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8" r:id="rId3"/>
    <p:sldMasterId id="2147483710" r:id="rId4"/>
  </p:sldMasterIdLst>
  <p:notesMasterIdLst>
    <p:notesMasterId r:id="rId22"/>
  </p:notesMasterIdLst>
  <p:sldIdLst>
    <p:sldId id="287" r:id="rId5"/>
    <p:sldId id="256" r:id="rId6"/>
    <p:sldId id="278" r:id="rId7"/>
    <p:sldId id="281" r:id="rId8"/>
    <p:sldId id="258" r:id="rId9"/>
    <p:sldId id="257" r:id="rId10"/>
    <p:sldId id="259" r:id="rId11"/>
    <p:sldId id="282" r:id="rId12"/>
    <p:sldId id="283" r:id="rId13"/>
    <p:sldId id="260" r:id="rId14"/>
    <p:sldId id="261" r:id="rId15"/>
    <p:sldId id="265" r:id="rId16"/>
    <p:sldId id="266" r:id="rId17"/>
    <p:sldId id="284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5F231-D24E-4E88-AB0E-8A54C04B60E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607209-D642-4CA2-821F-9F23E756E705}">
      <dgm:prSet/>
      <dgm:spPr/>
      <dgm:t>
        <a:bodyPr/>
        <a:lstStyle/>
        <a:p>
          <a:r>
            <a:rPr lang="it-IT"/>
            <a:t>Industrializzazione: sviluppo economico e tecnologico (Germania principale economia del continente)</a:t>
          </a:r>
          <a:endParaRPr lang="en-US"/>
        </a:p>
      </dgm:t>
    </dgm:pt>
    <dgm:pt modelId="{14A80A52-98D8-42C3-A04B-182A15810D69}" type="parTrans" cxnId="{3EC73B3E-C3FD-4380-A6A1-3C2CF5A6B78E}">
      <dgm:prSet/>
      <dgm:spPr/>
      <dgm:t>
        <a:bodyPr/>
        <a:lstStyle/>
        <a:p>
          <a:endParaRPr lang="en-US"/>
        </a:p>
      </dgm:t>
    </dgm:pt>
    <dgm:pt modelId="{A5FA0BA4-9D57-4BC0-87C5-0B612DEDFC00}" type="sibTrans" cxnId="{3EC73B3E-C3FD-4380-A6A1-3C2CF5A6B78E}">
      <dgm:prSet/>
      <dgm:spPr/>
      <dgm:t>
        <a:bodyPr/>
        <a:lstStyle/>
        <a:p>
          <a:endParaRPr lang="en-US"/>
        </a:p>
      </dgm:t>
    </dgm:pt>
    <dgm:pt modelId="{3C66F597-B5B2-4725-9D9C-1E389612C305}">
      <dgm:prSet/>
      <dgm:spPr/>
      <dgm:t>
        <a:bodyPr/>
        <a:lstStyle/>
        <a:p>
          <a:r>
            <a:rPr lang="it-IT" dirty="0"/>
            <a:t>Società di massa (industrializzazione, razionalizzazione produttiva, incremento dei consumi, aumento demografico, allargamento della partecipazione politica, uniformità di consumi e comportamenti)</a:t>
          </a:r>
        </a:p>
        <a:p>
          <a:r>
            <a:rPr lang="it-IT" dirty="0"/>
            <a:t>Movimento operaio</a:t>
          </a:r>
        </a:p>
        <a:p>
          <a:r>
            <a:rPr lang="it-IT" dirty="0"/>
            <a:t>Estensione diritto al </a:t>
          </a:r>
          <a:r>
            <a:rPr lang="it-IT" dirty="0" err="1"/>
            <a:t>votto</a:t>
          </a:r>
          <a:endParaRPr lang="en-US" dirty="0"/>
        </a:p>
      </dgm:t>
    </dgm:pt>
    <dgm:pt modelId="{C240A3F7-551C-409B-8DAC-E9A7F8EA8E71}" type="parTrans" cxnId="{BB05E94C-C08C-4404-A22C-3848585FDF2C}">
      <dgm:prSet/>
      <dgm:spPr/>
      <dgm:t>
        <a:bodyPr/>
        <a:lstStyle/>
        <a:p>
          <a:endParaRPr lang="en-US"/>
        </a:p>
      </dgm:t>
    </dgm:pt>
    <dgm:pt modelId="{76AA5F98-BC46-440A-84D6-523B36C5CE3C}" type="sibTrans" cxnId="{BB05E94C-C08C-4404-A22C-3848585FDF2C}">
      <dgm:prSet/>
      <dgm:spPr/>
      <dgm:t>
        <a:bodyPr/>
        <a:lstStyle/>
        <a:p>
          <a:endParaRPr lang="en-US"/>
        </a:p>
      </dgm:t>
    </dgm:pt>
    <dgm:pt modelId="{D1A2C508-0DC8-483F-9581-DB7D9DF96F7A}">
      <dgm:prSet/>
      <dgm:spPr/>
      <dgm:t>
        <a:bodyPr/>
        <a:lstStyle/>
        <a:p>
          <a:r>
            <a:rPr lang="it-IT"/>
            <a:t>Secolarizzazione (allentamento dei vincoli familiari e delle comunità locali, spostamento in avanti dell’età matrimoniale, riduzione numero dei figli, sostituzione delle pratiche religiose con occasioni di svago)</a:t>
          </a:r>
          <a:endParaRPr lang="en-US"/>
        </a:p>
      </dgm:t>
    </dgm:pt>
    <dgm:pt modelId="{9C91B349-CF5D-481B-BFE8-D58B0BE4C619}" type="parTrans" cxnId="{4E9DAE6A-1436-4FD4-8F64-06214CC0524F}">
      <dgm:prSet/>
      <dgm:spPr/>
      <dgm:t>
        <a:bodyPr/>
        <a:lstStyle/>
        <a:p>
          <a:endParaRPr lang="en-US"/>
        </a:p>
      </dgm:t>
    </dgm:pt>
    <dgm:pt modelId="{BE9D15DD-EF43-4DCB-8DDF-FC22CB5DDEBB}" type="sibTrans" cxnId="{4E9DAE6A-1436-4FD4-8F64-06214CC0524F}">
      <dgm:prSet/>
      <dgm:spPr/>
      <dgm:t>
        <a:bodyPr/>
        <a:lstStyle/>
        <a:p>
          <a:endParaRPr lang="en-US"/>
        </a:p>
      </dgm:t>
    </dgm:pt>
    <dgm:pt modelId="{7EB74249-11EC-4BEC-B1EA-F854137DF778}">
      <dgm:prSet/>
      <dgm:spPr/>
      <dgm:t>
        <a:bodyPr/>
        <a:lstStyle/>
        <a:p>
          <a:r>
            <a:rPr lang="it-IT"/>
            <a:t>Forte disparità di genere (ambito privato no ambito pubblico)</a:t>
          </a:r>
          <a:endParaRPr lang="en-US"/>
        </a:p>
      </dgm:t>
    </dgm:pt>
    <dgm:pt modelId="{64F2FCD8-3021-498D-96ED-43D55004AA20}" type="parTrans" cxnId="{72DC4F62-C4AC-4BF7-89AE-9BC19DE0EC13}">
      <dgm:prSet/>
      <dgm:spPr/>
      <dgm:t>
        <a:bodyPr/>
        <a:lstStyle/>
        <a:p>
          <a:endParaRPr lang="en-US"/>
        </a:p>
      </dgm:t>
    </dgm:pt>
    <dgm:pt modelId="{8265FE10-2325-4AA2-A5F7-161D5E157978}" type="sibTrans" cxnId="{72DC4F62-C4AC-4BF7-89AE-9BC19DE0EC13}">
      <dgm:prSet/>
      <dgm:spPr/>
      <dgm:t>
        <a:bodyPr/>
        <a:lstStyle/>
        <a:p>
          <a:endParaRPr lang="en-US"/>
        </a:p>
      </dgm:t>
    </dgm:pt>
    <dgm:pt modelId="{A1736144-DBBD-4150-9568-FA3B52B48674}" type="pres">
      <dgm:prSet presAssocID="{E3B5F231-D24E-4E88-AB0E-8A54C04B60EB}" presName="linear" presStyleCnt="0">
        <dgm:presLayoutVars>
          <dgm:animLvl val="lvl"/>
          <dgm:resizeHandles val="exact"/>
        </dgm:presLayoutVars>
      </dgm:prSet>
      <dgm:spPr/>
    </dgm:pt>
    <dgm:pt modelId="{B8B2C1AC-E709-44AC-8CFB-04805106C462}" type="pres">
      <dgm:prSet presAssocID="{A5607209-D642-4CA2-821F-9F23E756E70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2AD901-34DB-4EAA-A9B7-D96415EC697E}" type="pres">
      <dgm:prSet presAssocID="{A5FA0BA4-9D57-4BC0-87C5-0B612DEDFC00}" presName="spacer" presStyleCnt="0"/>
      <dgm:spPr/>
    </dgm:pt>
    <dgm:pt modelId="{C5ABC0C9-F162-478D-9BB0-52CC3FE471A3}" type="pres">
      <dgm:prSet presAssocID="{3C66F597-B5B2-4725-9D9C-1E389612C30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66025AE-B8A1-43B0-834F-D14866611FDB}" type="pres">
      <dgm:prSet presAssocID="{76AA5F98-BC46-440A-84D6-523B36C5CE3C}" presName="spacer" presStyleCnt="0"/>
      <dgm:spPr/>
    </dgm:pt>
    <dgm:pt modelId="{1D8D6489-3EC2-47B7-A1FA-758681614BE4}" type="pres">
      <dgm:prSet presAssocID="{D1A2C508-0DC8-483F-9581-DB7D9DF96F7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5FFC9AE-7054-41F7-8C4F-F469EB946C77}" type="pres">
      <dgm:prSet presAssocID="{BE9D15DD-EF43-4DCB-8DDF-FC22CB5DDEBB}" presName="spacer" presStyleCnt="0"/>
      <dgm:spPr/>
    </dgm:pt>
    <dgm:pt modelId="{24E1C526-6A78-4A3B-AC3B-95BD591E809B}" type="pres">
      <dgm:prSet presAssocID="{7EB74249-11EC-4BEC-B1EA-F854137DF77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DB5D00D-5D60-4485-9AD7-35FF3C8729E6}" type="presOf" srcId="{7EB74249-11EC-4BEC-B1EA-F854137DF778}" destId="{24E1C526-6A78-4A3B-AC3B-95BD591E809B}" srcOrd="0" destOrd="0" presId="urn:microsoft.com/office/officeart/2005/8/layout/vList2"/>
    <dgm:cxn modelId="{2931D92F-627B-46F2-BFD7-AD5CE4C9F917}" type="presOf" srcId="{3C66F597-B5B2-4725-9D9C-1E389612C305}" destId="{C5ABC0C9-F162-478D-9BB0-52CC3FE471A3}" srcOrd="0" destOrd="0" presId="urn:microsoft.com/office/officeart/2005/8/layout/vList2"/>
    <dgm:cxn modelId="{3EC73B3E-C3FD-4380-A6A1-3C2CF5A6B78E}" srcId="{E3B5F231-D24E-4E88-AB0E-8A54C04B60EB}" destId="{A5607209-D642-4CA2-821F-9F23E756E705}" srcOrd="0" destOrd="0" parTransId="{14A80A52-98D8-42C3-A04B-182A15810D69}" sibTransId="{A5FA0BA4-9D57-4BC0-87C5-0B612DEDFC00}"/>
    <dgm:cxn modelId="{72DC4F62-C4AC-4BF7-89AE-9BC19DE0EC13}" srcId="{E3B5F231-D24E-4E88-AB0E-8A54C04B60EB}" destId="{7EB74249-11EC-4BEC-B1EA-F854137DF778}" srcOrd="3" destOrd="0" parTransId="{64F2FCD8-3021-498D-96ED-43D55004AA20}" sibTransId="{8265FE10-2325-4AA2-A5F7-161D5E157978}"/>
    <dgm:cxn modelId="{ADEA7B62-985A-4926-8DB4-A3BBDA5FA391}" type="presOf" srcId="{D1A2C508-0DC8-483F-9581-DB7D9DF96F7A}" destId="{1D8D6489-3EC2-47B7-A1FA-758681614BE4}" srcOrd="0" destOrd="0" presId="urn:microsoft.com/office/officeart/2005/8/layout/vList2"/>
    <dgm:cxn modelId="{4E9DAE6A-1436-4FD4-8F64-06214CC0524F}" srcId="{E3B5F231-D24E-4E88-AB0E-8A54C04B60EB}" destId="{D1A2C508-0DC8-483F-9581-DB7D9DF96F7A}" srcOrd="2" destOrd="0" parTransId="{9C91B349-CF5D-481B-BFE8-D58B0BE4C619}" sibTransId="{BE9D15DD-EF43-4DCB-8DDF-FC22CB5DDEBB}"/>
    <dgm:cxn modelId="{BB05E94C-C08C-4404-A22C-3848585FDF2C}" srcId="{E3B5F231-D24E-4E88-AB0E-8A54C04B60EB}" destId="{3C66F597-B5B2-4725-9D9C-1E389612C305}" srcOrd="1" destOrd="0" parTransId="{C240A3F7-551C-409B-8DAC-E9A7F8EA8E71}" sibTransId="{76AA5F98-BC46-440A-84D6-523B36C5CE3C}"/>
    <dgm:cxn modelId="{0449C896-8829-4BF8-A725-7B03B47DE605}" type="presOf" srcId="{E3B5F231-D24E-4E88-AB0E-8A54C04B60EB}" destId="{A1736144-DBBD-4150-9568-FA3B52B48674}" srcOrd="0" destOrd="0" presId="urn:microsoft.com/office/officeart/2005/8/layout/vList2"/>
    <dgm:cxn modelId="{18B83EEB-29D4-4E90-8346-51D74FE4D3D3}" type="presOf" srcId="{A5607209-D642-4CA2-821F-9F23E756E705}" destId="{B8B2C1AC-E709-44AC-8CFB-04805106C462}" srcOrd="0" destOrd="0" presId="urn:microsoft.com/office/officeart/2005/8/layout/vList2"/>
    <dgm:cxn modelId="{EAAED870-384A-4694-A11A-D05DC66B3AE9}" type="presParOf" srcId="{A1736144-DBBD-4150-9568-FA3B52B48674}" destId="{B8B2C1AC-E709-44AC-8CFB-04805106C462}" srcOrd="0" destOrd="0" presId="urn:microsoft.com/office/officeart/2005/8/layout/vList2"/>
    <dgm:cxn modelId="{F8D2C667-C56F-464C-9174-2D55BEE1F9DC}" type="presParOf" srcId="{A1736144-DBBD-4150-9568-FA3B52B48674}" destId="{EE2AD901-34DB-4EAA-A9B7-D96415EC697E}" srcOrd="1" destOrd="0" presId="urn:microsoft.com/office/officeart/2005/8/layout/vList2"/>
    <dgm:cxn modelId="{2577EF06-0653-4BB0-A6C5-83D107C57B41}" type="presParOf" srcId="{A1736144-DBBD-4150-9568-FA3B52B48674}" destId="{C5ABC0C9-F162-478D-9BB0-52CC3FE471A3}" srcOrd="2" destOrd="0" presId="urn:microsoft.com/office/officeart/2005/8/layout/vList2"/>
    <dgm:cxn modelId="{04804838-D920-4E2D-86F9-179542275781}" type="presParOf" srcId="{A1736144-DBBD-4150-9568-FA3B52B48674}" destId="{366025AE-B8A1-43B0-834F-D14866611FDB}" srcOrd="3" destOrd="0" presId="urn:microsoft.com/office/officeart/2005/8/layout/vList2"/>
    <dgm:cxn modelId="{24500C19-21E3-45BC-BC57-80B786811D8A}" type="presParOf" srcId="{A1736144-DBBD-4150-9568-FA3B52B48674}" destId="{1D8D6489-3EC2-47B7-A1FA-758681614BE4}" srcOrd="4" destOrd="0" presId="urn:microsoft.com/office/officeart/2005/8/layout/vList2"/>
    <dgm:cxn modelId="{BC7527BA-E791-4ED1-B78E-E86638E9D5B7}" type="presParOf" srcId="{A1736144-DBBD-4150-9568-FA3B52B48674}" destId="{15FFC9AE-7054-41F7-8C4F-F469EB946C77}" srcOrd="5" destOrd="0" presId="urn:microsoft.com/office/officeart/2005/8/layout/vList2"/>
    <dgm:cxn modelId="{36AE7FEC-E0E1-4AC1-8E71-6DD84AE82C96}" type="presParOf" srcId="{A1736144-DBBD-4150-9568-FA3B52B48674}" destId="{24E1C526-6A78-4A3B-AC3B-95BD591E80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6CA3F-960A-49FC-8898-99AB194249D0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FBA2C69-244A-48E2-AA56-8FE3AAB391CF}">
      <dgm:prSet/>
      <dgm:spPr/>
      <dgm:t>
        <a:bodyPr/>
        <a:lstStyle/>
        <a:p>
          <a:r>
            <a:rPr lang="it-IT" b="0" i="0" baseline="0" dirty="0"/>
            <a:t>Dopo le tensioni nei Balcani degli anni ‘70 dell’800, il </a:t>
          </a:r>
          <a:r>
            <a:rPr lang="it-IT" b="1" i="0" baseline="0" dirty="0"/>
            <a:t>Congresso di Berlino del 1878</a:t>
          </a:r>
          <a:r>
            <a:rPr lang="it-IT" b="0" i="0" baseline="0" dirty="0"/>
            <a:t> stabilisce:</a:t>
          </a:r>
          <a:endParaRPr lang="en-US" dirty="0"/>
        </a:p>
      </dgm:t>
    </dgm:pt>
    <dgm:pt modelId="{DE7885EF-0472-43B8-8B37-1F75155C866C}" type="parTrans" cxnId="{377EE630-5498-4471-8D9E-DCD7A5861B93}">
      <dgm:prSet/>
      <dgm:spPr/>
      <dgm:t>
        <a:bodyPr/>
        <a:lstStyle/>
        <a:p>
          <a:endParaRPr lang="en-US"/>
        </a:p>
      </dgm:t>
    </dgm:pt>
    <dgm:pt modelId="{ECC71066-A4AA-4859-A7B7-B0033C9A6523}" type="sibTrans" cxnId="{377EE630-5498-4471-8D9E-DCD7A5861B93}">
      <dgm:prSet/>
      <dgm:spPr/>
      <dgm:t>
        <a:bodyPr/>
        <a:lstStyle/>
        <a:p>
          <a:endParaRPr lang="en-US"/>
        </a:p>
      </dgm:t>
    </dgm:pt>
    <dgm:pt modelId="{CF488B56-2782-46D2-908C-9A2D316FE79A}">
      <dgm:prSet/>
      <dgm:spPr/>
      <dgm:t>
        <a:bodyPr/>
        <a:lstStyle/>
        <a:p>
          <a:r>
            <a:rPr lang="it-IT" b="0" i="0" baseline="0"/>
            <a:t>l’ indipendenza di Serbia , Montenegro, Romania e del  Principato di Bulgaria.</a:t>
          </a:r>
          <a:endParaRPr lang="en-US"/>
        </a:p>
      </dgm:t>
    </dgm:pt>
    <dgm:pt modelId="{11680537-F728-4163-81FD-D6AAA662BD48}" type="parTrans" cxnId="{FD4134A8-A5FB-4155-AA40-E99173F32082}">
      <dgm:prSet/>
      <dgm:spPr/>
      <dgm:t>
        <a:bodyPr/>
        <a:lstStyle/>
        <a:p>
          <a:endParaRPr lang="en-US"/>
        </a:p>
      </dgm:t>
    </dgm:pt>
    <dgm:pt modelId="{C2EF80A0-0C21-4836-A27F-A7EFAAA00E90}" type="sibTrans" cxnId="{FD4134A8-A5FB-4155-AA40-E99173F32082}">
      <dgm:prSet/>
      <dgm:spPr/>
      <dgm:t>
        <a:bodyPr/>
        <a:lstStyle/>
        <a:p>
          <a:endParaRPr lang="en-US"/>
        </a:p>
      </dgm:t>
    </dgm:pt>
    <dgm:pt modelId="{7EECE3EC-2CAE-4062-8163-B421DE2B1AE3}">
      <dgm:prSet/>
      <dgm:spPr/>
      <dgm:t>
        <a:bodyPr/>
        <a:lstStyle/>
        <a:p>
          <a:r>
            <a:rPr lang="it-IT" b="0" i="0" baseline="0"/>
            <a:t>la Bosnia-Erzegovina  è un protettorato dell’Austria-Ungheria</a:t>
          </a:r>
          <a:endParaRPr lang="en-US"/>
        </a:p>
      </dgm:t>
    </dgm:pt>
    <dgm:pt modelId="{54EFB17F-0587-4672-9CC2-F4F26C55A88A}" type="parTrans" cxnId="{AFB1363F-F878-4E62-B199-3A5B888B62A6}">
      <dgm:prSet/>
      <dgm:spPr/>
      <dgm:t>
        <a:bodyPr/>
        <a:lstStyle/>
        <a:p>
          <a:endParaRPr lang="en-US"/>
        </a:p>
      </dgm:t>
    </dgm:pt>
    <dgm:pt modelId="{5A1C18D6-C1FD-450A-962E-E15BC1A74B63}" type="sibTrans" cxnId="{AFB1363F-F878-4E62-B199-3A5B888B62A6}">
      <dgm:prSet/>
      <dgm:spPr/>
      <dgm:t>
        <a:bodyPr/>
        <a:lstStyle/>
        <a:p>
          <a:endParaRPr lang="en-US"/>
        </a:p>
      </dgm:t>
    </dgm:pt>
    <dgm:pt modelId="{9400797A-2409-41B8-967B-5F6CEEFCEB80}">
      <dgm:prSet/>
      <dgm:spPr/>
      <dgm:t>
        <a:bodyPr/>
        <a:lstStyle/>
        <a:p>
          <a:r>
            <a:rPr lang="it-IT" b="1" i="0" baseline="0" dirty="0"/>
            <a:t>1908</a:t>
          </a:r>
          <a:r>
            <a:rPr lang="it-IT" b="0" i="0" baseline="0" dirty="0"/>
            <a:t>: (Giovani Turchi, indebolimento Impero Ottomano)</a:t>
          </a:r>
        </a:p>
        <a:p>
          <a:r>
            <a:rPr lang="it-IT" b="0" i="0" baseline="0" dirty="0"/>
            <a:t>L’Austria-Ungheria annette la Bosnia-Erzegovina</a:t>
          </a:r>
          <a:endParaRPr lang="en-US" dirty="0"/>
        </a:p>
      </dgm:t>
    </dgm:pt>
    <dgm:pt modelId="{EDBC08AE-91B8-49D8-94EB-7BAC88CDBBCB}" type="parTrans" cxnId="{B8FE9A13-AB03-4A99-ACCC-DF3BEEE33206}">
      <dgm:prSet/>
      <dgm:spPr/>
      <dgm:t>
        <a:bodyPr/>
        <a:lstStyle/>
        <a:p>
          <a:endParaRPr lang="en-US"/>
        </a:p>
      </dgm:t>
    </dgm:pt>
    <dgm:pt modelId="{23CF09C8-8231-47DB-91E4-F91D5CB8ED99}" type="sibTrans" cxnId="{B8FE9A13-AB03-4A99-ACCC-DF3BEEE33206}">
      <dgm:prSet/>
      <dgm:spPr/>
      <dgm:t>
        <a:bodyPr/>
        <a:lstStyle/>
        <a:p>
          <a:endParaRPr lang="en-US"/>
        </a:p>
      </dgm:t>
    </dgm:pt>
    <dgm:pt modelId="{8CB499B3-09A1-45AD-A7FF-70A5F4E15B78}">
      <dgm:prSet/>
      <dgm:spPr/>
      <dgm:t>
        <a:bodyPr/>
        <a:lstStyle/>
        <a:p>
          <a:r>
            <a:rPr lang="it-IT" b="1" i="0" baseline="0" dirty="0"/>
            <a:t>1911-12</a:t>
          </a:r>
          <a:r>
            <a:rPr lang="it-IT" b="0" i="0" baseline="0" dirty="0"/>
            <a:t>: guerra italo-turca (guerra di Libia)</a:t>
          </a:r>
        </a:p>
        <a:p>
          <a:r>
            <a:rPr lang="en-US" dirty="0" err="1">
              <a:solidFill>
                <a:schemeClr val="bg1"/>
              </a:solidFill>
            </a:rPr>
            <a:t>Acquisizione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Libia</a:t>
          </a:r>
          <a:r>
            <a:rPr lang="en-US" dirty="0">
              <a:solidFill>
                <a:schemeClr val="bg1"/>
              </a:solidFill>
            </a:rPr>
            <a:t> e </a:t>
          </a:r>
          <a:r>
            <a:rPr lang="en-US" dirty="0" err="1">
              <a:solidFill>
                <a:schemeClr val="bg1"/>
              </a:solidFill>
            </a:rPr>
            <a:t>isole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Dodecanneso</a:t>
          </a:r>
          <a:endParaRPr lang="en-US" dirty="0">
            <a:solidFill>
              <a:schemeClr val="bg1"/>
            </a:solidFill>
          </a:endParaRPr>
        </a:p>
      </dgm:t>
    </dgm:pt>
    <dgm:pt modelId="{EC221704-73D7-416D-ABF0-20B2D373E000}" type="parTrans" cxnId="{57D83249-0324-47A6-9150-360D80D99913}">
      <dgm:prSet/>
      <dgm:spPr/>
      <dgm:t>
        <a:bodyPr/>
        <a:lstStyle/>
        <a:p>
          <a:endParaRPr lang="en-US"/>
        </a:p>
      </dgm:t>
    </dgm:pt>
    <dgm:pt modelId="{6B532786-6A31-43E7-86B4-218780EC7A3B}" type="sibTrans" cxnId="{57D83249-0324-47A6-9150-360D80D99913}">
      <dgm:prSet/>
      <dgm:spPr/>
      <dgm:t>
        <a:bodyPr/>
        <a:lstStyle/>
        <a:p>
          <a:endParaRPr lang="en-US"/>
        </a:p>
      </dgm:t>
    </dgm:pt>
    <dgm:pt modelId="{A50EF42F-413F-4D57-9E00-23ED8F9A809E}">
      <dgm:prSet/>
      <dgm:spPr/>
      <dgm:t>
        <a:bodyPr/>
        <a:lstStyle/>
        <a:p>
          <a:r>
            <a:rPr lang="it-IT" b="1" i="0" baseline="0" dirty="0"/>
            <a:t>1912-13</a:t>
          </a:r>
          <a:r>
            <a:rPr lang="it-IT" b="0" i="0" baseline="0" dirty="0"/>
            <a:t>: guerre balcaniche</a:t>
          </a:r>
        </a:p>
        <a:p>
          <a:r>
            <a:rPr lang="it-IT" b="0" i="0" baseline="0" dirty="0"/>
            <a:t>l’Impero Ottomano che perde l’Albania e la Macedonia e con esse il suo dominio nei Balcani</a:t>
          </a:r>
          <a:endParaRPr lang="en-US" dirty="0"/>
        </a:p>
      </dgm:t>
    </dgm:pt>
    <dgm:pt modelId="{079C7637-60C4-422D-B56B-EA71268354C6}" type="parTrans" cxnId="{0613848B-955D-4637-B129-02C65C882734}">
      <dgm:prSet/>
      <dgm:spPr/>
      <dgm:t>
        <a:bodyPr/>
        <a:lstStyle/>
        <a:p>
          <a:endParaRPr lang="en-US"/>
        </a:p>
      </dgm:t>
    </dgm:pt>
    <dgm:pt modelId="{91BDF1AB-CD22-4E4C-86CA-E94E27798DB6}" type="sibTrans" cxnId="{0613848B-955D-4637-B129-02C65C882734}">
      <dgm:prSet/>
      <dgm:spPr/>
      <dgm:t>
        <a:bodyPr/>
        <a:lstStyle/>
        <a:p>
          <a:endParaRPr lang="en-US"/>
        </a:p>
      </dgm:t>
    </dgm:pt>
    <dgm:pt modelId="{7708972F-B289-4C79-AECD-E382EB240352}" type="pres">
      <dgm:prSet presAssocID="{D056CA3F-960A-49FC-8898-99AB194249D0}" presName="Name0" presStyleCnt="0">
        <dgm:presLayoutVars>
          <dgm:dir/>
          <dgm:resizeHandles val="exact"/>
        </dgm:presLayoutVars>
      </dgm:prSet>
      <dgm:spPr/>
    </dgm:pt>
    <dgm:pt modelId="{E0944A57-1271-4AF5-8E7C-D28193705144}" type="pres">
      <dgm:prSet presAssocID="{5FBA2C69-244A-48E2-AA56-8FE3AAB391CF}" presName="node" presStyleLbl="node1" presStyleIdx="0" presStyleCnt="6">
        <dgm:presLayoutVars>
          <dgm:bulletEnabled val="1"/>
        </dgm:presLayoutVars>
      </dgm:prSet>
      <dgm:spPr/>
    </dgm:pt>
    <dgm:pt modelId="{F8F48E49-2B87-46D6-A0DE-4E3CFED5F1FF}" type="pres">
      <dgm:prSet presAssocID="{ECC71066-A4AA-4859-A7B7-B0033C9A6523}" presName="sibTrans" presStyleLbl="sibTrans1D1" presStyleIdx="0" presStyleCnt="5"/>
      <dgm:spPr/>
    </dgm:pt>
    <dgm:pt modelId="{B077BF95-6484-4910-B270-5E28C997E60B}" type="pres">
      <dgm:prSet presAssocID="{ECC71066-A4AA-4859-A7B7-B0033C9A6523}" presName="connectorText" presStyleLbl="sibTrans1D1" presStyleIdx="0" presStyleCnt="5"/>
      <dgm:spPr/>
    </dgm:pt>
    <dgm:pt modelId="{938622A3-6E90-44DE-8BF8-50440A6BD0A5}" type="pres">
      <dgm:prSet presAssocID="{CF488B56-2782-46D2-908C-9A2D316FE79A}" presName="node" presStyleLbl="node1" presStyleIdx="1" presStyleCnt="6">
        <dgm:presLayoutVars>
          <dgm:bulletEnabled val="1"/>
        </dgm:presLayoutVars>
      </dgm:prSet>
      <dgm:spPr/>
    </dgm:pt>
    <dgm:pt modelId="{DDD5838B-2401-42E3-9598-74C59C8BFC36}" type="pres">
      <dgm:prSet presAssocID="{C2EF80A0-0C21-4836-A27F-A7EFAAA00E90}" presName="sibTrans" presStyleLbl="sibTrans1D1" presStyleIdx="1" presStyleCnt="5"/>
      <dgm:spPr/>
    </dgm:pt>
    <dgm:pt modelId="{E10E2306-80C4-47EB-8377-07B22E19898C}" type="pres">
      <dgm:prSet presAssocID="{C2EF80A0-0C21-4836-A27F-A7EFAAA00E90}" presName="connectorText" presStyleLbl="sibTrans1D1" presStyleIdx="1" presStyleCnt="5"/>
      <dgm:spPr/>
    </dgm:pt>
    <dgm:pt modelId="{9E94CC08-D0F7-4AB4-BE4B-C6F1519F2152}" type="pres">
      <dgm:prSet presAssocID="{7EECE3EC-2CAE-4062-8163-B421DE2B1AE3}" presName="node" presStyleLbl="node1" presStyleIdx="2" presStyleCnt="6">
        <dgm:presLayoutVars>
          <dgm:bulletEnabled val="1"/>
        </dgm:presLayoutVars>
      </dgm:prSet>
      <dgm:spPr/>
    </dgm:pt>
    <dgm:pt modelId="{314AF9AF-0507-4E72-A104-9224F9D4CB53}" type="pres">
      <dgm:prSet presAssocID="{5A1C18D6-C1FD-450A-962E-E15BC1A74B63}" presName="sibTrans" presStyleLbl="sibTrans1D1" presStyleIdx="2" presStyleCnt="5"/>
      <dgm:spPr/>
    </dgm:pt>
    <dgm:pt modelId="{A78FA1F3-4FAE-4F27-BC14-7935B193FF03}" type="pres">
      <dgm:prSet presAssocID="{5A1C18D6-C1FD-450A-962E-E15BC1A74B63}" presName="connectorText" presStyleLbl="sibTrans1D1" presStyleIdx="2" presStyleCnt="5"/>
      <dgm:spPr/>
    </dgm:pt>
    <dgm:pt modelId="{AFBD6EE7-843C-457A-B886-7B3D378814C1}" type="pres">
      <dgm:prSet presAssocID="{9400797A-2409-41B8-967B-5F6CEEFCEB80}" presName="node" presStyleLbl="node1" presStyleIdx="3" presStyleCnt="6">
        <dgm:presLayoutVars>
          <dgm:bulletEnabled val="1"/>
        </dgm:presLayoutVars>
      </dgm:prSet>
      <dgm:spPr/>
    </dgm:pt>
    <dgm:pt modelId="{17D663B5-F4C7-4DDA-B23B-BDBF417C38AE}" type="pres">
      <dgm:prSet presAssocID="{23CF09C8-8231-47DB-91E4-F91D5CB8ED99}" presName="sibTrans" presStyleLbl="sibTrans1D1" presStyleIdx="3" presStyleCnt="5"/>
      <dgm:spPr/>
    </dgm:pt>
    <dgm:pt modelId="{DE796124-7763-4389-B346-B3560FCE2EC7}" type="pres">
      <dgm:prSet presAssocID="{23CF09C8-8231-47DB-91E4-F91D5CB8ED99}" presName="connectorText" presStyleLbl="sibTrans1D1" presStyleIdx="3" presStyleCnt="5"/>
      <dgm:spPr/>
    </dgm:pt>
    <dgm:pt modelId="{3FF23DFF-0A58-4134-82D1-0D2332272EB2}" type="pres">
      <dgm:prSet presAssocID="{8CB499B3-09A1-45AD-A7FF-70A5F4E15B78}" presName="node" presStyleLbl="node1" presStyleIdx="4" presStyleCnt="6" custLinFactNeighborX="-986" custLinFactNeighborY="-1644">
        <dgm:presLayoutVars>
          <dgm:bulletEnabled val="1"/>
        </dgm:presLayoutVars>
      </dgm:prSet>
      <dgm:spPr/>
    </dgm:pt>
    <dgm:pt modelId="{1139BF67-6DE8-4539-A1C8-2E365B75BC7A}" type="pres">
      <dgm:prSet presAssocID="{6B532786-6A31-43E7-86B4-218780EC7A3B}" presName="sibTrans" presStyleLbl="sibTrans1D1" presStyleIdx="4" presStyleCnt="5"/>
      <dgm:spPr/>
    </dgm:pt>
    <dgm:pt modelId="{E96C323B-9888-493D-95AB-50FBDCC1F138}" type="pres">
      <dgm:prSet presAssocID="{6B532786-6A31-43E7-86B4-218780EC7A3B}" presName="connectorText" presStyleLbl="sibTrans1D1" presStyleIdx="4" presStyleCnt="5"/>
      <dgm:spPr/>
    </dgm:pt>
    <dgm:pt modelId="{26157DF1-6F85-4C8A-B764-AA8A1314DF9B}" type="pres">
      <dgm:prSet presAssocID="{A50EF42F-413F-4D57-9E00-23ED8F9A809E}" presName="node" presStyleLbl="node1" presStyleIdx="5" presStyleCnt="6">
        <dgm:presLayoutVars>
          <dgm:bulletEnabled val="1"/>
        </dgm:presLayoutVars>
      </dgm:prSet>
      <dgm:spPr/>
    </dgm:pt>
  </dgm:ptLst>
  <dgm:cxnLst>
    <dgm:cxn modelId="{F7AF070D-DEA3-4001-A18E-D6402EB77CF3}" type="presOf" srcId="{8CB499B3-09A1-45AD-A7FF-70A5F4E15B78}" destId="{3FF23DFF-0A58-4134-82D1-0D2332272EB2}" srcOrd="0" destOrd="0" presId="urn:microsoft.com/office/officeart/2016/7/layout/RepeatingBendingProcessNew"/>
    <dgm:cxn modelId="{DD5A4B0E-3743-4DCB-8C5F-046F818F0F64}" type="presOf" srcId="{A50EF42F-413F-4D57-9E00-23ED8F9A809E}" destId="{26157DF1-6F85-4C8A-B764-AA8A1314DF9B}" srcOrd="0" destOrd="0" presId="urn:microsoft.com/office/officeart/2016/7/layout/RepeatingBendingProcessNew"/>
    <dgm:cxn modelId="{B8FE9A13-AB03-4A99-ACCC-DF3BEEE33206}" srcId="{D056CA3F-960A-49FC-8898-99AB194249D0}" destId="{9400797A-2409-41B8-967B-5F6CEEFCEB80}" srcOrd="3" destOrd="0" parTransId="{EDBC08AE-91B8-49D8-94EB-7BAC88CDBBCB}" sibTransId="{23CF09C8-8231-47DB-91E4-F91D5CB8ED99}"/>
    <dgm:cxn modelId="{F455F81E-5E22-4B86-9CF7-9E85A0F48212}" type="presOf" srcId="{5A1C18D6-C1FD-450A-962E-E15BC1A74B63}" destId="{A78FA1F3-4FAE-4F27-BC14-7935B193FF03}" srcOrd="1" destOrd="0" presId="urn:microsoft.com/office/officeart/2016/7/layout/RepeatingBendingProcessNew"/>
    <dgm:cxn modelId="{F3184322-FE63-4212-B13D-685D71E5E519}" type="presOf" srcId="{7EECE3EC-2CAE-4062-8163-B421DE2B1AE3}" destId="{9E94CC08-D0F7-4AB4-BE4B-C6F1519F2152}" srcOrd="0" destOrd="0" presId="urn:microsoft.com/office/officeart/2016/7/layout/RepeatingBendingProcessNew"/>
    <dgm:cxn modelId="{7D264922-9176-433C-BCC2-B44C6D3882A9}" type="presOf" srcId="{6B532786-6A31-43E7-86B4-218780EC7A3B}" destId="{E96C323B-9888-493D-95AB-50FBDCC1F138}" srcOrd="1" destOrd="0" presId="urn:microsoft.com/office/officeart/2016/7/layout/RepeatingBendingProcessNew"/>
    <dgm:cxn modelId="{377EE630-5498-4471-8D9E-DCD7A5861B93}" srcId="{D056CA3F-960A-49FC-8898-99AB194249D0}" destId="{5FBA2C69-244A-48E2-AA56-8FE3AAB391CF}" srcOrd="0" destOrd="0" parTransId="{DE7885EF-0472-43B8-8B37-1F75155C866C}" sibTransId="{ECC71066-A4AA-4859-A7B7-B0033C9A6523}"/>
    <dgm:cxn modelId="{827FEF31-FFA2-41EC-AB54-4EC07B0278AA}" type="presOf" srcId="{9400797A-2409-41B8-967B-5F6CEEFCEB80}" destId="{AFBD6EE7-843C-457A-B886-7B3D378814C1}" srcOrd="0" destOrd="0" presId="urn:microsoft.com/office/officeart/2016/7/layout/RepeatingBendingProcessNew"/>
    <dgm:cxn modelId="{AFB1363F-F878-4E62-B199-3A5B888B62A6}" srcId="{D056CA3F-960A-49FC-8898-99AB194249D0}" destId="{7EECE3EC-2CAE-4062-8163-B421DE2B1AE3}" srcOrd="2" destOrd="0" parTransId="{54EFB17F-0587-4672-9CC2-F4F26C55A88A}" sibTransId="{5A1C18D6-C1FD-450A-962E-E15BC1A74B63}"/>
    <dgm:cxn modelId="{3C96F262-7208-4081-9091-226B8464DF83}" type="presOf" srcId="{23CF09C8-8231-47DB-91E4-F91D5CB8ED99}" destId="{DE796124-7763-4389-B346-B3560FCE2EC7}" srcOrd="1" destOrd="0" presId="urn:microsoft.com/office/officeart/2016/7/layout/RepeatingBendingProcessNew"/>
    <dgm:cxn modelId="{56CB5543-D710-46E0-940E-C74458B5C692}" type="presOf" srcId="{6B532786-6A31-43E7-86B4-218780EC7A3B}" destId="{1139BF67-6DE8-4539-A1C8-2E365B75BC7A}" srcOrd="0" destOrd="0" presId="urn:microsoft.com/office/officeart/2016/7/layout/RepeatingBendingProcessNew"/>
    <dgm:cxn modelId="{57D83249-0324-47A6-9150-360D80D99913}" srcId="{D056CA3F-960A-49FC-8898-99AB194249D0}" destId="{8CB499B3-09A1-45AD-A7FF-70A5F4E15B78}" srcOrd="4" destOrd="0" parTransId="{EC221704-73D7-416D-ABF0-20B2D373E000}" sibTransId="{6B532786-6A31-43E7-86B4-218780EC7A3B}"/>
    <dgm:cxn modelId="{195C3F4D-2FE8-4269-A448-42A007DD8B03}" type="presOf" srcId="{ECC71066-A4AA-4859-A7B7-B0033C9A6523}" destId="{F8F48E49-2B87-46D6-A0DE-4E3CFED5F1FF}" srcOrd="0" destOrd="0" presId="urn:microsoft.com/office/officeart/2016/7/layout/RepeatingBendingProcessNew"/>
    <dgm:cxn modelId="{0613848B-955D-4637-B129-02C65C882734}" srcId="{D056CA3F-960A-49FC-8898-99AB194249D0}" destId="{A50EF42F-413F-4D57-9E00-23ED8F9A809E}" srcOrd="5" destOrd="0" parTransId="{079C7637-60C4-422D-B56B-EA71268354C6}" sibTransId="{91BDF1AB-CD22-4E4C-86CA-E94E27798DB6}"/>
    <dgm:cxn modelId="{D32A328C-9A15-4E00-B5BD-370D72530FEB}" type="presOf" srcId="{D056CA3F-960A-49FC-8898-99AB194249D0}" destId="{7708972F-B289-4C79-AECD-E382EB240352}" srcOrd="0" destOrd="0" presId="urn:microsoft.com/office/officeart/2016/7/layout/RepeatingBendingProcessNew"/>
    <dgm:cxn modelId="{BC206C91-1443-4930-B20E-7530929D99DB}" type="presOf" srcId="{CF488B56-2782-46D2-908C-9A2D316FE79A}" destId="{938622A3-6E90-44DE-8BF8-50440A6BD0A5}" srcOrd="0" destOrd="0" presId="urn:microsoft.com/office/officeart/2016/7/layout/RepeatingBendingProcessNew"/>
    <dgm:cxn modelId="{FD4134A8-A5FB-4155-AA40-E99173F32082}" srcId="{D056CA3F-960A-49FC-8898-99AB194249D0}" destId="{CF488B56-2782-46D2-908C-9A2D316FE79A}" srcOrd="1" destOrd="0" parTransId="{11680537-F728-4163-81FD-D6AAA662BD48}" sibTransId="{C2EF80A0-0C21-4836-A27F-A7EFAAA00E90}"/>
    <dgm:cxn modelId="{455202B3-E559-4F5E-8F98-13C133A7B403}" type="presOf" srcId="{C2EF80A0-0C21-4836-A27F-A7EFAAA00E90}" destId="{DDD5838B-2401-42E3-9598-74C59C8BFC36}" srcOrd="0" destOrd="0" presId="urn:microsoft.com/office/officeart/2016/7/layout/RepeatingBendingProcessNew"/>
    <dgm:cxn modelId="{0438E0C6-5776-4132-8DCC-42D1A39412D3}" type="presOf" srcId="{ECC71066-A4AA-4859-A7B7-B0033C9A6523}" destId="{B077BF95-6484-4910-B270-5E28C997E60B}" srcOrd="1" destOrd="0" presId="urn:microsoft.com/office/officeart/2016/7/layout/RepeatingBendingProcessNew"/>
    <dgm:cxn modelId="{631ED1D0-F1F0-494E-BAED-428745D05358}" type="presOf" srcId="{5FBA2C69-244A-48E2-AA56-8FE3AAB391CF}" destId="{E0944A57-1271-4AF5-8E7C-D28193705144}" srcOrd="0" destOrd="0" presId="urn:microsoft.com/office/officeart/2016/7/layout/RepeatingBendingProcessNew"/>
    <dgm:cxn modelId="{6DCE18D6-47FA-49FF-9ECD-85052A9687C2}" type="presOf" srcId="{5A1C18D6-C1FD-450A-962E-E15BC1A74B63}" destId="{314AF9AF-0507-4E72-A104-9224F9D4CB53}" srcOrd="0" destOrd="0" presId="urn:microsoft.com/office/officeart/2016/7/layout/RepeatingBendingProcessNew"/>
    <dgm:cxn modelId="{A1D9DFE7-89AB-417D-90F2-4CEA81BC8C72}" type="presOf" srcId="{23CF09C8-8231-47DB-91E4-F91D5CB8ED99}" destId="{17D663B5-F4C7-4DDA-B23B-BDBF417C38AE}" srcOrd="0" destOrd="0" presId="urn:microsoft.com/office/officeart/2016/7/layout/RepeatingBendingProcessNew"/>
    <dgm:cxn modelId="{6E91C0F4-DF0C-4AB0-99FE-15C8B4D1AB13}" type="presOf" srcId="{C2EF80A0-0C21-4836-A27F-A7EFAAA00E90}" destId="{E10E2306-80C4-47EB-8377-07B22E19898C}" srcOrd="1" destOrd="0" presId="urn:microsoft.com/office/officeart/2016/7/layout/RepeatingBendingProcessNew"/>
    <dgm:cxn modelId="{969246CB-5964-44D0-BC9A-2A86AFB2CFF5}" type="presParOf" srcId="{7708972F-B289-4C79-AECD-E382EB240352}" destId="{E0944A57-1271-4AF5-8E7C-D28193705144}" srcOrd="0" destOrd="0" presId="urn:microsoft.com/office/officeart/2016/7/layout/RepeatingBendingProcessNew"/>
    <dgm:cxn modelId="{34B0A70B-AEC3-43A3-AE0B-6D5F59A950DC}" type="presParOf" srcId="{7708972F-B289-4C79-AECD-E382EB240352}" destId="{F8F48E49-2B87-46D6-A0DE-4E3CFED5F1FF}" srcOrd="1" destOrd="0" presId="urn:microsoft.com/office/officeart/2016/7/layout/RepeatingBendingProcessNew"/>
    <dgm:cxn modelId="{6F6E762D-1E3D-4098-8092-AC3DA549610F}" type="presParOf" srcId="{F8F48E49-2B87-46D6-A0DE-4E3CFED5F1FF}" destId="{B077BF95-6484-4910-B270-5E28C997E60B}" srcOrd="0" destOrd="0" presId="urn:microsoft.com/office/officeart/2016/7/layout/RepeatingBendingProcessNew"/>
    <dgm:cxn modelId="{1E06D154-94E6-4F0C-88E6-64C4773C353A}" type="presParOf" srcId="{7708972F-B289-4C79-AECD-E382EB240352}" destId="{938622A3-6E90-44DE-8BF8-50440A6BD0A5}" srcOrd="2" destOrd="0" presId="urn:microsoft.com/office/officeart/2016/7/layout/RepeatingBendingProcessNew"/>
    <dgm:cxn modelId="{AE40A6E0-0A62-4166-88BF-C043EA63E5BF}" type="presParOf" srcId="{7708972F-B289-4C79-AECD-E382EB240352}" destId="{DDD5838B-2401-42E3-9598-74C59C8BFC36}" srcOrd="3" destOrd="0" presId="urn:microsoft.com/office/officeart/2016/7/layout/RepeatingBendingProcessNew"/>
    <dgm:cxn modelId="{3788F0FC-097F-49E9-ADFE-2ED1E33C1597}" type="presParOf" srcId="{DDD5838B-2401-42E3-9598-74C59C8BFC36}" destId="{E10E2306-80C4-47EB-8377-07B22E19898C}" srcOrd="0" destOrd="0" presId="urn:microsoft.com/office/officeart/2016/7/layout/RepeatingBendingProcessNew"/>
    <dgm:cxn modelId="{30961322-62A4-40AB-A016-6D6C138365D9}" type="presParOf" srcId="{7708972F-B289-4C79-AECD-E382EB240352}" destId="{9E94CC08-D0F7-4AB4-BE4B-C6F1519F2152}" srcOrd="4" destOrd="0" presId="urn:microsoft.com/office/officeart/2016/7/layout/RepeatingBendingProcessNew"/>
    <dgm:cxn modelId="{272B28FF-66DD-4BAB-91C1-1785ACC57517}" type="presParOf" srcId="{7708972F-B289-4C79-AECD-E382EB240352}" destId="{314AF9AF-0507-4E72-A104-9224F9D4CB53}" srcOrd="5" destOrd="0" presId="urn:microsoft.com/office/officeart/2016/7/layout/RepeatingBendingProcessNew"/>
    <dgm:cxn modelId="{E0FA27BE-4182-491B-9489-9BE352C9B2E3}" type="presParOf" srcId="{314AF9AF-0507-4E72-A104-9224F9D4CB53}" destId="{A78FA1F3-4FAE-4F27-BC14-7935B193FF03}" srcOrd="0" destOrd="0" presId="urn:microsoft.com/office/officeart/2016/7/layout/RepeatingBendingProcessNew"/>
    <dgm:cxn modelId="{0DAE0E39-61DD-4A98-BA98-20A1B66C893B}" type="presParOf" srcId="{7708972F-B289-4C79-AECD-E382EB240352}" destId="{AFBD6EE7-843C-457A-B886-7B3D378814C1}" srcOrd="6" destOrd="0" presId="urn:microsoft.com/office/officeart/2016/7/layout/RepeatingBendingProcessNew"/>
    <dgm:cxn modelId="{AD8AF960-FD3B-4EC2-BC6C-4FE49977D2B4}" type="presParOf" srcId="{7708972F-B289-4C79-AECD-E382EB240352}" destId="{17D663B5-F4C7-4DDA-B23B-BDBF417C38AE}" srcOrd="7" destOrd="0" presId="urn:microsoft.com/office/officeart/2016/7/layout/RepeatingBendingProcessNew"/>
    <dgm:cxn modelId="{B0B82FB0-F886-45DB-B401-BE9BBBAF4F6C}" type="presParOf" srcId="{17D663B5-F4C7-4DDA-B23B-BDBF417C38AE}" destId="{DE796124-7763-4389-B346-B3560FCE2EC7}" srcOrd="0" destOrd="0" presId="urn:microsoft.com/office/officeart/2016/7/layout/RepeatingBendingProcessNew"/>
    <dgm:cxn modelId="{8A5E7148-D1AE-42D6-A6D6-88DE4D5430F5}" type="presParOf" srcId="{7708972F-B289-4C79-AECD-E382EB240352}" destId="{3FF23DFF-0A58-4134-82D1-0D2332272EB2}" srcOrd="8" destOrd="0" presId="urn:microsoft.com/office/officeart/2016/7/layout/RepeatingBendingProcessNew"/>
    <dgm:cxn modelId="{2533A925-5F8F-40FC-9A81-DB02B8419E85}" type="presParOf" srcId="{7708972F-B289-4C79-AECD-E382EB240352}" destId="{1139BF67-6DE8-4539-A1C8-2E365B75BC7A}" srcOrd="9" destOrd="0" presId="urn:microsoft.com/office/officeart/2016/7/layout/RepeatingBendingProcessNew"/>
    <dgm:cxn modelId="{AE3248CF-E90D-4C6A-A52C-9F6823A5281A}" type="presParOf" srcId="{1139BF67-6DE8-4539-A1C8-2E365B75BC7A}" destId="{E96C323B-9888-493D-95AB-50FBDCC1F138}" srcOrd="0" destOrd="0" presId="urn:microsoft.com/office/officeart/2016/7/layout/RepeatingBendingProcessNew"/>
    <dgm:cxn modelId="{9323C720-4CA1-4C71-8311-1774F7AC224D}" type="presParOf" srcId="{7708972F-B289-4C79-AECD-E382EB240352}" destId="{26157DF1-6F85-4C8A-B764-AA8A1314DF9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FAF4FB-B088-4444-9824-5FDD915DF67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F44592-00FE-49B0-8BD7-C3F0E91E1CC8}">
      <dgm:prSet custT="1"/>
      <dgm:spPr/>
      <dgm:t>
        <a:bodyPr/>
        <a:lstStyle/>
        <a:p>
          <a:r>
            <a:rPr lang="it-IT" sz="1800" b="1" i="0" baseline="0" dirty="0"/>
            <a:t>1882: Triplice Alleanza</a:t>
          </a:r>
        </a:p>
        <a:p>
          <a:r>
            <a:rPr lang="it-IT" sz="1800" b="0" i="0" baseline="0" dirty="0"/>
            <a:t>Germania – Austria – Italia </a:t>
          </a:r>
          <a:endParaRPr lang="en-US" sz="1800" dirty="0"/>
        </a:p>
      </dgm:t>
    </dgm:pt>
    <dgm:pt modelId="{4C82D001-01F1-4CF3-82B1-A876B1FE0DB4}" type="parTrans" cxnId="{91B3DDFD-ADC9-49C1-833A-B57DF1A90776}">
      <dgm:prSet/>
      <dgm:spPr/>
      <dgm:t>
        <a:bodyPr/>
        <a:lstStyle/>
        <a:p>
          <a:endParaRPr lang="en-US"/>
        </a:p>
      </dgm:t>
    </dgm:pt>
    <dgm:pt modelId="{39E6140F-601A-4A6B-8FFD-E4475E3D9AF6}" type="sibTrans" cxnId="{91B3DDFD-ADC9-49C1-833A-B57DF1A90776}">
      <dgm:prSet/>
      <dgm:spPr/>
      <dgm:t>
        <a:bodyPr/>
        <a:lstStyle/>
        <a:p>
          <a:endParaRPr lang="en-US"/>
        </a:p>
      </dgm:t>
    </dgm:pt>
    <dgm:pt modelId="{3B339784-2DF6-4BF8-8004-69E4004B1BE0}">
      <dgm:prSet custT="1"/>
      <dgm:spPr/>
      <dgm:t>
        <a:bodyPr/>
        <a:lstStyle/>
        <a:p>
          <a:r>
            <a:rPr lang="it-IT" sz="1800" b="1" i="0" baseline="0" dirty="0"/>
            <a:t>1907: Triplice Intesa</a:t>
          </a:r>
        </a:p>
        <a:p>
          <a:r>
            <a:rPr lang="it-IT" sz="1800" b="0" i="0" baseline="0" dirty="0"/>
            <a:t>Inghilterra – Francia – Russia</a:t>
          </a:r>
          <a:endParaRPr lang="en-US" sz="1800" dirty="0"/>
        </a:p>
      </dgm:t>
    </dgm:pt>
    <dgm:pt modelId="{14999675-96E2-4C18-9D70-EE75ED8FBDC1}" type="parTrans" cxnId="{C886174D-3ECF-4C64-85A4-90988033CF16}">
      <dgm:prSet/>
      <dgm:spPr/>
      <dgm:t>
        <a:bodyPr/>
        <a:lstStyle/>
        <a:p>
          <a:endParaRPr lang="en-US"/>
        </a:p>
      </dgm:t>
    </dgm:pt>
    <dgm:pt modelId="{AD88211E-ED3B-4C05-8F69-FE420CF5A913}" type="sibTrans" cxnId="{C886174D-3ECF-4C64-85A4-90988033CF16}">
      <dgm:prSet/>
      <dgm:spPr/>
      <dgm:t>
        <a:bodyPr/>
        <a:lstStyle/>
        <a:p>
          <a:endParaRPr lang="en-US"/>
        </a:p>
      </dgm:t>
    </dgm:pt>
    <dgm:pt modelId="{B9C03B49-C183-4A99-A766-2903C800AA8A}">
      <dgm:prSet/>
      <dgm:spPr/>
      <dgm:t>
        <a:bodyPr/>
        <a:lstStyle/>
        <a:p>
          <a:endParaRPr lang="en-US" sz="1500" dirty="0"/>
        </a:p>
      </dgm:t>
    </dgm:pt>
    <dgm:pt modelId="{CCAB5B6C-C95C-460F-B520-16C36E93CB64}" type="parTrans" cxnId="{775E323A-A5C3-44F5-A6A6-5A145F1D338E}">
      <dgm:prSet/>
      <dgm:spPr/>
      <dgm:t>
        <a:bodyPr/>
        <a:lstStyle/>
        <a:p>
          <a:endParaRPr lang="en-US"/>
        </a:p>
      </dgm:t>
    </dgm:pt>
    <dgm:pt modelId="{F84D28CA-775D-4F44-9A1E-4BA1FF6C4D43}" type="sibTrans" cxnId="{775E323A-A5C3-44F5-A6A6-5A145F1D338E}">
      <dgm:prSet/>
      <dgm:spPr/>
      <dgm:t>
        <a:bodyPr/>
        <a:lstStyle/>
        <a:p>
          <a:endParaRPr lang="en-US"/>
        </a:p>
      </dgm:t>
    </dgm:pt>
    <dgm:pt modelId="{0A478C58-40F8-4D40-9B97-8BD60B9A2134}">
      <dgm:prSet custT="1"/>
      <dgm:spPr/>
      <dgm:t>
        <a:bodyPr/>
        <a:lstStyle/>
        <a:p>
          <a:r>
            <a:rPr lang="it-IT" sz="1200" b="0" i="0" baseline="0" dirty="0"/>
            <a:t>Inghilterra vs Germania (controllo dei mari)</a:t>
          </a:r>
          <a:endParaRPr lang="en-US" sz="1200" dirty="0"/>
        </a:p>
      </dgm:t>
    </dgm:pt>
    <dgm:pt modelId="{AD006E7A-59C8-487D-9D54-DF7427549034}" type="parTrans" cxnId="{917D896D-BC79-4351-BFF1-348427F4FD2A}">
      <dgm:prSet/>
      <dgm:spPr/>
      <dgm:t>
        <a:bodyPr/>
        <a:lstStyle/>
        <a:p>
          <a:endParaRPr lang="en-US"/>
        </a:p>
      </dgm:t>
    </dgm:pt>
    <dgm:pt modelId="{5633B286-9104-4AE6-A43A-74BCABF99BC8}" type="sibTrans" cxnId="{917D896D-BC79-4351-BFF1-348427F4FD2A}">
      <dgm:prSet/>
      <dgm:spPr/>
      <dgm:t>
        <a:bodyPr/>
        <a:lstStyle/>
        <a:p>
          <a:endParaRPr lang="en-US"/>
        </a:p>
      </dgm:t>
    </dgm:pt>
    <dgm:pt modelId="{836D18A3-ED7D-4D4D-AD20-90E181FC5781}">
      <dgm:prSet custT="1"/>
      <dgm:spPr/>
      <dgm:t>
        <a:bodyPr/>
        <a:lstStyle/>
        <a:p>
          <a:r>
            <a:rPr lang="it-IT" sz="1200" b="0" i="0" baseline="0" dirty="0"/>
            <a:t>Francia vs Germania (Alsazia e Lorena)</a:t>
          </a:r>
          <a:endParaRPr lang="en-US" sz="1200" dirty="0"/>
        </a:p>
      </dgm:t>
    </dgm:pt>
    <dgm:pt modelId="{D441D24C-AEE4-43D1-994D-C9175632F147}" type="parTrans" cxnId="{37958A19-63B7-40C0-8092-7FF047511BA2}">
      <dgm:prSet/>
      <dgm:spPr/>
      <dgm:t>
        <a:bodyPr/>
        <a:lstStyle/>
        <a:p>
          <a:endParaRPr lang="en-US"/>
        </a:p>
      </dgm:t>
    </dgm:pt>
    <dgm:pt modelId="{7451D64D-B940-4D61-91C2-4D4B484C588A}" type="sibTrans" cxnId="{37958A19-63B7-40C0-8092-7FF047511BA2}">
      <dgm:prSet/>
      <dgm:spPr/>
      <dgm:t>
        <a:bodyPr/>
        <a:lstStyle/>
        <a:p>
          <a:endParaRPr lang="en-US"/>
        </a:p>
      </dgm:t>
    </dgm:pt>
    <dgm:pt modelId="{6BDD9B2D-F7BA-4680-9F3C-34A61B1CF7BA}">
      <dgm:prSet custT="1"/>
      <dgm:spPr/>
      <dgm:t>
        <a:bodyPr/>
        <a:lstStyle/>
        <a:p>
          <a:r>
            <a:rPr lang="it-IT" sz="1200" b="0" i="0" baseline="0" dirty="0"/>
            <a:t>Italia vs Austria-Ungheria (terre irridente)</a:t>
          </a:r>
          <a:endParaRPr lang="en-US" sz="1200" dirty="0"/>
        </a:p>
      </dgm:t>
    </dgm:pt>
    <dgm:pt modelId="{9314F8A7-DD0C-41D4-80BD-81E3D306E74D}" type="parTrans" cxnId="{DF821CB6-2ED8-47BE-AF65-C6B87AE9ED68}">
      <dgm:prSet/>
      <dgm:spPr/>
      <dgm:t>
        <a:bodyPr/>
        <a:lstStyle/>
        <a:p>
          <a:endParaRPr lang="en-US"/>
        </a:p>
      </dgm:t>
    </dgm:pt>
    <dgm:pt modelId="{17E8153A-FE8D-4FB5-B7CE-806E885B7094}" type="sibTrans" cxnId="{DF821CB6-2ED8-47BE-AF65-C6B87AE9ED68}">
      <dgm:prSet/>
      <dgm:spPr/>
      <dgm:t>
        <a:bodyPr/>
        <a:lstStyle/>
        <a:p>
          <a:endParaRPr lang="en-US"/>
        </a:p>
      </dgm:t>
    </dgm:pt>
    <dgm:pt modelId="{01886ADE-061F-4BDA-A5AA-E09AC71D331F}">
      <dgm:prSet custT="1"/>
      <dgm:spPr/>
      <dgm:t>
        <a:bodyPr/>
        <a:lstStyle/>
        <a:p>
          <a:r>
            <a:rPr lang="it-IT" sz="1200" b="0" i="0" baseline="0" dirty="0"/>
            <a:t>Austria-Ungheria vs Russia (questione serba)</a:t>
          </a:r>
          <a:endParaRPr lang="en-US" sz="1200" dirty="0"/>
        </a:p>
      </dgm:t>
    </dgm:pt>
    <dgm:pt modelId="{FF577E19-D26F-42D0-8A1F-DE0462F8FCD5}" type="parTrans" cxnId="{91F4D06C-E8F5-4274-B10D-388A7477B314}">
      <dgm:prSet/>
      <dgm:spPr/>
      <dgm:t>
        <a:bodyPr/>
        <a:lstStyle/>
        <a:p>
          <a:endParaRPr lang="en-US"/>
        </a:p>
      </dgm:t>
    </dgm:pt>
    <dgm:pt modelId="{00A01ED3-8278-482E-956A-3B04997B55E2}" type="sibTrans" cxnId="{91F4D06C-E8F5-4274-B10D-388A7477B314}">
      <dgm:prSet/>
      <dgm:spPr/>
      <dgm:t>
        <a:bodyPr/>
        <a:lstStyle/>
        <a:p>
          <a:endParaRPr lang="en-US"/>
        </a:p>
      </dgm:t>
    </dgm:pt>
    <dgm:pt modelId="{3DEF5550-E500-4D4E-AF30-6786BD4097A4}" type="pres">
      <dgm:prSet presAssocID="{07FAF4FB-B088-4444-9824-5FDD915DF67D}" presName="diagram" presStyleCnt="0">
        <dgm:presLayoutVars>
          <dgm:dir/>
          <dgm:resizeHandles val="exact"/>
        </dgm:presLayoutVars>
      </dgm:prSet>
      <dgm:spPr/>
    </dgm:pt>
    <dgm:pt modelId="{93285576-D9AA-4A6C-B6FC-51BBC489FF81}" type="pres">
      <dgm:prSet presAssocID="{41F44592-00FE-49B0-8BD7-C3F0E91E1CC8}" presName="node" presStyleLbl="node1" presStyleIdx="0" presStyleCnt="3">
        <dgm:presLayoutVars>
          <dgm:bulletEnabled val="1"/>
        </dgm:presLayoutVars>
      </dgm:prSet>
      <dgm:spPr/>
    </dgm:pt>
    <dgm:pt modelId="{1D4C4290-7471-4287-AB12-68DB418640A4}" type="pres">
      <dgm:prSet presAssocID="{39E6140F-601A-4A6B-8FFD-E4475E3D9AF6}" presName="sibTrans" presStyleCnt="0"/>
      <dgm:spPr/>
    </dgm:pt>
    <dgm:pt modelId="{07EFE189-AE28-4849-AA22-AE5B30710E2D}" type="pres">
      <dgm:prSet presAssocID="{3B339784-2DF6-4BF8-8004-69E4004B1BE0}" presName="node" presStyleLbl="node1" presStyleIdx="1" presStyleCnt="3">
        <dgm:presLayoutVars>
          <dgm:bulletEnabled val="1"/>
        </dgm:presLayoutVars>
      </dgm:prSet>
      <dgm:spPr/>
    </dgm:pt>
    <dgm:pt modelId="{789D5997-D8E0-4218-8DEB-1B142646E30A}" type="pres">
      <dgm:prSet presAssocID="{AD88211E-ED3B-4C05-8F69-FE420CF5A913}" presName="sibTrans" presStyleCnt="0"/>
      <dgm:spPr/>
    </dgm:pt>
    <dgm:pt modelId="{1A003285-DDDA-495D-A104-2DF2B8176257}" type="pres">
      <dgm:prSet presAssocID="{B9C03B49-C183-4A99-A766-2903C800AA8A}" presName="node" presStyleLbl="node1" presStyleIdx="2" presStyleCnt="3">
        <dgm:presLayoutVars>
          <dgm:bulletEnabled val="1"/>
        </dgm:presLayoutVars>
      </dgm:prSet>
      <dgm:spPr/>
    </dgm:pt>
  </dgm:ptLst>
  <dgm:cxnLst>
    <dgm:cxn modelId="{37958A19-63B7-40C0-8092-7FF047511BA2}" srcId="{B9C03B49-C183-4A99-A766-2903C800AA8A}" destId="{836D18A3-ED7D-4D4D-AD20-90E181FC5781}" srcOrd="1" destOrd="0" parTransId="{D441D24C-AEE4-43D1-994D-C9175632F147}" sibTransId="{7451D64D-B940-4D61-91C2-4D4B484C588A}"/>
    <dgm:cxn modelId="{CEA8B21E-73F6-4C6B-A440-7F385F2C9026}" type="presOf" srcId="{0A478C58-40F8-4D40-9B97-8BD60B9A2134}" destId="{1A003285-DDDA-495D-A104-2DF2B8176257}" srcOrd="0" destOrd="1" presId="urn:microsoft.com/office/officeart/2005/8/layout/default"/>
    <dgm:cxn modelId="{9F4F502A-C4D1-40DE-942A-597EC622F503}" type="presOf" srcId="{41F44592-00FE-49B0-8BD7-C3F0E91E1CC8}" destId="{93285576-D9AA-4A6C-B6FC-51BBC489FF81}" srcOrd="0" destOrd="0" presId="urn:microsoft.com/office/officeart/2005/8/layout/default"/>
    <dgm:cxn modelId="{775E323A-A5C3-44F5-A6A6-5A145F1D338E}" srcId="{07FAF4FB-B088-4444-9824-5FDD915DF67D}" destId="{B9C03B49-C183-4A99-A766-2903C800AA8A}" srcOrd="2" destOrd="0" parTransId="{CCAB5B6C-C95C-460F-B520-16C36E93CB64}" sibTransId="{F84D28CA-775D-4F44-9A1E-4BA1FF6C4D43}"/>
    <dgm:cxn modelId="{AA3A5E49-BC16-4812-80AF-34C31744D40C}" type="presOf" srcId="{01886ADE-061F-4BDA-A5AA-E09AC71D331F}" destId="{1A003285-DDDA-495D-A104-2DF2B8176257}" srcOrd="0" destOrd="4" presId="urn:microsoft.com/office/officeart/2005/8/layout/default"/>
    <dgm:cxn modelId="{91F4D06C-E8F5-4274-B10D-388A7477B314}" srcId="{B9C03B49-C183-4A99-A766-2903C800AA8A}" destId="{01886ADE-061F-4BDA-A5AA-E09AC71D331F}" srcOrd="3" destOrd="0" parTransId="{FF577E19-D26F-42D0-8A1F-DE0462F8FCD5}" sibTransId="{00A01ED3-8278-482E-956A-3B04997B55E2}"/>
    <dgm:cxn modelId="{C886174D-3ECF-4C64-85A4-90988033CF16}" srcId="{07FAF4FB-B088-4444-9824-5FDD915DF67D}" destId="{3B339784-2DF6-4BF8-8004-69E4004B1BE0}" srcOrd="1" destOrd="0" parTransId="{14999675-96E2-4C18-9D70-EE75ED8FBDC1}" sibTransId="{AD88211E-ED3B-4C05-8F69-FE420CF5A913}"/>
    <dgm:cxn modelId="{917D896D-BC79-4351-BFF1-348427F4FD2A}" srcId="{B9C03B49-C183-4A99-A766-2903C800AA8A}" destId="{0A478C58-40F8-4D40-9B97-8BD60B9A2134}" srcOrd="0" destOrd="0" parTransId="{AD006E7A-59C8-487D-9D54-DF7427549034}" sibTransId="{5633B286-9104-4AE6-A43A-74BCABF99BC8}"/>
    <dgm:cxn modelId="{0C984093-6C6B-49F6-A537-5D5106314394}" type="presOf" srcId="{836D18A3-ED7D-4D4D-AD20-90E181FC5781}" destId="{1A003285-DDDA-495D-A104-2DF2B8176257}" srcOrd="0" destOrd="2" presId="urn:microsoft.com/office/officeart/2005/8/layout/default"/>
    <dgm:cxn modelId="{F072D89B-C443-4A7C-8C93-BF600035FCE0}" type="presOf" srcId="{B9C03B49-C183-4A99-A766-2903C800AA8A}" destId="{1A003285-DDDA-495D-A104-2DF2B8176257}" srcOrd="0" destOrd="0" presId="urn:microsoft.com/office/officeart/2005/8/layout/default"/>
    <dgm:cxn modelId="{BFAD24B3-A170-49EB-9C46-EC8742744AE5}" type="presOf" srcId="{07FAF4FB-B088-4444-9824-5FDD915DF67D}" destId="{3DEF5550-E500-4D4E-AF30-6786BD4097A4}" srcOrd="0" destOrd="0" presId="urn:microsoft.com/office/officeart/2005/8/layout/default"/>
    <dgm:cxn modelId="{DF821CB6-2ED8-47BE-AF65-C6B87AE9ED68}" srcId="{B9C03B49-C183-4A99-A766-2903C800AA8A}" destId="{6BDD9B2D-F7BA-4680-9F3C-34A61B1CF7BA}" srcOrd="2" destOrd="0" parTransId="{9314F8A7-DD0C-41D4-80BD-81E3D306E74D}" sibTransId="{17E8153A-FE8D-4FB5-B7CE-806E885B7094}"/>
    <dgm:cxn modelId="{51B6B5C3-F91B-4972-849B-1325BF473C88}" type="presOf" srcId="{3B339784-2DF6-4BF8-8004-69E4004B1BE0}" destId="{07EFE189-AE28-4849-AA22-AE5B30710E2D}" srcOrd="0" destOrd="0" presId="urn:microsoft.com/office/officeart/2005/8/layout/default"/>
    <dgm:cxn modelId="{EC36EEF6-BF65-47D4-8BA5-153BBAB4F46A}" type="presOf" srcId="{6BDD9B2D-F7BA-4680-9F3C-34A61B1CF7BA}" destId="{1A003285-DDDA-495D-A104-2DF2B8176257}" srcOrd="0" destOrd="3" presId="urn:microsoft.com/office/officeart/2005/8/layout/default"/>
    <dgm:cxn modelId="{91B3DDFD-ADC9-49C1-833A-B57DF1A90776}" srcId="{07FAF4FB-B088-4444-9824-5FDD915DF67D}" destId="{41F44592-00FE-49B0-8BD7-C3F0E91E1CC8}" srcOrd="0" destOrd="0" parTransId="{4C82D001-01F1-4CF3-82B1-A876B1FE0DB4}" sibTransId="{39E6140F-601A-4A6B-8FFD-E4475E3D9AF6}"/>
    <dgm:cxn modelId="{6DD108DF-56DB-43D2-A91B-7A816AACD39E}" type="presParOf" srcId="{3DEF5550-E500-4D4E-AF30-6786BD4097A4}" destId="{93285576-D9AA-4A6C-B6FC-51BBC489FF81}" srcOrd="0" destOrd="0" presId="urn:microsoft.com/office/officeart/2005/8/layout/default"/>
    <dgm:cxn modelId="{2C5B4A1C-169F-45FF-946D-A60735B06AAE}" type="presParOf" srcId="{3DEF5550-E500-4D4E-AF30-6786BD4097A4}" destId="{1D4C4290-7471-4287-AB12-68DB418640A4}" srcOrd="1" destOrd="0" presId="urn:microsoft.com/office/officeart/2005/8/layout/default"/>
    <dgm:cxn modelId="{73971C83-F83F-4425-8D93-03B24F52B94F}" type="presParOf" srcId="{3DEF5550-E500-4D4E-AF30-6786BD4097A4}" destId="{07EFE189-AE28-4849-AA22-AE5B30710E2D}" srcOrd="2" destOrd="0" presId="urn:microsoft.com/office/officeart/2005/8/layout/default"/>
    <dgm:cxn modelId="{7F8C9B85-91B7-4521-9617-00A0840FBC7E}" type="presParOf" srcId="{3DEF5550-E500-4D4E-AF30-6786BD4097A4}" destId="{789D5997-D8E0-4218-8DEB-1B142646E30A}" srcOrd="3" destOrd="0" presId="urn:microsoft.com/office/officeart/2005/8/layout/default"/>
    <dgm:cxn modelId="{0CEFDBEC-FD3D-45C8-8373-B1B0FCF1B26D}" type="presParOf" srcId="{3DEF5550-E500-4D4E-AF30-6786BD4097A4}" destId="{1A003285-DDDA-495D-A104-2DF2B817625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714C6-5B25-4FC9-9A1D-B091185ED66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5899A0-0E86-4E45-AC0A-962343C0EEEF}">
      <dgm:prSet/>
      <dgm:spPr/>
      <dgm:t>
        <a:bodyPr/>
        <a:lstStyle/>
        <a:p>
          <a:r>
            <a:rPr lang="it-IT" b="1" dirty="0"/>
            <a:t>1914</a:t>
          </a:r>
          <a:r>
            <a:rPr lang="it-IT" dirty="0"/>
            <a:t>:</a:t>
          </a:r>
        </a:p>
        <a:p>
          <a:r>
            <a:rPr lang="it-IT" dirty="0"/>
            <a:t>A occidente: la Germania invade la Francia</a:t>
          </a:r>
        </a:p>
        <a:p>
          <a:r>
            <a:rPr lang="it-IT" dirty="0"/>
            <a:t> A oriente: Russia contro Impero germanico e austro-ungarico</a:t>
          </a:r>
          <a:endParaRPr lang="en-US" dirty="0"/>
        </a:p>
      </dgm:t>
    </dgm:pt>
    <dgm:pt modelId="{E8A99DAC-BC3F-4382-9AFA-064A4183AB74}" type="parTrans" cxnId="{45206734-ABD2-43B7-9F57-96BD9C09D9FE}">
      <dgm:prSet/>
      <dgm:spPr/>
      <dgm:t>
        <a:bodyPr/>
        <a:lstStyle/>
        <a:p>
          <a:endParaRPr lang="en-US"/>
        </a:p>
      </dgm:t>
    </dgm:pt>
    <dgm:pt modelId="{513FB92C-5CC0-4113-ABFA-CD0A7024E12A}" type="sibTrans" cxnId="{45206734-ABD2-43B7-9F57-96BD9C09D9FE}">
      <dgm:prSet/>
      <dgm:spPr/>
      <dgm:t>
        <a:bodyPr/>
        <a:lstStyle/>
        <a:p>
          <a:endParaRPr lang="en-US"/>
        </a:p>
      </dgm:t>
    </dgm:pt>
    <dgm:pt modelId="{BF1EFFD9-1356-4236-BDDC-4E1798071E49}">
      <dgm:prSet/>
      <dgm:spPr/>
      <dgm:t>
        <a:bodyPr/>
        <a:lstStyle/>
        <a:p>
          <a:r>
            <a:rPr lang="it-IT" b="0" i="0" baseline="0" dirty="0"/>
            <a:t>I tedeschi bloccati dai francesi sulla Marna</a:t>
          </a:r>
        </a:p>
        <a:p>
          <a:r>
            <a:rPr lang="it-IT" b="0" i="0" baseline="0" dirty="0"/>
            <a:t>Sanguinosa guerra di posizione (Truppe britanniche accorse in aiuto dei francesi)</a:t>
          </a:r>
          <a:endParaRPr lang="en-US" dirty="0"/>
        </a:p>
      </dgm:t>
    </dgm:pt>
    <dgm:pt modelId="{BF2481D3-0704-435E-BD74-2D66E465C34B}" type="parTrans" cxnId="{15E738A6-BD04-460F-B62F-A87A448301B8}">
      <dgm:prSet/>
      <dgm:spPr/>
      <dgm:t>
        <a:bodyPr/>
        <a:lstStyle/>
        <a:p>
          <a:endParaRPr lang="en-US"/>
        </a:p>
      </dgm:t>
    </dgm:pt>
    <dgm:pt modelId="{28416F88-63CE-4A6D-BF3C-4E5767FBF9A9}" type="sibTrans" cxnId="{15E738A6-BD04-460F-B62F-A87A448301B8}">
      <dgm:prSet/>
      <dgm:spPr/>
      <dgm:t>
        <a:bodyPr/>
        <a:lstStyle/>
        <a:p>
          <a:endParaRPr lang="en-US"/>
        </a:p>
      </dgm:t>
    </dgm:pt>
    <dgm:pt modelId="{F7C59A8A-6586-4B1C-B8D8-1FE8BFDC7BA5}">
      <dgm:prSet/>
      <dgm:spPr/>
      <dgm:t>
        <a:bodyPr/>
        <a:lstStyle/>
        <a:p>
          <a:r>
            <a:rPr lang="it-IT" b="1" i="0" baseline="0" dirty="0"/>
            <a:t>1915</a:t>
          </a:r>
          <a:r>
            <a:rPr lang="it-IT" b="0" i="0" baseline="0" dirty="0"/>
            <a:t>: </a:t>
          </a:r>
        </a:p>
        <a:p>
          <a:r>
            <a:rPr lang="it-IT" b="0" i="0" baseline="0" dirty="0"/>
            <a:t>Gas asfissianti utilizzati dai tedeschi a Ypres</a:t>
          </a:r>
        </a:p>
      </dgm:t>
    </dgm:pt>
    <dgm:pt modelId="{B767A3B0-B3FD-4009-B723-AA4711840146}" type="parTrans" cxnId="{A17FE0D0-7286-4511-9C31-D9400B971C38}">
      <dgm:prSet/>
      <dgm:spPr/>
      <dgm:t>
        <a:bodyPr/>
        <a:lstStyle/>
        <a:p>
          <a:endParaRPr lang="en-US"/>
        </a:p>
      </dgm:t>
    </dgm:pt>
    <dgm:pt modelId="{511626C8-FD56-4B7E-AB87-5096DB01EE98}" type="sibTrans" cxnId="{A17FE0D0-7286-4511-9C31-D9400B971C38}">
      <dgm:prSet/>
      <dgm:spPr/>
      <dgm:t>
        <a:bodyPr/>
        <a:lstStyle/>
        <a:p>
          <a:endParaRPr lang="en-US"/>
        </a:p>
      </dgm:t>
    </dgm:pt>
    <dgm:pt modelId="{500C058C-614E-4578-BDEB-36ED0CDC8499}">
      <dgm:prSet/>
      <dgm:spPr/>
      <dgm:t>
        <a:bodyPr/>
        <a:lstStyle/>
        <a:p>
          <a:r>
            <a:rPr lang="it-IT" b="0" i="0" baseline="0"/>
            <a:t>Fronte interno: primi segnali di economia di guerra centralizzata</a:t>
          </a:r>
          <a:endParaRPr lang="en-US"/>
        </a:p>
      </dgm:t>
    </dgm:pt>
    <dgm:pt modelId="{70D2D7F0-FED1-4971-BDF0-578CF3BAEA1F}" type="parTrans" cxnId="{9138C46C-D0A4-4DB3-B7F8-841F470361DD}">
      <dgm:prSet/>
      <dgm:spPr/>
      <dgm:t>
        <a:bodyPr/>
        <a:lstStyle/>
        <a:p>
          <a:endParaRPr lang="en-US"/>
        </a:p>
      </dgm:t>
    </dgm:pt>
    <dgm:pt modelId="{62005DD2-5329-4738-891F-800DEE8719A1}" type="sibTrans" cxnId="{9138C46C-D0A4-4DB3-B7F8-841F470361DD}">
      <dgm:prSet/>
      <dgm:spPr/>
      <dgm:t>
        <a:bodyPr/>
        <a:lstStyle/>
        <a:p>
          <a:endParaRPr lang="en-US"/>
        </a:p>
      </dgm:t>
    </dgm:pt>
    <dgm:pt modelId="{6663427D-EDB7-48D0-BFE1-5A3E1CC56F4E}">
      <dgm:prSet/>
      <dgm:spPr/>
      <dgm:t>
        <a:bodyPr/>
        <a:lstStyle/>
        <a:p>
          <a:endParaRPr lang="it-IT" b="0" i="0" baseline="0" dirty="0"/>
        </a:p>
        <a:p>
          <a:r>
            <a:rPr lang="it-IT" b="0" i="0" baseline="0" dirty="0"/>
            <a:t>Fronte del mare: affondamento del transatlantico inglese Lusitania da parte della Germania</a:t>
          </a:r>
          <a:endParaRPr lang="en-US" dirty="0"/>
        </a:p>
      </dgm:t>
    </dgm:pt>
    <dgm:pt modelId="{EE94454D-9980-42D5-A2AC-67812D3D047A}" type="parTrans" cxnId="{41AE5051-223A-4975-8589-8A9EEB9FE83F}">
      <dgm:prSet/>
      <dgm:spPr/>
      <dgm:t>
        <a:bodyPr/>
        <a:lstStyle/>
        <a:p>
          <a:endParaRPr lang="en-US"/>
        </a:p>
      </dgm:t>
    </dgm:pt>
    <dgm:pt modelId="{8729A4C7-C934-4B91-9062-AD1C513FF471}" type="sibTrans" cxnId="{41AE5051-223A-4975-8589-8A9EEB9FE83F}">
      <dgm:prSet/>
      <dgm:spPr/>
      <dgm:t>
        <a:bodyPr/>
        <a:lstStyle/>
        <a:p>
          <a:endParaRPr lang="en-US"/>
        </a:p>
      </dgm:t>
    </dgm:pt>
    <dgm:pt modelId="{417B469F-7375-4825-A738-3BAFDEC68823}">
      <dgm:prSet/>
      <dgm:spPr/>
      <dgm:t>
        <a:bodyPr/>
        <a:lstStyle/>
        <a:p>
          <a:r>
            <a:rPr lang="it-IT" dirty="0"/>
            <a:t>Ingresso in guerra dell’Italia (combattimenti sul lato orientale del confine contro l’Austria-Ungheria: Carso, Isonzo) </a:t>
          </a:r>
          <a:endParaRPr lang="en-US" dirty="0"/>
        </a:p>
      </dgm:t>
    </dgm:pt>
    <dgm:pt modelId="{64250ED0-993C-4E85-A6E1-0FE92416B500}" type="parTrans" cxnId="{C01AA659-5DEA-4B85-A2C9-58237E7EBE9B}">
      <dgm:prSet/>
      <dgm:spPr/>
      <dgm:t>
        <a:bodyPr/>
        <a:lstStyle/>
        <a:p>
          <a:endParaRPr lang="en-US"/>
        </a:p>
      </dgm:t>
    </dgm:pt>
    <dgm:pt modelId="{DC6B301E-9AA6-4419-BBA1-3DF3A26F190E}" type="sibTrans" cxnId="{C01AA659-5DEA-4B85-A2C9-58237E7EBE9B}">
      <dgm:prSet/>
      <dgm:spPr/>
      <dgm:t>
        <a:bodyPr/>
        <a:lstStyle/>
        <a:p>
          <a:endParaRPr lang="en-US"/>
        </a:p>
      </dgm:t>
    </dgm:pt>
    <dgm:pt modelId="{39FA617C-9E1D-4C10-9513-17C177D061FD}">
      <dgm:prSet/>
      <dgm:spPr/>
      <dgm:t>
        <a:bodyPr/>
        <a:lstStyle/>
        <a:p>
          <a:r>
            <a:rPr lang="it-IT" b="1" i="0" baseline="0" dirty="0"/>
            <a:t>1916</a:t>
          </a:r>
          <a:r>
            <a:rPr lang="it-IT" b="0" i="0" baseline="0" dirty="0"/>
            <a:t>: </a:t>
          </a:r>
        </a:p>
        <a:p>
          <a:r>
            <a:rPr lang="it-IT" b="0" i="0" baseline="0" dirty="0"/>
            <a:t> Inizia la guerra di logoramento, per terra e per mare</a:t>
          </a:r>
          <a:endParaRPr lang="en-US" dirty="0"/>
        </a:p>
      </dgm:t>
    </dgm:pt>
    <dgm:pt modelId="{FE088DE9-01F8-48B5-80FE-084993C5D30F}" type="parTrans" cxnId="{2071F05D-4363-4704-901B-72DEAC6980A4}">
      <dgm:prSet/>
      <dgm:spPr/>
      <dgm:t>
        <a:bodyPr/>
        <a:lstStyle/>
        <a:p>
          <a:endParaRPr lang="en-US"/>
        </a:p>
      </dgm:t>
    </dgm:pt>
    <dgm:pt modelId="{28AFFAEC-41D4-43B0-A6FD-AEB1E7209F28}" type="sibTrans" cxnId="{2071F05D-4363-4704-901B-72DEAC6980A4}">
      <dgm:prSet/>
      <dgm:spPr/>
      <dgm:t>
        <a:bodyPr/>
        <a:lstStyle/>
        <a:p>
          <a:endParaRPr lang="en-US"/>
        </a:p>
      </dgm:t>
    </dgm:pt>
    <dgm:pt modelId="{209D57B8-7EAC-4F5F-9BA8-94AA3D07BE42}">
      <dgm:prSet/>
      <dgm:spPr/>
      <dgm:t>
        <a:bodyPr/>
        <a:lstStyle/>
        <a:p>
          <a:r>
            <a:rPr lang="it-IT" b="0" i="0" baseline="0" dirty="0"/>
            <a:t>Fronte interno: guerra totale</a:t>
          </a:r>
          <a:endParaRPr lang="en-US" dirty="0"/>
        </a:p>
      </dgm:t>
    </dgm:pt>
    <dgm:pt modelId="{04D57F42-1109-48E4-B690-DE37E7CD7194}" type="parTrans" cxnId="{2B11DE24-510B-4E1F-81AA-B14BAFEE4157}">
      <dgm:prSet/>
      <dgm:spPr/>
      <dgm:t>
        <a:bodyPr/>
        <a:lstStyle/>
        <a:p>
          <a:endParaRPr lang="en-US"/>
        </a:p>
      </dgm:t>
    </dgm:pt>
    <dgm:pt modelId="{AD3E6A48-5A94-48C7-BF37-AD54C087539F}" type="sibTrans" cxnId="{2B11DE24-510B-4E1F-81AA-B14BAFEE4157}">
      <dgm:prSet/>
      <dgm:spPr/>
      <dgm:t>
        <a:bodyPr/>
        <a:lstStyle/>
        <a:p>
          <a:endParaRPr lang="en-US"/>
        </a:p>
      </dgm:t>
    </dgm:pt>
    <dgm:pt modelId="{7B7ACB17-EBC7-46A4-953C-1483AC1B1AC6}">
      <dgm:prSet/>
      <dgm:spPr/>
      <dgm:t>
        <a:bodyPr/>
        <a:lstStyle/>
        <a:p>
          <a:r>
            <a:rPr lang="it-IT" b="0" i="0" baseline="0" dirty="0"/>
            <a:t>Battaglia di Verdun</a:t>
          </a:r>
        </a:p>
        <a:p>
          <a:r>
            <a:rPr lang="it-IT" b="0" i="0" baseline="0" dirty="0"/>
            <a:t>Battaglia sulla Somme</a:t>
          </a:r>
        </a:p>
        <a:p>
          <a:r>
            <a:rPr lang="it-IT" b="0" i="0" baseline="0" dirty="0"/>
            <a:t>(utilizzo per la prima volta dei carri armati)</a:t>
          </a:r>
          <a:endParaRPr lang="en-US" dirty="0"/>
        </a:p>
      </dgm:t>
    </dgm:pt>
    <dgm:pt modelId="{D21824D6-4724-415B-8C98-C3051258A27D}" type="parTrans" cxnId="{C3AC9979-6D70-4833-AC66-7F0A8C6C1504}">
      <dgm:prSet/>
      <dgm:spPr/>
      <dgm:t>
        <a:bodyPr/>
        <a:lstStyle/>
        <a:p>
          <a:endParaRPr lang="en-US"/>
        </a:p>
      </dgm:t>
    </dgm:pt>
    <dgm:pt modelId="{7662F739-AE17-450A-8A5B-BDB7A9CA75B2}" type="sibTrans" cxnId="{C3AC9979-6D70-4833-AC66-7F0A8C6C1504}">
      <dgm:prSet/>
      <dgm:spPr/>
      <dgm:t>
        <a:bodyPr/>
        <a:lstStyle/>
        <a:p>
          <a:endParaRPr lang="en-US"/>
        </a:p>
      </dgm:t>
    </dgm:pt>
    <dgm:pt modelId="{4516A93A-EF57-4453-BAC1-B06E41A1CADC}">
      <dgm:prSet/>
      <dgm:spPr/>
      <dgm:t>
        <a:bodyPr/>
        <a:lstStyle/>
        <a:p>
          <a:r>
            <a:rPr lang="it-IT" b="1" i="0" baseline="0" dirty="0"/>
            <a:t>1917:  </a:t>
          </a:r>
        </a:p>
        <a:p>
          <a:r>
            <a:rPr lang="en-US" dirty="0"/>
            <a:t>Guerra </a:t>
          </a:r>
          <a:r>
            <a:rPr lang="en-US" dirty="0" err="1"/>
            <a:t>nuova</a:t>
          </a:r>
          <a:r>
            <a:rPr lang="en-US" dirty="0"/>
            <a:t>: </a:t>
          </a:r>
          <a:r>
            <a:rPr lang="en-US" dirty="0" err="1"/>
            <a:t>scontri</a:t>
          </a:r>
          <a:r>
            <a:rPr lang="en-US" dirty="0"/>
            <a:t> </a:t>
          </a:r>
          <a:r>
            <a:rPr lang="en-US" dirty="0" err="1"/>
            <a:t>aerei</a:t>
          </a:r>
          <a:r>
            <a:rPr lang="en-US" dirty="0"/>
            <a:t>, </a:t>
          </a:r>
          <a:r>
            <a:rPr lang="en-US" dirty="0" err="1"/>
            <a:t>uso</a:t>
          </a:r>
          <a:r>
            <a:rPr lang="en-US" dirty="0"/>
            <a:t> </a:t>
          </a:r>
          <a:r>
            <a:rPr lang="en-US" dirty="0" err="1"/>
            <a:t>dei</a:t>
          </a:r>
          <a:r>
            <a:rPr lang="en-US" dirty="0"/>
            <a:t> </a:t>
          </a:r>
          <a:r>
            <a:rPr lang="en-US" dirty="0" err="1"/>
            <a:t>carri</a:t>
          </a:r>
          <a:r>
            <a:rPr lang="en-US" dirty="0"/>
            <a:t> </a:t>
          </a:r>
          <a:r>
            <a:rPr lang="en-US" dirty="0" err="1"/>
            <a:t>armati</a:t>
          </a:r>
          <a:r>
            <a:rPr lang="en-US" dirty="0"/>
            <a:t>, </a:t>
          </a:r>
          <a:r>
            <a:rPr lang="en-US" dirty="0" err="1"/>
            <a:t>impiego</a:t>
          </a:r>
          <a:r>
            <a:rPr lang="en-US" dirty="0"/>
            <a:t> di </a:t>
          </a:r>
          <a:r>
            <a:rPr lang="en-US" dirty="0" err="1"/>
            <a:t>truppe</a:t>
          </a:r>
          <a:r>
            <a:rPr lang="en-US" dirty="0"/>
            <a:t> di </a:t>
          </a:r>
          <a:r>
            <a:rPr lang="en-US" dirty="0" err="1"/>
            <a:t>assalto</a:t>
          </a:r>
          <a:r>
            <a:rPr lang="en-US" dirty="0"/>
            <a:t> </a:t>
          </a:r>
          <a:r>
            <a:rPr lang="en-US" dirty="0" err="1"/>
            <a:t>mobili</a:t>
          </a:r>
          <a:endParaRPr lang="en-US" dirty="0"/>
        </a:p>
      </dgm:t>
    </dgm:pt>
    <dgm:pt modelId="{BEDADB1C-5F02-4956-A125-BC114015B3FF}" type="parTrans" cxnId="{E9479583-2D81-4651-AD1F-21FA0A04F43F}">
      <dgm:prSet/>
      <dgm:spPr/>
      <dgm:t>
        <a:bodyPr/>
        <a:lstStyle/>
        <a:p>
          <a:endParaRPr lang="en-US"/>
        </a:p>
      </dgm:t>
    </dgm:pt>
    <dgm:pt modelId="{904433FC-FDEF-4E45-83AF-AD4D99702187}" type="sibTrans" cxnId="{E9479583-2D81-4651-AD1F-21FA0A04F43F}">
      <dgm:prSet/>
      <dgm:spPr/>
      <dgm:t>
        <a:bodyPr/>
        <a:lstStyle/>
        <a:p>
          <a:endParaRPr lang="en-US"/>
        </a:p>
      </dgm:t>
    </dgm:pt>
    <dgm:pt modelId="{1ADEBC6D-C8DC-40AA-B90C-60CC8C75A7D8}">
      <dgm:prSet/>
      <dgm:spPr/>
      <dgm:t>
        <a:bodyPr/>
        <a:lstStyle/>
        <a:p>
          <a:r>
            <a:rPr lang="it-IT" b="0" i="0" baseline="0" dirty="0"/>
            <a:t>Rivoluzione russa e uscita della Russia dal conflitto</a:t>
          </a:r>
          <a:endParaRPr lang="en-US" dirty="0"/>
        </a:p>
      </dgm:t>
    </dgm:pt>
    <dgm:pt modelId="{63A3A3B7-3301-4BE0-8A5F-783308DE5BFA}" type="parTrans" cxnId="{12FABF75-D506-4D30-8F4F-B83D8FA539E3}">
      <dgm:prSet/>
      <dgm:spPr/>
      <dgm:t>
        <a:bodyPr/>
        <a:lstStyle/>
        <a:p>
          <a:endParaRPr lang="en-US"/>
        </a:p>
      </dgm:t>
    </dgm:pt>
    <dgm:pt modelId="{3C5B4EE0-D2C2-4911-A09C-A53EB574449F}" type="sibTrans" cxnId="{12FABF75-D506-4D30-8F4F-B83D8FA539E3}">
      <dgm:prSet/>
      <dgm:spPr/>
      <dgm:t>
        <a:bodyPr/>
        <a:lstStyle/>
        <a:p>
          <a:endParaRPr lang="en-US"/>
        </a:p>
      </dgm:t>
    </dgm:pt>
    <dgm:pt modelId="{E13210DD-6878-4707-8E68-9EF0877CB01C}">
      <dgm:prSet/>
      <dgm:spPr/>
      <dgm:t>
        <a:bodyPr/>
        <a:lstStyle/>
        <a:p>
          <a:r>
            <a:rPr lang="it-IT" b="0" i="0" baseline="0" dirty="0"/>
            <a:t>24 ottobre: Caporetto</a:t>
          </a:r>
        </a:p>
        <a:p>
          <a:r>
            <a:rPr lang="it-IT" b="0" i="0" baseline="0" dirty="0"/>
            <a:t>(Cadorna sostituito da Diaz)</a:t>
          </a:r>
          <a:endParaRPr lang="en-US" dirty="0"/>
        </a:p>
      </dgm:t>
    </dgm:pt>
    <dgm:pt modelId="{7BE14537-DE0F-44DF-8D34-157E784EF3ED}" type="parTrans" cxnId="{84A4B4FC-5CB1-46D2-98C6-352F0977682D}">
      <dgm:prSet/>
      <dgm:spPr/>
      <dgm:t>
        <a:bodyPr/>
        <a:lstStyle/>
        <a:p>
          <a:endParaRPr lang="en-US"/>
        </a:p>
      </dgm:t>
    </dgm:pt>
    <dgm:pt modelId="{BB5E006F-34F3-43E2-A17F-3F5A8F30C29C}" type="sibTrans" cxnId="{84A4B4FC-5CB1-46D2-98C6-352F0977682D}">
      <dgm:prSet/>
      <dgm:spPr/>
      <dgm:t>
        <a:bodyPr/>
        <a:lstStyle/>
        <a:p>
          <a:endParaRPr lang="en-US"/>
        </a:p>
      </dgm:t>
    </dgm:pt>
    <dgm:pt modelId="{6A2256F4-73C7-4B13-9EAC-DE4D4D4DAF97}">
      <dgm:prSet/>
      <dgm:spPr/>
      <dgm:t>
        <a:bodyPr/>
        <a:lstStyle/>
        <a:p>
          <a:r>
            <a:rPr lang="it-IT" b="0" i="0" baseline="0" dirty="0"/>
            <a:t>Gli Stati Uniti entrano in guerra  (in risposta alla guerra sottomarina indiscriminata perseguita dai tedeschi)</a:t>
          </a:r>
          <a:endParaRPr lang="en-US" dirty="0"/>
        </a:p>
      </dgm:t>
    </dgm:pt>
    <dgm:pt modelId="{734C3086-363F-4E60-A27D-3F9EFBEECCB6}" type="parTrans" cxnId="{2B965CE7-94DB-4BB1-8C75-F89C2FA99208}">
      <dgm:prSet/>
      <dgm:spPr/>
      <dgm:t>
        <a:bodyPr/>
        <a:lstStyle/>
        <a:p>
          <a:endParaRPr lang="en-US"/>
        </a:p>
      </dgm:t>
    </dgm:pt>
    <dgm:pt modelId="{2431D2F0-61D0-42BC-A795-A4932663EF08}" type="sibTrans" cxnId="{2B965CE7-94DB-4BB1-8C75-F89C2FA99208}">
      <dgm:prSet/>
      <dgm:spPr/>
      <dgm:t>
        <a:bodyPr/>
        <a:lstStyle/>
        <a:p>
          <a:endParaRPr lang="en-US"/>
        </a:p>
      </dgm:t>
    </dgm:pt>
    <dgm:pt modelId="{DF479ACA-2447-4B08-85AC-885F541302BE}">
      <dgm:prSet/>
      <dgm:spPr/>
      <dgm:t>
        <a:bodyPr/>
        <a:lstStyle/>
        <a:p>
          <a:r>
            <a:rPr lang="it-IT" b="1" i="0" baseline="0" dirty="0"/>
            <a:t>1918</a:t>
          </a:r>
          <a:r>
            <a:rPr lang="it-IT" b="0" i="0" baseline="0" dirty="0"/>
            <a:t>: </a:t>
          </a:r>
        </a:p>
        <a:p>
          <a:r>
            <a:rPr lang="it-IT" b="0" i="0" baseline="0" dirty="0"/>
            <a:t>i fronti tornano a muoversi grazie all’esercito Usa che contribuisce alla sconfitta della Germania (battaglia di Amiens, </a:t>
          </a:r>
          <a:r>
            <a:rPr lang="it-IT" b="0" i="0" baseline="0"/>
            <a:t>ritirata tedesca)</a:t>
          </a:r>
          <a:endParaRPr lang="en-US" dirty="0"/>
        </a:p>
      </dgm:t>
    </dgm:pt>
    <dgm:pt modelId="{434D597C-0E02-4132-8616-831A06132CBE}" type="parTrans" cxnId="{6DED37D0-860A-4DCB-99D3-3329CFC483CC}">
      <dgm:prSet/>
      <dgm:spPr/>
      <dgm:t>
        <a:bodyPr/>
        <a:lstStyle/>
        <a:p>
          <a:endParaRPr lang="en-US"/>
        </a:p>
      </dgm:t>
    </dgm:pt>
    <dgm:pt modelId="{21E8F300-034E-445F-9DAB-B41F3253FE68}" type="sibTrans" cxnId="{6DED37D0-860A-4DCB-99D3-3329CFC483CC}">
      <dgm:prSet/>
      <dgm:spPr/>
      <dgm:t>
        <a:bodyPr/>
        <a:lstStyle/>
        <a:p>
          <a:endParaRPr lang="en-US"/>
        </a:p>
      </dgm:t>
    </dgm:pt>
    <dgm:pt modelId="{FD79D06C-39A8-4DD2-8C1D-AAC945E61BDE}">
      <dgm:prSet/>
      <dgm:spPr/>
      <dgm:t>
        <a:bodyPr/>
        <a:lstStyle/>
        <a:p>
          <a:pPr>
            <a:buFont typeface="Arial" pitchFamily="34" charset="0"/>
            <a:buChar char="•"/>
          </a:pPr>
          <a:r>
            <a:rPr lang="it-IT" dirty="0">
              <a:solidFill>
                <a:schemeClr val="bg1"/>
              </a:solidFill>
            </a:rPr>
            <a:t>battaglia del Piave</a:t>
          </a:r>
        </a:p>
        <a:p>
          <a:pPr>
            <a:buFont typeface="Arial" pitchFamily="34" charset="0"/>
            <a:buChar char="•"/>
          </a:pPr>
          <a:r>
            <a:rPr lang="it-IT" dirty="0">
              <a:solidFill>
                <a:schemeClr val="bg1"/>
              </a:solidFill>
            </a:rPr>
            <a:t>4 novembre: armistizio Italia</a:t>
          </a:r>
        </a:p>
        <a:p>
          <a:pPr>
            <a:buFont typeface="Arial" pitchFamily="34" charset="0"/>
            <a:buChar char="•"/>
          </a:pPr>
          <a:r>
            <a:rPr lang="it-IT" dirty="0">
              <a:solidFill>
                <a:schemeClr val="bg1"/>
              </a:solidFill>
            </a:rPr>
            <a:t>L’Intesa vince la guerra (importanza decisiva del fronte occidentale)</a:t>
          </a:r>
        </a:p>
      </dgm:t>
    </dgm:pt>
    <dgm:pt modelId="{2DB00A6D-7F16-4214-82F8-DF6A02DF9FBD}" type="parTrans" cxnId="{64D15EE9-038B-4946-885E-8FEC8BA4CB65}">
      <dgm:prSet/>
      <dgm:spPr/>
      <dgm:t>
        <a:bodyPr/>
        <a:lstStyle/>
        <a:p>
          <a:endParaRPr lang="it-IT"/>
        </a:p>
      </dgm:t>
    </dgm:pt>
    <dgm:pt modelId="{05AAD131-A93D-49C3-AC25-E7456D40134F}" type="sibTrans" cxnId="{64D15EE9-038B-4946-885E-8FEC8BA4CB65}">
      <dgm:prSet/>
      <dgm:spPr/>
      <dgm:t>
        <a:bodyPr/>
        <a:lstStyle/>
        <a:p>
          <a:endParaRPr lang="it-IT"/>
        </a:p>
      </dgm:t>
    </dgm:pt>
    <dgm:pt modelId="{701F1F07-42AB-46BA-AD6D-A48456ABA55F}">
      <dgm:prSet/>
      <dgm:spPr/>
      <dgm:t>
        <a:bodyPr/>
        <a:lstStyle/>
        <a:p>
          <a:r>
            <a:rPr lang="it-IT" b="0" i="0" baseline="0" dirty="0"/>
            <a:t>Fronte occidentale: guerra di trincea (fossati protetti da filo spinato e mitragliatrici separati da quelli del nemico da una «terra di nessuno») </a:t>
          </a:r>
          <a:endParaRPr lang="en-US" dirty="0"/>
        </a:p>
      </dgm:t>
    </dgm:pt>
    <dgm:pt modelId="{25696ADE-05C8-4D37-96A2-A83038A85EF5}" type="parTrans" cxnId="{9DF8FB7A-A338-4838-BECE-EF0E310F99E6}">
      <dgm:prSet/>
      <dgm:spPr/>
      <dgm:t>
        <a:bodyPr/>
        <a:lstStyle/>
        <a:p>
          <a:endParaRPr lang="it-IT"/>
        </a:p>
      </dgm:t>
    </dgm:pt>
    <dgm:pt modelId="{55045613-0D2A-4C6A-9D96-1DE7EBE2352E}" type="sibTrans" cxnId="{9DF8FB7A-A338-4838-BECE-EF0E310F99E6}">
      <dgm:prSet/>
      <dgm:spPr/>
      <dgm:t>
        <a:bodyPr/>
        <a:lstStyle/>
        <a:p>
          <a:endParaRPr lang="it-IT"/>
        </a:p>
      </dgm:t>
    </dgm:pt>
    <dgm:pt modelId="{3BCF1239-B085-4583-9E95-175B49655C5E}">
      <dgm:prSet/>
      <dgm:spPr/>
      <dgm:t>
        <a:bodyPr/>
        <a:lstStyle/>
        <a:p>
          <a:r>
            <a:rPr lang="it-IT" b="0" i="0" baseline="0" dirty="0"/>
            <a:t>Fronte balcanico: Imperi centrali contro Serbia (e l’anno successivo contro la Grecia) </a:t>
          </a:r>
        </a:p>
      </dgm:t>
    </dgm:pt>
    <dgm:pt modelId="{A580D1D1-833B-4690-82EA-A1CD6211D6A1}" type="parTrans" cxnId="{01608BBA-0995-426B-9E0A-96DF5DC7EF0D}">
      <dgm:prSet/>
      <dgm:spPr/>
      <dgm:t>
        <a:bodyPr/>
        <a:lstStyle/>
        <a:p>
          <a:endParaRPr lang="it-IT"/>
        </a:p>
      </dgm:t>
    </dgm:pt>
    <dgm:pt modelId="{0A764DFB-09F1-4A38-9869-2003A6457CEF}" type="sibTrans" cxnId="{01608BBA-0995-426B-9E0A-96DF5DC7EF0D}">
      <dgm:prSet/>
      <dgm:spPr/>
      <dgm:t>
        <a:bodyPr/>
        <a:lstStyle/>
        <a:p>
          <a:endParaRPr lang="it-IT"/>
        </a:p>
      </dgm:t>
    </dgm:pt>
    <dgm:pt modelId="{86C6FF9D-FEA6-4817-992D-F2019D8533D8}" type="pres">
      <dgm:prSet presAssocID="{B89714C6-5B25-4FC9-9A1D-B091185ED663}" presName="diagram" presStyleCnt="0">
        <dgm:presLayoutVars>
          <dgm:dir/>
          <dgm:resizeHandles val="exact"/>
        </dgm:presLayoutVars>
      </dgm:prSet>
      <dgm:spPr/>
    </dgm:pt>
    <dgm:pt modelId="{9336191A-C887-4AE9-B5B0-25BFDE144895}" type="pres">
      <dgm:prSet presAssocID="{A95899A0-0E86-4E45-AC0A-962343C0EEEF}" presName="node" presStyleLbl="node1" presStyleIdx="0" presStyleCnt="17">
        <dgm:presLayoutVars>
          <dgm:bulletEnabled val="1"/>
        </dgm:presLayoutVars>
      </dgm:prSet>
      <dgm:spPr/>
    </dgm:pt>
    <dgm:pt modelId="{5D56B79D-A0D9-4367-8C81-67A0FB92116B}" type="pres">
      <dgm:prSet presAssocID="{513FB92C-5CC0-4113-ABFA-CD0A7024E12A}" presName="sibTrans" presStyleCnt="0"/>
      <dgm:spPr/>
    </dgm:pt>
    <dgm:pt modelId="{8E07D323-6978-4268-AC1A-E7273AF2BA2B}" type="pres">
      <dgm:prSet presAssocID="{BF1EFFD9-1356-4236-BDDC-4E1798071E49}" presName="node" presStyleLbl="node1" presStyleIdx="1" presStyleCnt="17">
        <dgm:presLayoutVars>
          <dgm:bulletEnabled val="1"/>
        </dgm:presLayoutVars>
      </dgm:prSet>
      <dgm:spPr/>
    </dgm:pt>
    <dgm:pt modelId="{41197E9E-6897-4274-A025-4296A048D775}" type="pres">
      <dgm:prSet presAssocID="{28416F88-63CE-4A6D-BF3C-4E5767FBF9A9}" presName="sibTrans" presStyleCnt="0"/>
      <dgm:spPr/>
    </dgm:pt>
    <dgm:pt modelId="{363003AD-6820-4F01-9260-52DB68E99DDA}" type="pres">
      <dgm:prSet presAssocID="{F7C59A8A-6586-4B1C-B8D8-1FE8BFDC7BA5}" presName="node" presStyleLbl="node1" presStyleIdx="2" presStyleCnt="17">
        <dgm:presLayoutVars>
          <dgm:bulletEnabled val="1"/>
        </dgm:presLayoutVars>
      </dgm:prSet>
      <dgm:spPr/>
    </dgm:pt>
    <dgm:pt modelId="{2E56861A-F189-4DF7-ADF5-F20F89BC8514}" type="pres">
      <dgm:prSet presAssocID="{511626C8-FD56-4B7E-AB87-5096DB01EE98}" presName="sibTrans" presStyleCnt="0"/>
      <dgm:spPr/>
    </dgm:pt>
    <dgm:pt modelId="{0D4881A2-4215-4031-ADB7-8DDF2DF5FDC0}" type="pres">
      <dgm:prSet presAssocID="{3BCF1239-B085-4583-9E95-175B49655C5E}" presName="node" presStyleLbl="node1" presStyleIdx="3" presStyleCnt="17">
        <dgm:presLayoutVars>
          <dgm:bulletEnabled val="1"/>
        </dgm:presLayoutVars>
      </dgm:prSet>
      <dgm:spPr/>
    </dgm:pt>
    <dgm:pt modelId="{76241D61-45BF-46B4-8285-A0FD612A4B86}" type="pres">
      <dgm:prSet presAssocID="{0A764DFB-09F1-4A38-9869-2003A6457CEF}" presName="sibTrans" presStyleCnt="0"/>
      <dgm:spPr/>
    </dgm:pt>
    <dgm:pt modelId="{22EFE4DA-C136-4FAC-B3E0-F1EC2B472441}" type="pres">
      <dgm:prSet presAssocID="{500C058C-614E-4578-BDEB-36ED0CDC8499}" presName="node" presStyleLbl="node1" presStyleIdx="4" presStyleCnt="17">
        <dgm:presLayoutVars>
          <dgm:bulletEnabled val="1"/>
        </dgm:presLayoutVars>
      </dgm:prSet>
      <dgm:spPr/>
    </dgm:pt>
    <dgm:pt modelId="{5F855EDA-6629-4A7C-991E-012909FCB7CD}" type="pres">
      <dgm:prSet presAssocID="{62005DD2-5329-4738-891F-800DEE8719A1}" presName="sibTrans" presStyleCnt="0"/>
      <dgm:spPr/>
    </dgm:pt>
    <dgm:pt modelId="{95B0049D-FF36-4F7C-8454-D5E63DFBBC2C}" type="pres">
      <dgm:prSet presAssocID="{701F1F07-42AB-46BA-AD6D-A48456ABA55F}" presName="node" presStyleLbl="node1" presStyleIdx="5" presStyleCnt="17">
        <dgm:presLayoutVars>
          <dgm:bulletEnabled val="1"/>
        </dgm:presLayoutVars>
      </dgm:prSet>
      <dgm:spPr/>
    </dgm:pt>
    <dgm:pt modelId="{5D90C885-DC3A-4679-A691-AEE63D5410E1}" type="pres">
      <dgm:prSet presAssocID="{55045613-0D2A-4C6A-9D96-1DE7EBE2352E}" presName="sibTrans" presStyleCnt="0"/>
      <dgm:spPr/>
    </dgm:pt>
    <dgm:pt modelId="{2A438DCF-FFD8-45D4-B26D-9D072A007A41}" type="pres">
      <dgm:prSet presAssocID="{6663427D-EDB7-48D0-BFE1-5A3E1CC56F4E}" presName="node" presStyleLbl="node1" presStyleIdx="6" presStyleCnt="17">
        <dgm:presLayoutVars>
          <dgm:bulletEnabled val="1"/>
        </dgm:presLayoutVars>
      </dgm:prSet>
      <dgm:spPr/>
    </dgm:pt>
    <dgm:pt modelId="{F02FA7B5-D07A-4EF2-A172-F3CA41766F10}" type="pres">
      <dgm:prSet presAssocID="{8729A4C7-C934-4B91-9062-AD1C513FF471}" presName="sibTrans" presStyleCnt="0"/>
      <dgm:spPr/>
    </dgm:pt>
    <dgm:pt modelId="{794B0F3C-01A9-4C8F-9DC6-ED8D88C2313A}" type="pres">
      <dgm:prSet presAssocID="{417B469F-7375-4825-A738-3BAFDEC68823}" presName="node" presStyleLbl="node1" presStyleIdx="7" presStyleCnt="17">
        <dgm:presLayoutVars>
          <dgm:bulletEnabled val="1"/>
        </dgm:presLayoutVars>
      </dgm:prSet>
      <dgm:spPr/>
    </dgm:pt>
    <dgm:pt modelId="{0D406DC1-A51C-4FDA-884C-AE5CC45FB09D}" type="pres">
      <dgm:prSet presAssocID="{DC6B301E-9AA6-4419-BBA1-3DF3A26F190E}" presName="sibTrans" presStyleCnt="0"/>
      <dgm:spPr/>
    </dgm:pt>
    <dgm:pt modelId="{1E56F2A4-F5E5-4AC9-945A-21CBE7778785}" type="pres">
      <dgm:prSet presAssocID="{39FA617C-9E1D-4C10-9513-17C177D061FD}" presName="node" presStyleLbl="node1" presStyleIdx="8" presStyleCnt="17">
        <dgm:presLayoutVars>
          <dgm:bulletEnabled val="1"/>
        </dgm:presLayoutVars>
      </dgm:prSet>
      <dgm:spPr/>
    </dgm:pt>
    <dgm:pt modelId="{C9A9734E-564A-49A8-B685-04365CC8C254}" type="pres">
      <dgm:prSet presAssocID="{28AFFAEC-41D4-43B0-A6FD-AEB1E7209F28}" presName="sibTrans" presStyleCnt="0"/>
      <dgm:spPr/>
    </dgm:pt>
    <dgm:pt modelId="{4159879B-9667-4B80-ACF0-707775B83F15}" type="pres">
      <dgm:prSet presAssocID="{209D57B8-7EAC-4F5F-9BA8-94AA3D07BE42}" presName="node" presStyleLbl="node1" presStyleIdx="9" presStyleCnt="17">
        <dgm:presLayoutVars>
          <dgm:bulletEnabled val="1"/>
        </dgm:presLayoutVars>
      </dgm:prSet>
      <dgm:spPr/>
    </dgm:pt>
    <dgm:pt modelId="{CB03790B-2EC9-4A29-8F5C-7EB13F888D26}" type="pres">
      <dgm:prSet presAssocID="{AD3E6A48-5A94-48C7-BF37-AD54C087539F}" presName="sibTrans" presStyleCnt="0"/>
      <dgm:spPr/>
    </dgm:pt>
    <dgm:pt modelId="{92333F82-8EDE-4308-BC07-B4DFBB8BCE46}" type="pres">
      <dgm:prSet presAssocID="{7B7ACB17-EBC7-46A4-953C-1483AC1B1AC6}" presName="node" presStyleLbl="node1" presStyleIdx="10" presStyleCnt="17" custLinFactNeighborX="-1158">
        <dgm:presLayoutVars>
          <dgm:bulletEnabled val="1"/>
        </dgm:presLayoutVars>
      </dgm:prSet>
      <dgm:spPr/>
    </dgm:pt>
    <dgm:pt modelId="{FB6C6FBA-95AC-4FCB-B56F-23B8547E6E51}" type="pres">
      <dgm:prSet presAssocID="{7662F739-AE17-450A-8A5B-BDB7A9CA75B2}" presName="sibTrans" presStyleCnt="0"/>
      <dgm:spPr/>
    </dgm:pt>
    <dgm:pt modelId="{13FB00F4-5D8E-4269-84C6-28410EA7E20F}" type="pres">
      <dgm:prSet presAssocID="{4516A93A-EF57-4453-BAC1-B06E41A1CADC}" presName="node" presStyleLbl="node1" presStyleIdx="11" presStyleCnt="17">
        <dgm:presLayoutVars>
          <dgm:bulletEnabled val="1"/>
        </dgm:presLayoutVars>
      </dgm:prSet>
      <dgm:spPr/>
    </dgm:pt>
    <dgm:pt modelId="{00C7CC78-7F1C-47A6-BD3D-3B7D95F66767}" type="pres">
      <dgm:prSet presAssocID="{904433FC-FDEF-4E45-83AF-AD4D99702187}" presName="sibTrans" presStyleCnt="0"/>
      <dgm:spPr/>
    </dgm:pt>
    <dgm:pt modelId="{8407AB17-0030-4228-92CE-4B97D760E146}" type="pres">
      <dgm:prSet presAssocID="{1ADEBC6D-C8DC-40AA-B90C-60CC8C75A7D8}" presName="node" presStyleLbl="node1" presStyleIdx="12" presStyleCnt="17">
        <dgm:presLayoutVars>
          <dgm:bulletEnabled val="1"/>
        </dgm:presLayoutVars>
      </dgm:prSet>
      <dgm:spPr/>
    </dgm:pt>
    <dgm:pt modelId="{7AB40D1C-2287-4E6F-ACD3-2D09D975D2B1}" type="pres">
      <dgm:prSet presAssocID="{3C5B4EE0-D2C2-4911-A09C-A53EB574449F}" presName="sibTrans" presStyleCnt="0"/>
      <dgm:spPr/>
    </dgm:pt>
    <dgm:pt modelId="{B0A48B5C-2131-4E15-8798-102BDCEDECB1}" type="pres">
      <dgm:prSet presAssocID="{E13210DD-6878-4707-8E68-9EF0877CB01C}" presName="node" presStyleLbl="node1" presStyleIdx="13" presStyleCnt="17">
        <dgm:presLayoutVars>
          <dgm:bulletEnabled val="1"/>
        </dgm:presLayoutVars>
      </dgm:prSet>
      <dgm:spPr/>
    </dgm:pt>
    <dgm:pt modelId="{FC8A3708-A935-4918-A97C-3B742E5BDE3B}" type="pres">
      <dgm:prSet presAssocID="{BB5E006F-34F3-43E2-A17F-3F5A8F30C29C}" presName="sibTrans" presStyleCnt="0"/>
      <dgm:spPr/>
    </dgm:pt>
    <dgm:pt modelId="{C1D1D88D-85A1-447C-9AE0-6362474C4670}" type="pres">
      <dgm:prSet presAssocID="{6A2256F4-73C7-4B13-9EAC-DE4D4D4DAF97}" presName="node" presStyleLbl="node1" presStyleIdx="14" presStyleCnt="17">
        <dgm:presLayoutVars>
          <dgm:bulletEnabled val="1"/>
        </dgm:presLayoutVars>
      </dgm:prSet>
      <dgm:spPr/>
    </dgm:pt>
    <dgm:pt modelId="{DDD1C684-C8DB-4BB1-834B-890E61A541D2}" type="pres">
      <dgm:prSet presAssocID="{2431D2F0-61D0-42BC-A795-A4932663EF08}" presName="sibTrans" presStyleCnt="0"/>
      <dgm:spPr/>
    </dgm:pt>
    <dgm:pt modelId="{B930D73C-E1A6-4B47-A3AD-3173B779F252}" type="pres">
      <dgm:prSet presAssocID="{DF479ACA-2447-4B08-85AC-885F541302BE}" presName="node" presStyleLbl="node1" presStyleIdx="15" presStyleCnt="17">
        <dgm:presLayoutVars>
          <dgm:bulletEnabled val="1"/>
        </dgm:presLayoutVars>
      </dgm:prSet>
      <dgm:spPr/>
    </dgm:pt>
    <dgm:pt modelId="{B6A5628C-43AC-4396-8F3A-8310166A3E4D}" type="pres">
      <dgm:prSet presAssocID="{21E8F300-034E-445F-9DAB-B41F3253FE68}" presName="sibTrans" presStyleCnt="0"/>
      <dgm:spPr/>
    </dgm:pt>
    <dgm:pt modelId="{07747BC5-928F-40C5-95AB-77FF2DE3C453}" type="pres">
      <dgm:prSet presAssocID="{FD79D06C-39A8-4DD2-8C1D-AAC945E61BDE}" presName="node" presStyleLbl="node1" presStyleIdx="16" presStyleCnt="17" custLinFactNeighborX="-17445">
        <dgm:presLayoutVars>
          <dgm:bulletEnabled val="1"/>
        </dgm:presLayoutVars>
      </dgm:prSet>
      <dgm:spPr/>
    </dgm:pt>
  </dgm:ptLst>
  <dgm:cxnLst>
    <dgm:cxn modelId="{4A7F5C03-061B-47D1-8244-6F625B8723C9}" type="presOf" srcId="{F7C59A8A-6586-4B1C-B8D8-1FE8BFDC7BA5}" destId="{363003AD-6820-4F01-9260-52DB68E99DDA}" srcOrd="0" destOrd="0" presId="urn:microsoft.com/office/officeart/2005/8/layout/default"/>
    <dgm:cxn modelId="{C229320B-EE03-4DC6-B2D2-50CC4C3AAFE0}" type="presOf" srcId="{7B7ACB17-EBC7-46A4-953C-1483AC1B1AC6}" destId="{92333F82-8EDE-4308-BC07-B4DFBB8BCE46}" srcOrd="0" destOrd="0" presId="urn:microsoft.com/office/officeart/2005/8/layout/default"/>
    <dgm:cxn modelId="{081BB223-DEA3-4E10-9129-18B79D856C27}" type="presOf" srcId="{39FA617C-9E1D-4C10-9513-17C177D061FD}" destId="{1E56F2A4-F5E5-4AC9-945A-21CBE7778785}" srcOrd="0" destOrd="0" presId="urn:microsoft.com/office/officeart/2005/8/layout/default"/>
    <dgm:cxn modelId="{2B11DE24-510B-4E1F-81AA-B14BAFEE4157}" srcId="{B89714C6-5B25-4FC9-9A1D-B091185ED663}" destId="{209D57B8-7EAC-4F5F-9BA8-94AA3D07BE42}" srcOrd="9" destOrd="0" parTransId="{04D57F42-1109-48E4-B690-DE37E7CD7194}" sibTransId="{AD3E6A48-5A94-48C7-BF37-AD54C087539F}"/>
    <dgm:cxn modelId="{45206734-ABD2-43B7-9F57-96BD9C09D9FE}" srcId="{B89714C6-5B25-4FC9-9A1D-B091185ED663}" destId="{A95899A0-0E86-4E45-AC0A-962343C0EEEF}" srcOrd="0" destOrd="0" parTransId="{E8A99DAC-BC3F-4382-9AFA-064A4183AB74}" sibTransId="{513FB92C-5CC0-4113-ABFA-CD0A7024E12A}"/>
    <dgm:cxn modelId="{B09A7D37-8A0A-41B6-93FF-F06579268F33}" type="presOf" srcId="{E13210DD-6878-4707-8E68-9EF0877CB01C}" destId="{B0A48B5C-2131-4E15-8798-102BDCEDECB1}" srcOrd="0" destOrd="0" presId="urn:microsoft.com/office/officeart/2005/8/layout/default"/>
    <dgm:cxn modelId="{2071F05D-4363-4704-901B-72DEAC6980A4}" srcId="{B89714C6-5B25-4FC9-9A1D-B091185ED663}" destId="{39FA617C-9E1D-4C10-9513-17C177D061FD}" srcOrd="8" destOrd="0" parTransId="{FE088DE9-01F8-48B5-80FE-084993C5D30F}" sibTransId="{28AFFAEC-41D4-43B0-A6FD-AEB1E7209F28}"/>
    <dgm:cxn modelId="{9138C46C-D0A4-4DB3-B7F8-841F470361DD}" srcId="{B89714C6-5B25-4FC9-9A1D-B091185ED663}" destId="{500C058C-614E-4578-BDEB-36ED0CDC8499}" srcOrd="4" destOrd="0" parTransId="{70D2D7F0-FED1-4971-BDF0-578CF3BAEA1F}" sibTransId="{62005DD2-5329-4738-891F-800DEE8719A1}"/>
    <dgm:cxn modelId="{EBF37A4D-CCDF-4DE6-9011-F7022EDDAAC5}" type="presOf" srcId="{209D57B8-7EAC-4F5F-9BA8-94AA3D07BE42}" destId="{4159879B-9667-4B80-ACF0-707775B83F15}" srcOrd="0" destOrd="0" presId="urn:microsoft.com/office/officeart/2005/8/layout/default"/>
    <dgm:cxn modelId="{41AE5051-223A-4975-8589-8A9EEB9FE83F}" srcId="{B89714C6-5B25-4FC9-9A1D-B091185ED663}" destId="{6663427D-EDB7-48D0-BFE1-5A3E1CC56F4E}" srcOrd="6" destOrd="0" parTransId="{EE94454D-9980-42D5-A2AC-67812D3D047A}" sibTransId="{8729A4C7-C934-4B91-9062-AD1C513FF471}"/>
    <dgm:cxn modelId="{12FABF75-D506-4D30-8F4F-B83D8FA539E3}" srcId="{B89714C6-5B25-4FC9-9A1D-B091185ED663}" destId="{1ADEBC6D-C8DC-40AA-B90C-60CC8C75A7D8}" srcOrd="12" destOrd="0" parTransId="{63A3A3B7-3301-4BE0-8A5F-783308DE5BFA}" sibTransId="{3C5B4EE0-D2C2-4911-A09C-A53EB574449F}"/>
    <dgm:cxn modelId="{C3AC9979-6D70-4833-AC66-7F0A8C6C1504}" srcId="{B89714C6-5B25-4FC9-9A1D-B091185ED663}" destId="{7B7ACB17-EBC7-46A4-953C-1483AC1B1AC6}" srcOrd="10" destOrd="0" parTransId="{D21824D6-4724-415B-8C98-C3051258A27D}" sibTransId="{7662F739-AE17-450A-8A5B-BDB7A9CA75B2}"/>
    <dgm:cxn modelId="{C01AA659-5DEA-4B85-A2C9-58237E7EBE9B}" srcId="{B89714C6-5B25-4FC9-9A1D-B091185ED663}" destId="{417B469F-7375-4825-A738-3BAFDEC68823}" srcOrd="7" destOrd="0" parTransId="{64250ED0-993C-4E85-A6E1-0FE92416B500}" sibTransId="{DC6B301E-9AA6-4419-BBA1-3DF3A26F190E}"/>
    <dgm:cxn modelId="{9DF8FB7A-A338-4838-BECE-EF0E310F99E6}" srcId="{B89714C6-5B25-4FC9-9A1D-B091185ED663}" destId="{701F1F07-42AB-46BA-AD6D-A48456ABA55F}" srcOrd="5" destOrd="0" parTransId="{25696ADE-05C8-4D37-96A2-A83038A85EF5}" sibTransId="{55045613-0D2A-4C6A-9D96-1DE7EBE2352E}"/>
    <dgm:cxn modelId="{5D855A7D-99CA-4940-BC14-FD22B9E433D1}" type="presOf" srcId="{701F1F07-42AB-46BA-AD6D-A48456ABA55F}" destId="{95B0049D-FF36-4F7C-8454-D5E63DFBBC2C}" srcOrd="0" destOrd="0" presId="urn:microsoft.com/office/officeart/2005/8/layout/default"/>
    <dgm:cxn modelId="{A07BA57F-5E26-40A5-8BAB-FAF91A686F23}" type="presOf" srcId="{B89714C6-5B25-4FC9-9A1D-B091185ED663}" destId="{86C6FF9D-FEA6-4817-992D-F2019D8533D8}" srcOrd="0" destOrd="0" presId="urn:microsoft.com/office/officeart/2005/8/layout/default"/>
    <dgm:cxn modelId="{E9479583-2D81-4651-AD1F-21FA0A04F43F}" srcId="{B89714C6-5B25-4FC9-9A1D-B091185ED663}" destId="{4516A93A-EF57-4453-BAC1-B06E41A1CADC}" srcOrd="11" destOrd="0" parTransId="{BEDADB1C-5F02-4956-A125-BC114015B3FF}" sibTransId="{904433FC-FDEF-4E45-83AF-AD4D99702187}"/>
    <dgm:cxn modelId="{34564391-B931-481B-8D54-73DEF3053251}" type="presOf" srcId="{1ADEBC6D-C8DC-40AA-B90C-60CC8C75A7D8}" destId="{8407AB17-0030-4228-92CE-4B97D760E146}" srcOrd="0" destOrd="0" presId="urn:microsoft.com/office/officeart/2005/8/layout/default"/>
    <dgm:cxn modelId="{0ADC8298-2F29-4644-8DB5-91C02F9D73AA}" type="presOf" srcId="{DF479ACA-2447-4B08-85AC-885F541302BE}" destId="{B930D73C-E1A6-4B47-A3AD-3173B779F252}" srcOrd="0" destOrd="0" presId="urn:microsoft.com/office/officeart/2005/8/layout/default"/>
    <dgm:cxn modelId="{15E738A6-BD04-460F-B62F-A87A448301B8}" srcId="{B89714C6-5B25-4FC9-9A1D-B091185ED663}" destId="{BF1EFFD9-1356-4236-BDDC-4E1798071E49}" srcOrd="1" destOrd="0" parTransId="{BF2481D3-0704-435E-BD74-2D66E465C34B}" sibTransId="{28416F88-63CE-4A6D-BF3C-4E5767FBF9A9}"/>
    <dgm:cxn modelId="{C8CBE2AB-4EC0-4D47-86B5-73DB2366C100}" type="presOf" srcId="{A95899A0-0E86-4E45-AC0A-962343C0EEEF}" destId="{9336191A-C887-4AE9-B5B0-25BFDE144895}" srcOrd="0" destOrd="0" presId="urn:microsoft.com/office/officeart/2005/8/layout/default"/>
    <dgm:cxn modelId="{01608BBA-0995-426B-9E0A-96DF5DC7EF0D}" srcId="{B89714C6-5B25-4FC9-9A1D-B091185ED663}" destId="{3BCF1239-B085-4583-9E95-175B49655C5E}" srcOrd="3" destOrd="0" parTransId="{A580D1D1-833B-4690-82EA-A1CD6211D6A1}" sibTransId="{0A764DFB-09F1-4A38-9869-2003A6457CEF}"/>
    <dgm:cxn modelId="{04F929C4-DEDB-4D73-B19B-B8D2A3DC5C01}" type="presOf" srcId="{FD79D06C-39A8-4DD2-8C1D-AAC945E61BDE}" destId="{07747BC5-928F-40C5-95AB-77FF2DE3C453}" srcOrd="0" destOrd="0" presId="urn:microsoft.com/office/officeart/2005/8/layout/default"/>
    <dgm:cxn modelId="{9418BBC4-11CE-4F6D-B5EE-9F920E36ED8E}" type="presOf" srcId="{6663427D-EDB7-48D0-BFE1-5A3E1CC56F4E}" destId="{2A438DCF-FFD8-45D4-B26D-9D072A007A41}" srcOrd="0" destOrd="0" presId="urn:microsoft.com/office/officeart/2005/8/layout/default"/>
    <dgm:cxn modelId="{A2946DC6-2B25-40C7-9C80-F735CA1FB59F}" type="presOf" srcId="{BF1EFFD9-1356-4236-BDDC-4E1798071E49}" destId="{8E07D323-6978-4268-AC1A-E7273AF2BA2B}" srcOrd="0" destOrd="0" presId="urn:microsoft.com/office/officeart/2005/8/layout/default"/>
    <dgm:cxn modelId="{52EAC8C6-5075-46B3-A50A-EE1ED741FE5B}" type="presOf" srcId="{3BCF1239-B085-4583-9E95-175B49655C5E}" destId="{0D4881A2-4215-4031-ADB7-8DDF2DF5FDC0}" srcOrd="0" destOrd="0" presId="urn:microsoft.com/office/officeart/2005/8/layout/default"/>
    <dgm:cxn modelId="{6DED37D0-860A-4DCB-99D3-3329CFC483CC}" srcId="{B89714C6-5B25-4FC9-9A1D-B091185ED663}" destId="{DF479ACA-2447-4B08-85AC-885F541302BE}" srcOrd="15" destOrd="0" parTransId="{434D597C-0E02-4132-8616-831A06132CBE}" sibTransId="{21E8F300-034E-445F-9DAB-B41F3253FE68}"/>
    <dgm:cxn modelId="{A17FE0D0-7286-4511-9C31-D9400B971C38}" srcId="{B89714C6-5B25-4FC9-9A1D-B091185ED663}" destId="{F7C59A8A-6586-4B1C-B8D8-1FE8BFDC7BA5}" srcOrd="2" destOrd="0" parTransId="{B767A3B0-B3FD-4009-B723-AA4711840146}" sibTransId="{511626C8-FD56-4B7E-AB87-5096DB01EE98}"/>
    <dgm:cxn modelId="{D1D311E4-30EF-41D4-A609-075A3101607C}" type="presOf" srcId="{417B469F-7375-4825-A738-3BAFDEC68823}" destId="{794B0F3C-01A9-4C8F-9DC6-ED8D88C2313A}" srcOrd="0" destOrd="0" presId="urn:microsoft.com/office/officeart/2005/8/layout/default"/>
    <dgm:cxn modelId="{2B965CE7-94DB-4BB1-8C75-F89C2FA99208}" srcId="{B89714C6-5B25-4FC9-9A1D-B091185ED663}" destId="{6A2256F4-73C7-4B13-9EAC-DE4D4D4DAF97}" srcOrd="14" destOrd="0" parTransId="{734C3086-363F-4E60-A27D-3F9EFBEECCB6}" sibTransId="{2431D2F0-61D0-42BC-A795-A4932663EF08}"/>
    <dgm:cxn modelId="{64D15EE9-038B-4946-885E-8FEC8BA4CB65}" srcId="{B89714C6-5B25-4FC9-9A1D-B091185ED663}" destId="{FD79D06C-39A8-4DD2-8C1D-AAC945E61BDE}" srcOrd="16" destOrd="0" parTransId="{2DB00A6D-7F16-4214-82F8-DF6A02DF9FBD}" sibTransId="{05AAD131-A93D-49C3-AC25-E7456D40134F}"/>
    <dgm:cxn modelId="{F580B7F1-42A8-4C63-8FB1-A6AF10857BDE}" type="presOf" srcId="{6A2256F4-73C7-4B13-9EAC-DE4D4D4DAF97}" destId="{C1D1D88D-85A1-447C-9AE0-6362474C4670}" srcOrd="0" destOrd="0" presId="urn:microsoft.com/office/officeart/2005/8/layout/default"/>
    <dgm:cxn modelId="{F59185F6-A8E3-4A96-80C8-3603DF513E1B}" type="presOf" srcId="{500C058C-614E-4578-BDEB-36ED0CDC8499}" destId="{22EFE4DA-C136-4FAC-B3E0-F1EC2B472441}" srcOrd="0" destOrd="0" presId="urn:microsoft.com/office/officeart/2005/8/layout/default"/>
    <dgm:cxn modelId="{78305AFC-FCB7-4299-AB52-FE269D80E1AD}" type="presOf" srcId="{4516A93A-EF57-4453-BAC1-B06E41A1CADC}" destId="{13FB00F4-5D8E-4269-84C6-28410EA7E20F}" srcOrd="0" destOrd="0" presId="urn:microsoft.com/office/officeart/2005/8/layout/default"/>
    <dgm:cxn modelId="{84A4B4FC-5CB1-46D2-98C6-352F0977682D}" srcId="{B89714C6-5B25-4FC9-9A1D-B091185ED663}" destId="{E13210DD-6878-4707-8E68-9EF0877CB01C}" srcOrd="13" destOrd="0" parTransId="{7BE14537-DE0F-44DF-8D34-157E784EF3ED}" sibTransId="{BB5E006F-34F3-43E2-A17F-3F5A8F30C29C}"/>
    <dgm:cxn modelId="{AC06E946-66CE-47F9-B927-EFC3F99C36D8}" type="presParOf" srcId="{86C6FF9D-FEA6-4817-992D-F2019D8533D8}" destId="{9336191A-C887-4AE9-B5B0-25BFDE144895}" srcOrd="0" destOrd="0" presId="urn:microsoft.com/office/officeart/2005/8/layout/default"/>
    <dgm:cxn modelId="{E9A09C8C-A4EA-4AD7-9B23-2B000786AFDB}" type="presParOf" srcId="{86C6FF9D-FEA6-4817-992D-F2019D8533D8}" destId="{5D56B79D-A0D9-4367-8C81-67A0FB92116B}" srcOrd="1" destOrd="0" presId="urn:microsoft.com/office/officeart/2005/8/layout/default"/>
    <dgm:cxn modelId="{2A2F5FEF-021B-4AB9-A372-518A1D3DBF19}" type="presParOf" srcId="{86C6FF9D-FEA6-4817-992D-F2019D8533D8}" destId="{8E07D323-6978-4268-AC1A-E7273AF2BA2B}" srcOrd="2" destOrd="0" presId="urn:microsoft.com/office/officeart/2005/8/layout/default"/>
    <dgm:cxn modelId="{3F85D716-EC54-4920-8A91-BE97EB31CDCF}" type="presParOf" srcId="{86C6FF9D-FEA6-4817-992D-F2019D8533D8}" destId="{41197E9E-6897-4274-A025-4296A048D775}" srcOrd="3" destOrd="0" presId="urn:microsoft.com/office/officeart/2005/8/layout/default"/>
    <dgm:cxn modelId="{BCE3D802-429B-4FA3-AC65-7A9208CFA75E}" type="presParOf" srcId="{86C6FF9D-FEA6-4817-992D-F2019D8533D8}" destId="{363003AD-6820-4F01-9260-52DB68E99DDA}" srcOrd="4" destOrd="0" presId="urn:microsoft.com/office/officeart/2005/8/layout/default"/>
    <dgm:cxn modelId="{CB3F59B3-2B3E-4A40-902B-8568B6D9BFA3}" type="presParOf" srcId="{86C6FF9D-FEA6-4817-992D-F2019D8533D8}" destId="{2E56861A-F189-4DF7-ADF5-F20F89BC8514}" srcOrd="5" destOrd="0" presId="urn:microsoft.com/office/officeart/2005/8/layout/default"/>
    <dgm:cxn modelId="{AB88649D-8215-4622-908B-3B09D1BEEEA7}" type="presParOf" srcId="{86C6FF9D-FEA6-4817-992D-F2019D8533D8}" destId="{0D4881A2-4215-4031-ADB7-8DDF2DF5FDC0}" srcOrd="6" destOrd="0" presId="urn:microsoft.com/office/officeart/2005/8/layout/default"/>
    <dgm:cxn modelId="{2B58D5D2-AEEC-4008-82E0-3CFDC1D507B8}" type="presParOf" srcId="{86C6FF9D-FEA6-4817-992D-F2019D8533D8}" destId="{76241D61-45BF-46B4-8285-A0FD612A4B86}" srcOrd="7" destOrd="0" presId="urn:microsoft.com/office/officeart/2005/8/layout/default"/>
    <dgm:cxn modelId="{85E3C0D3-506B-4853-B397-F61C2B89DE01}" type="presParOf" srcId="{86C6FF9D-FEA6-4817-992D-F2019D8533D8}" destId="{22EFE4DA-C136-4FAC-B3E0-F1EC2B472441}" srcOrd="8" destOrd="0" presId="urn:microsoft.com/office/officeart/2005/8/layout/default"/>
    <dgm:cxn modelId="{C61C3DAC-D99E-4775-8B08-9CBD6E72A8A7}" type="presParOf" srcId="{86C6FF9D-FEA6-4817-992D-F2019D8533D8}" destId="{5F855EDA-6629-4A7C-991E-012909FCB7CD}" srcOrd="9" destOrd="0" presId="urn:microsoft.com/office/officeart/2005/8/layout/default"/>
    <dgm:cxn modelId="{4DDEC254-65E6-4F79-8590-A84A054F385D}" type="presParOf" srcId="{86C6FF9D-FEA6-4817-992D-F2019D8533D8}" destId="{95B0049D-FF36-4F7C-8454-D5E63DFBBC2C}" srcOrd="10" destOrd="0" presId="urn:microsoft.com/office/officeart/2005/8/layout/default"/>
    <dgm:cxn modelId="{258E8C0E-8B75-42EA-8D55-230D76D1DC7B}" type="presParOf" srcId="{86C6FF9D-FEA6-4817-992D-F2019D8533D8}" destId="{5D90C885-DC3A-4679-A691-AEE63D5410E1}" srcOrd="11" destOrd="0" presId="urn:microsoft.com/office/officeart/2005/8/layout/default"/>
    <dgm:cxn modelId="{564B4104-36E3-4198-B59D-C342D100F92E}" type="presParOf" srcId="{86C6FF9D-FEA6-4817-992D-F2019D8533D8}" destId="{2A438DCF-FFD8-45D4-B26D-9D072A007A41}" srcOrd="12" destOrd="0" presId="urn:microsoft.com/office/officeart/2005/8/layout/default"/>
    <dgm:cxn modelId="{5CF0150A-7197-43BF-900B-2477AA7868CE}" type="presParOf" srcId="{86C6FF9D-FEA6-4817-992D-F2019D8533D8}" destId="{F02FA7B5-D07A-4EF2-A172-F3CA41766F10}" srcOrd="13" destOrd="0" presId="urn:microsoft.com/office/officeart/2005/8/layout/default"/>
    <dgm:cxn modelId="{3623A52F-0F23-4B27-80B5-13DF4DAA50E2}" type="presParOf" srcId="{86C6FF9D-FEA6-4817-992D-F2019D8533D8}" destId="{794B0F3C-01A9-4C8F-9DC6-ED8D88C2313A}" srcOrd="14" destOrd="0" presId="urn:microsoft.com/office/officeart/2005/8/layout/default"/>
    <dgm:cxn modelId="{37B6E535-6D67-4BF0-B32E-EBDF45EDA5CC}" type="presParOf" srcId="{86C6FF9D-FEA6-4817-992D-F2019D8533D8}" destId="{0D406DC1-A51C-4FDA-884C-AE5CC45FB09D}" srcOrd="15" destOrd="0" presId="urn:microsoft.com/office/officeart/2005/8/layout/default"/>
    <dgm:cxn modelId="{B9B2112A-4500-430C-985E-186636E289F0}" type="presParOf" srcId="{86C6FF9D-FEA6-4817-992D-F2019D8533D8}" destId="{1E56F2A4-F5E5-4AC9-945A-21CBE7778785}" srcOrd="16" destOrd="0" presId="urn:microsoft.com/office/officeart/2005/8/layout/default"/>
    <dgm:cxn modelId="{93C876AB-2460-4E9E-AF11-72E646F2A859}" type="presParOf" srcId="{86C6FF9D-FEA6-4817-992D-F2019D8533D8}" destId="{C9A9734E-564A-49A8-B685-04365CC8C254}" srcOrd="17" destOrd="0" presId="urn:microsoft.com/office/officeart/2005/8/layout/default"/>
    <dgm:cxn modelId="{8054BD6D-93A4-4E88-8A47-6EA42F1C9FBF}" type="presParOf" srcId="{86C6FF9D-FEA6-4817-992D-F2019D8533D8}" destId="{4159879B-9667-4B80-ACF0-707775B83F15}" srcOrd="18" destOrd="0" presId="urn:microsoft.com/office/officeart/2005/8/layout/default"/>
    <dgm:cxn modelId="{51263907-33F7-410E-B1A4-92C9A22A42DB}" type="presParOf" srcId="{86C6FF9D-FEA6-4817-992D-F2019D8533D8}" destId="{CB03790B-2EC9-4A29-8F5C-7EB13F888D26}" srcOrd="19" destOrd="0" presId="urn:microsoft.com/office/officeart/2005/8/layout/default"/>
    <dgm:cxn modelId="{ED2041E3-53E8-4E90-9BE0-F3A16A81BD06}" type="presParOf" srcId="{86C6FF9D-FEA6-4817-992D-F2019D8533D8}" destId="{92333F82-8EDE-4308-BC07-B4DFBB8BCE46}" srcOrd="20" destOrd="0" presId="urn:microsoft.com/office/officeart/2005/8/layout/default"/>
    <dgm:cxn modelId="{224E0EA5-F1AE-489E-A119-3D8A5B749BAF}" type="presParOf" srcId="{86C6FF9D-FEA6-4817-992D-F2019D8533D8}" destId="{FB6C6FBA-95AC-4FCB-B56F-23B8547E6E51}" srcOrd="21" destOrd="0" presId="urn:microsoft.com/office/officeart/2005/8/layout/default"/>
    <dgm:cxn modelId="{A3CAB7C8-C2FC-4A5B-A1C8-311AE7FBF94E}" type="presParOf" srcId="{86C6FF9D-FEA6-4817-992D-F2019D8533D8}" destId="{13FB00F4-5D8E-4269-84C6-28410EA7E20F}" srcOrd="22" destOrd="0" presId="urn:microsoft.com/office/officeart/2005/8/layout/default"/>
    <dgm:cxn modelId="{0B97AE11-68E0-48B9-BF1C-C0F2F1BB8BD1}" type="presParOf" srcId="{86C6FF9D-FEA6-4817-992D-F2019D8533D8}" destId="{00C7CC78-7F1C-47A6-BD3D-3B7D95F66767}" srcOrd="23" destOrd="0" presId="urn:microsoft.com/office/officeart/2005/8/layout/default"/>
    <dgm:cxn modelId="{99A56DD0-177B-4980-B3A9-E5E96B63A605}" type="presParOf" srcId="{86C6FF9D-FEA6-4817-992D-F2019D8533D8}" destId="{8407AB17-0030-4228-92CE-4B97D760E146}" srcOrd="24" destOrd="0" presId="urn:microsoft.com/office/officeart/2005/8/layout/default"/>
    <dgm:cxn modelId="{E8A3E986-8C15-49C1-AE2B-72908702C3BF}" type="presParOf" srcId="{86C6FF9D-FEA6-4817-992D-F2019D8533D8}" destId="{7AB40D1C-2287-4E6F-ACD3-2D09D975D2B1}" srcOrd="25" destOrd="0" presId="urn:microsoft.com/office/officeart/2005/8/layout/default"/>
    <dgm:cxn modelId="{527B3682-C7D1-4565-A611-D7A548A770FD}" type="presParOf" srcId="{86C6FF9D-FEA6-4817-992D-F2019D8533D8}" destId="{B0A48B5C-2131-4E15-8798-102BDCEDECB1}" srcOrd="26" destOrd="0" presId="urn:microsoft.com/office/officeart/2005/8/layout/default"/>
    <dgm:cxn modelId="{5B36D61F-83EE-4777-9BA2-2AAFE684F79C}" type="presParOf" srcId="{86C6FF9D-FEA6-4817-992D-F2019D8533D8}" destId="{FC8A3708-A935-4918-A97C-3B742E5BDE3B}" srcOrd="27" destOrd="0" presId="urn:microsoft.com/office/officeart/2005/8/layout/default"/>
    <dgm:cxn modelId="{AA5B6117-A8C5-4670-8E9D-BDC23FFD17EC}" type="presParOf" srcId="{86C6FF9D-FEA6-4817-992D-F2019D8533D8}" destId="{C1D1D88D-85A1-447C-9AE0-6362474C4670}" srcOrd="28" destOrd="0" presId="urn:microsoft.com/office/officeart/2005/8/layout/default"/>
    <dgm:cxn modelId="{EBC025D4-6184-4536-ADC0-7B4A438E734C}" type="presParOf" srcId="{86C6FF9D-FEA6-4817-992D-F2019D8533D8}" destId="{DDD1C684-C8DB-4BB1-834B-890E61A541D2}" srcOrd="29" destOrd="0" presId="urn:microsoft.com/office/officeart/2005/8/layout/default"/>
    <dgm:cxn modelId="{6E43FE92-39C7-453B-B05B-7B6196DB2689}" type="presParOf" srcId="{86C6FF9D-FEA6-4817-992D-F2019D8533D8}" destId="{B930D73C-E1A6-4B47-A3AD-3173B779F252}" srcOrd="30" destOrd="0" presId="urn:microsoft.com/office/officeart/2005/8/layout/default"/>
    <dgm:cxn modelId="{7B5CE8B0-EA9B-4FF9-8475-7D4A96B7463E}" type="presParOf" srcId="{86C6FF9D-FEA6-4817-992D-F2019D8533D8}" destId="{B6A5628C-43AC-4396-8F3A-8310166A3E4D}" srcOrd="31" destOrd="0" presId="urn:microsoft.com/office/officeart/2005/8/layout/default"/>
    <dgm:cxn modelId="{4258BB4F-E281-49E0-9A60-0CA569CA6BF3}" type="presParOf" srcId="{86C6FF9D-FEA6-4817-992D-F2019D8533D8}" destId="{07747BC5-928F-40C5-95AB-77FF2DE3C453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2C1AC-E709-44AC-8CFB-04805106C462}">
      <dsp:nvSpPr>
        <dsp:cNvPr id="0" name=""/>
        <dsp:cNvSpPr/>
      </dsp:nvSpPr>
      <dsp:spPr>
        <a:xfrm>
          <a:off x="0" y="154217"/>
          <a:ext cx="5367400" cy="1093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Industrializzazione: sviluppo economico e tecnologico (Germania principale economia del continente)</a:t>
          </a:r>
          <a:endParaRPr lang="en-US" sz="1100" kern="1200"/>
        </a:p>
      </dsp:txBody>
      <dsp:txXfrm>
        <a:off x="53402" y="207619"/>
        <a:ext cx="5260596" cy="987146"/>
      </dsp:txXfrm>
    </dsp:sp>
    <dsp:sp modelId="{C5ABC0C9-F162-478D-9BB0-52CC3FE471A3}">
      <dsp:nvSpPr>
        <dsp:cNvPr id="0" name=""/>
        <dsp:cNvSpPr/>
      </dsp:nvSpPr>
      <dsp:spPr>
        <a:xfrm>
          <a:off x="0" y="1279847"/>
          <a:ext cx="5367400" cy="1093950"/>
        </a:xfrm>
        <a:prstGeom prst="roundRect">
          <a:avLst/>
        </a:prstGeom>
        <a:solidFill>
          <a:schemeClr val="accent2">
            <a:hueOff val="-347110"/>
            <a:satOff val="-7210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Società di massa (industrializzazione, razionalizzazione produttiva, incremento dei consumi, aumento demografico, allargamento della partecipazione politica, uniformità di consumi e comportamenti)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Movimento operaio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Estensione diritto al </a:t>
          </a:r>
          <a:r>
            <a:rPr lang="it-IT" sz="1100" kern="1200" dirty="0" err="1"/>
            <a:t>votto</a:t>
          </a:r>
          <a:endParaRPr lang="en-US" sz="1100" kern="1200" dirty="0"/>
        </a:p>
      </dsp:txBody>
      <dsp:txXfrm>
        <a:off x="53402" y="1333249"/>
        <a:ext cx="5260596" cy="987146"/>
      </dsp:txXfrm>
    </dsp:sp>
    <dsp:sp modelId="{1D8D6489-3EC2-47B7-A1FA-758681614BE4}">
      <dsp:nvSpPr>
        <dsp:cNvPr id="0" name=""/>
        <dsp:cNvSpPr/>
      </dsp:nvSpPr>
      <dsp:spPr>
        <a:xfrm>
          <a:off x="0" y="2405477"/>
          <a:ext cx="5367400" cy="1093950"/>
        </a:xfrm>
        <a:prstGeom prst="roundRect">
          <a:avLst/>
        </a:prstGeom>
        <a:solidFill>
          <a:schemeClr val="accent2">
            <a:hueOff val="-694219"/>
            <a:satOff val="-14421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Secolarizzazione (allentamento dei vincoli familiari e delle comunità locali, spostamento in avanti dell’età matrimoniale, riduzione numero dei figli, sostituzione delle pratiche religiose con occasioni di svago)</a:t>
          </a:r>
          <a:endParaRPr lang="en-US" sz="1100" kern="1200"/>
        </a:p>
      </dsp:txBody>
      <dsp:txXfrm>
        <a:off x="53402" y="2458879"/>
        <a:ext cx="5260596" cy="987146"/>
      </dsp:txXfrm>
    </dsp:sp>
    <dsp:sp modelId="{24E1C526-6A78-4A3B-AC3B-95BD591E809B}">
      <dsp:nvSpPr>
        <dsp:cNvPr id="0" name=""/>
        <dsp:cNvSpPr/>
      </dsp:nvSpPr>
      <dsp:spPr>
        <a:xfrm>
          <a:off x="0" y="3531107"/>
          <a:ext cx="5367400" cy="1093950"/>
        </a:xfrm>
        <a:prstGeom prst="roundRect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Forte disparità di genere (ambito privato no ambito pubblico)</a:t>
          </a:r>
          <a:endParaRPr lang="en-US" sz="1100" kern="1200"/>
        </a:p>
      </dsp:txBody>
      <dsp:txXfrm>
        <a:off x="53402" y="3584509"/>
        <a:ext cx="5260596" cy="987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48E49-2B87-46D6-A0DE-4E3CFED5F1FF}">
      <dsp:nvSpPr>
        <dsp:cNvPr id="0" name=""/>
        <dsp:cNvSpPr/>
      </dsp:nvSpPr>
      <dsp:spPr>
        <a:xfrm>
          <a:off x="2060218" y="531412"/>
          <a:ext cx="4092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24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3845" y="574930"/>
        <a:ext cx="21992" cy="4402"/>
      </dsp:txXfrm>
    </dsp:sp>
    <dsp:sp modelId="{E0944A57-1271-4AF5-8E7C-D28193705144}">
      <dsp:nvSpPr>
        <dsp:cNvPr id="0" name=""/>
        <dsp:cNvSpPr/>
      </dsp:nvSpPr>
      <dsp:spPr>
        <a:xfrm>
          <a:off x="149641" y="3419"/>
          <a:ext cx="1912376" cy="11474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708" tIns="98363" rIns="93708" bIns="9836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i="0" kern="1200" baseline="0" dirty="0"/>
            <a:t>Dopo le tensioni nei Balcani degli anni ‘70 dell’800, il </a:t>
          </a:r>
          <a:r>
            <a:rPr lang="it-IT" sz="1200" b="1" i="0" kern="1200" baseline="0" dirty="0"/>
            <a:t>Congresso di Berlino del 1878</a:t>
          </a:r>
          <a:r>
            <a:rPr lang="it-IT" sz="1200" b="0" i="0" kern="1200" baseline="0" dirty="0"/>
            <a:t> stabilisce:</a:t>
          </a:r>
          <a:endParaRPr lang="en-US" sz="1200" kern="1200" dirty="0"/>
        </a:p>
      </dsp:txBody>
      <dsp:txXfrm>
        <a:off x="149641" y="3419"/>
        <a:ext cx="1912376" cy="1147425"/>
      </dsp:txXfrm>
    </dsp:sp>
    <dsp:sp modelId="{DDD5838B-2401-42E3-9598-74C59C8BFC36}">
      <dsp:nvSpPr>
        <dsp:cNvPr id="0" name=""/>
        <dsp:cNvSpPr/>
      </dsp:nvSpPr>
      <dsp:spPr>
        <a:xfrm>
          <a:off x="1105829" y="1149044"/>
          <a:ext cx="2352223" cy="409246"/>
        </a:xfrm>
        <a:custGeom>
          <a:avLst/>
          <a:gdLst/>
          <a:ahLst/>
          <a:cxnLst/>
          <a:rect l="0" t="0" r="0" b="0"/>
          <a:pathLst>
            <a:path>
              <a:moveTo>
                <a:pt x="2352223" y="0"/>
              </a:moveTo>
              <a:lnTo>
                <a:pt x="2352223" y="221723"/>
              </a:lnTo>
              <a:lnTo>
                <a:pt x="0" y="221723"/>
              </a:lnTo>
              <a:lnTo>
                <a:pt x="0" y="409246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22116" y="1351466"/>
        <a:ext cx="119649" cy="4402"/>
      </dsp:txXfrm>
    </dsp:sp>
    <dsp:sp modelId="{938622A3-6E90-44DE-8BF8-50440A6BD0A5}">
      <dsp:nvSpPr>
        <dsp:cNvPr id="0" name=""/>
        <dsp:cNvSpPr/>
      </dsp:nvSpPr>
      <dsp:spPr>
        <a:xfrm>
          <a:off x="2501864" y="3419"/>
          <a:ext cx="1912376" cy="11474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708" tIns="98363" rIns="93708" bIns="9836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i="0" kern="1200" baseline="0"/>
            <a:t>l’ indipendenza di Serbia , Montenegro, Romania e del  Principato di Bulgaria.</a:t>
          </a:r>
          <a:endParaRPr lang="en-US" sz="1200" kern="1200"/>
        </a:p>
      </dsp:txBody>
      <dsp:txXfrm>
        <a:off x="2501864" y="3419"/>
        <a:ext cx="1912376" cy="1147425"/>
      </dsp:txXfrm>
    </dsp:sp>
    <dsp:sp modelId="{314AF9AF-0507-4E72-A104-9224F9D4CB53}">
      <dsp:nvSpPr>
        <dsp:cNvPr id="0" name=""/>
        <dsp:cNvSpPr/>
      </dsp:nvSpPr>
      <dsp:spPr>
        <a:xfrm>
          <a:off x="2060218" y="2118684"/>
          <a:ext cx="4092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24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3845" y="2162203"/>
        <a:ext cx="21992" cy="4402"/>
      </dsp:txXfrm>
    </dsp:sp>
    <dsp:sp modelId="{9E94CC08-D0F7-4AB4-BE4B-C6F1519F2152}">
      <dsp:nvSpPr>
        <dsp:cNvPr id="0" name=""/>
        <dsp:cNvSpPr/>
      </dsp:nvSpPr>
      <dsp:spPr>
        <a:xfrm>
          <a:off x="149641" y="1590691"/>
          <a:ext cx="1912376" cy="11474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708" tIns="98363" rIns="93708" bIns="9836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i="0" kern="1200" baseline="0"/>
            <a:t>la Bosnia-Erzegovina  è un protettorato dell’Austria-Ungheria</a:t>
          </a:r>
          <a:endParaRPr lang="en-US" sz="1200" kern="1200"/>
        </a:p>
      </dsp:txBody>
      <dsp:txXfrm>
        <a:off x="149641" y="1590691"/>
        <a:ext cx="1912376" cy="1147425"/>
      </dsp:txXfrm>
    </dsp:sp>
    <dsp:sp modelId="{17D663B5-F4C7-4DDA-B23B-BDBF417C38AE}">
      <dsp:nvSpPr>
        <dsp:cNvPr id="0" name=""/>
        <dsp:cNvSpPr/>
      </dsp:nvSpPr>
      <dsp:spPr>
        <a:xfrm>
          <a:off x="1086973" y="2736317"/>
          <a:ext cx="2371079" cy="390382"/>
        </a:xfrm>
        <a:custGeom>
          <a:avLst/>
          <a:gdLst/>
          <a:ahLst/>
          <a:cxnLst/>
          <a:rect l="0" t="0" r="0" b="0"/>
          <a:pathLst>
            <a:path>
              <a:moveTo>
                <a:pt x="2371079" y="0"/>
              </a:moveTo>
              <a:lnTo>
                <a:pt x="2371079" y="212291"/>
              </a:lnTo>
              <a:lnTo>
                <a:pt x="0" y="212291"/>
              </a:lnTo>
              <a:lnTo>
                <a:pt x="0" y="390382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12309" y="2929307"/>
        <a:ext cx="120408" cy="4402"/>
      </dsp:txXfrm>
    </dsp:sp>
    <dsp:sp modelId="{AFBD6EE7-843C-457A-B886-7B3D378814C1}">
      <dsp:nvSpPr>
        <dsp:cNvPr id="0" name=""/>
        <dsp:cNvSpPr/>
      </dsp:nvSpPr>
      <dsp:spPr>
        <a:xfrm>
          <a:off x="2501864" y="1590691"/>
          <a:ext cx="1912376" cy="11474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708" tIns="98363" rIns="93708" bIns="9836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baseline="0" dirty="0"/>
            <a:t>1908</a:t>
          </a:r>
          <a:r>
            <a:rPr lang="it-IT" sz="1200" b="0" i="0" kern="1200" baseline="0" dirty="0"/>
            <a:t>: (Giovani Turchi, indebolimento Impero Ottomano)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i="0" kern="1200" baseline="0" dirty="0"/>
            <a:t>L’Austria-Ungheria annette la Bosnia-Erzegovina</a:t>
          </a:r>
          <a:endParaRPr lang="en-US" sz="1200" kern="1200" dirty="0"/>
        </a:p>
      </dsp:txBody>
      <dsp:txXfrm>
        <a:off x="2501864" y="1590691"/>
        <a:ext cx="1912376" cy="1147425"/>
      </dsp:txXfrm>
    </dsp:sp>
    <dsp:sp modelId="{1139BF67-6DE8-4539-A1C8-2E365B75BC7A}">
      <dsp:nvSpPr>
        <dsp:cNvPr id="0" name=""/>
        <dsp:cNvSpPr/>
      </dsp:nvSpPr>
      <dsp:spPr>
        <a:xfrm>
          <a:off x="2041362" y="3687093"/>
          <a:ext cx="4281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1151" y="45720"/>
              </a:lnTo>
              <a:lnTo>
                <a:pt x="231151" y="64583"/>
              </a:lnTo>
              <a:lnTo>
                <a:pt x="428102" y="64583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3936" y="3730611"/>
        <a:ext cx="22954" cy="4402"/>
      </dsp:txXfrm>
    </dsp:sp>
    <dsp:sp modelId="{3FF23DFF-0A58-4134-82D1-0D2332272EB2}">
      <dsp:nvSpPr>
        <dsp:cNvPr id="0" name=""/>
        <dsp:cNvSpPr/>
      </dsp:nvSpPr>
      <dsp:spPr>
        <a:xfrm>
          <a:off x="130785" y="3159100"/>
          <a:ext cx="1912376" cy="11474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708" tIns="98363" rIns="93708" bIns="9836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baseline="0" dirty="0"/>
            <a:t>1911-12</a:t>
          </a:r>
          <a:r>
            <a:rPr lang="it-IT" sz="1200" b="0" i="0" kern="1200" baseline="0" dirty="0"/>
            <a:t>: guerra italo-turca (guerra di Libia)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bg1"/>
              </a:solidFill>
            </a:rPr>
            <a:t>Acquisizione</a:t>
          </a:r>
          <a:r>
            <a:rPr lang="en-US" sz="1200" kern="1200" dirty="0">
              <a:solidFill>
                <a:schemeClr val="bg1"/>
              </a:solidFill>
            </a:rPr>
            <a:t> </a:t>
          </a:r>
          <a:r>
            <a:rPr lang="en-US" sz="1200" kern="1200" dirty="0" err="1">
              <a:solidFill>
                <a:schemeClr val="bg1"/>
              </a:solidFill>
            </a:rPr>
            <a:t>Libia</a:t>
          </a:r>
          <a:r>
            <a:rPr lang="en-US" sz="1200" kern="1200" dirty="0">
              <a:solidFill>
                <a:schemeClr val="bg1"/>
              </a:solidFill>
            </a:rPr>
            <a:t> e </a:t>
          </a:r>
          <a:r>
            <a:rPr lang="en-US" sz="1200" kern="1200" dirty="0" err="1">
              <a:solidFill>
                <a:schemeClr val="bg1"/>
              </a:solidFill>
            </a:rPr>
            <a:t>isole</a:t>
          </a:r>
          <a:r>
            <a:rPr lang="en-US" sz="1200" kern="1200" dirty="0">
              <a:solidFill>
                <a:schemeClr val="bg1"/>
              </a:solidFill>
            </a:rPr>
            <a:t> </a:t>
          </a:r>
          <a:r>
            <a:rPr lang="en-US" sz="1200" kern="1200" dirty="0" err="1">
              <a:solidFill>
                <a:schemeClr val="bg1"/>
              </a:solidFill>
            </a:rPr>
            <a:t>Dodecanneso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30785" y="3159100"/>
        <a:ext cx="1912376" cy="1147425"/>
      </dsp:txXfrm>
    </dsp:sp>
    <dsp:sp modelId="{26157DF1-6F85-4C8A-B764-AA8A1314DF9B}">
      <dsp:nvSpPr>
        <dsp:cNvPr id="0" name=""/>
        <dsp:cNvSpPr/>
      </dsp:nvSpPr>
      <dsp:spPr>
        <a:xfrm>
          <a:off x="2501864" y="3177964"/>
          <a:ext cx="1912376" cy="11474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708" tIns="98363" rIns="93708" bIns="9836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baseline="0" dirty="0"/>
            <a:t>1912-13</a:t>
          </a:r>
          <a:r>
            <a:rPr lang="it-IT" sz="1200" b="0" i="0" kern="1200" baseline="0" dirty="0"/>
            <a:t>: guerre balcaniche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i="0" kern="1200" baseline="0" dirty="0"/>
            <a:t>l’Impero Ottomano che perde l’Albania e la Macedonia e con esse il suo dominio nei Balcani</a:t>
          </a:r>
          <a:endParaRPr lang="en-US" sz="1200" kern="1200" dirty="0"/>
        </a:p>
      </dsp:txBody>
      <dsp:txXfrm>
        <a:off x="2501864" y="3177964"/>
        <a:ext cx="1912376" cy="1147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85576-D9AA-4A6C-B6FC-51BBC489FF81}">
      <dsp:nvSpPr>
        <dsp:cNvPr id="0" name=""/>
        <dsp:cNvSpPr/>
      </dsp:nvSpPr>
      <dsp:spPr>
        <a:xfrm>
          <a:off x="0" y="1036937"/>
          <a:ext cx="3078891" cy="18473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baseline="0" dirty="0"/>
            <a:t>1882: Triplice Alleanza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baseline="0" dirty="0"/>
            <a:t>Germania – Austria – Italia </a:t>
          </a:r>
          <a:endParaRPr lang="en-US" sz="1800" kern="1200" dirty="0"/>
        </a:p>
      </dsp:txBody>
      <dsp:txXfrm>
        <a:off x="0" y="1036937"/>
        <a:ext cx="3078891" cy="1847335"/>
      </dsp:txXfrm>
    </dsp:sp>
    <dsp:sp modelId="{07EFE189-AE28-4849-AA22-AE5B30710E2D}">
      <dsp:nvSpPr>
        <dsp:cNvPr id="0" name=""/>
        <dsp:cNvSpPr/>
      </dsp:nvSpPr>
      <dsp:spPr>
        <a:xfrm>
          <a:off x="3386781" y="1036937"/>
          <a:ext cx="3078891" cy="1847335"/>
        </a:xfrm>
        <a:prstGeom prst="rect">
          <a:avLst/>
        </a:prstGeom>
        <a:solidFill>
          <a:schemeClr val="accent5">
            <a:hueOff val="4557164"/>
            <a:satOff val="-2052"/>
            <a:lumOff val="-25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baseline="0" dirty="0"/>
            <a:t>1907: Triplice Intesa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baseline="0" dirty="0"/>
            <a:t>Inghilterra – Francia – Russia</a:t>
          </a:r>
          <a:endParaRPr lang="en-US" sz="1800" kern="1200" dirty="0"/>
        </a:p>
      </dsp:txBody>
      <dsp:txXfrm>
        <a:off x="3386781" y="1036937"/>
        <a:ext cx="3078891" cy="1847335"/>
      </dsp:txXfrm>
    </dsp:sp>
    <dsp:sp modelId="{1A003285-DDDA-495D-A104-2DF2B8176257}">
      <dsp:nvSpPr>
        <dsp:cNvPr id="0" name=""/>
        <dsp:cNvSpPr/>
      </dsp:nvSpPr>
      <dsp:spPr>
        <a:xfrm>
          <a:off x="6773562" y="1036937"/>
          <a:ext cx="3078891" cy="1847335"/>
        </a:xfrm>
        <a:prstGeom prst="rect">
          <a:avLst/>
        </a:prstGeom>
        <a:solidFill>
          <a:schemeClr val="accent5">
            <a:hueOff val="9114327"/>
            <a:satOff val="-4104"/>
            <a:lumOff val="-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0" i="0" kern="1200" baseline="0" dirty="0"/>
            <a:t>Inghilterra vs Germania (controllo dei mari)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0" i="0" kern="1200" baseline="0" dirty="0"/>
            <a:t>Francia vs Germania (Alsazia e Lorena)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0" i="0" kern="1200" baseline="0" dirty="0"/>
            <a:t>Italia vs Austria-Ungheria (terre irridente)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b="0" i="0" kern="1200" baseline="0" dirty="0"/>
            <a:t>Austria-Ungheria vs Russia (questione serba)</a:t>
          </a:r>
          <a:endParaRPr lang="en-US" sz="1200" kern="1200" dirty="0"/>
        </a:p>
      </dsp:txBody>
      <dsp:txXfrm>
        <a:off x="6773562" y="1036937"/>
        <a:ext cx="3078891" cy="1847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6191A-C887-4AE9-B5B0-25BFDE144895}">
      <dsp:nvSpPr>
        <dsp:cNvPr id="0" name=""/>
        <dsp:cNvSpPr/>
      </dsp:nvSpPr>
      <dsp:spPr>
        <a:xfrm>
          <a:off x="127914" y="2322"/>
          <a:ext cx="1629291" cy="977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/>
            <a:t>1914</a:t>
          </a:r>
          <a:r>
            <a:rPr lang="it-IT" sz="900" kern="1200" dirty="0"/>
            <a:t>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A occidente: la Germania invade la Francia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 A oriente: Russia contro Impero germanico e austro-ungarico</a:t>
          </a:r>
          <a:endParaRPr lang="en-US" sz="900" kern="1200" dirty="0"/>
        </a:p>
      </dsp:txBody>
      <dsp:txXfrm>
        <a:off x="127914" y="2322"/>
        <a:ext cx="1629291" cy="977574"/>
      </dsp:txXfrm>
    </dsp:sp>
    <dsp:sp modelId="{8E07D323-6978-4268-AC1A-E7273AF2BA2B}">
      <dsp:nvSpPr>
        <dsp:cNvPr id="0" name=""/>
        <dsp:cNvSpPr/>
      </dsp:nvSpPr>
      <dsp:spPr>
        <a:xfrm>
          <a:off x="1920134" y="2322"/>
          <a:ext cx="1629291" cy="977574"/>
        </a:xfrm>
        <a:prstGeom prst="rect">
          <a:avLst/>
        </a:prstGeom>
        <a:solidFill>
          <a:schemeClr val="accent2">
            <a:hueOff val="-65083"/>
            <a:satOff val="-1352"/>
            <a:lumOff val="-3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I tedeschi bloccati dai francesi sulla Marna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Sanguinosa guerra di posizione (Truppe britanniche accorse in aiuto dei francesi)</a:t>
          </a:r>
          <a:endParaRPr lang="en-US" sz="900" kern="1200" dirty="0"/>
        </a:p>
      </dsp:txBody>
      <dsp:txXfrm>
        <a:off x="1920134" y="2322"/>
        <a:ext cx="1629291" cy="977574"/>
      </dsp:txXfrm>
    </dsp:sp>
    <dsp:sp modelId="{363003AD-6820-4F01-9260-52DB68E99DDA}">
      <dsp:nvSpPr>
        <dsp:cNvPr id="0" name=""/>
        <dsp:cNvSpPr/>
      </dsp:nvSpPr>
      <dsp:spPr>
        <a:xfrm>
          <a:off x="3712355" y="2322"/>
          <a:ext cx="1629291" cy="977574"/>
        </a:xfrm>
        <a:prstGeom prst="rect">
          <a:avLst/>
        </a:prstGeom>
        <a:solidFill>
          <a:schemeClr val="accent2">
            <a:hueOff val="-130166"/>
            <a:satOff val="-2704"/>
            <a:lumOff val="-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kern="1200" baseline="0" dirty="0"/>
            <a:t>1915</a:t>
          </a:r>
          <a:r>
            <a:rPr lang="it-IT" sz="900" b="0" i="0" kern="1200" baseline="0" dirty="0"/>
            <a:t>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Gas asfissianti utilizzati dai tedeschi a Ypres</a:t>
          </a:r>
        </a:p>
      </dsp:txBody>
      <dsp:txXfrm>
        <a:off x="3712355" y="2322"/>
        <a:ext cx="1629291" cy="977574"/>
      </dsp:txXfrm>
    </dsp:sp>
    <dsp:sp modelId="{0D4881A2-4215-4031-ADB7-8DDF2DF5FDC0}">
      <dsp:nvSpPr>
        <dsp:cNvPr id="0" name=""/>
        <dsp:cNvSpPr/>
      </dsp:nvSpPr>
      <dsp:spPr>
        <a:xfrm>
          <a:off x="5504575" y="2322"/>
          <a:ext cx="1629291" cy="977574"/>
        </a:xfrm>
        <a:prstGeom prst="rect">
          <a:avLst/>
        </a:prstGeom>
        <a:solidFill>
          <a:schemeClr val="accent2">
            <a:hueOff val="-195249"/>
            <a:satOff val="-4056"/>
            <a:lumOff val="-1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Fronte balcanico: Imperi centrali contro Serbia (e l’anno successivo contro la Grecia) </a:t>
          </a:r>
        </a:p>
      </dsp:txBody>
      <dsp:txXfrm>
        <a:off x="5504575" y="2322"/>
        <a:ext cx="1629291" cy="977574"/>
      </dsp:txXfrm>
    </dsp:sp>
    <dsp:sp modelId="{22EFE4DA-C136-4FAC-B3E0-F1EC2B472441}">
      <dsp:nvSpPr>
        <dsp:cNvPr id="0" name=""/>
        <dsp:cNvSpPr/>
      </dsp:nvSpPr>
      <dsp:spPr>
        <a:xfrm>
          <a:off x="127914" y="1142826"/>
          <a:ext cx="1629291" cy="977574"/>
        </a:xfrm>
        <a:prstGeom prst="rect">
          <a:avLst/>
        </a:prstGeom>
        <a:solidFill>
          <a:schemeClr val="accent2">
            <a:hueOff val="-260332"/>
            <a:satOff val="-5408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/>
            <a:t>Fronte interno: primi segnali di economia di guerra centralizzata</a:t>
          </a:r>
          <a:endParaRPr lang="en-US" sz="900" kern="1200"/>
        </a:p>
      </dsp:txBody>
      <dsp:txXfrm>
        <a:off x="127914" y="1142826"/>
        <a:ext cx="1629291" cy="977574"/>
      </dsp:txXfrm>
    </dsp:sp>
    <dsp:sp modelId="{95B0049D-FF36-4F7C-8454-D5E63DFBBC2C}">
      <dsp:nvSpPr>
        <dsp:cNvPr id="0" name=""/>
        <dsp:cNvSpPr/>
      </dsp:nvSpPr>
      <dsp:spPr>
        <a:xfrm>
          <a:off x="1920134" y="1142826"/>
          <a:ext cx="1629291" cy="977574"/>
        </a:xfrm>
        <a:prstGeom prst="rect">
          <a:avLst/>
        </a:prstGeom>
        <a:solidFill>
          <a:schemeClr val="accent2">
            <a:hueOff val="-325415"/>
            <a:satOff val="-6760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Fronte occidentale: guerra di trincea (fossati protetti da filo spinato e mitragliatrici separati da quelli del nemico da una «terra di nessuno») </a:t>
          </a:r>
          <a:endParaRPr lang="en-US" sz="900" kern="1200" dirty="0"/>
        </a:p>
      </dsp:txBody>
      <dsp:txXfrm>
        <a:off x="1920134" y="1142826"/>
        <a:ext cx="1629291" cy="977574"/>
      </dsp:txXfrm>
    </dsp:sp>
    <dsp:sp modelId="{2A438DCF-FFD8-45D4-B26D-9D072A007A41}">
      <dsp:nvSpPr>
        <dsp:cNvPr id="0" name=""/>
        <dsp:cNvSpPr/>
      </dsp:nvSpPr>
      <dsp:spPr>
        <a:xfrm>
          <a:off x="3712355" y="1142826"/>
          <a:ext cx="1629291" cy="977574"/>
        </a:xfrm>
        <a:prstGeom prst="rect">
          <a:avLst/>
        </a:prstGeom>
        <a:solidFill>
          <a:schemeClr val="accent2">
            <a:hueOff val="-390498"/>
            <a:satOff val="-8112"/>
            <a:lumOff val="-2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b="0" i="0" kern="1200" baseline="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Fronte del mare: affondamento del transatlantico inglese Lusitania da parte della Germania</a:t>
          </a:r>
          <a:endParaRPr lang="en-US" sz="900" kern="1200" dirty="0"/>
        </a:p>
      </dsp:txBody>
      <dsp:txXfrm>
        <a:off x="3712355" y="1142826"/>
        <a:ext cx="1629291" cy="977574"/>
      </dsp:txXfrm>
    </dsp:sp>
    <dsp:sp modelId="{794B0F3C-01A9-4C8F-9DC6-ED8D88C2313A}">
      <dsp:nvSpPr>
        <dsp:cNvPr id="0" name=""/>
        <dsp:cNvSpPr/>
      </dsp:nvSpPr>
      <dsp:spPr>
        <a:xfrm>
          <a:off x="5504575" y="1142826"/>
          <a:ext cx="1629291" cy="977574"/>
        </a:xfrm>
        <a:prstGeom prst="rect">
          <a:avLst/>
        </a:prstGeom>
        <a:solidFill>
          <a:schemeClr val="accent2">
            <a:hueOff val="-455581"/>
            <a:satOff val="-9464"/>
            <a:lumOff val="-25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Ingresso in guerra dell’Italia (combattimenti sul lato orientale del confine contro l’Austria-Ungheria: Carso, Isonzo) </a:t>
          </a:r>
          <a:endParaRPr lang="en-US" sz="900" kern="1200" dirty="0"/>
        </a:p>
      </dsp:txBody>
      <dsp:txXfrm>
        <a:off x="5504575" y="1142826"/>
        <a:ext cx="1629291" cy="977574"/>
      </dsp:txXfrm>
    </dsp:sp>
    <dsp:sp modelId="{1E56F2A4-F5E5-4AC9-945A-21CBE7778785}">
      <dsp:nvSpPr>
        <dsp:cNvPr id="0" name=""/>
        <dsp:cNvSpPr/>
      </dsp:nvSpPr>
      <dsp:spPr>
        <a:xfrm>
          <a:off x="127914" y="2283330"/>
          <a:ext cx="1629291" cy="977574"/>
        </a:xfrm>
        <a:prstGeom prst="rect">
          <a:avLst/>
        </a:prstGeom>
        <a:solidFill>
          <a:schemeClr val="accent2">
            <a:hueOff val="-520665"/>
            <a:satOff val="-10816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kern="1200" baseline="0" dirty="0"/>
            <a:t>1916</a:t>
          </a:r>
          <a:r>
            <a:rPr lang="it-IT" sz="900" b="0" i="0" kern="1200" baseline="0" dirty="0"/>
            <a:t>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 Inizia la guerra di logoramento, per terra e per mare</a:t>
          </a:r>
          <a:endParaRPr lang="en-US" sz="900" kern="1200" dirty="0"/>
        </a:p>
      </dsp:txBody>
      <dsp:txXfrm>
        <a:off x="127914" y="2283330"/>
        <a:ext cx="1629291" cy="977574"/>
      </dsp:txXfrm>
    </dsp:sp>
    <dsp:sp modelId="{4159879B-9667-4B80-ACF0-707775B83F15}">
      <dsp:nvSpPr>
        <dsp:cNvPr id="0" name=""/>
        <dsp:cNvSpPr/>
      </dsp:nvSpPr>
      <dsp:spPr>
        <a:xfrm>
          <a:off x="1920134" y="2283330"/>
          <a:ext cx="1629291" cy="977574"/>
        </a:xfrm>
        <a:prstGeom prst="rect">
          <a:avLst/>
        </a:prstGeom>
        <a:solidFill>
          <a:schemeClr val="accent2">
            <a:hueOff val="-585748"/>
            <a:satOff val="-12167"/>
            <a:lumOff val="-3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Fronte interno: guerra totale</a:t>
          </a:r>
          <a:endParaRPr lang="en-US" sz="900" kern="1200" dirty="0"/>
        </a:p>
      </dsp:txBody>
      <dsp:txXfrm>
        <a:off x="1920134" y="2283330"/>
        <a:ext cx="1629291" cy="977574"/>
      </dsp:txXfrm>
    </dsp:sp>
    <dsp:sp modelId="{92333F82-8EDE-4308-BC07-B4DFBB8BCE46}">
      <dsp:nvSpPr>
        <dsp:cNvPr id="0" name=""/>
        <dsp:cNvSpPr/>
      </dsp:nvSpPr>
      <dsp:spPr>
        <a:xfrm>
          <a:off x="3693487" y="2283330"/>
          <a:ext cx="1629291" cy="977574"/>
        </a:xfrm>
        <a:prstGeom prst="rect">
          <a:avLst/>
        </a:prstGeom>
        <a:solidFill>
          <a:schemeClr val="accent2">
            <a:hueOff val="-650831"/>
            <a:satOff val="-13519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Battaglia di Verdun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Battaglia sulla Somme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(utilizzo per la prima volta dei carri armati)</a:t>
          </a:r>
          <a:endParaRPr lang="en-US" sz="900" kern="1200" dirty="0"/>
        </a:p>
      </dsp:txBody>
      <dsp:txXfrm>
        <a:off x="3693487" y="2283330"/>
        <a:ext cx="1629291" cy="977574"/>
      </dsp:txXfrm>
    </dsp:sp>
    <dsp:sp modelId="{13FB00F4-5D8E-4269-84C6-28410EA7E20F}">
      <dsp:nvSpPr>
        <dsp:cNvPr id="0" name=""/>
        <dsp:cNvSpPr/>
      </dsp:nvSpPr>
      <dsp:spPr>
        <a:xfrm>
          <a:off x="5504575" y="2283330"/>
          <a:ext cx="1629291" cy="977574"/>
        </a:xfrm>
        <a:prstGeom prst="rect">
          <a:avLst/>
        </a:prstGeom>
        <a:solidFill>
          <a:schemeClr val="accent2">
            <a:hueOff val="-715914"/>
            <a:satOff val="-14871"/>
            <a:lumOff val="-40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kern="1200" baseline="0" dirty="0"/>
            <a:t>1917: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Guerra </a:t>
          </a:r>
          <a:r>
            <a:rPr lang="en-US" sz="900" kern="1200" dirty="0" err="1"/>
            <a:t>nuova</a:t>
          </a:r>
          <a:r>
            <a:rPr lang="en-US" sz="900" kern="1200" dirty="0"/>
            <a:t>: </a:t>
          </a:r>
          <a:r>
            <a:rPr lang="en-US" sz="900" kern="1200" dirty="0" err="1"/>
            <a:t>scontri</a:t>
          </a:r>
          <a:r>
            <a:rPr lang="en-US" sz="900" kern="1200" dirty="0"/>
            <a:t> </a:t>
          </a:r>
          <a:r>
            <a:rPr lang="en-US" sz="900" kern="1200" dirty="0" err="1"/>
            <a:t>aerei</a:t>
          </a:r>
          <a:r>
            <a:rPr lang="en-US" sz="900" kern="1200" dirty="0"/>
            <a:t>, </a:t>
          </a:r>
          <a:r>
            <a:rPr lang="en-US" sz="900" kern="1200" dirty="0" err="1"/>
            <a:t>uso</a:t>
          </a:r>
          <a:r>
            <a:rPr lang="en-US" sz="900" kern="1200" dirty="0"/>
            <a:t> </a:t>
          </a:r>
          <a:r>
            <a:rPr lang="en-US" sz="900" kern="1200" dirty="0" err="1"/>
            <a:t>dei</a:t>
          </a:r>
          <a:r>
            <a:rPr lang="en-US" sz="900" kern="1200" dirty="0"/>
            <a:t> </a:t>
          </a:r>
          <a:r>
            <a:rPr lang="en-US" sz="900" kern="1200" dirty="0" err="1"/>
            <a:t>carri</a:t>
          </a:r>
          <a:r>
            <a:rPr lang="en-US" sz="900" kern="1200" dirty="0"/>
            <a:t> </a:t>
          </a:r>
          <a:r>
            <a:rPr lang="en-US" sz="900" kern="1200" dirty="0" err="1"/>
            <a:t>armati</a:t>
          </a:r>
          <a:r>
            <a:rPr lang="en-US" sz="900" kern="1200" dirty="0"/>
            <a:t>, </a:t>
          </a:r>
          <a:r>
            <a:rPr lang="en-US" sz="900" kern="1200" dirty="0" err="1"/>
            <a:t>impiego</a:t>
          </a:r>
          <a:r>
            <a:rPr lang="en-US" sz="900" kern="1200" dirty="0"/>
            <a:t> di </a:t>
          </a:r>
          <a:r>
            <a:rPr lang="en-US" sz="900" kern="1200" dirty="0" err="1"/>
            <a:t>truppe</a:t>
          </a:r>
          <a:r>
            <a:rPr lang="en-US" sz="900" kern="1200" dirty="0"/>
            <a:t> di </a:t>
          </a:r>
          <a:r>
            <a:rPr lang="en-US" sz="900" kern="1200" dirty="0" err="1"/>
            <a:t>assalto</a:t>
          </a:r>
          <a:r>
            <a:rPr lang="en-US" sz="900" kern="1200" dirty="0"/>
            <a:t> </a:t>
          </a:r>
          <a:r>
            <a:rPr lang="en-US" sz="900" kern="1200" dirty="0" err="1"/>
            <a:t>mobili</a:t>
          </a:r>
          <a:endParaRPr lang="en-US" sz="900" kern="1200" dirty="0"/>
        </a:p>
      </dsp:txBody>
      <dsp:txXfrm>
        <a:off x="5504575" y="2283330"/>
        <a:ext cx="1629291" cy="977574"/>
      </dsp:txXfrm>
    </dsp:sp>
    <dsp:sp modelId="{8407AB17-0030-4228-92CE-4B97D760E146}">
      <dsp:nvSpPr>
        <dsp:cNvPr id="0" name=""/>
        <dsp:cNvSpPr/>
      </dsp:nvSpPr>
      <dsp:spPr>
        <a:xfrm>
          <a:off x="127914" y="3423833"/>
          <a:ext cx="1629291" cy="977574"/>
        </a:xfrm>
        <a:prstGeom prst="rect">
          <a:avLst/>
        </a:prstGeom>
        <a:solidFill>
          <a:schemeClr val="accent2">
            <a:hueOff val="-780997"/>
            <a:satOff val="-16223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Rivoluzione russa e uscita della Russia dal conflitto</a:t>
          </a:r>
          <a:endParaRPr lang="en-US" sz="900" kern="1200" dirty="0"/>
        </a:p>
      </dsp:txBody>
      <dsp:txXfrm>
        <a:off x="127914" y="3423833"/>
        <a:ext cx="1629291" cy="977574"/>
      </dsp:txXfrm>
    </dsp:sp>
    <dsp:sp modelId="{B0A48B5C-2131-4E15-8798-102BDCEDECB1}">
      <dsp:nvSpPr>
        <dsp:cNvPr id="0" name=""/>
        <dsp:cNvSpPr/>
      </dsp:nvSpPr>
      <dsp:spPr>
        <a:xfrm>
          <a:off x="1920134" y="3423833"/>
          <a:ext cx="1629291" cy="977574"/>
        </a:xfrm>
        <a:prstGeom prst="rect">
          <a:avLst/>
        </a:prstGeom>
        <a:solidFill>
          <a:schemeClr val="accent2">
            <a:hueOff val="-846080"/>
            <a:satOff val="-17575"/>
            <a:lumOff val="-47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24 ottobre: Caporetto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(Cadorna sostituito da Diaz)</a:t>
          </a:r>
          <a:endParaRPr lang="en-US" sz="900" kern="1200" dirty="0"/>
        </a:p>
      </dsp:txBody>
      <dsp:txXfrm>
        <a:off x="1920134" y="3423833"/>
        <a:ext cx="1629291" cy="977574"/>
      </dsp:txXfrm>
    </dsp:sp>
    <dsp:sp modelId="{C1D1D88D-85A1-447C-9AE0-6362474C4670}">
      <dsp:nvSpPr>
        <dsp:cNvPr id="0" name=""/>
        <dsp:cNvSpPr/>
      </dsp:nvSpPr>
      <dsp:spPr>
        <a:xfrm>
          <a:off x="3712355" y="3423833"/>
          <a:ext cx="1629291" cy="977574"/>
        </a:xfrm>
        <a:prstGeom prst="rect">
          <a:avLst/>
        </a:prstGeom>
        <a:solidFill>
          <a:schemeClr val="accent2">
            <a:hueOff val="-911163"/>
            <a:satOff val="-18927"/>
            <a:lumOff val="-5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Gli Stati Uniti entrano in guerra  (in risposta alla guerra sottomarina indiscriminata perseguita dai tedeschi)</a:t>
          </a:r>
          <a:endParaRPr lang="en-US" sz="900" kern="1200" dirty="0"/>
        </a:p>
      </dsp:txBody>
      <dsp:txXfrm>
        <a:off x="3712355" y="3423833"/>
        <a:ext cx="1629291" cy="977574"/>
      </dsp:txXfrm>
    </dsp:sp>
    <dsp:sp modelId="{B930D73C-E1A6-4B47-A3AD-3173B779F252}">
      <dsp:nvSpPr>
        <dsp:cNvPr id="0" name=""/>
        <dsp:cNvSpPr/>
      </dsp:nvSpPr>
      <dsp:spPr>
        <a:xfrm>
          <a:off x="5504575" y="3423833"/>
          <a:ext cx="1629291" cy="977574"/>
        </a:xfrm>
        <a:prstGeom prst="rect">
          <a:avLst/>
        </a:prstGeom>
        <a:solidFill>
          <a:schemeClr val="accent2">
            <a:hueOff val="-976246"/>
            <a:satOff val="-20279"/>
            <a:lumOff val="-55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i="0" kern="1200" baseline="0" dirty="0"/>
            <a:t>1918</a:t>
          </a:r>
          <a:r>
            <a:rPr lang="it-IT" sz="900" b="0" i="0" kern="1200" baseline="0" dirty="0"/>
            <a:t>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i="0" kern="1200" baseline="0" dirty="0"/>
            <a:t>i fronti tornano a muoversi grazie all’esercito Usa che contribuisce alla sconfitta della Germania (battaglia di Amiens, </a:t>
          </a:r>
          <a:r>
            <a:rPr lang="it-IT" sz="900" b="0" i="0" kern="1200" baseline="0"/>
            <a:t>ritirata tedesca)</a:t>
          </a:r>
          <a:endParaRPr lang="en-US" sz="900" kern="1200" dirty="0"/>
        </a:p>
      </dsp:txBody>
      <dsp:txXfrm>
        <a:off x="5504575" y="3423833"/>
        <a:ext cx="1629291" cy="977574"/>
      </dsp:txXfrm>
    </dsp:sp>
    <dsp:sp modelId="{07747BC5-928F-40C5-95AB-77FF2DE3C453}">
      <dsp:nvSpPr>
        <dsp:cNvPr id="0" name=""/>
        <dsp:cNvSpPr/>
      </dsp:nvSpPr>
      <dsp:spPr>
        <a:xfrm>
          <a:off x="2532015" y="4564337"/>
          <a:ext cx="1629291" cy="977574"/>
        </a:xfrm>
        <a:prstGeom prst="rect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it-IT" sz="900" kern="1200" dirty="0">
              <a:solidFill>
                <a:schemeClr val="bg1"/>
              </a:solidFill>
            </a:rPr>
            <a:t>battaglia del Piave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it-IT" sz="900" kern="1200" dirty="0">
              <a:solidFill>
                <a:schemeClr val="bg1"/>
              </a:solidFill>
            </a:rPr>
            <a:t>4 novembre: armistizio Italia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it-IT" sz="900" kern="1200" dirty="0">
              <a:solidFill>
                <a:schemeClr val="bg1"/>
              </a:solidFill>
            </a:rPr>
            <a:t>L’Intesa vince la guerra (importanza decisiva del fronte occidentale)</a:t>
          </a:r>
        </a:p>
      </dsp:txBody>
      <dsp:txXfrm>
        <a:off x="2532015" y="4564337"/>
        <a:ext cx="1629291" cy="977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57B63-076F-4BCB-8458-66F2DDC0D4CA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8AB68-3BCF-4FF6-9AC4-37280798C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29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B5814-381A-1025-DB16-2A6761897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834373C-281D-5BC8-DFAD-FAC09ED10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E14181F-CE87-6080-9070-D1D35AFC8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911D87-B346-282E-3E39-D198D1892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C8AB68-3BCF-4FF6-9AC4-37280798C9F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62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8AB68-3BCF-4FF6-9AC4-37280798C9F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49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>
            <a:extLst>
              <a:ext uri="{FF2B5EF4-FFF2-40B4-BE49-F238E27FC236}">
                <a16:creationId xmlns:a16="http://schemas.microsoft.com/office/drawing/2014/main" id="{926A3E7A-A38F-DDF0-589B-31CAB96160B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03C8250F-DB30-E7D7-951E-7D8B1D42F3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2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6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5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281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884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43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021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32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09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444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26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51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449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860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218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1ED7FC-5322-4C60-F78A-46B656AA8E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4C584A-0506-9160-F6FA-7030A61BE56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411605-3FDA-4DB3-9F00-13EFE50236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3099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3A5199-0417-27B6-47F0-903495FDAC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C7EBD2-4430-B592-AC61-33370CEC8C5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487B7D-6ACB-44B5-9411-814F741F3E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6816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F8C04C-D1CA-EE37-DCF8-41C62D7159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870D18-68FC-A592-B6BB-ABBDE009CEF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FEBF98-6F98-4BCF-8696-58F2E2FE7E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1496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4874684" cy="48720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687484" y="1600200"/>
            <a:ext cx="4876800" cy="48720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7A737A-1278-F1B1-D9CB-3D08DC9A49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F795B7-86D7-6EDA-4505-28DE46FDEB4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085315-AD3D-4433-9DE5-76E7E62B05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5082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EC62C5-CEA2-7550-98B6-345C2B98A1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0CFEF855-B4CA-AFDE-8B42-499440B7678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F2B7D-5F47-41F5-97C0-43F58E9253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2534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5E540A7-0EB4-90B5-8BB2-0B78C1462A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2A7274-88FC-BD0D-A257-8063C76060C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3F8DBE-CAC0-4965-8CA3-28661AE790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4206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2CAEA97-BA26-0705-8BCF-F8C8555CFC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593B24E-B458-EB01-1C97-5A5D1288C95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E52BCF-6DBF-4416-8743-31C2FE01CB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680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97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D0ABCF-6EF5-B9A8-F0F7-77C8475B62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86B108-9BD0-2CD3-4456-A5BC1370D42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254657-DA16-413F-93A0-8F81CDBECD5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6058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CDC3B3-D81E-6D60-E999-5AC54574935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D3EFA7-8C19-4B63-FE89-8A3003FCAE9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00979-E347-4266-91D8-5414AB9540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3318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5EBD6F-9227-F48E-0127-D851363D70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6C99D5A-B132-F4E4-5C0F-BE32C29EAA8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9331D-D983-4FD6-BD88-AE37A491CA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7235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077201" y="274638"/>
            <a:ext cx="2487084" cy="6197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7264400" cy="61976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4A52D3-1EDA-B6BF-DB68-9012745518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E8B428-1B4D-BEB6-22A0-59FD142AD98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B73993-A080-4F2E-8411-9B7DD52F77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6057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28413-E923-4A39-99BB-39F9F257D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84C6EA-88AA-4B42-BD5F-8FCBBAE05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75BAA6-9CE7-4D0C-8223-532F2C09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00E4-0AC6-48AB-A4AA-A87FA73084C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07504A-C6D5-442F-8ED3-AD75B9F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5F26AA-B521-456E-8771-4BFA23C0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71D4-1C50-4880-9392-9A04AA7EA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347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A890A-84E9-4C91-B10F-BDDF796F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6A6136-5671-4296-846D-CA714DEE4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F5E005-E7E6-457F-9E27-3FB88647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00E4-0AC6-48AB-A4AA-A87FA73084C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C11BEB-C8CC-4D96-9EEB-F3D75E5F9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94FF48-B614-4DEC-AA6C-5621F5AD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71D4-1C50-4880-9392-9A04AA7EA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447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D51616-DC23-4FCF-90A8-676A9A19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D8A3D7-65C7-4367-A04F-C8B3DF96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DD3796-40B5-413F-BD17-FFA3B8A2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00E4-0AC6-48AB-A4AA-A87FA73084C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5B4DBA-817B-40CB-B2EA-AF86D9E6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78F2DD-27E2-446B-8E5E-33DF97E8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71D4-1C50-4880-9392-9A04AA7EA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329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E614A6-4134-4703-A238-D1D0C3834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6F7CFA-132B-49C7-B922-C68230F47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67EB1B-7CD0-4B73-9CD7-0FA9291FE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B57B6C-B135-4F9A-A539-8F659028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00E4-0AC6-48AB-A4AA-A87FA73084C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D26A9B-8949-4A1F-9069-C1588B13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75D332-F539-4882-9120-84170DEB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71D4-1C50-4880-9392-9A04AA7EA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394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568ADB-7C94-47A6-B81A-5186F6CB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736CBB-777B-4F56-B9E4-CD1F87CB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507045-ADA0-4B98-A000-77EE2F31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4DF21C-E157-4F3C-AE41-A2F7AA6D4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9C71C6E-CFE0-4FA9-8E6B-2A042D1A6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7C68000-8C74-4869-84D6-68CE4BC3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00E4-0AC6-48AB-A4AA-A87FA73084C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B903228-1D1E-419B-98AB-F8200BFA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C5BD8E-89FC-47DB-8EA5-202A86D2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71D4-1C50-4880-9392-9A04AA7EA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483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35CB2F-4AF0-4251-9789-398035FA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4CA0B32-D688-4EEA-9FCD-C1A66E2F8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00E4-0AC6-48AB-A4AA-A87FA73084C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E609EF7-8B09-4562-A3AE-467FE166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98BDFF-F693-4727-9D12-F6A30379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71D4-1C50-4880-9392-9A04AA7EA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44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022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2942F4-557E-4541-919F-66C76225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00E4-0AC6-48AB-A4AA-A87FA73084C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BAEBAF0-D9E7-4693-A0EB-C3153F96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60EF04-BFAF-46A8-A20C-A025C778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71D4-1C50-4880-9392-9A04AA7EA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934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DA56EB-DEBD-4601-8D07-69BF189D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87E7C0-06BA-41AC-A247-51ABB9536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FA3124-59BD-4626-9750-27B190281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1CCFD6-E5A2-4EF5-8298-8DE4FDFD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00E4-0AC6-48AB-A4AA-A87FA73084C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4D6E31-4086-4631-B036-92ECBE1F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675BDF-2837-478D-99BF-9900C0B2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71D4-1C50-4880-9392-9A04AA7EA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060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FB0EEA-C42C-4044-AF4B-C00DD565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0514895-9588-49C7-B750-19A8D63B2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3DFEB0-D147-4554-8D4F-47CB13DE3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ED8FBB-8A36-41DC-8ADC-FE6B16E3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00E4-0AC6-48AB-A4AA-A87FA73084C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A8EA4B-10CA-4010-8EA5-3EEF9AD9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D7D26A-5F8E-457F-8A2D-6388D631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71D4-1C50-4880-9392-9A04AA7EA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253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E8E39-C520-4725-9756-F6A0F3A6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E1CEC0-B368-45E8-AE62-366095892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62D5E0-F90E-4A7F-8436-B334675F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00E4-0AC6-48AB-A4AA-A87FA73084C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E13A43-4158-4E99-B3BA-48E0ADF6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2F51EF-ED48-4AF9-9E9C-25C9AC4F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71D4-1C50-4880-9392-9A04AA7EA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696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3F11515-3B4A-4AEF-B90C-0EF66B128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C5230C-1638-42FC-A604-8E3B9E2BD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3B9428-2C64-49FF-9D10-E1F87F06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00E4-0AC6-48AB-A4AA-A87FA73084C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A9404F-C999-4476-AA22-B11AE7E2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80A050-CB41-45AB-A064-5DCFB308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71D4-1C50-4880-9392-9A04AA7EA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59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0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5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9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2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99A8DD2-C443-44AD-85B3-4CE72B962C5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4FCA09-A334-4A38-8A78-E51DCD588A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5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E6011-D557-E44F-80EC-FABA014E087E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B010E-A476-C94D-BE96-8DFB62239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32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>
            <a:extLst>
              <a:ext uri="{FF2B5EF4-FFF2-40B4-BE49-F238E27FC236}">
                <a16:creationId xmlns:a16="http://schemas.microsoft.com/office/drawing/2014/main" id="{EB8BF879-978A-51B6-6D69-3834B8449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2117" cy="6858000"/>
          </a:xfrm>
          <a:prstGeom prst="line">
            <a:avLst/>
          </a:prstGeom>
          <a:noFill/>
          <a:ln w="38160" cap="sq">
            <a:solidFill>
              <a:srgbClr val="FEC3AE">
                <a:alpha val="9294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800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B6FCAF5-753B-E833-FE8C-6F48F37A5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9954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C2EF9CA-13B5-8615-AB9C-AC5643957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9954684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7AF6A3B-5304-2132-85DB-34C48DB7753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1715751" y="268289"/>
            <a:ext cx="2679700" cy="382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Text Box 5">
            <a:extLst>
              <a:ext uri="{FF2B5EF4-FFF2-40B4-BE49-F238E27FC236}">
                <a16:creationId xmlns:a16="http://schemas.microsoft.com/office/drawing/2014/main" id="{DD9449EC-6CD5-EEE3-0B46-BE7205F0A40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855201" y="3676121"/>
            <a:ext cx="3200400" cy="4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1031" name="Line 6">
            <a:extLst>
              <a:ext uri="{FF2B5EF4-FFF2-40B4-BE49-F238E27FC236}">
                <a16:creationId xmlns:a16="http://schemas.microsoft.com/office/drawing/2014/main" id="{63F43F91-61E2-53DD-1823-81190E6B0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" y="0"/>
            <a:ext cx="2117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800"/>
          </a:p>
        </p:txBody>
      </p:sp>
      <p:sp>
        <p:nvSpPr>
          <p:cNvPr id="1032" name="Line 7">
            <a:extLst>
              <a:ext uri="{FF2B5EF4-FFF2-40B4-BE49-F238E27FC236}">
                <a16:creationId xmlns:a16="http://schemas.microsoft.com/office/drawing/2014/main" id="{E2E7F6C4-07B4-5D48-1E87-B5F89A2FE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2117" cy="6858000"/>
          </a:xfrm>
          <a:prstGeom prst="line">
            <a:avLst/>
          </a:prstGeom>
          <a:noFill/>
          <a:ln w="19080" cap="sq">
            <a:solidFill>
              <a:srgbClr val="FE86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800"/>
          </a:p>
        </p:txBody>
      </p:sp>
      <p:sp>
        <p:nvSpPr>
          <p:cNvPr id="1033" name="Rectangle 8">
            <a:extLst>
              <a:ext uri="{FF2B5EF4-FFF2-40B4-BE49-F238E27FC236}">
                <a16:creationId xmlns:a16="http://schemas.microsoft.com/office/drawing/2014/main" id="{BE4A68A6-7932-F487-8D61-0E55687B1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rgbClr val="FEC3AE">
              <a:alpha val="8705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1034" name="Line 9">
            <a:extLst>
              <a:ext uri="{FF2B5EF4-FFF2-40B4-BE49-F238E27FC236}">
                <a16:creationId xmlns:a16="http://schemas.microsoft.com/office/drawing/2014/main" id="{14E16704-2008-2944-46D5-0899E0842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2117" cy="6858000"/>
          </a:xfrm>
          <a:prstGeom prst="line">
            <a:avLst/>
          </a:prstGeom>
          <a:noFill/>
          <a:ln w="9360" cap="sq">
            <a:solidFill>
              <a:srgbClr val="FE86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800"/>
          </a:p>
        </p:txBody>
      </p:sp>
      <p:sp>
        <p:nvSpPr>
          <p:cNvPr id="1035" name="Oval 10">
            <a:extLst>
              <a:ext uri="{FF2B5EF4-FFF2-40B4-BE49-F238E27FC236}">
                <a16:creationId xmlns:a16="http://schemas.microsoft.com/office/drawing/2014/main" id="{4197CA0F-740F-F685-629A-627CB76D0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5434" y="5715001"/>
            <a:ext cx="732367" cy="54927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705FD42-5667-A650-12EF-4681169490D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839451" y="5734051"/>
            <a:ext cx="81068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2A338C-BD48-4215-8C23-F7211BEB94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011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575F6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0E8847C-C908-48C5-A427-34883B9D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863609-9D09-41AB-978B-5F8183C51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3477CF-7C1E-4A46-87B5-7F5D2CD90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00E4-0AC6-48AB-A4AA-A87FA73084CC}" type="datetimeFigureOut">
              <a:rPr lang="it-IT" smtClean="0"/>
              <a:t>16/04/2024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4178B2-F49C-41CE-8BAA-69D27F1FE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A651E7-6B21-485B-B16C-9B531A1AA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E71D4-1C50-4880-9392-9A04AA7EA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15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eschool.com/lezione/attentato-di-sarajevo-francesco-ferdinando-gavrilo-princip-6825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5DDDE61D-FF89-8844-A928-8650F8050F19}"/>
              </a:ext>
            </a:extLst>
          </p:cNvPr>
          <p:cNvSpPr/>
          <p:nvPr/>
        </p:nvSpPr>
        <p:spPr>
          <a:xfrm>
            <a:off x="2696" y="358806"/>
            <a:ext cx="2311744" cy="120165"/>
          </a:xfrm>
          <a:prstGeom prst="roundRect">
            <a:avLst>
              <a:gd name="adj" fmla="val 26958"/>
            </a:avLst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61CC693E-2BC6-45EB-BEA0-6D934343F726}"/>
              </a:ext>
            </a:extLst>
          </p:cNvPr>
          <p:cNvCxnSpPr>
            <a:cxnSpLocks/>
          </p:cNvCxnSpPr>
          <p:nvPr/>
        </p:nvCxnSpPr>
        <p:spPr>
          <a:xfrm>
            <a:off x="203200" y="4234381"/>
            <a:ext cx="11727543" cy="0"/>
          </a:xfrm>
          <a:prstGeom prst="straightConnector1">
            <a:avLst/>
          </a:prstGeom>
          <a:ln w="44450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Freccia a pentagono 3">
            <a:extLst>
              <a:ext uri="{FF2B5EF4-FFF2-40B4-BE49-F238E27FC236}">
                <a16:creationId xmlns:a16="http://schemas.microsoft.com/office/drawing/2014/main" id="{D3E91C9B-CAAE-4CD2-9B4B-21D84F7D083A}"/>
              </a:ext>
            </a:extLst>
          </p:cNvPr>
          <p:cNvSpPr/>
          <p:nvPr/>
        </p:nvSpPr>
        <p:spPr>
          <a:xfrm rot="5400000">
            <a:off x="1696084" y="3778842"/>
            <a:ext cx="379191" cy="408963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1914</a:t>
            </a:r>
          </a:p>
        </p:txBody>
      </p:sp>
      <p:sp>
        <p:nvSpPr>
          <p:cNvPr id="7" name="Freccia a pentagono 6">
            <a:extLst>
              <a:ext uri="{FF2B5EF4-FFF2-40B4-BE49-F238E27FC236}">
                <a16:creationId xmlns:a16="http://schemas.microsoft.com/office/drawing/2014/main" id="{267671DD-7C07-46FA-A9A2-D5820484FB9C}"/>
              </a:ext>
            </a:extLst>
          </p:cNvPr>
          <p:cNvSpPr/>
          <p:nvPr/>
        </p:nvSpPr>
        <p:spPr>
          <a:xfrm rot="5400000">
            <a:off x="2329324" y="3778843"/>
            <a:ext cx="379191" cy="408963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1918</a:t>
            </a:r>
          </a:p>
        </p:txBody>
      </p:sp>
      <p:sp>
        <p:nvSpPr>
          <p:cNvPr id="8" name="Freccia a pentagono 7">
            <a:extLst>
              <a:ext uri="{FF2B5EF4-FFF2-40B4-BE49-F238E27FC236}">
                <a16:creationId xmlns:a16="http://schemas.microsoft.com/office/drawing/2014/main" id="{912B774A-9F4A-47B7-8533-72A8CD7A2161}"/>
              </a:ext>
            </a:extLst>
          </p:cNvPr>
          <p:cNvSpPr/>
          <p:nvPr/>
        </p:nvSpPr>
        <p:spPr>
          <a:xfrm rot="5400000">
            <a:off x="5329268" y="2505823"/>
            <a:ext cx="276798" cy="408963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1945</a:t>
            </a:r>
          </a:p>
        </p:txBody>
      </p:sp>
      <p:sp>
        <p:nvSpPr>
          <p:cNvPr id="9" name="Freccia a pentagono 8">
            <a:extLst>
              <a:ext uri="{FF2B5EF4-FFF2-40B4-BE49-F238E27FC236}">
                <a16:creationId xmlns:a16="http://schemas.microsoft.com/office/drawing/2014/main" id="{F634B279-7372-4A11-BAE8-13374516CE0E}"/>
              </a:ext>
            </a:extLst>
          </p:cNvPr>
          <p:cNvSpPr/>
          <p:nvPr/>
        </p:nvSpPr>
        <p:spPr>
          <a:xfrm rot="5400000">
            <a:off x="2809278" y="2505822"/>
            <a:ext cx="276798" cy="408963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1922</a:t>
            </a:r>
          </a:p>
        </p:txBody>
      </p:sp>
      <p:sp>
        <p:nvSpPr>
          <p:cNvPr id="10" name="Freccia a pentagono 9">
            <a:extLst>
              <a:ext uri="{FF2B5EF4-FFF2-40B4-BE49-F238E27FC236}">
                <a16:creationId xmlns:a16="http://schemas.microsoft.com/office/drawing/2014/main" id="{A93C90F0-9689-4ABB-A690-9EC0BAB056B8}"/>
              </a:ext>
            </a:extLst>
          </p:cNvPr>
          <p:cNvSpPr/>
          <p:nvPr/>
        </p:nvSpPr>
        <p:spPr>
          <a:xfrm rot="5400000">
            <a:off x="10657176" y="3013765"/>
            <a:ext cx="274833" cy="408963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1992</a:t>
            </a:r>
          </a:p>
        </p:txBody>
      </p:sp>
      <p:sp>
        <p:nvSpPr>
          <p:cNvPr id="11" name="Freccia a pentagono 10">
            <a:extLst>
              <a:ext uri="{FF2B5EF4-FFF2-40B4-BE49-F238E27FC236}">
                <a16:creationId xmlns:a16="http://schemas.microsoft.com/office/drawing/2014/main" id="{FD3060C0-526C-4319-A2CE-C6EA3FCDAC2D}"/>
              </a:ext>
            </a:extLst>
          </p:cNvPr>
          <p:cNvSpPr/>
          <p:nvPr/>
        </p:nvSpPr>
        <p:spPr>
          <a:xfrm rot="16200000">
            <a:off x="1116123" y="4363236"/>
            <a:ext cx="725715" cy="5805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1910</a:t>
            </a:r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76A982BD-955D-4E87-9C38-E8D00CCB0081}"/>
              </a:ext>
            </a:extLst>
          </p:cNvPr>
          <p:cNvSpPr/>
          <p:nvPr/>
        </p:nvSpPr>
        <p:spPr>
          <a:xfrm rot="16200000">
            <a:off x="2241855" y="4363233"/>
            <a:ext cx="725715" cy="5805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1920</a:t>
            </a:r>
          </a:p>
        </p:txBody>
      </p:sp>
      <p:sp>
        <p:nvSpPr>
          <p:cNvPr id="13" name="Freccia a pentagono 12">
            <a:extLst>
              <a:ext uri="{FF2B5EF4-FFF2-40B4-BE49-F238E27FC236}">
                <a16:creationId xmlns:a16="http://schemas.microsoft.com/office/drawing/2014/main" id="{D1A83771-FCDA-4860-BFA8-6F5B37E1A4C0}"/>
              </a:ext>
            </a:extLst>
          </p:cNvPr>
          <p:cNvSpPr/>
          <p:nvPr/>
        </p:nvSpPr>
        <p:spPr>
          <a:xfrm rot="16200000">
            <a:off x="3367587" y="4363233"/>
            <a:ext cx="725715" cy="5805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1930</a:t>
            </a:r>
          </a:p>
        </p:txBody>
      </p:sp>
      <p:sp>
        <p:nvSpPr>
          <p:cNvPr id="14" name="Freccia a pentagono 13">
            <a:extLst>
              <a:ext uri="{FF2B5EF4-FFF2-40B4-BE49-F238E27FC236}">
                <a16:creationId xmlns:a16="http://schemas.microsoft.com/office/drawing/2014/main" id="{B0D4E565-28C4-4B8A-A2B4-D08BEE468AFC}"/>
              </a:ext>
            </a:extLst>
          </p:cNvPr>
          <p:cNvSpPr/>
          <p:nvPr/>
        </p:nvSpPr>
        <p:spPr>
          <a:xfrm rot="16200000">
            <a:off x="4493319" y="4363233"/>
            <a:ext cx="725715" cy="5805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1940</a:t>
            </a:r>
          </a:p>
        </p:txBody>
      </p:sp>
      <p:sp>
        <p:nvSpPr>
          <p:cNvPr id="15" name="Freccia a pentagono 14">
            <a:extLst>
              <a:ext uri="{FF2B5EF4-FFF2-40B4-BE49-F238E27FC236}">
                <a16:creationId xmlns:a16="http://schemas.microsoft.com/office/drawing/2014/main" id="{4E7D6DF4-847D-4310-B6B4-8A0AD5474701}"/>
              </a:ext>
            </a:extLst>
          </p:cNvPr>
          <p:cNvSpPr/>
          <p:nvPr/>
        </p:nvSpPr>
        <p:spPr>
          <a:xfrm rot="16200000">
            <a:off x="5619051" y="4363234"/>
            <a:ext cx="725715" cy="5805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1950</a:t>
            </a:r>
          </a:p>
        </p:txBody>
      </p:sp>
      <p:sp>
        <p:nvSpPr>
          <p:cNvPr id="16" name="Freccia a pentagono 15">
            <a:extLst>
              <a:ext uri="{FF2B5EF4-FFF2-40B4-BE49-F238E27FC236}">
                <a16:creationId xmlns:a16="http://schemas.microsoft.com/office/drawing/2014/main" id="{53340B9F-2EF7-4C78-AD95-BA4E7A07CA2D}"/>
              </a:ext>
            </a:extLst>
          </p:cNvPr>
          <p:cNvSpPr/>
          <p:nvPr/>
        </p:nvSpPr>
        <p:spPr>
          <a:xfrm rot="16200000">
            <a:off x="6744783" y="4363234"/>
            <a:ext cx="725715" cy="5805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1960</a:t>
            </a:r>
          </a:p>
        </p:txBody>
      </p:sp>
      <p:sp>
        <p:nvSpPr>
          <p:cNvPr id="17" name="Freccia a pentagono 16">
            <a:extLst>
              <a:ext uri="{FF2B5EF4-FFF2-40B4-BE49-F238E27FC236}">
                <a16:creationId xmlns:a16="http://schemas.microsoft.com/office/drawing/2014/main" id="{10AD04CD-245F-440C-BD08-CEBF593A1070}"/>
              </a:ext>
            </a:extLst>
          </p:cNvPr>
          <p:cNvSpPr/>
          <p:nvPr/>
        </p:nvSpPr>
        <p:spPr>
          <a:xfrm rot="16200000">
            <a:off x="7870515" y="4363234"/>
            <a:ext cx="725715" cy="5805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1970</a:t>
            </a:r>
          </a:p>
        </p:txBody>
      </p:sp>
      <p:sp>
        <p:nvSpPr>
          <p:cNvPr id="18" name="Freccia a pentagono 17">
            <a:extLst>
              <a:ext uri="{FF2B5EF4-FFF2-40B4-BE49-F238E27FC236}">
                <a16:creationId xmlns:a16="http://schemas.microsoft.com/office/drawing/2014/main" id="{B5245B15-1898-491F-B624-84701D24B238}"/>
              </a:ext>
            </a:extLst>
          </p:cNvPr>
          <p:cNvSpPr/>
          <p:nvPr/>
        </p:nvSpPr>
        <p:spPr>
          <a:xfrm rot="16200000">
            <a:off x="8996247" y="4363234"/>
            <a:ext cx="725715" cy="5805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1980</a:t>
            </a:r>
          </a:p>
        </p:txBody>
      </p:sp>
      <p:sp>
        <p:nvSpPr>
          <p:cNvPr id="19" name="Freccia a pentagono 18">
            <a:extLst>
              <a:ext uri="{FF2B5EF4-FFF2-40B4-BE49-F238E27FC236}">
                <a16:creationId xmlns:a16="http://schemas.microsoft.com/office/drawing/2014/main" id="{F94CF1E4-3E56-4771-A31F-9F4EF6E21680}"/>
              </a:ext>
            </a:extLst>
          </p:cNvPr>
          <p:cNvSpPr/>
          <p:nvPr/>
        </p:nvSpPr>
        <p:spPr>
          <a:xfrm rot="16200000">
            <a:off x="10121979" y="4363235"/>
            <a:ext cx="725715" cy="5805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1990</a:t>
            </a:r>
          </a:p>
        </p:txBody>
      </p:sp>
      <p:sp>
        <p:nvSpPr>
          <p:cNvPr id="20" name="Freccia a pentagono 19">
            <a:extLst>
              <a:ext uri="{FF2B5EF4-FFF2-40B4-BE49-F238E27FC236}">
                <a16:creationId xmlns:a16="http://schemas.microsoft.com/office/drawing/2014/main" id="{906FE9FD-66E2-45CC-A6B5-60ACFF9E045D}"/>
              </a:ext>
            </a:extLst>
          </p:cNvPr>
          <p:cNvSpPr/>
          <p:nvPr/>
        </p:nvSpPr>
        <p:spPr>
          <a:xfrm rot="16200000">
            <a:off x="11247712" y="4363236"/>
            <a:ext cx="725715" cy="5805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</a:t>
            </a:r>
          </a:p>
        </p:txBody>
      </p:sp>
      <p:sp>
        <p:nvSpPr>
          <p:cNvPr id="21" name="Freccia a pentagono 20">
            <a:extLst>
              <a:ext uri="{FF2B5EF4-FFF2-40B4-BE49-F238E27FC236}">
                <a16:creationId xmlns:a16="http://schemas.microsoft.com/office/drawing/2014/main" id="{59596B2A-AB8D-4A01-8135-651BCAF91131}"/>
              </a:ext>
            </a:extLst>
          </p:cNvPr>
          <p:cNvSpPr/>
          <p:nvPr/>
        </p:nvSpPr>
        <p:spPr>
          <a:xfrm rot="16200000">
            <a:off x="-9609" y="4363236"/>
            <a:ext cx="725715" cy="5805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1900</a:t>
            </a:r>
          </a:p>
        </p:txBody>
      </p:sp>
      <p:sp>
        <p:nvSpPr>
          <p:cNvPr id="22" name="Freccia a pentagono 21">
            <a:extLst>
              <a:ext uri="{FF2B5EF4-FFF2-40B4-BE49-F238E27FC236}">
                <a16:creationId xmlns:a16="http://schemas.microsoft.com/office/drawing/2014/main" id="{63D78342-EA89-447D-8276-67A1F356D860}"/>
              </a:ext>
            </a:extLst>
          </p:cNvPr>
          <p:cNvSpPr/>
          <p:nvPr/>
        </p:nvSpPr>
        <p:spPr>
          <a:xfrm rot="5400000">
            <a:off x="2178601" y="3012184"/>
            <a:ext cx="271673" cy="408963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1917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03F94ED-2D24-4509-9FB0-D9547E9637CE}"/>
              </a:ext>
            </a:extLst>
          </p:cNvPr>
          <p:cNvSpPr/>
          <p:nvPr/>
        </p:nvSpPr>
        <p:spPr>
          <a:xfrm>
            <a:off x="2090162" y="6293789"/>
            <a:ext cx="8913131" cy="336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1917-1992 &gt; il secolo breve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EC870B3-9943-4472-B26A-00FF41FF7A18}"/>
              </a:ext>
            </a:extLst>
          </p:cNvPr>
          <p:cNvSpPr/>
          <p:nvPr/>
        </p:nvSpPr>
        <p:spPr>
          <a:xfrm>
            <a:off x="1885680" y="5109922"/>
            <a:ext cx="3586206" cy="304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1914-1945 &gt; la guerra civile europea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62AADEB-FF2D-491F-B8F0-8574BD535F5F}"/>
              </a:ext>
            </a:extLst>
          </p:cNvPr>
          <p:cNvSpPr/>
          <p:nvPr/>
        </p:nvSpPr>
        <p:spPr>
          <a:xfrm>
            <a:off x="5467668" y="5875101"/>
            <a:ext cx="5531407" cy="336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1946-1992 &gt; guerra fredda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09B97CFF-3271-494F-9545-1DC65B9AC598}"/>
              </a:ext>
            </a:extLst>
          </p:cNvPr>
          <p:cNvSpPr/>
          <p:nvPr/>
        </p:nvSpPr>
        <p:spPr>
          <a:xfrm>
            <a:off x="5406882" y="5414597"/>
            <a:ext cx="3258148" cy="3802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1945-1973 &gt;  l’età dell’oro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64E89DB-A093-48E6-BD74-2430F951DEF2}"/>
              </a:ext>
            </a:extLst>
          </p:cNvPr>
          <p:cNvSpPr/>
          <p:nvPr/>
        </p:nvSpPr>
        <p:spPr>
          <a:xfrm>
            <a:off x="1694260" y="3384830"/>
            <a:ext cx="1042204" cy="3791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guerra mondiale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5DD671E-CD77-46A8-B249-7A77FB794967}"/>
              </a:ext>
            </a:extLst>
          </p:cNvPr>
          <p:cNvSpPr/>
          <p:nvPr/>
        </p:nvSpPr>
        <p:spPr>
          <a:xfrm>
            <a:off x="2756586" y="2365869"/>
            <a:ext cx="2928954" cy="1825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fascismo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52053C5C-691E-4A7C-998D-6014B7616180}"/>
              </a:ext>
            </a:extLst>
          </p:cNvPr>
          <p:cNvSpPr/>
          <p:nvPr/>
        </p:nvSpPr>
        <p:spPr>
          <a:xfrm>
            <a:off x="2109956" y="2900379"/>
            <a:ext cx="8889119" cy="1709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Rivoluzione russa e URSS</a:t>
            </a:r>
          </a:p>
        </p:txBody>
      </p:sp>
      <p:sp>
        <p:nvSpPr>
          <p:cNvPr id="28" name="Freccia a pentagono 27">
            <a:extLst>
              <a:ext uri="{FF2B5EF4-FFF2-40B4-BE49-F238E27FC236}">
                <a16:creationId xmlns:a16="http://schemas.microsoft.com/office/drawing/2014/main" id="{00142FA6-7D72-4414-8510-8280A2BC3189}"/>
              </a:ext>
            </a:extLst>
          </p:cNvPr>
          <p:cNvSpPr/>
          <p:nvPr/>
        </p:nvSpPr>
        <p:spPr>
          <a:xfrm rot="5400000">
            <a:off x="4673153" y="3727364"/>
            <a:ext cx="379191" cy="408963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1940</a:t>
            </a:r>
          </a:p>
        </p:txBody>
      </p:sp>
      <p:sp>
        <p:nvSpPr>
          <p:cNvPr id="29" name="Freccia a pentagono 28">
            <a:extLst>
              <a:ext uri="{FF2B5EF4-FFF2-40B4-BE49-F238E27FC236}">
                <a16:creationId xmlns:a16="http://schemas.microsoft.com/office/drawing/2014/main" id="{8FA9EB96-D3B4-4470-8A62-3D2B6CD1F467}"/>
              </a:ext>
            </a:extLst>
          </p:cNvPr>
          <p:cNvSpPr/>
          <p:nvPr/>
        </p:nvSpPr>
        <p:spPr>
          <a:xfrm rot="5400000">
            <a:off x="5288351" y="3727364"/>
            <a:ext cx="379191" cy="408963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1945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41E2F26-27A4-48C1-90BD-1348E0262117}"/>
              </a:ext>
            </a:extLst>
          </p:cNvPr>
          <p:cNvSpPr/>
          <p:nvPr/>
        </p:nvSpPr>
        <p:spPr>
          <a:xfrm>
            <a:off x="4649284" y="3331732"/>
            <a:ext cx="1020456" cy="3791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 guerra mondiale</a:t>
            </a:r>
          </a:p>
        </p:txBody>
      </p:sp>
      <p:sp>
        <p:nvSpPr>
          <p:cNvPr id="31" name="Freccia a pentagono 30">
            <a:extLst>
              <a:ext uri="{FF2B5EF4-FFF2-40B4-BE49-F238E27FC236}">
                <a16:creationId xmlns:a16="http://schemas.microsoft.com/office/drawing/2014/main" id="{3F82E63C-2196-4393-9FE5-FDE01EBF4D6D}"/>
              </a:ext>
            </a:extLst>
          </p:cNvPr>
          <p:cNvSpPr/>
          <p:nvPr/>
        </p:nvSpPr>
        <p:spPr>
          <a:xfrm rot="5400000">
            <a:off x="5339548" y="1993046"/>
            <a:ext cx="276798" cy="408963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1945</a:t>
            </a:r>
          </a:p>
        </p:txBody>
      </p:sp>
      <p:sp>
        <p:nvSpPr>
          <p:cNvPr id="32" name="Freccia a pentagono 31">
            <a:extLst>
              <a:ext uri="{FF2B5EF4-FFF2-40B4-BE49-F238E27FC236}">
                <a16:creationId xmlns:a16="http://schemas.microsoft.com/office/drawing/2014/main" id="{19C62050-4BF2-44C9-8B2D-3971865620B0}"/>
              </a:ext>
            </a:extLst>
          </p:cNvPr>
          <p:cNvSpPr/>
          <p:nvPr/>
        </p:nvSpPr>
        <p:spPr>
          <a:xfrm rot="5400000">
            <a:off x="3998745" y="1977332"/>
            <a:ext cx="276798" cy="408963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1933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94C6F65E-CE16-4A79-9A34-91EA1BEA0B13}"/>
              </a:ext>
            </a:extLst>
          </p:cNvPr>
          <p:cNvSpPr/>
          <p:nvPr/>
        </p:nvSpPr>
        <p:spPr>
          <a:xfrm>
            <a:off x="3932662" y="1842378"/>
            <a:ext cx="1758974" cy="1825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 Reich</a:t>
            </a:r>
          </a:p>
        </p:txBody>
      </p:sp>
      <p:sp>
        <p:nvSpPr>
          <p:cNvPr id="34" name="Freccia a pentagono 33">
            <a:extLst>
              <a:ext uri="{FF2B5EF4-FFF2-40B4-BE49-F238E27FC236}">
                <a16:creationId xmlns:a16="http://schemas.microsoft.com/office/drawing/2014/main" id="{45862CFF-B1DF-4F75-9AC3-D28395E88A05}"/>
              </a:ext>
            </a:extLst>
          </p:cNvPr>
          <p:cNvSpPr/>
          <p:nvPr/>
        </p:nvSpPr>
        <p:spPr>
          <a:xfrm rot="5400000">
            <a:off x="3989538" y="1449043"/>
            <a:ext cx="276798" cy="408963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1933</a:t>
            </a:r>
          </a:p>
        </p:txBody>
      </p:sp>
      <p:sp>
        <p:nvSpPr>
          <p:cNvPr id="35" name="Freccia a pentagono 34">
            <a:extLst>
              <a:ext uri="{FF2B5EF4-FFF2-40B4-BE49-F238E27FC236}">
                <a16:creationId xmlns:a16="http://schemas.microsoft.com/office/drawing/2014/main" id="{E08F43B4-C8FF-4B22-8A95-85CA79D5FC6D}"/>
              </a:ext>
            </a:extLst>
          </p:cNvPr>
          <p:cNvSpPr/>
          <p:nvPr/>
        </p:nvSpPr>
        <p:spPr>
          <a:xfrm rot="5400000">
            <a:off x="2277871" y="1444090"/>
            <a:ext cx="276798" cy="408963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1918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E66FF662-F749-4DE3-99BF-738989F0F082}"/>
              </a:ext>
            </a:extLst>
          </p:cNvPr>
          <p:cNvSpPr/>
          <p:nvPr/>
        </p:nvSpPr>
        <p:spPr>
          <a:xfrm>
            <a:off x="2211788" y="1298375"/>
            <a:ext cx="2129838" cy="1883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Repubblica di Weimar</a:t>
            </a:r>
          </a:p>
        </p:txBody>
      </p:sp>
      <p:sp>
        <p:nvSpPr>
          <p:cNvPr id="37" name="Freccia a pentagono 36">
            <a:extLst>
              <a:ext uri="{FF2B5EF4-FFF2-40B4-BE49-F238E27FC236}">
                <a16:creationId xmlns:a16="http://schemas.microsoft.com/office/drawing/2014/main" id="{BA01F031-62D2-4616-B5AF-5D3606F198FB}"/>
              </a:ext>
            </a:extLst>
          </p:cNvPr>
          <p:cNvSpPr/>
          <p:nvPr/>
        </p:nvSpPr>
        <p:spPr>
          <a:xfrm rot="5400000">
            <a:off x="4710299" y="919225"/>
            <a:ext cx="276798" cy="408963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1941</a:t>
            </a:r>
          </a:p>
        </p:txBody>
      </p:sp>
      <p:sp>
        <p:nvSpPr>
          <p:cNvPr id="38" name="Freccia a pentagono 37">
            <a:extLst>
              <a:ext uri="{FF2B5EF4-FFF2-40B4-BE49-F238E27FC236}">
                <a16:creationId xmlns:a16="http://schemas.microsoft.com/office/drawing/2014/main" id="{C1AFEE3B-761F-4EA9-BCEE-4F1BC048A873}"/>
              </a:ext>
            </a:extLst>
          </p:cNvPr>
          <p:cNvSpPr/>
          <p:nvPr/>
        </p:nvSpPr>
        <p:spPr>
          <a:xfrm rot="5400000">
            <a:off x="3466932" y="901017"/>
            <a:ext cx="276798" cy="408963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1929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81953CD0-0D07-4035-98F6-9D294CD24558}"/>
              </a:ext>
            </a:extLst>
          </p:cNvPr>
          <p:cNvSpPr/>
          <p:nvPr/>
        </p:nvSpPr>
        <p:spPr>
          <a:xfrm>
            <a:off x="3400849" y="754371"/>
            <a:ext cx="1652332" cy="194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Grande depressione / new </a:t>
            </a:r>
            <a:r>
              <a: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deal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ccia a pentagono 39">
            <a:extLst>
              <a:ext uri="{FF2B5EF4-FFF2-40B4-BE49-F238E27FC236}">
                <a16:creationId xmlns:a16="http://schemas.microsoft.com/office/drawing/2014/main" id="{9BACA370-4490-4786-8F7D-3CC294B1D996}"/>
              </a:ext>
            </a:extLst>
          </p:cNvPr>
          <p:cNvSpPr/>
          <p:nvPr/>
        </p:nvSpPr>
        <p:spPr>
          <a:xfrm rot="5400000">
            <a:off x="3999063" y="915643"/>
            <a:ext cx="276798" cy="408963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1933</a:t>
            </a:r>
          </a:p>
        </p:txBody>
      </p:sp>
      <p:sp>
        <p:nvSpPr>
          <p:cNvPr id="42" name="Freccia a pentagono 41">
            <a:extLst>
              <a:ext uri="{FF2B5EF4-FFF2-40B4-BE49-F238E27FC236}">
                <a16:creationId xmlns:a16="http://schemas.microsoft.com/office/drawing/2014/main" id="{AFFBB17A-EABF-45AA-8C5E-E722CD0D03F0}"/>
              </a:ext>
            </a:extLst>
          </p:cNvPr>
          <p:cNvSpPr/>
          <p:nvPr/>
        </p:nvSpPr>
        <p:spPr>
          <a:xfrm rot="5400000">
            <a:off x="5355623" y="1483138"/>
            <a:ext cx="276798" cy="408963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1945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8B46D4D5-F658-4032-9FA9-CBA01475131E}"/>
              </a:ext>
            </a:extLst>
          </p:cNvPr>
          <p:cNvSpPr/>
          <p:nvPr/>
        </p:nvSpPr>
        <p:spPr>
          <a:xfrm>
            <a:off x="5292992" y="1363064"/>
            <a:ext cx="5922532" cy="1709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Italia repubblicana</a:t>
            </a:r>
          </a:p>
        </p:txBody>
      </p:sp>
      <p:sp>
        <p:nvSpPr>
          <p:cNvPr id="25" name="Triangolo isoscele 24">
            <a:extLst>
              <a:ext uri="{FF2B5EF4-FFF2-40B4-BE49-F238E27FC236}">
                <a16:creationId xmlns:a16="http://schemas.microsoft.com/office/drawing/2014/main" id="{8612BE87-931F-4C03-BFDF-3F3030C352B7}"/>
              </a:ext>
            </a:extLst>
          </p:cNvPr>
          <p:cNvSpPr/>
          <p:nvPr/>
        </p:nvSpPr>
        <p:spPr>
          <a:xfrm rot="5400000">
            <a:off x="11153063" y="1343620"/>
            <a:ext cx="334777" cy="20985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ccia a pentagono 43">
            <a:extLst>
              <a:ext uri="{FF2B5EF4-FFF2-40B4-BE49-F238E27FC236}">
                <a16:creationId xmlns:a16="http://schemas.microsoft.com/office/drawing/2014/main" id="{4002F002-3C6F-44EE-A605-E5342C2C21D0}"/>
              </a:ext>
            </a:extLst>
          </p:cNvPr>
          <p:cNvSpPr/>
          <p:nvPr/>
        </p:nvSpPr>
        <p:spPr>
          <a:xfrm rot="5400000">
            <a:off x="9842476" y="3779887"/>
            <a:ext cx="276798" cy="408963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1979</a:t>
            </a:r>
          </a:p>
        </p:txBody>
      </p:sp>
      <p:sp>
        <p:nvSpPr>
          <p:cNvPr id="45" name="Freccia a pentagono 44">
            <a:extLst>
              <a:ext uri="{FF2B5EF4-FFF2-40B4-BE49-F238E27FC236}">
                <a16:creationId xmlns:a16="http://schemas.microsoft.com/office/drawing/2014/main" id="{991E3E43-F6FA-4211-BBC9-988CAAFC80C6}"/>
              </a:ext>
            </a:extLst>
          </p:cNvPr>
          <p:cNvSpPr/>
          <p:nvPr/>
        </p:nvSpPr>
        <p:spPr>
          <a:xfrm rot="5400000">
            <a:off x="8501673" y="3784051"/>
            <a:ext cx="276798" cy="408963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1973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EA588793-887A-452A-A13F-1201A188343A}"/>
              </a:ext>
            </a:extLst>
          </p:cNvPr>
          <p:cNvSpPr/>
          <p:nvPr/>
        </p:nvSpPr>
        <p:spPr>
          <a:xfrm>
            <a:off x="8435590" y="3629219"/>
            <a:ext cx="1758974" cy="18259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Crisi petrolifera/ stagflazione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E2518B5D-D1DF-654E-B05D-EDA4596705A7}"/>
              </a:ext>
            </a:extLst>
          </p:cNvPr>
          <p:cNvSpPr txBox="1"/>
          <p:nvPr/>
        </p:nvSpPr>
        <p:spPr>
          <a:xfrm>
            <a:off x="183781" y="158751"/>
            <a:ext cx="1949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periodizzazioni</a:t>
            </a:r>
          </a:p>
        </p:txBody>
      </p:sp>
    </p:spTree>
    <p:extLst>
      <p:ext uri="{BB962C8B-B14F-4D97-AF65-F5344CB8AC3E}">
        <p14:creationId xmlns:p14="http://schemas.microsoft.com/office/powerpoint/2010/main" val="1290771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466FCC-26A6-AD0C-513D-472AAABE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87B5CC2-9A25-C301-EF01-49A1049094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982898"/>
              </p:ext>
            </p:extLst>
          </p:nvPr>
        </p:nvGraphicFramePr>
        <p:xfrm>
          <a:off x="4015819" y="988540"/>
          <a:ext cx="7261781" cy="5544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rima Guerra Mondiale">
            <a:extLst>
              <a:ext uri="{FF2B5EF4-FFF2-40B4-BE49-F238E27FC236}">
                <a16:creationId xmlns:a16="http://schemas.microsoft.com/office/drawing/2014/main" id="{E9149AFD-F939-7640-80B5-58ABFF52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7" y="2506825"/>
            <a:ext cx="3956552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A4CC38D-67E9-FD61-84AE-B6929AEB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8" y="548640"/>
            <a:ext cx="3956552" cy="1132258"/>
          </a:xfrm>
        </p:spPr>
        <p:txBody>
          <a:bodyPr/>
          <a:lstStyle/>
          <a:p>
            <a:r>
              <a:rPr lang="it-IT" dirty="0"/>
              <a:t>Le fasi del conflitto</a:t>
            </a:r>
          </a:p>
        </p:txBody>
      </p:sp>
    </p:spTree>
    <p:extLst>
      <p:ext uri="{BB962C8B-B14F-4D97-AF65-F5344CB8AC3E}">
        <p14:creationId xmlns:p14="http://schemas.microsoft.com/office/powerpoint/2010/main" val="420612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1F3FB68-5516-2972-46E8-1E7A92FE7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FB209F-6E28-215B-7DF0-FB88DEA93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4" y="556181"/>
            <a:ext cx="4288220" cy="10674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Le </a:t>
            </a:r>
            <a:r>
              <a:rPr lang="en-US" sz="4000" dirty="0" err="1"/>
              <a:t>caratteristiche</a:t>
            </a:r>
            <a:endParaRPr lang="en-US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D6E41-B7AD-ADB7-BDDD-8D16090F5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23" y="1857081"/>
            <a:ext cx="4288220" cy="476745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1800" dirty="0"/>
              <a:t>Carattere </a:t>
            </a:r>
            <a:r>
              <a:rPr lang="en-US" sz="1800" dirty="0" err="1"/>
              <a:t>distruttivo</a:t>
            </a:r>
            <a:r>
              <a:rPr lang="en-US" sz="1800" dirty="0"/>
              <a:t>, </a:t>
            </a:r>
            <a:r>
              <a:rPr lang="en-US" sz="1800" dirty="0" err="1"/>
              <a:t>scontro</a:t>
            </a:r>
            <a:r>
              <a:rPr lang="en-US" sz="1800" dirty="0"/>
              <a:t> di </a:t>
            </a:r>
            <a:r>
              <a:rPr lang="en-US" sz="1800" dirty="0" err="1"/>
              <a:t>civiltà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attiva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ferocia</a:t>
            </a:r>
            <a:r>
              <a:rPr lang="en-US" sz="1800" dirty="0"/>
              <a:t> con </a:t>
            </a:r>
            <a:r>
              <a:rPr lang="en-US" sz="1800" dirty="0" err="1"/>
              <a:t>pochi</a:t>
            </a:r>
            <a:r>
              <a:rPr lang="en-US" sz="1800" dirty="0"/>
              <a:t> precedent (70 </a:t>
            </a:r>
            <a:r>
              <a:rPr lang="en-US" sz="1800" dirty="0" err="1"/>
              <a:t>milioni</a:t>
            </a:r>
            <a:r>
              <a:rPr lang="en-US" sz="1800" dirty="0"/>
              <a:t> di </a:t>
            </a:r>
            <a:r>
              <a:rPr lang="en-US" sz="1800" dirty="0" err="1"/>
              <a:t>morti</a:t>
            </a:r>
            <a:r>
              <a:rPr lang="en-US" sz="1800" dirty="0"/>
              <a:t>. </a:t>
            </a:r>
            <a:r>
              <a:rPr lang="en-US" sz="1800" b="1" dirty="0"/>
              <a:t>Focus</a:t>
            </a:r>
            <a:r>
              <a:rPr lang="en-US" sz="1800" dirty="0"/>
              <a:t>: </a:t>
            </a:r>
            <a:r>
              <a:rPr lang="en-US" sz="1800" b="1" dirty="0" err="1"/>
              <a:t>Febbre</a:t>
            </a:r>
            <a:r>
              <a:rPr lang="en-US" sz="1800" b="1" dirty="0"/>
              <a:t> Spagnola</a:t>
            </a:r>
            <a:r>
              <a:rPr lang="en-US" sz="1800" dirty="0"/>
              <a:t> </a:t>
            </a:r>
            <a:r>
              <a:rPr lang="en-US" sz="1800" dirty="0" err="1"/>
              <a:t>tra</a:t>
            </a:r>
            <a:r>
              <a:rPr lang="en-US" sz="1800" dirty="0"/>
              <a:t> I 25 e 100 </a:t>
            </a:r>
            <a:r>
              <a:rPr lang="en-US" sz="1800" dirty="0" err="1"/>
              <a:t>milioni</a:t>
            </a:r>
            <a:r>
              <a:rPr lang="en-US" sz="1800" dirty="0"/>
              <a:t> di </a:t>
            </a:r>
            <a:r>
              <a:rPr lang="en-US" sz="1800" dirty="0" err="1"/>
              <a:t>morti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 err="1"/>
              <a:t>Condizioni</a:t>
            </a:r>
            <a:r>
              <a:rPr lang="en-US" sz="1800" dirty="0"/>
              <a:t> </a:t>
            </a:r>
            <a:r>
              <a:rPr lang="en-US" sz="1800" dirty="0" err="1"/>
              <a:t>disumane</a:t>
            </a:r>
            <a:r>
              <a:rPr lang="en-US" sz="1800" dirty="0"/>
              <a:t> </a:t>
            </a:r>
            <a:r>
              <a:rPr lang="en-US" sz="1800" dirty="0" err="1"/>
              <a:t>dei</a:t>
            </a:r>
            <a:r>
              <a:rPr lang="en-US" sz="1800" dirty="0"/>
              <a:t> </a:t>
            </a:r>
            <a:r>
              <a:rPr lang="en-US" sz="1800" dirty="0" err="1"/>
              <a:t>soldati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Guerra di </a:t>
            </a:r>
            <a:r>
              <a:rPr lang="en-US" sz="1800" dirty="0" err="1"/>
              <a:t>trincea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Guerra </a:t>
            </a:r>
            <a:r>
              <a:rPr lang="en-US" sz="1800" dirty="0" err="1"/>
              <a:t>Tecnologica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Guerra Di </a:t>
            </a:r>
            <a:r>
              <a:rPr lang="en-US" sz="1800" dirty="0" err="1"/>
              <a:t>massa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 err="1"/>
              <a:t>Violenza</a:t>
            </a:r>
            <a:r>
              <a:rPr lang="en-US" sz="1800" dirty="0"/>
              <a:t> sui </a:t>
            </a:r>
            <a:r>
              <a:rPr lang="en-US" sz="1800" dirty="0" err="1"/>
              <a:t>civili</a:t>
            </a:r>
            <a:r>
              <a:rPr lang="en-US" sz="1800" dirty="0"/>
              <a:t> (</a:t>
            </a:r>
            <a:r>
              <a:rPr lang="en-US" sz="1800" dirty="0" err="1"/>
              <a:t>bombardamenti</a:t>
            </a:r>
            <a:r>
              <a:rPr lang="en-US" sz="1800" dirty="0"/>
              <a:t>, </a:t>
            </a:r>
            <a:r>
              <a:rPr lang="en-US" sz="1800" dirty="0" err="1"/>
              <a:t>deportazioni</a:t>
            </a:r>
            <a:r>
              <a:rPr lang="en-US" sz="1800" dirty="0"/>
              <a:t>, </a:t>
            </a:r>
            <a:r>
              <a:rPr lang="en-US" sz="1800" dirty="0" err="1"/>
              <a:t>spostamento</a:t>
            </a:r>
            <a:r>
              <a:rPr lang="en-US" sz="1800" dirty="0"/>
              <a:t> </a:t>
            </a:r>
            <a:r>
              <a:rPr lang="en-US" sz="1800" dirty="0" err="1"/>
              <a:t>forzato</a:t>
            </a:r>
            <a:r>
              <a:rPr lang="en-US" sz="1800" dirty="0"/>
              <a:t>, </a:t>
            </a:r>
            <a:r>
              <a:rPr lang="en-US" sz="1800" dirty="0" err="1"/>
              <a:t>internamento</a:t>
            </a:r>
            <a:r>
              <a:rPr lang="en-US" sz="1800" dirty="0"/>
              <a:t>, </a:t>
            </a:r>
            <a:r>
              <a:rPr lang="en-US" sz="1800" dirty="0" err="1"/>
              <a:t>stupri</a:t>
            </a:r>
            <a:r>
              <a:rPr lang="en-US" sz="1800" dirty="0"/>
              <a:t>, </a:t>
            </a:r>
            <a:r>
              <a:rPr lang="en-US" sz="1800" dirty="0" err="1"/>
              <a:t>violenza</a:t>
            </a:r>
            <a:r>
              <a:rPr lang="en-US" sz="1800" dirty="0"/>
              <a:t> sui </a:t>
            </a:r>
            <a:r>
              <a:rPr lang="en-US" sz="1800" dirty="0" err="1"/>
              <a:t>civili</a:t>
            </a:r>
            <a:r>
              <a:rPr lang="en-US" sz="1800" dirty="0"/>
              <a:t> (</a:t>
            </a:r>
            <a:r>
              <a:rPr lang="en-US" sz="1800" b="1" dirty="0"/>
              <a:t>Focus: </a:t>
            </a:r>
            <a:r>
              <a:rPr lang="en-US" sz="1800" b="1" dirty="0" err="1"/>
              <a:t>sterminio</a:t>
            </a:r>
            <a:r>
              <a:rPr lang="en-US" sz="1800" b="1" dirty="0"/>
              <a:t> </a:t>
            </a:r>
            <a:r>
              <a:rPr lang="en-US" sz="1800" b="1" dirty="0" err="1"/>
              <a:t>degli</a:t>
            </a:r>
            <a:r>
              <a:rPr lang="en-US" sz="1800" b="1" dirty="0"/>
              <a:t> </a:t>
            </a:r>
            <a:r>
              <a:rPr lang="en-US" sz="1800" b="1" dirty="0" err="1"/>
              <a:t>armeni</a:t>
            </a:r>
            <a:r>
              <a:rPr lang="en-US" sz="1800" b="1" dirty="0"/>
              <a:t> 1915-1916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Guerra </a:t>
            </a:r>
            <a:r>
              <a:rPr lang="en-US" sz="1800" dirty="0" err="1"/>
              <a:t>totale</a:t>
            </a:r>
            <a:r>
              <a:rPr lang="en-US" sz="1800" dirty="0"/>
              <a:t> (</a:t>
            </a:r>
            <a:r>
              <a:rPr lang="en-US" sz="1800" dirty="0" err="1"/>
              <a:t>fronte</a:t>
            </a:r>
            <a:r>
              <a:rPr lang="en-US" sz="1800" dirty="0"/>
              <a:t> di </a:t>
            </a:r>
            <a:r>
              <a:rPr lang="en-US" sz="1800" dirty="0" err="1"/>
              <a:t>guerra</a:t>
            </a:r>
            <a:r>
              <a:rPr lang="en-US" sz="1800" dirty="0"/>
              <a:t> e </a:t>
            </a:r>
            <a:r>
              <a:rPr lang="en-US" sz="1800" dirty="0" err="1"/>
              <a:t>fronte</a:t>
            </a:r>
            <a:r>
              <a:rPr lang="en-US" sz="1800" dirty="0"/>
              <a:t> e </a:t>
            </a:r>
            <a:r>
              <a:rPr lang="en-US" sz="1800" dirty="0" err="1"/>
              <a:t>interno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Guerra </a:t>
            </a:r>
            <a:r>
              <a:rPr lang="en-US" sz="1800" dirty="0" err="1"/>
              <a:t>globale</a:t>
            </a:r>
            <a:r>
              <a:rPr lang="en-US" sz="1800" dirty="0"/>
              <a:t> (Europa, </a:t>
            </a:r>
            <a:r>
              <a:rPr lang="en-US" sz="1800" dirty="0" err="1"/>
              <a:t>Giappone</a:t>
            </a:r>
            <a:r>
              <a:rPr lang="en-US" sz="1800" dirty="0"/>
              <a:t>, Australia, Nuova </a:t>
            </a:r>
            <a:r>
              <a:rPr lang="en-US" sz="1800" dirty="0" err="1"/>
              <a:t>Zelanda</a:t>
            </a:r>
            <a:r>
              <a:rPr lang="en-US" sz="1800" dirty="0"/>
              <a:t>, </a:t>
            </a:r>
            <a:r>
              <a:rPr lang="en-US" sz="1800" dirty="0" err="1"/>
              <a:t>Unione</a:t>
            </a:r>
            <a:r>
              <a:rPr lang="en-US" sz="1800" dirty="0"/>
              <a:t> </a:t>
            </a:r>
            <a:r>
              <a:rPr lang="en-US" sz="1800" dirty="0" err="1"/>
              <a:t>Sudafricana</a:t>
            </a:r>
            <a:r>
              <a:rPr lang="en-US" sz="1800" dirty="0"/>
              <a:t>, </a:t>
            </a:r>
            <a:r>
              <a:rPr lang="en-US" sz="1800" dirty="0" err="1"/>
              <a:t>Cina</a:t>
            </a:r>
            <a:r>
              <a:rPr lang="en-US" sz="1800" dirty="0"/>
              <a:t>, </a:t>
            </a:r>
            <a:r>
              <a:rPr lang="en-US" sz="1800" dirty="0" err="1"/>
              <a:t>Brasiel</a:t>
            </a:r>
            <a:r>
              <a:rPr lang="en-US" sz="1800" dirty="0"/>
              <a:t>, Cuba, Panama, </a:t>
            </a:r>
            <a:r>
              <a:rPr lang="en-US" sz="1800" dirty="0" err="1"/>
              <a:t>ecc</a:t>
            </a:r>
            <a:r>
              <a:rPr lang="en-US" sz="1800" dirty="0"/>
              <a:t>. </a:t>
            </a:r>
            <a:r>
              <a:rPr lang="en-US" sz="1800" dirty="0" err="1"/>
              <a:t>Colonie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Immagine 5" descr="croci.jpeg">
            <a:extLst>
              <a:ext uri="{FF2B5EF4-FFF2-40B4-BE49-F238E27FC236}">
                <a16:creationId xmlns:a16="http://schemas.microsoft.com/office/drawing/2014/main" id="{CFFD2D52-3821-1123-EED4-6F07B6CFF4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76" r="23227" b="2"/>
          <a:stretch/>
        </p:blipFill>
        <p:spPr>
          <a:xfrm>
            <a:off x="6094262" y="-2325"/>
            <a:ext cx="3027315" cy="3404259"/>
          </a:xfrm>
          <a:prstGeom prst="rect">
            <a:avLst/>
          </a:prstGeom>
        </p:spPr>
      </p:pic>
      <p:pic>
        <p:nvPicPr>
          <p:cNvPr id="7" name="Immagine 6" descr="Ansaldo.jpg">
            <a:extLst>
              <a:ext uri="{FF2B5EF4-FFF2-40B4-BE49-F238E27FC236}">
                <a16:creationId xmlns:a16="http://schemas.microsoft.com/office/drawing/2014/main" id="{34F12E92-D5E4-FDDC-ED24-5BC5F288D8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88" r="12975" b="-2"/>
          <a:stretch/>
        </p:blipFill>
        <p:spPr>
          <a:xfrm>
            <a:off x="9178016" y="1633"/>
            <a:ext cx="3013984" cy="3400300"/>
          </a:xfrm>
          <a:prstGeom prst="rect">
            <a:avLst/>
          </a:prstGeom>
        </p:spPr>
      </p:pic>
      <p:pic>
        <p:nvPicPr>
          <p:cNvPr id="4" name="Immagine 3" descr="trincea.jpg">
            <a:extLst>
              <a:ext uri="{FF2B5EF4-FFF2-40B4-BE49-F238E27FC236}">
                <a16:creationId xmlns:a16="http://schemas.microsoft.com/office/drawing/2014/main" id="{927AACAE-7085-D02A-A552-FB8A158085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22" r="27752" b="-2"/>
          <a:stretch/>
        </p:blipFill>
        <p:spPr>
          <a:xfrm>
            <a:off x="6095999" y="3453738"/>
            <a:ext cx="3025578" cy="3404261"/>
          </a:xfrm>
          <a:prstGeom prst="rect">
            <a:avLst/>
          </a:prstGeom>
        </p:spPr>
      </p:pic>
      <p:pic>
        <p:nvPicPr>
          <p:cNvPr id="5" name="Immagine 4" descr="55461_635870037636577026.jpg">
            <a:extLst>
              <a:ext uri="{FF2B5EF4-FFF2-40B4-BE49-F238E27FC236}">
                <a16:creationId xmlns:a16="http://schemas.microsoft.com/office/drawing/2014/main" id="{5C4F2975-36D8-53E8-F000-4C09878ACA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7" r="15474" b="4"/>
          <a:stretch/>
        </p:blipFill>
        <p:spPr>
          <a:xfrm>
            <a:off x="9178016" y="3453738"/>
            <a:ext cx="3013984" cy="3404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5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0B8AF59-D1D2-97A2-A0AB-45626276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L’Italia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Prima Guerra </a:t>
            </a:r>
            <a:r>
              <a:rPr lang="en-US" dirty="0" err="1"/>
              <a:t>mondiale</a:t>
            </a:r>
            <a:endParaRPr lang="en-US" dirty="0"/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BE0422FD-A4EA-0160-59FD-F46DE524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CAFC16E1-76ED-31B1-C910-78ABB69D2BD6}"/>
              </a:ext>
            </a:extLst>
          </p:cNvPr>
          <p:cNvGrpSpPr/>
          <p:nvPr/>
        </p:nvGrpSpPr>
        <p:grpSpPr>
          <a:xfrm>
            <a:off x="700396" y="1600201"/>
            <a:ext cx="11186803" cy="4138129"/>
            <a:chOff x="126735" y="789122"/>
            <a:chExt cx="4902457" cy="4000995"/>
          </a:xfrm>
        </p:grpSpPr>
        <p:pic>
          <p:nvPicPr>
            <p:cNvPr id="6" name="Immagine 5" descr="Corteggiamento_italia.jpg">
              <a:extLst>
                <a:ext uri="{FF2B5EF4-FFF2-40B4-BE49-F238E27FC236}">
                  <a16:creationId xmlns:a16="http://schemas.microsoft.com/office/drawing/2014/main" id="{E481877B-1A09-8DF1-8CF0-D4F9B5A04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35" y="789122"/>
              <a:ext cx="2934583" cy="2812821"/>
            </a:xfrm>
            <a:prstGeom prst="rect">
              <a:avLst/>
            </a:prstGeom>
            <a:ln w="508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B9960F4-1211-DEE5-D71B-7C834824B522}"/>
                </a:ext>
              </a:extLst>
            </p:cNvPr>
            <p:cNvSpPr/>
            <p:nvPr/>
          </p:nvSpPr>
          <p:spPr>
            <a:xfrm>
              <a:off x="164592" y="3866787"/>
              <a:ext cx="4864600" cy="923330"/>
            </a:xfrm>
            <a:prstGeom prst="rect">
              <a:avLst/>
            </a:prstGeom>
            <a:solidFill>
              <a:srgbClr val="44546A">
                <a:lumMod val="75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</a:rPr>
                <a:t>Nel 1914 l’Italia non entra in guerra al fianco dei paesi della Triplice Alleanza: il patto è difensivo e il governo  liberale sceglie la neutralità 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E08B0A49-4B75-568E-D77F-3D6C52FBA46F}"/>
              </a:ext>
            </a:extLst>
          </p:cNvPr>
          <p:cNvGrpSpPr/>
          <p:nvPr/>
        </p:nvGrpSpPr>
        <p:grpSpPr>
          <a:xfrm>
            <a:off x="7889560" y="1881751"/>
            <a:ext cx="3065835" cy="2619766"/>
            <a:chOff x="7406640" y="945040"/>
            <a:chExt cx="3065835" cy="1301530"/>
          </a:xfrm>
        </p:grpSpPr>
        <p:cxnSp>
          <p:nvCxnSpPr>
            <p:cNvPr id="16" name="Connettore 1 13">
              <a:extLst>
                <a:ext uri="{FF2B5EF4-FFF2-40B4-BE49-F238E27FC236}">
                  <a16:creationId xmlns:a16="http://schemas.microsoft.com/office/drawing/2014/main" id="{999DDA56-2C6B-D7B2-1090-4B12B8AAC526}"/>
                </a:ext>
              </a:extLst>
            </p:cNvPr>
            <p:cNvCxnSpPr>
              <a:cxnSpLocks/>
            </p:cNvCxnSpPr>
            <p:nvPr/>
          </p:nvCxnSpPr>
          <p:spPr>
            <a:xfrm>
              <a:off x="8832156" y="945040"/>
              <a:ext cx="0" cy="1301530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7E13EEF1-CD6F-355D-BBD6-6AC7A96E1CFA}"/>
                </a:ext>
              </a:extLst>
            </p:cNvPr>
            <p:cNvSpPr txBox="1"/>
            <p:nvPr/>
          </p:nvSpPr>
          <p:spPr>
            <a:xfrm>
              <a:off x="7406640" y="945040"/>
              <a:ext cx="1284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neutralisti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C10B5E10-2672-433A-E128-5D0AA08AA80B}"/>
                </a:ext>
              </a:extLst>
            </p:cNvPr>
            <p:cNvSpPr txBox="1"/>
            <p:nvPr/>
          </p:nvSpPr>
          <p:spPr>
            <a:xfrm>
              <a:off x="8973347" y="945040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 Black" panose="020B0803030403020204" pitchFamily="34" charset="0"/>
                  <a:ea typeface="Source Sans Pro Black" panose="020B0803030403020204" pitchFamily="34" charset="0"/>
                </a:rPr>
                <a:t>interventisti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517E3336-D769-1F52-ED10-047F79682477}"/>
                </a:ext>
              </a:extLst>
            </p:cNvPr>
            <p:cNvSpPr txBox="1"/>
            <p:nvPr/>
          </p:nvSpPr>
          <p:spPr>
            <a:xfrm>
              <a:off x="9067347" y="1314372"/>
              <a:ext cx="131112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Liberali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Democratici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Nazionalisti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1C74D246-DAEF-8CB2-C3E8-062265DF4AEC}"/>
                </a:ext>
              </a:extLst>
            </p:cNvPr>
            <p:cNvSpPr txBox="1"/>
            <p:nvPr/>
          </p:nvSpPr>
          <p:spPr>
            <a:xfrm>
              <a:off x="7550589" y="1314372"/>
              <a:ext cx="9964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Liberali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Socialisti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Cattolici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6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E39AE-B5BF-F9CD-9E34-74C09AF79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24maggio1915.jpg">
            <a:extLst>
              <a:ext uri="{FF2B5EF4-FFF2-40B4-BE49-F238E27FC236}">
                <a16:creationId xmlns:a16="http://schemas.microsoft.com/office/drawing/2014/main" id="{98F8C931-32AA-14BC-5EA6-3FF79A0E0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48112">
            <a:off x="667890" y="1593690"/>
            <a:ext cx="3583940" cy="13245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C6B045C7-2732-DB7C-A337-2281E9964830}"/>
              </a:ext>
            </a:extLst>
          </p:cNvPr>
          <p:cNvGrpSpPr/>
          <p:nvPr/>
        </p:nvGrpSpPr>
        <p:grpSpPr>
          <a:xfrm>
            <a:off x="5052832" y="1244338"/>
            <a:ext cx="6571785" cy="4486946"/>
            <a:chOff x="5316947" y="303171"/>
            <a:chExt cx="6571785" cy="4486946"/>
          </a:xfrm>
        </p:grpSpPr>
        <p:sp>
          <p:nvSpPr>
            <p:cNvPr id="14" name="Segnaposto contenuto 2">
              <a:extLst>
                <a:ext uri="{FF2B5EF4-FFF2-40B4-BE49-F238E27FC236}">
                  <a16:creationId xmlns:a16="http://schemas.microsoft.com/office/drawing/2014/main" id="{DAA5C23A-9773-1A84-4C6F-8300611E7527}"/>
                </a:ext>
              </a:extLst>
            </p:cNvPr>
            <p:cNvSpPr txBox="1">
              <a:spLocks/>
            </p:cNvSpPr>
            <p:nvPr/>
          </p:nvSpPr>
          <p:spPr>
            <a:xfrm>
              <a:off x="8496460" y="303171"/>
              <a:ext cx="3196183" cy="109934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Accordo segreto &gt;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Patto di Londra (26 aprile 1915)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 maggio 1915 &gt; inizio ostilità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Immagine 14" descr="domenica del corriere_ingresso in guerra.jpg">
              <a:extLst>
                <a:ext uri="{FF2B5EF4-FFF2-40B4-BE49-F238E27FC236}">
                  <a16:creationId xmlns:a16="http://schemas.microsoft.com/office/drawing/2014/main" id="{40CC534E-3946-767A-6531-FEB941E5C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6947" y="659034"/>
              <a:ext cx="2891758" cy="41310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103219F-B8C3-453B-F7E1-D694045DC1E4}"/>
                </a:ext>
              </a:extLst>
            </p:cNvPr>
            <p:cNvSpPr txBox="1"/>
            <p:nvPr/>
          </p:nvSpPr>
          <p:spPr>
            <a:xfrm>
              <a:off x="8496460" y="1496908"/>
              <a:ext cx="3392272" cy="3293209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 promesse territoriali: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Trentino e Alto Adige (fino al Brennero)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Venezia Giulia, inclusa Trieste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Istria, </a:t>
              </a:r>
              <a:r>
                <a:rPr kumimoji="0" lang="it-IT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 esclusione di Fiume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Una parte della Dalmazia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Protettorato in Albania e controllo del porto di Valona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Dodecaneso (già occupato nella guerra italo-turca)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Una zona mineraria in Turchia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Parti non specificate delle colonie tedesche</a:t>
              </a:r>
            </a:p>
          </p:txBody>
        </p:sp>
      </p:grpSp>
      <p:pic>
        <p:nvPicPr>
          <p:cNvPr id="1026" name="Picture 2" descr="Da Italia degli Italiani al Pro Patria Contributo alla Storia  dell'Irredentismo : Lapegna Nicola: Amazon.it: Libri">
            <a:extLst>
              <a:ext uri="{FF2B5EF4-FFF2-40B4-BE49-F238E27FC236}">
                <a16:creationId xmlns:a16="http://schemas.microsoft.com/office/drawing/2014/main" id="{E10EC08C-C1A9-878F-0547-24C6B0B8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3325813"/>
            <a:ext cx="2523360" cy="29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8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CFBAA0B6-D753-F5CA-D93D-A7198FEBD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D8CA7C-B0CE-6E22-4B0D-F886DD89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647" y="548640"/>
            <a:ext cx="4636108" cy="1648718"/>
          </a:xfrm>
        </p:spPr>
        <p:txBody>
          <a:bodyPr anchor="t">
            <a:normAutofit/>
          </a:bodyPr>
          <a:lstStyle/>
          <a:p>
            <a:r>
              <a:rPr lang="it-IT" dirty="0"/>
              <a:t>Focus: Filippo Corridoni</a:t>
            </a:r>
          </a:p>
        </p:txBody>
      </p:sp>
      <p:pic>
        <p:nvPicPr>
          <p:cNvPr id="3074" name="Picture 2" descr="Immagine che contiene edificio, statua, aria aperta, arte&#10;&#10;Descrizione generata automaticamente">
            <a:extLst>
              <a:ext uri="{FF2B5EF4-FFF2-40B4-BE49-F238E27FC236}">
                <a16:creationId xmlns:a16="http://schemas.microsoft.com/office/drawing/2014/main" id="{41D33F68-734A-BE73-5DAB-F06AA5C57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9526" y="419100"/>
            <a:ext cx="4196047" cy="603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Segnaposto contenuto 2">
            <a:extLst>
              <a:ext uri="{FF2B5EF4-FFF2-40B4-BE49-F238E27FC236}">
                <a16:creationId xmlns:a16="http://schemas.microsoft.com/office/drawing/2014/main" id="{99ADFBE6-84D2-FC8E-4DC9-DFB2DD29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646" y="2316481"/>
            <a:ext cx="4636109" cy="3860482"/>
          </a:xfrm>
        </p:spPr>
        <p:txBody>
          <a:bodyPr>
            <a:normAutofit/>
          </a:bodyPr>
          <a:lstStyle/>
          <a:p>
            <a:r>
              <a:rPr lang="it-IT" sz="1600" b="0" i="0" dirty="0">
                <a:solidFill>
                  <a:srgbClr val="000000"/>
                </a:solidFill>
                <a:effectLst/>
                <a:latin typeface="Avenir"/>
              </a:rPr>
              <a:t>Nato a </a:t>
            </a:r>
            <a:r>
              <a:rPr lang="it-IT" sz="1600" b="0" i="0" dirty="0" err="1">
                <a:solidFill>
                  <a:srgbClr val="000000"/>
                </a:solidFill>
                <a:effectLst/>
                <a:latin typeface="Avenir"/>
              </a:rPr>
              <a:t>Pausula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Avenir"/>
              </a:rPr>
              <a:t> (Marche) il </a:t>
            </a:r>
            <a:r>
              <a:rPr lang="it-IT" sz="1600">
                <a:solidFill>
                  <a:srgbClr val="000000"/>
                </a:solidFill>
                <a:latin typeface="Avenir"/>
              </a:rPr>
              <a:t>19</a:t>
            </a:r>
            <a:r>
              <a:rPr lang="it-IT" sz="1600" b="0" i="0">
                <a:solidFill>
                  <a:srgbClr val="000000"/>
                </a:solidFill>
                <a:effectLst/>
                <a:latin typeface="Avenir"/>
              </a:rPr>
              <a:t> agosto 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Avenir"/>
              </a:rPr>
              <a:t>1888; caduto in combattimento sul Carso, alla "trincea delle frasche" il 23 ottobre 1915.</a:t>
            </a:r>
          </a:p>
          <a:p>
            <a:r>
              <a:rPr lang="it-IT" sz="1600" dirty="0">
                <a:solidFill>
                  <a:srgbClr val="000000"/>
                </a:solidFill>
                <a:latin typeface="Avenir"/>
              </a:rPr>
              <a:t>Monumento a Filippo Corridoni sulla piazza di </a:t>
            </a:r>
            <a:r>
              <a:rPr lang="it-IT" sz="1600" dirty="0" err="1">
                <a:solidFill>
                  <a:srgbClr val="000000"/>
                </a:solidFill>
                <a:latin typeface="Avenir"/>
              </a:rPr>
              <a:t>Pausula</a:t>
            </a:r>
            <a:r>
              <a:rPr lang="it-IT" sz="1600" dirty="0">
                <a:solidFill>
                  <a:srgbClr val="000000"/>
                </a:solidFill>
                <a:latin typeface="Avenir"/>
              </a:rPr>
              <a:t>/Corridonia (dal 1931) (inaugurato da Mussolini nel 1936)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08175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FRONTE ITALIANO 1914-1918</a:t>
            </a:r>
          </a:p>
        </p:txBody>
      </p:sp>
      <p:pic>
        <p:nvPicPr>
          <p:cNvPr id="4" name="Segnaposto contenuto 3" descr="italia_front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b="127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754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50DBA1-5E9C-E78A-B6A0-6FA68FB5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Trincee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Fronte</a:t>
            </a:r>
            <a:r>
              <a:rPr lang="en-US" dirty="0"/>
              <a:t> </a:t>
            </a:r>
            <a:r>
              <a:rPr lang="en-US" dirty="0" err="1"/>
              <a:t>italiano</a:t>
            </a:r>
            <a:endParaRPr lang="en-US" dirty="0"/>
          </a:p>
        </p:txBody>
      </p:sp>
      <p:pic>
        <p:nvPicPr>
          <p:cNvPr id="5" name="Immagine 4" descr="Immagine che contiene testo, mappa, atlante&#10;&#10;Descrizione generata automaticamente">
            <a:extLst>
              <a:ext uri="{FF2B5EF4-FFF2-40B4-BE49-F238E27FC236}">
                <a16:creationId xmlns:a16="http://schemas.microsoft.com/office/drawing/2014/main" id="{A1C38E8C-389F-0EFA-D990-56323BF64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7" b="29551"/>
          <a:stretch/>
        </p:blipFill>
        <p:spPr>
          <a:xfrm>
            <a:off x="609600" y="1600201"/>
            <a:ext cx="10972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960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>
            <a:extLst>
              <a:ext uri="{FF2B5EF4-FFF2-40B4-BE49-F238E27FC236}">
                <a16:creationId xmlns:a16="http://schemas.microsoft.com/office/drawing/2014/main" id="{D284CF12-353A-1FA1-FBAD-81AD5972A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8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3000" dirty="0">
                <a:solidFill>
                  <a:srgbClr val="575F6D"/>
                </a:solidFill>
                <a:latin typeface="Century Schoolbook" panose="02040604050505020304" pitchFamily="18" charset="0"/>
              </a:rPr>
              <a:t>L’ITALIA DURANTE LA GUERRA (alcuni aspetti sociali)</a:t>
            </a:r>
          </a:p>
        </p:txBody>
      </p:sp>
      <p:sp>
        <p:nvSpPr>
          <p:cNvPr id="92163" name="Text Box 2">
            <a:extLst>
              <a:ext uri="{FF2B5EF4-FFF2-40B4-BE49-F238E27FC236}">
                <a16:creationId xmlns:a16="http://schemas.microsoft.com/office/drawing/2014/main" id="{8AC8752F-B4BB-3418-2A1A-F14BF8574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6002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714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it-IT" altLang="it-IT" sz="2000" b="1" i="1">
                <a:solidFill>
                  <a:srgbClr val="000000"/>
                </a:solidFill>
                <a:latin typeface="Century Schoolbook" panose="02040604050505020304" pitchFamily="18" charset="0"/>
              </a:rPr>
              <a:t>Le </a:t>
            </a:r>
            <a:r>
              <a:rPr lang="it-IT" altLang="it-IT" sz="2000" b="1" i="1" dirty="0">
                <a:solidFill>
                  <a:srgbClr val="000000"/>
                </a:solidFill>
                <a:latin typeface="Century Schoolbook" panose="02040604050505020304" pitchFamily="18" charset="0"/>
              </a:rPr>
              <a:t>donne iniziano a lavorare nei campi e nelle fabbriche </a:t>
            </a:r>
            <a:r>
              <a:rPr lang="it-IT" altLang="it-IT" sz="2000" dirty="0">
                <a:solidFill>
                  <a:srgbClr val="000000"/>
                </a:solidFill>
                <a:latin typeface="Century Schoolbook" panose="02040604050505020304" pitchFamily="18" charset="0"/>
              </a:rPr>
              <a:t>per sostituire gli uomini impegnati al fronte.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it-IT" altLang="it-IT" sz="2000" dirty="0">
                <a:solidFill>
                  <a:srgbClr val="000000"/>
                </a:solidFill>
                <a:latin typeface="Century Schoolbook" panose="02040604050505020304" pitchFamily="18" charset="0"/>
              </a:rPr>
              <a:t>Per mantenere i contatti con i familiari lontani (in guerra o emigrati) </a:t>
            </a:r>
            <a:r>
              <a:rPr lang="it-IT" altLang="it-IT" sz="2000" b="1" i="1" dirty="0">
                <a:solidFill>
                  <a:srgbClr val="000000"/>
                </a:solidFill>
                <a:latin typeface="Century Schoolbook" panose="02040604050505020304" pitchFamily="18" charset="0"/>
              </a:rPr>
              <a:t>aumenta</a:t>
            </a:r>
            <a:r>
              <a:rPr lang="it-IT" altLang="it-IT" sz="20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it-IT" altLang="it-IT" sz="2000" b="1" i="1" dirty="0">
                <a:solidFill>
                  <a:srgbClr val="000000"/>
                </a:solidFill>
                <a:latin typeface="Century Schoolbook" panose="02040604050505020304" pitchFamily="18" charset="0"/>
              </a:rPr>
              <a:t>l’alfabetizzazione</a:t>
            </a:r>
            <a:r>
              <a:rPr lang="it-IT" altLang="it-IT" sz="2000" dirty="0">
                <a:solidFill>
                  <a:srgbClr val="000000"/>
                </a:solidFill>
                <a:latin typeface="Century Schoolbook" panose="02040604050505020304" pitchFamily="18" charset="0"/>
              </a:rPr>
              <a:t>.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it-IT" altLang="it-IT" sz="2000" dirty="0">
                <a:solidFill>
                  <a:srgbClr val="000000"/>
                </a:solidFill>
                <a:latin typeface="Century Schoolbook" panose="02040604050505020304" pitchFamily="18" charset="0"/>
              </a:rPr>
              <a:t>Nazionalizzazione delle masse</a:t>
            </a:r>
          </a:p>
        </p:txBody>
      </p:sp>
      <p:pic>
        <p:nvPicPr>
          <p:cNvPr id="92164" name="Picture 3">
            <a:extLst>
              <a:ext uri="{FF2B5EF4-FFF2-40B4-BE49-F238E27FC236}">
                <a16:creationId xmlns:a16="http://schemas.microsoft.com/office/drawing/2014/main" id="{7043D0EA-5778-929E-C921-0502FBE9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9" y="1493839"/>
            <a:ext cx="3438525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F03B9B-DB9E-D020-C6A5-0A8866D04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A4EA982-CA14-CCF1-7DCE-EFC45788E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Immagine 3" descr="Immagine che contiene testo, mappa, atlante, World&#10;&#10;Descrizione generata automaticamente">
            <a:extLst>
              <a:ext uri="{FF2B5EF4-FFF2-40B4-BE49-F238E27FC236}">
                <a16:creationId xmlns:a16="http://schemas.microsoft.com/office/drawing/2014/main" id="{B41DA644-4B35-B4E0-3A84-86227FDF2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5" b="21881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3D63FB2-D192-7F94-7DE2-F749B1477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32383"/>
            <a:ext cx="12192000" cy="452561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FB13B2-7D0C-0AA7-F955-C5B15B1ED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506" y="3621149"/>
            <a:ext cx="8837546" cy="1870483"/>
          </a:xfrm>
        </p:spPr>
        <p:txBody>
          <a:bodyPr>
            <a:normAutofit/>
          </a:bodyPr>
          <a:lstStyle/>
          <a:p>
            <a:pPr lvl="0" algn="l">
              <a:spcBef>
                <a:spcPts val="1000"/>
              </a:spcBef>
            </a:pPr>
            <a:r>
              <a:rPr lang="it-IT" b="0">
                <a:solidFill>
                  <a:srgbClr val="FFFFFF"/>
                </a:solidFill>
                <a:ea typeface="+mn-ea"/>
                <a:cs typeface="+mn-cs"/>
              </a:rPr>
              <a:t>Europa prima della Grande Guerra</a:t>
            </a:r>
            <a:br>
              <a:rPr lang="it-IT" b="0">
                <a:solidFill>
                  <a:srgbClr val="FFFFFF"/>
                </a:solidFill>
                <a:ea typeface="+mn-ea"/>
                <a:cs typeface="+mn-cs"/>
              </a:rPr>
            </a:b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1BD8A1-9BDC-763E-7B6E-A568761F7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506" y="5547048"/>
            <a:ext cx="8837546" cy="770020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rgbClr val="FFFFFF"/>
                </a:solidFill>
              </a:rPr>
              <a:t>La situazione geopolitica</a:t>
            </a: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2F7CB85-4780-5F6E-E0A0-4CFF675D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9"/>
            <a:ext cx="3893448" cy="5712117"/>
          </a:xfrm>
        </p:spPr>
        <p:txBody>
          <a:bodyPr anchor="b">
            <a:normAutofit/>
          </a:bodyPr>
          <a:lstStyle/>
          <a:p>
            <a:r>
              <a:rPr lang="it-IT" dirty="0"/>
              <a:t>Fine dell’Ancien </a:t>
            </a:r>
            <a:r>
              <a:rPr lang="it-IT" dirty="0" err="1"/>
              <a:t>régime</a:t>
            </a:r>
            <a:endParaRPr lang="it-IT" dirty="0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DDA72DB-D588-7FB3-7A5F-0556C758F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911944"/>
              </p:ext>
            </p:extLst>
          </p:nvPr>
        </p:nvGraphicFramePr>
        <p:xfrm>
          <a:off x="5910200" y="1046205"/>
          <a:ext cx="5367400" cy="477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912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2FC5F2-9F8D-E57C-29DA-F183DCB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it-IT" dirty="0"/>
              <a:t>Assetti geopolitici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491A04-4089-8064-5BA6-94C082490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Imperi (pluralità di nazionalità)</a:t>
            </a:r>
          </a:p>
          <a:p>
            <a:r>
              <a:rPr lang="it-IT" dirty="0"/>
              <a:t>Stati nazionali (popolazione in larga parte omogenea)</a:t>
            </a:r>
          </a:p>
          <a:p>
            <a:r>
              <a:rPr lang="it-IT" dirty="0"/>
              <a:t>Colonialismo (dominio diretto di stati europei su una vasta porzione del mondo):</a:t>
            </a:r>
          </a:p>
          <a:p>
            <a:pPr lvl="1"/>
            <a:r>
              <a:rPr lang="it-IT" dirty="0"/>
              <a:t>Negazione diritti</a:t>
            </a:r>
          </a:p>
          <a:p>
            <a:pPr lvl="1"/>
            <a:r>
              <a:rPr lang="it-IT" dirty="0"/>
              <a:t>Controllo</a:t>
            </a:r>
          </a:p>
          <a:p>
            <a:pPr lvl="1"/>
            <a:r>
              <a:rPr lang="it-IT" dirty="0"/>
              <a:t>Repressione</a:t>
            </a:r>
          </a:p>
          <a:p>
            <a:pPr lvl="1"/>
            <a:r>
              <a:rPr lang="it-IT" dirty="0"/>
              <a:t>Violenza</a:t>
            </a:r>
          </a:p>
          <a:p>
            <a:endParaRPr lang="it-IT" dirty="0"/>
          </a:p>
        </p:txBody>
      </p:sp>
      <p:pic>
        <p:nvPicPr>
          <p:cNvPr id="1026" name="Picture 2" descr="1900: l'Europa e gli imperi coloniali | now.here">
            <a:extLst>
              <a:ext uri="{FF2B5EF4-FFF2-40B4-BE49-F238E27FC236}">
                <a16:creationId xmlns:a16="http://schemas.microsoft.com/office/drawing/2014/main" id="{1B18829E-14ED-E994-56B9-A26ACBC9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5311" y="1600201"/>
            <a:ext cx="4789378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2844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B4472A-332B-71E5-8009-33841E7C3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FF29BF-5495-22AB-1ED7-98671FD9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74" y="1367841"/>
            <a:ext cx="2162183" cy="20611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L’Europa prima della Grande Guerra</a:t>
            </a:r>
            <a:endParaRPr lang="en-US" sz="2800" dirty="0"/>
          </a:p>
        </p:txBody>
      </p:sp>
      <p:pic>
        <p:nvPicPr>
          <p:cNvPr id="4" name="Segnaposto contenuto 3" descr="1011px-Cartina_Europa_1914.svg.png">
            <a:extLst>
              <a:ext uri="{FF2B5EF4-FFF2-40B4-BE49-F238E27FC236}">
                <a16:creationId xmlns:a16="http://schemas.microsoft.com/office/drawing/2014/main" id="{B245F313-51C9-EFE8-9425-09EC1BA02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26972" r="-2209" b="-10161"/>
          <a:stretch/>
        </p:blipFill>
        <p:spPr>
          <a:xfrm>
            <a:off x="3638135" y="274196"/>
            <a:ext cx="7815889" cy="658380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303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EAA5B2-0F35-8607-AC92-C3D947D00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820986-2C4E-7277-919A-C94FBDD8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844" y="474333"/>
            <a:ext cx="4563883" cy="1831122"/>
          </a:xfrm>
        </p:spPr>
        <p:txBody>
          <a:bodyPr anchor="b">
            <a:normAutofit fontScale="90000"/>
          </a:bodyPr>
          <a:lstStyle/>
          <a:p>
            <a:r>
              <a:rPr lang="it-IT" dirty="0"/>
              <a:t>L’Impero Ottomano</a:t>
            </a:r>
            <a:br>
              <a:rPr lang="it-IT" dirty="0"/>
            </a:br>
            <a:r>
              <a:rPr lang="it-IT" dirty="0"/>
              <a:t>L’Europa prima della Grande Guerra</a:t>
            </a:r>
          </a:p>
        </p:txBody>
      </p:sp>
      <p:pic>
        <p:nvPicPr>
          <p:cNvPr id="2050" name="Picture 2" descr="Carta di Laura Canali - 2020">
            <a:extLst>
              <a:ext uri="{FF2B5EF4-FFF2-40B4-BE49-F238E27FC236}">
                <a16:creationId xmlns:a16="http://schemas.microsoft.com/office/drawing/2014/main" id="{4F9F1DA3-52F3-627B-1F67-B0BB6547E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1" r="-2" b="15344"/>
          <a:stretch/>
        </p:blipFill>
        <p:spPr bwMode="auto">
          <a:xfrm>
            <a:off x="20" y="10"/>
            <a:ext cx="6095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350FA90-5935-50B0-A55D-E73E5DF701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536628"/>
              </p:ext>
            </p:extLst>
          </p:nvPr>
        </p:nvGraphicFramePr>
        <p:xfrm>
          <a:off x="6796844" y="2305455"/>
          <a:ext cx="4563883" cy="432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96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5B9334-3E03-4CA7-3616-4D3C9DC2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C24D80-2B82-2BA4-7613-EEE6118C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it-IT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Il sistema delle alleanze</a:t>
            </a:r>
            <a:br>
              <a:rPr kumimoji="0" lang="it-IT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</a:br>
            <a:endParaRPr lang="it-IT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0EE41AB-82F3-CD73-B497-4A15D2960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225132"/>
              </p:ext>
            </p:extLst>
          </p:nvPr>
        </p:nvGraphicFramePr>
        <p:xfrm>
          <a:off x="1169773" y="1894703"/>
          <a:ext cx="9852454" cy="3921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47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CF7AEF0-D665-DCB5-6E45-63925F885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515A0B-5788-7C0D-0D0D-2BA188B2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548640"/>
            <a:ext cx="3888896" cy="1648718"/>
          </a:xfrm>
        </p:spPr>
        <p:txBody>
          <a:bodyPr anchor="t">
            <a:normAutofit/>
          </a:bodyPr>
          <a:lstStyle/>
          <a:p>
            <a:r>
              <a:rPr lang="it-IT" dirty="0"/>
              <a:t>L’origine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19B5B1BF-5EBE-F550-2547-2FFF4B6E8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1150070"/>
            <a:ext cx="3568818" cy="5026893"/>
          </a:xfrm>
        </p:spPr>
        <p:txBody>
          <a:bodyPr>
            <a:normAutofit fontScale="85000" lnSpcReduction="20000"/>
          </a:bodyPr>
          <a:lstStyle/>
          <a:p>
            <a:r>
              <a:rPr lang="it-IT" sz="1400" dirty="0">
                <a:solidFill>
                  <a:srgbClr val="000000"/>
                </a:solidFill>
                <a:latin typeface="Poppins" panose="00000500000000000000" pitchFamily="2" charset="0"/>
              </a:rPr>
              <a:t>A</a:t>
            </a:r>
            <a:r>
              <a:rPr lang="it-IT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rea dei Balcani: </a:t>
            </a:r>
          </a:p>
          <a:p>
            <a:r>
              <a:rPr lang="it-IT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grave periodo di crisi</a:t>
            </a:r>
          </a:p>
          <a:p>
            <a:r>
              <a:rPr lang="it-IT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Incontro di tre imperi: l’austro-ungarico, l’ottomano e il russo, tutti quanti mirano a questi territori per espandersi, mossi da spinte nazionalistiche. </a:t>
            </a:r>
          </a:p>
          <a:p>
            <a:r>
              <a:rPr lang="it-IT" sz="1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I singoli stati dell’area aspirano all’indipendenza</a:t>
            </a:r>
            <a:endParaRPr lang="it-IT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endParaRPr lang="it-IT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it-IT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28 giugno 1914</a:t>
            </a:r>
          </a:p>
          <a:p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Gavrilo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 Princip, giovane studente bosniaco e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sponente del nazionalismo slavo in lotta contro l’oppressione esercitata dall’antico impero multinazionale asburgico, a Sarajevo uccide l’erede al trono austro-ungarico, l’arciduca </a:t>
            </a:r>
            <a:r>
              <a:rPr lang="it-IT" sz="1600" b="0" i="0" dirty="0">
                <a:effectLst/>
                <a:latin typeface="Georgia" panose="02040502050405020303" pitchFamily="18" charset="0"/>
              </a:rPr>
              <a:t>Francesco Ferdinando, nipote l'imperatore d'Austria Francesco Giuseppe</a:t>
            </a:r>
            <a:endParaRPr lang="en-US" sz="18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Gavrilo Princip: l'anarchico che fece scoppiare la Prima guerra mondiale –  Vanilla Magazine">
            <a:extLst>
              <a:ext uri="{FF2B5EF4-FFF2-40B4-BE49-F238E27FC236}">
                <a16:creationId xmlns:a16="http://schemas.microsoft.com/office/drawing/2014/main" id="{450A5166-5179-EBE3-E7FE-7D29E5F85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6755" y="1659185"/>
            <a:ext cx="6776145" cy="35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2058">
            <a:extLst>
              <a:ext uri="{FF2B5EF4-FFF2-40B4-BE49-F238E27FC236}">
                <a16:creationId xmlns:a16="http://schemas.microsoft.com/office/drawing/2014/main" id="{CFBAA0B6-D753-F5CA-D93D-A7198FEBD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The Austro-Serbian War, in A World Without WW1 : r/imaginarymaps">
            <a:extLst>
              <a:ext uri="{FF2B5EF4-FFF2-40B4-BE49-F238E27FC236}">
                <a16:creationId xmlns:a16="http://schemas.microsoft.com/office/drawing/2014/main" id="{D6BD222D-6AB6-0AF4-EB93-D6E53A34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7740" y="75099"/>
            <a:ext cx="6341094" cy="562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1BDED4-EDA5-AEFC-C1C0-BF6CBBA43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5380"/>
            <a:ext cx="5178532" cy="504158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it-IT" sz="1400" b="0" i="0" dirty="0">
              <a:effectLst/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it-IT" sz="1400" b="0" i="0" dirty="0">
                <a:effectLst/>
                <a:latin typeface="Georgia" panose="02040502050405020303" pitchFamily="18" charset="0"/>
              </a:rPr>
              <a:t>Serbia: 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egli anni precedenti il 1914, la Serbia era uscita come lo stato slavo più potente dalle guerre dei Balcani, e anche il più temibile, in quanto spalleggiato dalla Russia , la quale osteggiava </a:t>
            </a:r>
            <a:r>
              <a:rPr lang="it-IT" sz="1400" dirty="0">
                <a:latin typeface="Georgia" panose="02040502050405020303" pitchFamily="18" charset="0"/>
              </a:rPr>
              <a:t>l’Impero Ottomano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 perché voleva raggiungere lo sbocco sul Mediterraneo. </a:t>
            </a:r>
            <a:endParaRPr lang="it-IT" sz="1400" b="0" i="0" dirty="0">
              <a:effectLst/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Nonostante i successi bellici però la Serbia non era soddisfatta e </a:t>
            </a:r>
            <a:r>
              <a:rPr lang="it-IT" sz="1400" b="0" i="0" dirty="0">
                <a:effectLst/>
                <a:latin typeface="Georgia" panose="02040502050405020303" pitchFamily="18" charset="0"/>
              </a:rPr>
              <a:t>aveva delle mire sulla Bosnia-Erzegovina. L’appartenenza dell’attentatore  </a:t>
            </a:r>
            <a:r>
              <a:rPr lang="it-IT" sz="1400" dirty="0">
                <a:latin typeface="Georgia" panose="02040502050405020303" pitchFamily="18" charset="0"/>
              </a:rPr>
              <a:t>e di altri </a:t>
            </a:r>
            <a:r>
              <a:rPr lang="it-IT" sz="1400" b="0" i="0" dirty="0">
                <a:effectLst/>
                <a:latin typeface="Georgia" panose="02040502050405020303" pitchFamily="18" charset="0"/>
              </a:rPr>
              <a:t>giovani ad un gruppo che aveva la sua base operativa in Serbia fa sì che l’Austria-Ungheria mandi </a:t>
            </a:r>
            <a:r>
              <a:rPr lang="it-IT" sz="1400" b="0" i="0" u="none" strike="noStrike" dirty="0">
                <a:effectLst/>
                <a:latin typeface="Georgia" panose="02040502050405020303" pitchFamily="18" charset="0"/>
                <a:hlinkClick r:id="rId3"/>
              </a:rPr>
              <a:t>alla Serbia l’</a:t>
            </a:r>
            <a:r>
              <a:rPr lang="it-IT" sz="1400" b="0" i="1" u="none" strike="noStrike" dirty="0">
                <a:effectLst/>
                <a:latin typeface="Georgia" panose="02040502050405020303" pitchFamily="18" charset="0"/>
                <a:hlinkClick r:id="rId3"/>
              </a:rPr>
              <a:t>ultimatum</a:t>
            </a:r>
            <a:r>
              <a:rPr lang="it-IT" sz="1400" b="0" i="0" dirty="0">
                <a:effectLst/>
                <a:latin typeface="Georgia" panose="02040502050405020303" pitchFamily="18" charset="0"/>
              </a:rPr>
              <a:t> che, di lì a breve, scatenerà la guerra in tutta Europa.</a:t>
            </a:r>
          </a:p>
          <a:p>
            <a:pPr>
              <a:lnSpc>
                <a:spcPct val="110000"/>
              </a:lnSpc>
            </a:pPr>
            <a:r>
              <a:rPr lang="it-IT" sz="1400" b="0" i="0" dirty="0">
                <a:effectLst/>
                <a:latin typeface="Georgia" panose="02040502050405020303" pitchFamily="18" charset="0"/>
              </a:rPr>
              <a:t> </a:t>
            </a:r>
            <a:endParaRPr lang="it-IT" sz="1400" dirty="0">
              <a:latin typeface="Georgia" panose="02040502050405020303" pitchFamily="18" charset="0"/>
            </a:endParaRPr>
          </a:p>
        </p:txBody>
      </p:sp>
      <p:sp>
        <p:nvSpPr>
          <p:cNvPr id="4" name="AutoShape 2" descr="Serbia's Defeat 1915 - The map as History">
            <a:extLst>
              <a:ext uri="{FF2B5EF4-FFF2-40B4-BE49-F238E27FC236}">
                <a16:creationId xmlns:a16="http://schemas.microsoft.com/office/drawing/2014/main" id="{E75A041E-CC37-80A9-6FC8-752FADBD61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7661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1150</Words>
  <Application>Microsoft Office PowerPoint</Application>
  <PresentationFormat>Widescreen</PresentationFormat>
  <Paragraphs>165</Paragraphs>
  <Slides>17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33" baseType="lpstr">
      <vt:lpstr>Arial</vt:lpstr>
      <vt:lpstr>Avenir</vt:lpstr>
      <vt:lpstr>Avenir Next</vt:lpstr>
      <vt:lpstr>Calibri</vt:lpstr>
      <vt:lpstr>Calibri Light</vt:lpstr>
      <vt:lpstr>Century Schoolbook</vt:lpstr>
      <vt:lpstr>Georgia</vt:lpstr>
      <vt:lpstr>Neue Haas Grotesk Text Pro</vt:lpstr>
      <vt:lpstr>Poppins</vt:lpstr>
      <vt:lpstr>Source Sans Pro Black</vt:lpstr>
      <vt:lpstr>Times New Roman</vt:lpstr>
      <vt:lpstr>Wingdings</vt:lpstr>
      <vt:lpstr>VanillaVTI</vt:lpstr>
      <vt:lpstr>1_Tema di Office</vt:lpstr>
      <vt:lpstr>2_Tema di Office</vt:lpstr>
      <vt:lpstr>Tema di Office</vt:lpstr>
      <vt:lpstr>Presentazione standard di PowerPoint</vt:lpstr>
      <vt:lpstr>Europa prima della Grande Guerra </vt:lpstr>
      <vt:lpstr>Fine dell’Ancien régime</vt:lpstr>
      <vt:lpstr>Assetti geopolitici</vt:lpstr>
      <vt:lpstr>L’Europa prima della Grande Guerra</vt:lpstr>
      <vt:lpstr>L’Impero Ottomano L’Europa prima della Grande Guerra</vt:lpstr>
      <vt:lpstr>Il sistema delle alleanze </vt:lpstr>
      <vt:lpstr>L’origine</vt:lpstr>
      <vt:lpstr>Presentazione standard di PowerPoint</vt:lpstr>
      <vt:lpstr>Le fasi del conflitto</vt:lpstr>
      <vt:lpstr>Le caratteristiche</vt:lpstr>
      <vt:lpstr>L’Italia nella Prima Guerra mondiale</vt:lpstr>
      <vt:lpstr>Presentazione standard di PowerPoint</vt:lpstr>
      <vt:lpstr>Focus: Filippo Corridoni</vt:lpstr>
      <vt:lpstr>FRONTE ITALIANO 1914-1918</vt:lpstr>
      <vt:lpstr>Trincee  Fronte italiano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situazione geopolitica</dc:title>
  <dc:creator>Annalisa Cegna</dc:creator>
  <cp:lastModifiedBy>Annalisa Cegna</cp:lastModifiedBy>
  <cp:revision>34</cp:revision>
  <dcterms:created xsi:type="dcterms:W3CDTF">2024-02-06T17:12:29Z</dcterms:created>
  <dcterms:modified xsi:type="dcterms:W3CDTF">2024-04-16T07:33:53Z</dcterms:modified>
</cp:coreProperties>
</file>