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233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48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181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4711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51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5133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830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7471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6537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663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068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71CD433-B6A7-4805-A6C3-E2249A66AB32}" type="datetimeFigureOut">
              <a:rPr lang="es-ES" smtClean="0"/>
              <a:t>24/08/2022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519F26A-E213-44E8-945A-77C593C22D96}" type="slidenum">
              <a:rPr lang="es-ES" smtClean="0"/>
              <a:t>‹N›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7836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rtigianoinfiera.it/it/visitar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F4BEAB-B5A9-4CC0-B640-8237AF320C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Ejemplos TAV</a:t>
            </a:r>
            <a:br>
              <a:rPr lang="es-ES" dirty="0"/>
            </a:br>
            <a:endParaRPr lang="es-ES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BE26A8D-A7BE-4BC8-9CB3-10D30F45FC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371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EDF39B-40DE-4FE8-8D70-489D0C185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393905-490F-41CA-BC8C-F0227BD17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Feria internacional del sector cárnico</a:t>
            </a:r>
            <a:endParaRPr lang="es-ES" dirty="0"/>
          </a:p>
          <a:p>
            <a:pPr algn="just"/>
            <a:r>
              <a:rPr lang="es-ES" dirty="0"/>
              <a:t>MEAT ATTRACTION, organizada por IFEMA MADRID y ANICE; se ha convertido en una feria referente y necesaria para todos los operadores en el sector cárnico; una plataforma vertebradora de actividad y oportunidades de negocio e internacionalización para expositores, visitantes y compradores. </a:t>
            </a:r>
          </a:p>
          <a:p>
            <a:pPr algn="just"/>
            <a:r>
              <a:rPr lang="es-ES" dirty="0"/>
              <a:t>En paralelo con el evento presencial, Meat Attraction LIVE Connect será la nueva plataforma digital de networking internacional que enriquece e impulsa la convocatoria durante los meses anteriores a la cita presencial del 8 al 10 de marzo de 2022. </a:t>
            </a:r>
          </a:p>
          <a:p>
            <a:pPr algn="just"/>
            <a:r>
              <a:rPr lang="es-ES" dirty="0"/>
              <a:t>Bajo las premisas de comercialización, innovación, calidad y conocimiento Meat Attraction 2022 se presenta como el principal instrumento de promoción para la industria cárnica con el objetivo de dinamizar la actividad comercial internacional e impulsar la capacitación e interactuación entre los profesionales del conjunto de la Industria Cárnica.</a:t>
            </a:r>
          </a:p>
        </p:txBody>
      </p:sp>
    </p:spTree>
    <p:extLst>
      <p:ext uri="{BB962C8B-B14F-4D97-AF65-F5344CB8AC3E}">
        <p14:creationId xmlns:p14="http://schemas.microsoft.com/office/powerpoint/2010/main" val="2567724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4EB3DB-BD18-490E-8E91-081322E46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F28163-3248-4B5C-9692-CA7FDD340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b="1" dirty="0"/>
              <a:t>InterSICOP 2022: mucho más que el re-encuentro sectorial presencial</a:t>
            </a:r>
            <a:endParaRPr lang="es-ES" dirty="0"/>
          </a:p>
          <a:p>
            <a:pPr algn="just"/>
            <a:r>
              <a:rPr lang="es-ES" dirty="0"/>
              <a:t>InterSICOP se convierte en la principal herramienta comercial de referencia para la industria española de la panadería, pastelería, heladería, café y equipamiento.</a:t>
            </a:r>
          </a:p>
          <a:p>
            <a:pPr algn="just"/>
            <a:r>
              <a:rPr lang="es-ES" dirty="0"/>
              <a:t>Un instrumento sectorial al servicio de la industria para impulsar su posicionamiento, desarrollo, crecimiento y visibilidad, y completamente enfocada en la utilidad y retorno de la inversión de las empresas participantes.</a:t>
            </a:r>
          </a:p>
          <a:p>
            <a:pPr algn="just"/>
            <a:r>
              <a:rPr lang="es-ES" dirty="0"/>
              <a:t>El gran punto de reencuentro para todo el gremio de profesionales del ámbito iberoamericano.</a:t>
            </a:r>
          </a:p>
          <a:p>
            <a:pPr algn="just"/>
            <a:r>
              <a:rPr lang="es-ES" dirty="0"/>
              <a:t>InterSICOP contará con numerosas acciones comerciales para situar al sector español como uno de los proveedores de panadería, pastelería, heladería, café y equipamiento líderes en el mundo.</a:t>
            </a:r>
          </a:p>
          <a:p>
            <a:pPr algn="just"/>
            <a:r>
              <a:rPr lang="es-ES" dirty="0"/>
              <a:t>Organizada por IFEMA MADRID, InterSICOP celebrará su cita presencial del 19 al 22 de Febrero de 2022 y reunirá a toda la comunidad profesional de la panadería, pastelería, heladería, café y equipamiento durante los 365 días del año a través de la plataforma InterSICOP LIVE Connect; una plataforma digital que potencia y complementa con nuevas funcionalidades el evento presencial, reforzándose mutuamente.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8124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C7B440-FDA3-4406-8B16-F74114EA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D333F3-DB82-4F89-8A86-2206A3EFC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b="1" dirty="0"/>
              <a:t>Madrid es Ciencia: Construyendo un futuro sostenible</a:t>
            </a:r>
            <a:endParaRPr lang="es-ES" dirty="0"/>
          </a:p>
          <a:p>
            <a:pPr algn="just"/>
            <a:r>
              <a:rPr lang="es-ES" dirty="0"/>
              <a:t>“Madrid es Ciencia” se plantea como una muestra integral de la innovación científico-tecnológica de la Comunidad de Madrid desde un punto de vista lúdico y participativo. Este nuevo concepto de feria de la ciencia se nutre de la experiencia en ferias anteriores, pero con una aproximación al conjunto del ecosistema madrileño de innovación, desde la escuela a la universidad, desde la investigación científica a la empresa. Un espacio para la interacción entre todos los agentes, un espacio para mostrar al ciudadano que la ciencia, la tecnología, la innovación impregna su vida cotidiana, mejora su bienestar y es un factor clave de la competitividad.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58428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199347-B180-4C14-AD76-ADEBD513B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517C6B-8A6D-4716-9AB4-3BD508A25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b="1" dirty="0"/>
              <a:t>FITUR es Turismo</a:t>
            </a:r>
            <a:endParaRPr lang="es-ES" dirty="0"/>
          </a:p>
          <a:p>
            <a:pPr algn="just"/>
            <a:r>
              <a:rPr lang="es-ES" dirty="0"/>
              <a:t>FITUR es la primera cita anual para los profesionales del turismo mundial y la feria líder para los mercados de Iberoamérica. </a:t>
            </a:r>
          </a:p>
          <a:p>
            <a:pPr algn="just"/>
            <a:r>
              <a:rPr lang="es-ES" dirty="0"/>
              <a:t>En FITUR hay que estar: un foro único para promocionar las marcas, presentar nuevos productos, conocer las últimas tendencias y llenar las agendas de contactos y perspectivas.</a:t>
            </a:r>
          </a:p>
          <a:p>
            <a:pPr algn="just"/>
            <a:r>
              <a:rPr lang="es-ES" dirty="0"/>
              <a:t>Cinco días que se traducen en cientos de oportunidades para hacer contactos, iniciar proyectos y cerrar acuerdos. Le ayudamos a sacar el máximo partido a su asistencia, a encontrar profesionales con alto poder de decisión en cualquier segmento turístico.</a:t>
            </a:r>
          </a:p>
          <a:p>
            <a:pPr algn="just"/>
            <a:r>
              <a:rPr lang="es-ES" dirty="0"/>
              <a:t>Además, en FITUR surgen encuentros fortuitos que también son generadores de grandes ideas y fuente de negocio. La presencia de más de 1.170 medios de comunicación evidencia la expectación que genera este evento en el circuito internacional de ferias del sector: aproveche la cobertura mediática para promocionar su destino o empresa.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7727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8EC616-9D82-4551-8B47-8ABB1401A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BB29CC-DC44-47A8-AD08-4E332A3F7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/>
              <a:t>L’Artigiano in Fiera</a:t>
            </a:r>
            <a:endParaRPr lang="es-ES" dirty="0"/>
          </a:p>
          <a:p>
            <a:pPr algn="just"/>
            <a:r>
              <a:rPr lang="it-IT" dirty="0"/>
              <a:t>L’Artigiano in Fiera è l’occasione imperdibile di acquistare, vedere e toccare prodotti artigianali provenienti da tutto il mondo, autentici, originali e di primissima qualità, introvabili altrove. Ma non solo: potrete assistere a eventi musicali, performance di danza e provare il meglio della ristorazione internazionale per un giro del mondo in soli 9 giorni, dal 5 al 13 dicembre 2020! E per visitare Artigiano in Fiera è disponibile anche la mappa interattiva in una nuova applicazione dedicata! Ulteriori info sul sito ufficiale: </a:t>
            </a:r>
            <a:r>
              <a:rPr lang="it-IT" u="sng" dirty="0">
                <a:hlinkClick r:id="rId2"/>
              </a:rPr>
              <a:t>https://artigianoinfiera.it/it/visitare/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7718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E6B446-B0B3-43C4-999C-72E82037E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8927E4-C028-4737-A029-928C6EA5C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/>
              <a:t>MIDA – Mostra Internazionale dell’Artigianato</a:t>
            </a:r>
            <a:endParaRPr lang="es-ES" dirty="0"/>
          </a:p>
          <a:p>
            <a:pPr algn="just"/>
            <a:r>
              <a:rPr lang="it-IT" dirty="0"/>
              <a:t>L’85° edizione di MIDA – Mostra Internazionale dell’Artigianato si sposta in digitale dal 24 aprile al 2 maggio su Emporio MIDA, la vetrina on line lanciata da Firenze Fiera nel giugno 2020 con l’obiettivo di sostenere 365 giorni all’anno le eccellenze dell’artigianato italiano e internazionale.</a:t>
            </a:r>
            <a:endParaRPr lang="es-ES" dirty="0"/>
          </a:p>
          <a:p>
            <a:pPr algn="just"/>
            <a:r>
              <a:rPr lang="it-IT" dirty="0"/>
              <a:t>Oltre alla consueta attività di comunicazione e valorizzazione degli artigiani presenti sulla piattaforma, saranno organizzati incontri e conferenze di livello internazionale, progetti espositivi 4.0, visite guidate e performance in bottega, eventi di approfondimento e intrattenimento in collaborazione con le istituzioni del territorio.</a:t>
            </a:r>
            <a:endParaRPr lang="es-ES" dirty="0"/>
          </a:p>
          <a:p>
            <a:pPr algn="just"/>
            <a:r>
              <a:rPr lang="it-IT" dirty="0"/>
              <a:t>Tra queste, la mostra virtuale realizzata dal Dipartimento di Architettura – Design Campus dell’Università di Firenze: una panoramica sui benefici che nascono dall’incontro tra fatto a mano, design e tecnologia, declinati su cinque aree tematiche della contemporaneità: Natura, Lavoro, Uomo, Patrimonio culturale, Community.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4676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EBD5E4-6B78-4D8D-8BC5-89BBE8159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0020C7-A8B3-4334-A86F-723DCF418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/>
              <a:t>60ª Mostra Internazionale del Gelato artigianale di Longarone</a:t>
            </a:r>
            <a:endParaRPr lang="es-ES" dirty="0"/>
          </a:p>
          <a:p>
            <a:pPr algn="just"/>
            <a:r>
              <a:rPr lang="it-IT" dirty="0"/>
              <a:t>La 60ª Mostra Internazionale del Gelato artigianale di Longarone ti aspetta!</a:t>
            </a:r>
            <a:endParaRPr lang="es-ES" dirty="0"/>
          </a:p>
          <a:p>
            <a:pPr algn="just"/>
            <a:r>
              <a:rPr lang="it-IT" dirty="0"/>
              <a:t>Fin dalla prima edizione, nel 1959, la MIG offre un’occasione privilegiata per dibattere ed approfondire tematiche che interessano da vicino il gelatiere artigiano. “Come difendere il prodotto artigianale?”: era questo fin dall’origine il cuore dei dibattiti a Longarone!</a:t>
            </a:r>
            <a:endParaRPr lang="es-ES" dirty="0"/>
          </a:p>
          <a:p>
            <a:pPr algn="just"/>
            <a:r>
              <a:rPr lang="it-IT" dirty="0"/>
              <a:t>I prodotti tipici, i gusti naturali, le linee “</a:t>
            </a:r>
            <a:r>
              <a:rPr lang="it-IT" dirty="0" err="1"/>
              <a:t>bio</a:t>
            </a:r>
            <a:r>
              <a:rPr lang="it-IT" dirty="0"/>
              <a:t>” e “vegan” e le intolleranze alimentari saranno al centro dell’attenzione in occasione della prossima 60^ edizione della Mostra, in programma da domenica 1 a mercoledì 4 dicembre 2019 nel Quartiere Fieristico di Longarone: a solo un’ora di autostrada da Venezia, la “città del gelato” è nel cuore di quelle che sono definite le “terre dei gelatieri”.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6461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10F6E7-34D1-40CD-AA5B-6E34541AD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410A19-9E37-4082-BA44-F6465DC10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TESTO [Come si diventa libro]</a:t>
            </a:r>
            <a:endParaRPr lang="es-ES" dirty="0"/>
          </a:p>
          <a:p>
            <a:pPr algn="just"/>
            <a:r>
              <a:rPr lang="it-IT" dirty="0"/>
              <a:t>Dal 25 al 27 febbraio 2022, alla Stazione Leopolda di Firenze debutta TESTO [Come si diventa un libro], un evento innovativo sull’editoria organizzato da Stazione Leopolda e Pitti Immagine, ideato da </a:t>
            </a:r>
            <a:r>
              <a:rPr lang="it-IT" dirty="0" err="1"/>
              <a:t>Todo</a:t>
            </a:r>
            <a:r>
              <a:rPr lang="it-IT" dirty="0"/>
              <a:t> Modo, e con il patrocinio del Comune di Firenze.</a:t>
            </a:r>
            <a:endParaRPr lang="es-ES" dirty="0"/>
          </a:p>
          <a:p>
            <a:pPr algn="just"/>
            <a:r>
              <a:rPr lang="it-IT" dirty="0"/>
              <a:t>TESTO sarà un appuntamento annuale. Grazie a un team di curatori, TESTO racconterà il mondo dei libri dal di dentro, rivolgendosi sia al grande pubblico dei lettori (l’ingresso è gratuito, con registrazione obbligatoria su testofirenze.com) sia agli addetti ai lavori, librai, direttori di biblioteche, giornalisti.</a:t>
            </a:r>
            <a:endParaRPr lang="es-ES" dirty="0"/>
          </a:p>
          <a:p>
            <a:pPr algn="just"/>
            <a:r>
              <a:rPr lang="it-IT" dirty="0"/>
              <a:t>Una manifestazione interattiva, tutta da vivere, grazie al coinvolgimento dei tanti soggetti che, a vario titolo, si occupano di editoria. Il pubblico verrà chiamato non solo a visitare il percorso espositivo, ma a essere protagonista di esperienze – individuali e collettive – che ruotano intorno alla passione per i libri. Laboratori, narrazioni, incontri, liste di letture da condividere sui social e tante altre imperdibili opportunità per la sfaccettata comunità di lettori che troveranno in TESTO una dimensione inedita, profonda e stimolante.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935809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106</TotalTime>
  <Words>1214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Retrospettivo</vt:lpstr>
      <vt:lpstr>Ejemplos TAV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Ejemplos TAV </dc:title>
  <dc:creator>a1.delatorresanchez@unimc.it</dc:creator>
  <cp:lastModifiedBy>a1.delatorresanchez@unimc.it</cp:lastModifiedBy>
  <cp:revision>3</cp:revision>
  <dcterms:created xsi:type="dcterms:W3CDTF">2022-07-11T06:45:04Z</dcterms:created>
  <dcterms:modified xsi:type="dcterms:W3CDTF">2022-08-24T14:40:48Z</dcterms:modified>
</cp:coreProperties>
</file>