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61" r:id="rId3"/>
    <p:sldId id="268" r:id="rId4"/>
    <p:sldId id="262" r:id="rId5"/>
    <p:sldId id="271" r:id="rId6"/>
    <p:sldId id="269" r:id="rId7"/>
    <p:sldId id="257" r:id="rId8"/>
    <p:sldId id="270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190"/>
    <p:restoredTop sz="94620"/>
  </p:normalViewPr>
  <p:slideViewPr>
    <p:cSldViewPr snapToGrid="0" snapToObjects="1">
      <p:cViewPr varScale="1">
        <p:scale>
          <a:sx n="80" d="100"/>
          <a:sy n="80" d="100"/>
        </p:scale>
        <p:origin x="94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1A24CD3-204F-4468-8EE4-28A6668D006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motorsport.com/f1/news/f1-vasseur-ci-racconta-la-sua-ferrari-siamo-pronti-a-reagire/1043681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port.sky.it/formula-1/2023/03/14/f1-ferrari-vasseur-intervist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.com/motor/formula_1/a-sainz-no-le-falta-nada-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3581" y="753050"/>
            <a:ext cx="7543800" cy="15240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1C107"/>
                </a:solidFill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2125" y="3150821"/>
            <a:ext cx="5619750" cy="1323011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latin typeface="Franklin Gothic Medium" panose="020B0603020102020204" pitchFamily="34" charset="0"/>
              </a:rPr>
              <a:t>STRADA PER IL SUCCESSO…FORSE?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75C3823-BB28-E227-9773-9DBA30658D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351213"/>
            <a:ext cx="4152900" cy="233600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FF528D-A329-68B8-B7E8-F29C278BC216}"/>
              </a:ext>
            </a:extLst>
          </p:cNvPr>
          <p:cNvSpPr txBox="1"/>
          <p:nvPr/>
        </p:nvSpPr>
        <p:spPr>
          <a:xfrm>
            <a:off x="3170003" y="5097916"/>
            <a:ext cx="315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Emanuele Paolorossi Alessandro </a:t>
            </a:r>
            <a:r>
              <a:rPr lang="it-IT" sz="2000" dirty="0" err="1"/>
              <a:t>Buschittari</a:t>
            </a:r>
            <a:endParaRPr lang="it-IT" sz="2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0958B7B-9DEF-B5DB-54CF-F13C45B70D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2" y="4648087"/>
            <a:ext cx="2168057" cy="128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2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36707" y="443620"/>
            <a:ext cx="6992868" cy="953968"/>
          </a:xfrm>
        </p:spPr>
        <p:txBody>
          <a:bodyPr>
            <a:noAutofit/>
          </a:bodyPr>
          <a:lstStyle/>
          <a:p>
            <a:pPr algn="ctr"/>
            <a:r>
              <a:rPr lang="it-IT" b="1" dirty="0">
                <a:latin typeface="Franklin Gothic Medium" panose="020B0603020102020204" pitchFamily="34" charset="0"/>
              </a:rPr>
              <a:t>Cambio organizzativo</a:t>
            </a:r>
          </a:p>
        </p:txBody>
      </p:sp>
      <p:pic>
        <p:nvPicPr>
          <p:cNvPr id="5" name="Immagine 4" descr="Immagine che contiene testo, persona, uomo&#10;&#10;Descrizione generata automaticamente">
            <a:extLst>
              <a:ext uri="{FF2B5EF4-FFF2-40B4-BE49-F238E27FC236}">
                <a16:creationId xmlns:a16="http://schemas.microsoft.com/office/drawing/2014/main" id="{24A011DB-B0ED-2C52-2C51-CF61F38723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67" y="1756158"/>
            <a:ext cx="2864630" cy="2541707"/>
          </a:xfrm>
          <a:prstGeom prst="rect">
            <a:avLst/>
          </a:prstGeom>
        </p:spPr>
      </p:pic>
      <p:pic>
        <p:nvPicPr>
          <p:cNvPr id="7" name="Immagine 6" descr="Immagine che contiene persona, uomo, parete, tuta&#10;&#10;Descrizione generata automaticamente">
            <a:extLst>
              <a:ext uri="{FF2B5EF4-FFF2-40B4-BE49-F238E27FC236}">
                <a16:creationId xmlns:a16="http://schemas.microsoft.com/office/drawing/2014/main" id="{5522EAE0-BE2F-B27D-62A0-D7079EF56C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2"/>
          <a:stretch/>
        </p:blipFill>
        <p:spPr>
          <a:xfrm>
            <a:off x="5205477" y="1756158"/>
            <a:ext cx="2950758" cy="254170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BB2D532-54AB-B5F3-7559-EA3A0A48AC66}"/>
              </a:ext>
            </a:extLst>
          </p:cNvPr>
          <p:cNvSpPr txBox="1"/>
          <p:nvPr/>
        </p:nvSpPr>
        <p:spPr>
          <a:xfrm>
            <a:off x="2968978" y="43800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3388CDD-7671-00CC-E931-CFC517C90B38}"/>
              </a:ext>
            </a:extLst>
          </p:cNvPr>
          <p:cNvSpPr txBox="1"/>
          <p:nvPr/>
        </p:nvSpPr>
        <p:spPr>
          <a:xfrm>
            <a:off x="5170311" y="34769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FB6E07-B3F8-92A6-309A-10A3189B28C4}"/>
              </a:ext>
            </a:extLst>
          </p:cNvPr>
          <p:cNvSpPr txBox="1"/>
          <p:nvPr/>
        </p:nvSpPr>
        <p:spPr>
          <a:xfrm>
            <a:off x="924135" y="4749421"/>
            <a:ext cx="7295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Verso la fine del 2022 arrivano de dimissioni da parte di Binotto e l’arrivo a partire dal 9 gennaio 2023 di Frederic </a:t>
            </a:r>
            <a:r>
              <a:rPr lang="it-IT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Vasseur</a:t>
            </a:r>
            <a:r>
              <a:rPr lang="it-IT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ex ingegnere, il quale nelle categorie minori ha cresciuto piloti come Hamilton, </a:t>
            </a:r>
            <a:r>
              <a:rPr lang="it-IT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eclerc ecc.,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970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9EA58A58-95C9-9386-127A-819529463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9" y="714374"/>
            <a:ext cx="4684219" cy="4374145"/>
          </a:xfrm>
        </p:spPr>
      </p:pic>
      <p:sp>
        <p:nvSpPr>
          <p:cNvPr id="4" name="CasellaDiTesto 3">
            <a:hlinkClick r:id="rId3"/>
            <a:extLst>
              <a:ext uri="{FF2B5EF4-FFF2-40B4-BE49-F238E27FC236}">
                <a16:creationId xmlns:a16="http://schemas.microsoft.com/office/drawing/2014/main" id="{EB0D6256-737B-6F9D-D96A-F1C6617031E0}"/>
              </a:ext>
            </a:extLst>
          </p:cNvPr>
          <p:cNvSpPr txBox="1"/>
          <p:nvPr/>
        </p:nvSpPr>
        <p:spPr>
          <a:xfrm>
            <a:off x="762000" y="5386479"/>
            <a:ext cx="7367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https://it.motorsport.com/f1/news/f1-vasseur-ci-racconta-la-sua-ferrari-siamo-pronti-a-reagire/10436812/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9F876B-2614-8C9B-01B6-204468177E9F}"/>
              </a:ext>
            </a:extLst>
          </p:cNvPr>
          <p:cNvSpPr txBox="1"/>
          <p:nvPr/>
        </p:nvSpPr>
        <p:spPr>
          <a:xfrm>
            <a:off x="5575610" y="1145788"/>
            <a:ext cx="28435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Punti Chiave articolo:</a:t>
            </a:r>
          </a:p>
          <a:p>
            <a:pPr marL="285750" indent="-285750">
              <a:buFontTx/>
              <a:buChar char="-"/>
            </a:pPr>
            <a:r>
              <a:rPr lang="it-IT" sz="2000" dirty="0" err="1"/>
              <a:t>Vasseur</a:t>
            </a:r>
            <a:r>
              <a:rPr lang="it-IT" sz="2000" dirty="0"/>
              <a:t> possiede </a:t>
            </a: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pieno supporto dalla dirigenza verso le proprie scelte</a:t>
            </a:r>
            <a:r>
              <a:rPr lang="it-IT" sz="2000" dirty="0">
                <a:effectLst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piega vari cambiamenti fatti al muretto</a:t>
            </a:r>
            <a:r>
              <a:rPr lang="it-IT" sz="2000" dirty="0">
                <a:effectLst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ivisto il flusso della comunicazione in modo da avere uno scambio efficiente</a:t>
            </a:r>
            <a:r>
              <a:rPr lang="it-IT" sz="2000" dirty="0">
                <a:effectLst/>
              </a:rPr>
              <a:t>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4839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1100" y="483170"/>
            <a:ext cx="6781800" cy="1600200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dirty="0">
                <a:latin typeface="Franklin Gothic Medium" panose="020B0603020102020204" pitchFamily="34" charset="0"/>
              </a:rPr>
              <a:t>Organizzazione: vecchia vs nuova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74FB7A1-0654-61E3-1CE0-9B0D256ECC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173752"/>
            <a:ext cx="4006145" cy="3459401"/>
          </a:xfrm>
          <a:prstGeom prst="rect">
            <a:avLst/>
          </a:prstGeom>
          <a:noFill/>
        </p:spPr>
      </p:pic>
      <p:pic>
        <p:nvPicPr>
          <p:cNvPr id="8" name="Immagine 7" descr="Immagine che contiene testo, diverso, mucchio, parecchi&#10;&#10;Descrizione generata automaticamente">
            <a:extLst>
              <a:ext uri="{FF2B5EF4-FFF2-40B4-BE49-F238E27FC236}">
                <a16:creationId xmlns:a16="http://schemas.microsoft.com/office/drawing/2014/main" id="{AF6E8B92-6625-58A3-7D7B-1AAE9F8D28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12" y="2183277"/>
            <a:ext cx="4345163" cy="34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3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AE00B67-338F-881D-B296-29C28AA7C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8" y="519800"/>
            <a:ext cx="7641703" cy="4099825"/>
          </a:xfr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E44BB1-C4CB-A943-348F-A249EBC37081}"/>
              </a:ext>
            </a:extLst>
          </p:cNvPr>
          <p:cNvSpPr txBox="1"/>
          <p:nvPr/>
        </p:nvSpPr>
        <p:spPr>
          <a:xfrm>
            <a:off x="1003610" y="4683512"/>
            <a:ext cx="7025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rgbClr val="1C1C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 di seguito troviamo l’organigramma della scuderia Mercedes, di differenze strutturali non se ne vedono perché vi sono le stesse aree di sviluppo e di lavoro solo che la differenza sta nella gestione perché toto Wolff è il team </a:t>
            </a:r>
            <a:r>
              <a:rPr lang="it-IT" sz="1600" dirty="0" err="1">
                <a:solidFill>
                  <a:srgbClr val="1C1C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1600" dirty="0" err="1">
                <a:solidFill>
                  <a:srgbClr val="1C1C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rincipal</a:t>
            </a:r>
            <a:r>
              <a:rPr lang="it-IT" sz="1600" dirty="0">
                <a:solidFill>
                  <a:srgbClr val="1C1C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 il ruolo di direttore tecnico sta in mano ad una persona differente, cosa che non è accaduto con Binotto, ovvero James Allison.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4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2F677DF-DE3C-D7C0-4D02-81AC413AD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6" y="670010"/>
            <a:ext cx="4498020" cy="530515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E30ABB6-B1E6-D2B4-02F0-E5D12BBDA0C3}"/>
              </a:ext>
            </a:extLst>
          </p:cNvPr>
          <p:cNvSpPr txBox="1"/>
          <p:nvPr/>
        </p:nvSpPr>
        <p:spPr>
          <a:xfrm>
            <a:off x="5353643" y="1614425"/>
            <a:ext cx="3207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1C1C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questa slide possiamo ricapitolare tutti i cambiamenti di ruolo, tra cui il team </a:t>
            </a:r>
            <a:r>
              <a:rPr lang="it-IT" sz="1800" dirty="0" err="1">
                <a:solidFill>
                  <a:srgbClr val="1C1C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</a:t>
            </a:r>
            <a:r>
              <a:rPr lang="it-IT" sz="1800" dirty="0">
                <a:solidFill>
                  <a:srgbClr val="1C1C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 </a:t>
            </a:r>
            <a:r>
              <a:rPr lang="it-IT" sz="1800" dirty="0" err="1">
                <a:solidFill>
                  <a:srgbClr val="1C1C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Vasseur</a:t>
            </a:r>
            <a:r>
              <a:rPr lang="it-IT" sz="1800" dirty="0">
                <a:solidFill>
                  <a:srgbClr val="1C1C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Sanchez come capo dell’aerodinamica sostituito da David Sanchez, Giacobazzi come direttore del marketing della rossa, Gino Rosato di cui il ruolo non viene specificato e poi il declassamento di ruolo di Rueda sostituito da Ravin Jain di cui i risultati si sono visti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2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374331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it-IT" sz="4400" b="1" dirty="0"/>
              <a:t>	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00464E8-CD85-82AC-936F-11AC499A0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" t="8405" r="868"/>
          <a:stretch/>
        </p:blipFill>
        <p:spPr>
          <a:xfrm>
            <a:off x="730075" y="685800"/>
            <a:ext cx="7651925" cy="520065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0B77757-E08D-DBE0-B28A-B43ED736BDD5}"/>
              </a:ext>
            </a:extLst>
          </p:cNvPr>
          <p:cNvSpPr txBox="1"/>
          <p:nvPr/>
        </p:nvSpPr>
        <p:spPr>
          <a:xfrm>
            <a:off x="1371599" y="6299003"/>
            <a:ext cx="672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https://sport.sky.it/formula-1/2023/03/14/f1-ferrari-vasseur-intervista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203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Sito Web&#10;&#10;Descrizione generata automaticamente">
            <a:extLst>
              <a:ext uri="{FF2B5EF4-FFF2-40B4-BE49-F238E27FC236}">
                <a16:creationId xmlns:a16="http://schemas.microsoft.com/office/drawing/2014/main" id="{06BB9E55-9075-9F2C-5306-D2797B11A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28687"/>
            <a:ext cx="4834170" cy="4757701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688E4B-D667-DD27-76DF-EF15759DB271}"/>
              </a:ext>
            </a:extLst>
          </p:cNvPr>
          <p:cNvSpPr txBox="1"/>
          <p:nvPr/>
        </p:nvSpPr>
        <p:spPr>
          <a:xfrm>
            <a:off x="885825" y="5514975"/>
            <a:ext cx="727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https://as.com/motor/formula_1/a-sainz-no-le-falta-nada-n/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0ED640-D3CA-BE77-D49A-95C1445D4C4D}"/>
              </a:ext>
            </a:extLst>
          </p:cNvPr>
          <p:cNvSpPr txBox="1"/>
          <p:nvPr/>
        </p:nvSpPr>
        <p:spPr>
          <a:xfrm>
            <a:off x="5713193" y="1114711"/>
            <a:ext cx="27116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1C1C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 si analizzano le prestazioni della scuderia dopo due gare e si sostiene che vi è un reparto dove si deve migliorare </a:t>
            </a:r>
            <a:r>
              <a:rPr lang="it-IT" sz="1600">
                <a:solidFill>
                  <a:srgbClr val="1C1C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specificando quale: </a:t>
            </a:r>
            <a:r>
              <a:rPr lang="it-IT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"I benefici arrivano da tutti, compresa la parte di logistica -ha spiegato - perché ciò che viene risparmiato può finire direttamente per sviluppare la macchina. E non vale solo per aerodinamica e motore. Questa è la mentalità che voglio, tutti possono portare benefici".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426FA2C-9776-D804-96CA-16994870782E}"/>
              </a:ext>
            </a:extLst>
          </p:cNvPr>
          <p:cNvSpPr txBox="1"/>
          <p:nvPr/>
        </p:nvSpPr>
        <p:spPr>
          <a:xfrm>
            <a:off x="1423988" y="2600920"/>
            <a:ext cx="629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rgbClr val="FF0000"/>
                </a:solidFill>
              </a:rPr>
              <a:t>Grazie dell’attenzione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6505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Carta di giornale.thmx</Template>
  <TotalTime>536</TotalTime>
  <Words>344</Words>
  <Application>Microsoft Office PowerPoint</Application>
  <PresentationFormat>Presentazione su schermo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Medium</vt:lpstr>
      <vt:lpstr>Impact</vt:lpstr>
      <vt:lpstr>Times New Roman</vt:lpstr>
      <vt:lpstr>NewsPrint</vt:lpstr>
      <vt:lpstr> </vt:lpstr>
      <vt:lpstr>Cambio organizzativo</vt:lpstr>
      <vt:lpstr>Presentazione standard di PowerPoint</vt:lpstr>
      <vt:lpstr>Organizzazione: vecchia vs nuova</vt:lpstr>
      <vt:lpstr>Presentazione standard di PowerPoint</vt:lpstr>
      <vt:lpstr>Presentazione standard di PowerPoint</vt:lpstr>
      <vt:lpstr> 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Ferrari</dc:title>
  <dc:creator>Alessandro Buschittari</dc:creator>
  <cp:lastModifiedBy>Emanuele Paolorossi</cp:lastModifiedBy>
  <cp:revision>36</cp:revision>
  <dcterms:created xsi:type="dcterms:W3CDTF">2023-03-11T15:51:42Z</dcterms:created>
  <dcterms:modified xsi:type="dcterms:W3CDTF">2023-04-02T17:09:57Z</dcterms:modified>
</cp:coreProperties>
</file>