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2" r:id="rId2"/>
  </p:sldMasterIdLst>
  <p:sldIdLst>
    <p:sldId id="256" r:id="rId3"/>
    <p:sldId id="257" r:id="rId4"/>
    <p:sldId id="258" r:id="rId5"/>
    <p:sldId id="259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60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583479-E427-4F11-90F5-4655F11EA5CF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CE7512-E33C-45C5-AC4D-D60732B53BBD}">
      <dgm:prSet/>
      <dgm:spPr/>
      <dgm:t>
        <a:bodyPr/>
        <a:lstStyle/>
        <a:p>
          <a:r>
            <a:rPr lang="it-IT"/>
            <a:t>Processo decisionale delle posizioni che l’azienda deve occupare e di come occuparle</a:t>
          </a:r>
          <a:endParaRPr lang="en-US"/>
        </a:p>
      </dgm:t>
    </dgm:pt>
    <dgm:pt modelId="{1BAEF78B-185A-4D84-8952-39BB9F9F8BDF}" type="parTrans" cxnId="{C3C3BE33-49D6-4E17-A6B4-B0BA21E59DF1}">
      <dgm:prSet/>
      <dgm:spPr/>
      <dgm:t>
        <a:bodyPr/>
        <a:lstStyle/>
        <a:p>
          <a:endParaRPr lang="en-US"/>
        </a:p>
      </dgm:t>
    </dgm:pt>
    <dgm:pt modelId="{531A8860-46BA-4421-A7C9-3C83028A6DF3}" type="sibTrans" cxnId="{C3C3BE33-49D6-4E17-A6B4-B0BA21E59DF1}">
      <dgm:prSet/>
      <dgm:spPr/>
      <dgm:t>
        <a:bodyPr/>
        <a:lstStyle/>
        <a:p>
          <a:endParaRPr lang="en-US"/>
        </a:p>
      </dgm:t>
    </dgm:pt>
    <dgm:pt modelId="{6333F702-5E22-4460-B52D-BF2A64986C3E}">
      <dgm:prSet/>
      <dgm:spPr/>
      <dgm:t>
        <a:bodyPr/>
        <a:lstStyle/>
        <a:p>
          <a:r>
            <a:rPr lang="en-US" dirty="0" err="1"/>
            <a:t>Programmazione</a:t>
          </a:r>
          <a:r>
            <a:rPr lang="en-US" dirty="0"/>
            <a:t> </a:t>
          </a:r>
          <a:r>
            <a:rPr lang="en-US" dirty="0" err="1"/>
            <a:t>della</a:t>
          </a:r>
          <a:r>
            <a:rPr lang="en-US" dirty="0"/>
            <a:t> </a:t>
          </a:r>
          <a:r>
            <a:rPr lang="en-US" dirty="0" err="1"/>
            <a:t>successione</a:t>
          </a:r>
          <a:endParaRPr lang="en-US" dirty="0"/>
        </a:p>
      </dgm:t>
    </dgm:pt>
    <dgm:pt modelId="{382AD4FA-129E-4222-8E23-0D2F2CFF7896}" type="parTrans" cxnId="{54A06E6C-2C28-4990-9C1A-0C86F2C6F5F3}">
      <dgm:prSet/>
      <dgm:spPr/>
      <dgm:t>
        <a:bodyPr/>
        <a:lstStyle/>
        <a:p>
          <a:endParaRPr lang="en-US"/>
        </a:p>
      </dgm:t>
    </dgm:pt>
    <dgm:pt modelId="{9B5BE051-1A80-4F60-AC1C-B2648D5BC91C}" type="sibTrans" cxnId="{54A06E6C-2C28-4990-9C1A-0C86F2C6F5F3}">
      <dgm:prSet/>
      <dgm:spPr/>
      <dgm:t>
        <a:bodyPr/>
        <a:lstStyle/>
        <a:p>
          <a:endParaRPr lang="en-US"/>
        </a:p>
      </dgm:t>
    </dgm:pt>
    <dgm:pt modelId="{DB6AEAEC-4449-4C80-9EE4-30961F0A6FEC}">
      <dgm:prSet/>
      <dgm:spPr/>
      <dgm:t>
        <a:bodyPr/>
        <a:lstStyle/>
        <a:p>
          <a:r>
            <a:rPr lang="it-IT" dirty="0"/>
            <a:t>Valutazione e Formazione</a:t>
          </a:r>
          <a:endParaRPr lang="en-US" dirty="0"/>
        </a:p>
      </dgm:t>
    </dgm:pt>
    <dgm:pt modelId="{73F89B86-A57E-4442-9849-8CBCA55977F4}" type="parTrans" cxnId="{E96E6247-19BE-4113-B674-62990B948C61}">
      <dgm:prSet/>
      <dgm:spPr/>
      <dgm:t>
        <a:bodyPr/>
        <a:lstStyle/>
        <a:p>
          <a:endParaRPr lang="en-US"/>
        </a:p>
      </dgm:t>
    </dgm:pt>
    <dgm:pt modelId="{43C0770C-F853-4D1F-AA90-5480775B4997}" type="sibTrans" cxnId="{E96E6247-19BE-4113-B674-62990B948C61}">
      <dgm:prSet/>
      <dgm:spPr/>
      <dgm:t>
        <a:bodyPr/>
        <a:lstStyle/>
        <a:p>
          <a:endParaRPr lang="en-US"/>
        </a:p>
      </dgm:t>
    </dgm:pt>
    <dgm:pt modelId="{40B75A56-5A22-4B92-B0F8-CF43A81F6A18}" type="pres">
      <dgm:prSet presAssocID="{1A583479-E427-4F11-90F5-4655F11EA5CF}" presName="outerComposite" presStyleCnt="0">
        <dgm:presLayoutVars>
          <dgm:chMax val="5"/>
          <dgm:dir/>
          <dgm:resizeHandles val="exact"/>
        </dgm:presLayoutVars>
      </dgm:prSet>
      <dgm:spPr/>
    </dgm:pt>
    <dgm:pt modelId="{A3D687D6-BFE2-4179-B54A-143ADE30C274}" type="pres">
      <dgm:prSet presAssocID="{1A583479-E427-4F11-90F5-4655F11EA5CF}" presName="dummyMaxCanvas" presStyleCnt="0">
        <dgm:presLayoutVars/>
      </dgm:prSet>
      <dgm:spPr/>
    </dgm:pt>
    <dgm:pt modelId="{FB810166-608A-4797-B738-A9EEFF09696F}" type="pres">
      <dgm:prSet presAssocID="{1A583479-E427-4F11-90F5-4655F11EA5CF}" presName="ThreeNodes_1" presStyleLbl="node1" presStyleIdx="0" presStyleCnt="3">
        <dgm:presLayoutVars>
          <dgm:bulletEnabled val="1"/>
        </dgm:presLayoutVars>
      </dgm:prSet>
      <dgm:spPr/>
    </dgm:pt>
    <dgm:pt modelId="{20EF0D91-575A-43C1-8E45-53BF38D09DB9}" type="pres">
      <dgm:prSet presAssocID="{1A583479-E427-4F11-90F5-4655F11EA5CF}" presName="ThreeNodes_2" presStyleLbl="node1" presStyleIdx="1" presStyleCnt="3">
        <dgm:presLayoutVars>
          <dgm:bulletEnabled val="1"/>
        </dgm:presLayoutVars>
      </dgm:prSet>
      <dgm:spPr/>
    </dgm:pt>
    <dgm:pt modelId="{B30D25A9-B84F-45BB-93BA-5149A0A08820}" type="pres">
      <dgm:prSet presAssocID="{1A583479-E427-4F11-90F5-4655F11EA5CF}" presName="ThreeNodes_3" presStyleLbl="node1" presStyleIdx="2" presStyleCnt="3">
        <dgm:presLayoutVars>
          <dgm:bulletEnabled val="1"/>
        </dgm:presLayoutVars>
      </dgm:prSet>
      <dgm:spPr/>
    </dgm:pt>
    <dgm:pt modelId="{0453A7E9-3777-415A-A7D0-425CBDA2AD10}" type="pres">
      <dgm:prSet presAssocID="{1A583479-E427-4F11-90F5-4655F11EA5CF}" presName="ThreeConn_1-2" presStyleLbl="fgAccFollowNode1" presStyleIdx="0" presStyleCnt="2">
        <dgm:presLayoutVars>
          <dgm:bulletEnabled val="1"/>
        </dgm:presLayoutVars>
      </dgm:prSet>
      <dgm:spPr/>
    </dgm:pt>
    <dgm:pt modelId="{3C26D538-5958-4B76-9FFA-F94E8D12CB3D}" type="pres">
      <dgm:prSet presAssocID="{1A583479-E427-4F11-90F5-4655F11EA5CF}" presName="ThreeConn_2-3" presStyleLbl="fgAccFollowNode1" presStyleIdx="1" presStyleCnt="2">
        <dgm:presLayoutVars>
          <dgm:bulletEnabled val="1"/>
        </dgm:presLayoutVars>
      </dgm:prSet>
      <dgm:spPr/>
    </dgm:pt>
    <dgm:pt modelId="{E4BA3F00-4B36-48E2-9CCC-7D6A73E80079}" type="pres">
      <dgm:prSet presAssocID="{1A583479-E427-4F11-90F5-4655F11EA5CF}" presName="ThreeNodes_1_text" presStyleLbl="node1" presStyleIdx="2" presStyleCnt="3">
        <dgm:presLayoutVars>
          <dgm:bulletEnabled val="1"/>
        </dgm:presLayoutVars>
      </dgm:prSet>
      <dgm:spPr/>
    </dgm:pt>
    <dgm:pt modelId="{1B05EFC4-D059-4BF5-8BBA-4342E925BA98}" type="pres">
      <dgm:prSet presAssocID="{1A583479-E427-4F11-90F5-4655F11EA5CF}" presName="ThreeNodes_2_text" presStyleLbl="node1" presStyleIdx="2" presStyleCnt="3">
        <dgm:presLayoutVars>
          <dgm:bulletEnabled val="1"/>
        </dgm:presLayoutVars>
      </dgm:prSet>
      <dgm:spPr/>
    </dgm:pt>
    <dgm:pt modelId="{3A677804-2F74-436B-9CB0-C74591D2B900}" type="pres">
      <dgm:prSet presAssocID="{1A583479-E427-4F11-90F5-4655F11EA5C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58A7F1E-3D6E-47B8-A672-2EA6DC8618DE}" type="presOf" srcId="{6333F702-5E22-4460-B52D-BF2A64986C3E}" destId="{1B05EFC4-D059-4BF5-8BBA-4342E925BA98}" srcOrd="1" destOrd="0" presId="urn:microsoft.com/office/officeart/2005/8/layout/vProcess5"/>
    <dgm:cxn modelId="{E4580A2D-DC10-43EE-AB34-484D2DB7EB18}" type="presOf" srcId="{BDCE7512-E33C-45C5-AC4D-D60732B53BBD}" destId="{FB810166-608A-4797-B738-A9EEFF09696F}" srcOrd="0" destOrd="0" presId="urn:microsoft.com/office/officeart/2005/8/layout/vProcess5"/>
    <dgm:cxn modelId="{50553F2F-5348-4291-9202-0920EE5F2D9D}" type="presOf" srcId="{1A583479-E427-4F11-90F5-4655F11EA5CF}" destId="{40B75A56-5A22-4B92-B0F8-CF43A81F6A18}" srcOrd="0" destOrd="0" presId="urn:microsoft.com/office/officeart/2005/8/layout/vProcess5"/>
    <dgm:cxn modelId="{C3C3BE33-49D6-4E17-A6B4-B0BA21E59DF1}" srcId="{1A583479-E427-4F11-90F5-4655F11EA5CF}" destId="{BDCE7512-E33C-45C5-AC4D-D60732B53BBD}" srcOrd="0" destOrd="0" parTransId="{1BAEF78B-185A-4D84-8952-39BB9F9F8BDF}" sibTransId="{531A8860-46BA-4421-A7C9-3C83028A6DF3}"/>
    <dgm:cxn modelId="{E96E6247-19BE-4113-B674-62990B948C61}" srcId="{1A583479-E427-4F11-90F5-4655F11EA5CF}" destId="{DB6AEAEC-4449-4C80-9EE4-30961F0A6FEC}" srcOrd="2" destOrd="0" parTransId="{73F89B86-A57E-4442-9849-8CBCA55977F4}" sibTransId="{43C0770C-F853-4D1F-AA90-5480775B4997}"/>
    <dgm:cxn modelId="{0A16FD6B-0DD3-4F2D-85B4-9A89F445CC24}" type="presOf" srcId="{6333F702-5E22-4460-B52D-BF2A64986C3E}" destId="{20EF0D91-575A-43C1-8E45-53BF38D09DB9}" srcOrd="0" destOrd="0" presId="urn:microsoft.com/office/officeart/2005/8/layout/vProcess5"/>
    <dgm:cxn modelId="{54A06E6C-2C28-4990-9C1A-0C86F2C6F5F3}" srcId="{1A583479-E427-4F11-90F5-4655F11EA5CF}" destId="{6333F702-5E22-4460-B52D-BF2A64986C3E}" srcOrd="1" destOrd="0" parTransId="{382AD4FA-129E-4222-8E23-0D2F2CFF7896}" sibTransId="{9B5BE051-1A80-4F60-AC1C-B2648D5BC91C}"/>
    <dgm:cxn modelId="{DB7BB281-26B6-4BB7-8163-EC48B50E3CD4}" type="presOf" srcId="{DB6AEAEC-4449-4C80-9EE4-30961F0A6FEC}" destId="{3A677804-2F74-436B-9CB0-C74591D2B900}" srcOrd="1" destOrd="0" presId="urn:microsoft.com/office/officeart/2005/8/layout/vProcess5"/>
    <dgm:cxn modelId="{B6827382-8483-4C97-87E6-6308EA809064}" type="presOf" srcId="{DB6AEAEC-4449-4C80-9EE4-30961F0A6FEC}" destId="{B30D25A9-B84F-45BB-93BA-5149A0A08820}" srcOrd="0" destOrd="0" presId="urn:microsoft.com/office/officeart/2005/8/layout/vProcess5"/>
    <dgm:cxn modelId="{309DCB87-BE80-45A8-9E57-6E0FA0F41A88}" type="presOf" srcId="{531A8860-46BA-4421-A7C9-3C83028A6DF3}" destId="{0453A7E9-3777-415A-A7D0-425CBDA2AD10}" srcOrd="0" destOrd="0" presId="urn:microsoft.com/office/officeart/2005/8/layout/vProcess5"/>
    <dgm:cxn modelId="{BE56D6A6-DCF6-4278-B5CC-0FFC5985FCA3}" type="presOf" srcId="{9B5BE051-1A80-4F60-AC1C-B2648D5BC91C}" destId="{3C26D538-5958-4B76-9FFA-F94E8D12CB3D}" srcOrd="0" destOrd="0" presId="urn:microsoft.com/office/officeart/2005/8/layout/vProcess5"/>
    <dgm:cxn modelId="{1BE5AFAE-8902-4853-9520-7C7B2E91F545}" type="presOf" srcId="{BDCE7512-E33C-45C5-AC4D-D60732B53BBD}" destId="{E4BA3F00-4B36-48E2-9CCC-7D6A73E80079}" srcOrd="1" destOrd="0" presId="urn:microsoft.com/office/officeart/2005/8/layout/vProcess5"/>
    <dgm:cxn modelId="{DC5CEFE3-088F-4443-927A-778B1C68C545}" type="presParOf" srcId="{40B75A56-5A22-4B92-B0F8-CF43A81F6A18}" destId="{A3D687D6-BFE2-4179-B54A-143ADE30C274}" srcOrd="0" destOrd="0" presId="urn:microsoft.com/office/officeart/2005/8/layout/vProcess5"/>
    <dgm:cxn modelId="{5227692D-3632-48FE-B442-74436B3F1A1E}" type="presParOf" srcId="{40B75A56-5A22-4B92-B0F8-CF43A81F6A18}" destId="{FB810166-608A-4797-B738-A9EEFF09696F}" srcOrd="1" destOrd="0" presId="urn:microsoft.com/office/officeart/2005/8/layout/vProcess5"/>
    <dgm:cxn modelId="{E4D5C6EE-BFE2-43FE-8FF5-68544F0ADD6B}" type="presParOf" srcId="{40B75A56-5A22-4B92-B0F8-CF43A81F6A18}" destId="{20EF0D91-575A-43C1-8E45-53BF38D09DB9}" srcOrd="2" destOrd="0" presId="urn:microsoft.com/office/officeart/2005/8/layout/vProcess5"/>
    <dgm:cxn modelId="{5D33FA48-CF06-486E-9748-EF67D8243BA7}" type="presParOf" srcId="{40B75A56-5A22-4B92-B0F8-CF43A81F6A18}" destId="{B30D25A9-B84F-45BB-93BA-5149A0A08820}" srcOrd="3" destOrd="0" presId="urn:microsoft.com/office/officeart/2005/8/layout/vProcess5"/>
    <dgm:cxn modelId="{BDE9AAFB-FB25-4E35-A789-A7450CD4FF64}" type="presParOf" srcId="{40B75A56-5A22-4B92-B0F8-CF43A81F6A18}" destId="{0453A7E9-3777-415A-A7D0-425CBDA2AD10}" srcOrd="4" destOrd="0" presId="urn:microsoft.com/office/officeart/2005/8/layout/vProcess5"/>
    <dgm:cxn modelId="{C891CF3B-C17F-4D57-ABA8-8B1E1FA779DD}" type="presParOf" srcId="{40B75A56-5A22-4B92-B0F8-CF43A81F6A18}" destId="{3C26D538-5958-4B76-9FFA-F94E8D12CB3D}" srcOrd="5" destOrd="0" presId="urn:microsoft.com/office/officeart/2005/8/layout/vProcess5"/>
    <dgm:cxn modelId="{D290A26E-2FD6-4CB9-A91E-294E7EF8D952}" type="presParOf" srcId="{40B75A56-5A22-4B92-B0F8-CF43A81F6A18}" destId="{E4BA3F00-4B36-48E2-9CCC-7D6A73E80079}" srcOrd="6" destOrd="0" presId="urn:microsoft.com/office/officeart/2005/8/layout/vProcess5"/>
    <dgm:cxn modelId="{729E7C32-CA77-4555-B47A-5BF4DCC18CEA}" type="presParOf" srcId="{40B75A56-5A22-4B92-B0F8-CF43A81F6A18}" destId="{1B05EFC4-D059-4BF5-8BBA-4342E925BA98}" srcOrd="7" destOrd="0" presId="urn:microsoft.com/office/officeart/2005/8/layout/vProcess5"/>
    <dgm:cxn modelId="{D1576245-26C0-42B5-A67C-F5820CF6F851}" type="presParOf" srcId="{40B75A56-5A22-4B92-B0F8-CF43A81F6A18}" destId="{3A677804-2F74-436B-9CB0-C74591D2B90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F97684-03AA-45EC-8589-5811512E8DFB}" type="doc">
      <dgm:prSet loTypeId="urn:microsoft.com/office/officeart/2005/8/layout/hierarchy1" loCatId="hierarchy" qsTypeId="urn:microsoft.com/office/officeart/2005/8/quickstyle/simple3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65B34725-7CCB-4A8B-826B-ADB6102E7FB2}">
      <dgm:prSet/>
      <dgm:spPr/>
      <dgm:t>
        <a:bodyPr/>
        <a:lstStyle/>
        <a:p>
          <a:r>
            <a:rPr lang="it-IT" dirty="0"/>
            <a:t>Necessità future di personale</a:t>
          </a:r>
          <a:endParaRPr lang="en-US" dirty="0"/>
        </a:p>
      </dgm:t>
    </dgm:pt>
    <dgm:pt modelId="{6A7893F3-93EF-4D25-B7DB-347912D08DF6}" type="parTrans" cxnId="{11E2A642-6E36-43ED-A55A-0FA8D30C13E5}">
      <dgm:prSet/>
      <dgm:spPr/>
      <dgm:t>
        <a:bodyPr/>
        <a:lstStyle/>
        <a:p>
          <a:endParaRPr lang="en-US"/>
        </a:p>
      </dgm:t>
    </dgm:pt>
    <dgm:pt modelId="{3844CEC2-2EA0-411F-AEBA-FF520BBD2090}" type="sibTrans" cxnId="{11E2A642-6E36-43ED-A55A-0FA8D30C13E5}">
      <dgm:prSet/>
      <dgm:spPr/>
      <dgm:t>
        <a:bodyPr/>
        <a:lstStyle/>
        <a:p>
          <a:endParaRPr lang="en-US"/>
        </a:p>
      </dgm:t>
    </dgm:pt>
    <dgm:pt modelId="{372BE99A-04C7-4D05-BD34-D8967248D28D}">
      <dgm:prSet/>
      <dgm:spPr/>
      <dgm:t>
        <a:bodyPr/>
        <a:lstStyle/>
        <a:p>
          <a:r>
            <a:rPr lang="it-IT"/>
            <a:t>Disponibilità candidati interni</a:t>
          </a:r>
          <a:endParaRPr lang="en-US"/>
        </a:p>
      </dgm:t>
    </dgm:pt>
    <dgm:pt modelId="{49E059C5-E39B-42D6-A2B4-9D6792647534}" type="parTrans" cxnId="{B708E606-70EA-4034-9676-EFE7FA72E11B}">
      <dgm:prSet/>
      <dgm:spPr/>
      <dgm:t>
        <a:bodyPr/>
        <a:lstStyle/>
        <a:p>
          <a:endParaRPr lang="en-US"/>
        </a:p>
      </dgm:t>
    </dgm:pt>
    <dgm:pt modelId="{4230FC8C-FA11-4E20-A23A-1D09E2C073BD}" type="sibTrans" cxnId="{B708E606-70EA-4034-9676-EFE7FA72E11B}">
      <dgm:prSet/>
      <dgm:spPr/>
      <dgm:t>
        <a:bodyPr/>
        <a:lstStyle/>
        <a:p>
          <a:endParaRPr lang="en-US"/>
        </a:p>
      </dgm:t>
    </dgm:pt>
    <dgm:pt modelId="{C2F15C3A-09A7-49F1-91CE-333D6B1BB869}">
      <dgm:prSet/>
      <dgm:spPr/>
      <dgm:t>
        <a:bodyPr/>
        <a:lstStyle/>
        <a:p>
          <a:r>
            <a:rPr lang="it-IT"/>
            <a:t>Disponibilità candidati esterni </a:t>
          </a:r>
          <a:endParaRPr lang="en-US"/>
        </a:p>
      </dgm:t>
    </dgm:pt>
    <dgm:pt modelId="{E3AB54EC-DA91-4E7A-8F65-90D10F1BA2A1}" type="parTrans" cxnId="{B6CBB163-B6C5-4E78-9FCC-4D1BAA660D35}">
      <dgm:prSet/>
      <dgm:spPr/>
      <dgm:t>
        <a:bodyPr/>
        <a:lstStyle/>
        <a:p>
          <a:endParaRPr lang="en-US"/>
        </a:p>
      </dgm:t>
    </dgm:pt>
    <dgm:pt modelId="{AE7926E0-D591-4EC4-B5A1-6584237A3C7E}" type="sibTrans" cxnId="{B6CBB163-B6C5-4E78-9FCC-4D1BAA660D35}">
      <dgm:prSet/>
      <dgm:spPr/>
      <dgm:t>
        <a:bodyPr/>
        <a:lstStyle/>
        <a:p>
          <a:endParaRPr lang="en-US"/>
        </a:p>
      </dgm:t>
    </dgm:pt>
    <dgm:pt modelId="{7C3878AB-B862-4FB4-B635-467F42A13DBA}" type="pres">
      <dgm:prSet presAssocID="{EBF97684-03AA-45EC-8589-5811512E8DF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441B966-E6DD-4345-9398-387AC4E50FAB}" type="pres">
      <dgm:prSet presAssocID="{65B34725-7CCB-4A8B-826B-ADB6102E7FB2}" presName="hierRoot1" presStyleCnt="0"/>
      <dgm:spPr/>
    </dgm:pt>
    <dgm:pt modelId="{FDF7D9A4-C827-4EB1-A6EA-FDD4769D1258}" type="pres">
      <dgm:prSet presAssocID="{65B34725-7CCB-4A8B-826B-ADB6102E7FB2}" presName="composite" presStyleCnt="0"/>
      <dgm:spPr/>
    </dgm:pt>
    <dgm:pt modelId="{8F92E432-6629-4E7A-A601-CD76E3EECD49}" type="pres">
      <dgm:prSet presAssocID="{65B34725-7CCB-4A8B-826B-ADB6102E7FB2}" presName="background" presStyleLbl="node0" presStyleIdx="0" presStyleCnt="3"/>
      <dgm:spPr/>
    </dgm:pt>
    <dgm:pt modelId="{59CFABC8-502D-41F3-99F4-AF493E6DC5E3}" type="pres">
      <dgm:prSet presAssocID="{65B34725-7CCB-4A8B-826B-ADB6102E7FB2}" presName="text" presStyleLbl="fgAcc0" presStyleIdx="0" presStyleCnt="3">
        <dgm:presLayoutVars>
          <dgm:chPref val="3"/>
        </dgm:presLayoutVars>
      </dgm:prSet>
      <dgm:spPr/>
    </dgm:pt>
    <dgm:pt modelId="{E701669C-609D-4F7A-9DE6-360489AD1CED}" type="pres">
      <dgm:prSet presAssocID="{65B34725-7CCB-4A8B-826B-ADB6102E7FB2}" presName="hierChild2" presStyleCnt="0"/>
      <dgm:spPr/>
    </dgm:pt>
    <dgm:pt modelId="{10FCC769-1A10-46C7-BC53-E47455DF74C2}" type="pres">
      <dgm:prSet presAssocID="{372BE99A-04C7-4D05-BD34-D8967248D28D}" presName="hierRoot1" presStyleCnt="0"/>
      <dgm:spPr/>
    </dgm:pt>
    <dgm:pt modelId="{6FC5A649-AE7D-43EA-A37D-193CFFBE5C63}" type="pres">
      <dgm:prSet presAssocID="{372BE99A-04C7-4D05-BD34-D8967248D28D}" presName="composite" presStyleCnt="0"/>
      <dgm:spPr/>
    </dgm:pt>
    <dgm:pt modelId="{2FD8DEAD-1FD4-4A7C-A0D4-2285B26DBFAD}" type="pres">
      <dgm:prSet presAssocID="{372BE99A-04C7-4D05-BD34-D8967248D28D}" presName="background" presStyleLbl="node0" presStyleIdx="1" presStyleCnt="3"/>
      <dgm:spPr/>
    </dgm:pt>
    <dgm:pt modelId="{72BC42BB-4F97-497D-873C-00E5B808D9C2}" type="pres">
      <dgm:prSet presAssocID="{372BE99A-04C7-4D05-BD34-D8967248D28D}" presName="text" presStyleLbl="fgAcc0" presStyleIdx="1" presStyleCnt="3">
        <dgm:presLayoutVars>
          <dgm:chPref val="3"/>
        </dgm:presLayoutVars>
      </dgm:prSet>
      <dgm:spPr/>
    </dgm:pt>
    <dgm:pt modelId="{58C05613-1C58-4E1C-848D-CD52C71E65A1}" type="pres">
      <dgm:prSet presAssocID="{372BE99A-04C7-4D05-BD34-D8967248D28D}" presName="hierChild2" presStyleCnt="0"/>
      <dgm:spPr/>
    </dgm:pt>
    <dgm:pt modelId="{84FED2B7-845F-45F3-912D-01D52454D0FC}" type="pres">
      <dgm:prSet presAssocID="{C2F15C3A-09A7-49F1-91CE-333D6B1BB869}" presName="hierRoot1" presStyleCnt="0"/>
      <dgm:spPr/>
    </dgm:pt>
    <dgm:pt modelId="{77F32379-17F6-4255-8D10-82B1959869D0}" type="pres">
      <dgm:prSet presAssocID="{C2F15C3A-09A7-49F1-91CE-333D6B1BB869}" presName="composite" presStyleCnt="0"/>
      <dgm:spPr/>
    </dgm:pt>
    <dgm:pt modelId="{8B3AE289-E3FC-4D90-8377-022D82C3D867}" type="pres">
      <dgm:prSet presAssocID="{C2F15C3A-09A7-49F1-91CE-333D6B1BB869}" presName="background" presStyleLbl="node0" presStyleIdx="2" presStyleCnt="3"/>
      <dgm:spPr/>
    </dgm:pt>
    <dgm:pt modelId="{CC4246B1-FF89-46AD-AC3F-A43C02156A8B}" type="pres">
      <dgm:prSet presAssocID="{C2F15C3A-09A7-49F1-91CE-333D6B1BB869}" presName="text" presStyleLbl="fgAcc0" presStyleIdx="2" presStyleCnt="3">
        <dgm:presLayoutVars>
          <dgm:chPref val="3"/>
        </dgm:presLayoutVars>
      </dgm:prSet>
      <dgm:spPr/>
    </dgm:pt>
    <dgm:pt modelId="{6189E2BB-2A98-4826-82F5-E137326133EE}" type="pres">
      <dgm:prSet presAssocID="{C2F15C3A-09A7-49F1-91CE-333D6B1BB869}" presName="hierChild2" presStyleCnt="0"/>
      <dgm:spPr/>
    </dgm:pt>
  </dgm:ptLst>
  <dgm:cxnLst>
    <dgm:cxn modelId="{B708E606-70EA-4034-9676-EFE7FA72E11B}" srcId="{EBF97684-03AA-45EC-8589-5811512E8DFB}" destId="{372BE99A-04C7-4D05-BD34-D8967248D28D}" srcOrd="1" destOrd="0" parTransId="{49E059C5-E39B-42D6-A2B4-9D6792647534}" sibTransId="{4230FC8C-FA11-4E20-A23A-1D09E2C073BD}"/>
    <dgm:cxn modelId="{11E2A642-6E36-43ED-A55A-0FA8D30C13E5}" srcId="{EBF97684-03AA-45EC-8589-5811512E8DFB}" destId="{65B34725-7CCB-4A8B-826B-ADB6102E7FB2}" srcOrd="0" destOrd="0" parTransId="{6A7893F3-93EF-4D25-B7DB-347912D08DF6}" sibTransId="{3844CEC2-2EA0-411F-AEBA-FF520BBD2090}"/>
    <dgm:cxn modelId="{B6CBB163-B6C5-4E78-9FCC-4D1BAA660D35}" srcId="{EBF97684-03AA-45EC-8589-5811512E8DFB}" destId="{C2F15C3A-09A7-49F1-91CE-333D6B1BB869}" srcOrd="2" destOrd="0" parTransId="{E3AB54EC-DA91-4E7A-8F65-90D10F1BA2A1}" sibTransId="{AE7926E0-D591-4EC4-B5A1-6584237A3C7E}"/>
    <dgm:cxn modelId="{EEC2024E-BF48-4151-B65B-E11494BFF388}" type="presOf" srcId="{C2F15C3A-09A7-49F1-91CE-333D6B1BB869}" destId="{CC4246B1-FF89-46AD-AC3F-A43C02156A8B}" srcOrd="0" destOrd="0" presId="urn:microsoft.com/office/officeart/2005/8/layout/hierarchy1"/>
    <dgm:cxn modelId="{E7339EA2-B1E3-45B1-98AF-BF07E9295E15}" type="presOf" srcId="{EBF97684-03AA-45EC-8589-5811512E8DFB}" destId="{7C3878AB-B862-4FB4-B635-467F42A13DBA}" srcOrd="0" destOrd="0" presId="urn:microsoft.com/office/officeart/2005/8/layout/hierarchy1"/>
    <dgm:cxn modelId="{658E0FA3-D808-4705-86B2-AE8907FBA698}" type="presOf" srcId="{372BE99A-04C7-4D05-BD34-D8967248D28D}" destId="{72BC42BB-4F97-497D-873C-00E5B808D9C2}" srcOrd="0" destOrd="0" presId="urn:microsoft.com/office/officeart/2005/8/layout/hierarchy1"/>
    <dgm:cxn modelId="{359910B9-9876-464D-AB55-57A0CA66B1D8}" type="presOf" srcId="{65B34725-7CCB-4A8B-826B-ADB6102E7FB2}" destId="{59CFABC8-502D-41F3-99F4-AF493E6DC5E3}" srcOrd="0" destOrd="0" presId="urn:microsoft.com/office/officeart/2005/8/layout/hierarchy1"/>
    <dgm:cxn modelId="{6E15B384-A43D-4113-9DFD-9836D703B9DC}" type="presParOf" srcId="{7C3878AB-B862-4FB4-B635-467F42A13DBA}" destId="{2441B966-E6DD-4345-9398-387AC4E50FAB}" srcOrd="0" destOrd="0" presId="urn:microsoft.com/office/officeart/2005/8/layout/hierarchy1"/>
    <dgm:cxn modelId="{E55E6DB5-5CE1-4FBE-95E7-B0E38C1FC7BA}" type="presParOf" srcId="{2441B966-E6DD-4345-9398-387AC4E50FAB}" destId="{FDF7D9A4-C827-4EB1-A6EA-FDD4769D1258}" srcOrd="0" destOrd="0" presId="urn:microsoft.com/office/officeart/2005/8/layout/hierarchy1"/>
    <dgm:cxn modelId="{93999CA0-D5EB-40FF-9F63-CC6F5C3822FB}" type="presParOf" srcId="{FDF7D9A4-C827-4EB1-A6EA-FDD4769D1258}" destId="{8F92E432-6629-4E7A-A601-CD76E3EECD49}" srcOrd="0" destOrd="0" presId="urn:microsoft.com/office/officeart/2005/8/layout/hierarchy1"/>
    <dgm:cxn modelId="{EF8BDBB2-E483-4934-9CB7-EDD27504E60F}" type="presParOf" srcId="{FDF7D9A4-C827-4EB1-A6EA-FDD4769D1258}" destId="{59CFABC8-502D-41F3-99F4-AF493E6DC5E3}" srcOrd="1" destOrd="0" presId="urn:microsoft.com/office/officeart/2005/8/layout/hierarchy1"/>
    <dgm:cxn modelId="{6E074F38-48B4-417F-A9E1-738ACD4986DF}" type="presParOf" srcId="{2441B966-E6DD-4345-9398-387AC4E50FAB}" destId="{E701669C-609D-4F7A-9DE6-360489AD1CED}" srcOrd="1" destOrd="0" presId="urn:microsoft.com/office/officeart/2005/8/layout/hierarchy1"/>
    <dgm:cxn modelId="{6C67CFD6-3E2C-4CBC-BAB0-8C1D39687E50}" type="presParOf" srcId="{7C3878AB-B862-4FB4-B635-467F42A13DBA}" destId="{10FCC769-1A10-46C7-BC53-E47455DF74C2}" srcOrd="1" destOrd="0" presId="urn:microsoft.com/office/officeart/2005/8/layout/hierarchy1"/>
    <dgm:cxn modelId="{7B23043F-8065-4368-A924-5BFEFA38955B}" type="presParOf" srcId="{10FCC769-1A10-46C7-BC53-E47455DF74C2}" destId="{6FC5A649-AE7D-43EA-A37D-193CFFBE5C63}" srcOrd="0" destOrd="0" presId="urn:microsoft.com/office/officeart/2005/8/layout/hierarchy1"/>
    <dgm:cxn modelId="{5F2CAA8C-F224-43D3-9EC0-1C45A7A8D2E4}" type="presParOf" srcId="{6FC5A649-AE7D-43EA-A37D-193CFFBE5C63}" destId="{2FD8DEAD-1FD4-4A7C-A0D4-2285B26DBFAD}" srcOrd="0" destOrd="0" presId="urn:microsoft.com/office/officeart/2005/8/layout/hierarchy1"/>
    <dgm:cxn modelId="{CD8B3749-ED45-41F3-AA17-D3EC45438306}" type="presParOf" srcId="{6FC5A649-AE7D-43EA-A37D-193CFFBE5C63}" destId="{72BC42BB-4F97-497D-873C-00E5B808D9C2}" srcOrd="1" destOrd="0" presId="urn:microsoft.com/office/officeart/2005/8/layout/hierarchy1"/>
    <dgm:cxn modelId="{B2E0BFC0-551B-4903-8603-B1B94422E0E7}" type="presParOf" srcId="{10FCC769-1A10-46C7-BC53-E47455DF74C2}" destId="{58C05613-1C58-4E1C-848D-CD52C71E65A1}" srcOrd="1" destOrd="0" presId="urn:microsoft.com/office/officeart/2005/8/layout/hierarchy1"/>
    <dgm:cxn modelId="{41A535C8-EDFC-41FF-8720-D1E050C04C1E}" type="presParOf" srcId="{7C3878AB-B862-4FB4-B635-467F42A13DBA}" destId="{84FED2B7-845F-45F3-912D-01D52454D0FC}" srcOrd="2" destOrd="0" presId="urn:microsoft.com/office/officeart/2005/8/layout/hierarchy1"/>
    <dgm:cxn modelId="{F8886309-9057-4CFE-8F48-DB625C9263F7}" type="presParOf" srcId="{84FED2B7-845F-45F3-912D-01D52454D0FC}" destId="{77F32379-17F6-4255-8D10-82B1959869D0}" srcOrd="0" destOrd="0" presId="urn:microsoft.com/office/officeart/2005/8/layout/hierarchy1"/>
    <dgm:cxn modelId="{C2709DDC-E37E-4C3D-BBF8-B1BC476D01CC}" type="presParOf" srcId="{77F32379-17F6-4255-8D10-82B1959869D0}" destId="{8B3AE289-E3FC-4D90-8377-022D82C3D867}" srcOrd="0" destOrd="0" presId="urn:microsoft.com/office/officeart/2005/8/layout/hierarchy1"/>
    <dgm:cxn modelId="{8B7D46D1-ED84-4B23-8207-F08D564A3A94}" type="presParOf" srcId="{77F32379-17F6-4255-8D10-82B1959869D0}" destId="{CC4246B1-FF89-46AD-AC3F-A43C02156A8B}" srcOrd="1" destOrd="0" presId="urn:microsoft.com/office/officeart/2005/8/layout/hierarchy1"/>
    <dgm:cxn modelId="{1010E486-F4F0-4663-9EEB-F0F65BEF5BB6}" type="presParOf" srcId="{84FED2B7-845F-45F3-912D-01D52454D0FC}" destId="{6189E2BB-2A98-4826-82F5-E137326133E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FCDDA0-3C55-4316-9C7A-4E5888D211C7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B62449-DC05-4879-BDCE-562C817FF5DA}">
      <dgm:prSet/>
      <dgm:spPr/>
      <dgm:t>
        <a:bodyPr/>
        <a:lstStyle/>
        <a:p>
          <a:r>
            <a:rPr lang="it-IT" dirty="0"/>
            <a:t>1) Analisi dei Trend</a:t>
          </a:r>
          <a:endParaRPr lang="en-US" dirty="0"/>
        </a:p>
      </dgm:t>
    </dgm:pt>
    <dgm:pt modelId="{59C699E5-A268-4E06-B816-8776BBC75659}" type="parTrans" cxnId="{D28C2A66-0855-4565-9632-B146773CA873}">
      <dgm:prSet/>
      <dgm:spPr/>
      <dgm:t>
        <a:bodyPr/>
        <a:lstStyle/>
        <a:p>
          <a:endParaRPr lang="en-US"/>
        </a:p>
      </dgm:t>
    </dgm:pt>
    <dgm:pt modelId="{5D99A05A-13C9-4D09-B6F6-4E60A36B9ACA}" type="sibTrans" cxnId="{D28C2A66-0855-4565-9632-B146773CA873}">
      <dgm:prSet/>
      <dgm:spPr/>
      <dgm:t>
        <a:bodyPr/>
        <a:lstStyle/>
        <a:p>
          <a:endParaRPr lang="en-US"/>
        </a:p>
      </dgm:t>
    </dgm:pt>
    <dgm:pt modelId="{A4019F0E-1A39-4634-863E-75036799652F}">
      <dgm:prSet/>
      <dgm:spPr/>
      <dgm:t>
        <a:bodyPr/>
        <a:lstStyle/>
        <a:p>
          <a:r>
            <a:rPr lang="it-IT" dirty="0"/>
            <a:t>2) Analisi a Indici </a:t>
          </a:r>
          <a:endParaRPr lang="en-US" dirty="0"/>
        </a:p>
      </dgm:t>
    </dgm:pt>
    <dgm:pt modelId="{82D4573C-3663-4327-9728-C331247C7572}" type="parTrans" cxnId="{257220ED-C9CB-4520-8BE1-C257F9CF5D8B}">
      <dgm:prSet/>
      <dgm:spPr/>
      <dgm:t>
        <a:bodyPr/>
        <a:lstStyle/>
        <a:p>
          <a:endParaRPr lang="en-US"/>
        </a:p>
      </dgm:t>
    </dgm:pt>
    <dgm:pt modelId="{F800ECDF-39C0-4B83-B5FD-3ECB0988479F}" type="sibTrans" cxnId="{257220ED-C9CB-4520-8BE1-C257F9CF5D8B}">
      <dgm:prSet/>
      <dgm:spPr/>
      <dgm:t>
        <a:bodyPr/>
        <a:lstStyle/>
        <a:p>
          <a:endParaRPr lang="en-US"/>
        </a:p>
      </dgm:t>
    </dgm:pt>
    <dgm:pt modelId="{6EF2D7E1-54D1-4093-9E48-EB780A61F3A8}">
      <dgm:prSet/>
      <dgm:spPr/>
      <dgm:t>
        <a:bodyPr/>
        <a:lstStyle/>
        <a:p>
          <a:r>
            <a:rPr lang="it-IT" dirty="0"/>
            <a:t>3) Grafico a dispersione</a:t>
          </a:r>
          <a:endParaRPr lang="en-US" dirty="0"/>
        </a:p>
      </dgm:t>
    </dgm:pt>
    <dgm:pt modelId="{80B0BFB1-F67C-496E-864B-56A9A04502F7}" type="parTrans" cxnId="{BDA6E499-2656-4A24-AB1F-46557B452F3B}">
      <dgm:prSet/>
      <dgm:spPr/>
      <dgm:t>
        <a:bodyPr/>
        <a:lstStyle/>
        <a:p>
          <a:endParaRPr lang="en-US"/>
        </a:p>
      </dgm:t>
    </dgm:pt>
    <dgm:pt modelId="{AF553A48-C466-4265-88BC-03068C30C8A9}" type="sibTrans" cxnId="{BDA6E499-2656-4A24-AB1F-46557B452F3B}">
      <dgm:prSet/>
      <dgm:spPr/>
      <dgm:t>
        <a:bodyPr/>
        <a:lstStyle/>
        <a:p>
          <a:endParaRPr lang="en-US"/>
        </a:p>
      </dgm:t>
    </dgm:pt>
    <dgm:pt modelId="{9009CF8F-BD09-4E32-9EF8-CF85057335EB}" type="pres">
      <dgm:prSet presAssocID="{ECFCDDA0-3C55-4316-9C7A-4E5888D211C7}" presName="linear" presStyleCnt="0">
        <dgm:presLayoutVars>
          <dgm:dir/>
          <dgm:animLvl val="lvl"/>
          <dgm:resizeHandles val="exact"/>
        </dgm:presLayoutVars>
      </dgm:prSet>
      <dgm:spPr/>
    </dgm:pt>
    <dgm:pt modelId="{82CE72A6-0F90-41F5-9CA3-B085E2F2DAD5}" type="pres">
      <dgm:prSet presAssocID="{A6B62449-DC05-4879-BDCE-562C817FF5DA}" presName="parentLin" presStyleCnt="0"/>
      <dgm:spPr/>
    </dgm:pt>
    <dgm:pt modelId="{1ACC0ED2-6210-419C-ACEF-468179B36581}" type="pres">
      <dgm:prSet presAssocID="{A6B62449-DC05-4879-BDCE-562C817FF5DA}" presName="parentLeftMargin" presStyleLbl="node1" presStyleIdx="0" presStyleCnt="3"/>
      <dgm:spPr/>
    </dgm:pt>
    <dgm:pt modelId="{13C01025-3E1D-40ED-A758-F1968EC55190}" type="pres">
      <dgm:prSet presAssocID="{A6B62449-DC05-4879-BDCE-562C817FF5D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8F8867C-3173-4BB8-A0A7-CA44CF06DA6A}" type="pres">
      <dgm:prSet presAssocID="{A6B62449-DC05-4879-BDCE-562C817FF5DA}" presName="negativeSpace" presStyleCnt="0"/>
      <dgm:spPr/>
    </dgm:pt>
    <dgm:pt modelId="{8DAE985F-3CA7-45CB-97FC-159BDF27856B}" type="pres">
      <dgm:prSet presAssocID="{A6B62449-DC05-4879-BDCE-562C817FF5DA}" presName="childText" presStyleLbl="conFgAcc1" presStyleIdx="0" presStyleCnt="3">
        <dgm:presLayoutVars>
          <dgm:bulletEnabled val="1"/>
        </dgm:presLayoutVars>
      </dgm:prSet>
      <dgm:spPr/>
    </dgm:pt>
    <dgm:pt modelId="{6AFD3614-F3B7-4358-BFC9-0B61F918F138}" type="pres">
      <dgm:prSet presAssocID="{5D99A05A-13C9-4D09-B6F6-4E60A36B9ACA}" presName="spaceBetweenRectangles" presStyleCnt="0"/>
      <dgm:spPr/>
    </dgm:pt>
    <dgm:pt modelId="{9184634E-353D-4DBF-BA27-35C085369AFF}" type="pres">
      <dgm:prSet presAssocID="{A4019F0E-1A39-4634-863E-75036799652F}" presName="parentLin" presStyleCnt="0"/>
      <dgm:spPr/>
    </dgm:pt>
    <dgm:pt modelId="{45018439-EF88-4E4F-ABFD-072B1BE918F8}" type="pres">
      <dgm:prSet presAssocID="{A4019F0E-1A39-4634-863E-75036799652F}" presName="parentLeftMargin" presStyleLbl="node1" presStyleIdx="0" presStyleCnt="3"/>
      <dgm:spPr/>
    </dgm:pt>
    <dgm:pt modelId="{852118CB-FD94-460A-957D-12342357E1CA}" type="pres">
      <dgm:prSet presAssocID="{A4019F0E-1A39-4634-863E-75036799652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AC0A663-8E1C-4D90-B933-AD1E381FC5AC}" type="pres">
      <dgm:prSet presAssocID="{A4019F0E-1A39-4634-863E-75036799652F}" presName="negativeSpace" presStyleCnt="0"/>
      <dgm:spPr/>
    </dgm:pt>
    <dgm:pt modelId="{F7019A72-A8C0-47A7-ADA5-1EBC54530F6A}" type="pres">
      <dgm:prSet presAssocID="{A4019F0E-1A39-4634-863E-75036799652F}" presName="childText" presStyleLbl="conFgAcc1" presStyleIdx="1" presStyleCnt="3">
        <dgm:presLayoutVars>
          <dgm:bulletEnabled val="1"/>
        </dgm:presLayoutVars>
      </dgm:prSet>
      <dgm:spPr/>
    </dgm:pt>
    <dgm:pt modelId="{87F30DF1-0210-455E-AA45-E3F36D10D6CD}" type="pres">
      <dgm:prSet presAssocID="{F800ECDF-39C0-4B83-B5FD-3ECB0988479F}" presName="spaceBetweenRectangles" presStyleCnt="0"/>
      <dgm:spPr/>
    </dgm:pt>
    <dgm:pt modelId="{5AD98F9C-31CE-485A-8F3E-B6416CE2D9BB}" type="pres">
      <dgm:prSet presAssocID="{6EF2D7E1-54D1-4093-9E48-EB780A61F3A8}" presName="parentLin" presStyleCnt="0"/>
      <dgm:spPr/>
    </dgm:pt>
    <dgm:pt modelId="{9D9EAD6B-EC46-4D56-B061-DC68E3396145}" type="pres">
      <dgm:prSet presAssocID="{6EF2D7E1-54D1-4093-9E48-EB780A61F3A8}" presName="parentLeftMargin" presStyleLbl="node1" presStyleIdx="1" presStyleCnt="3"/>
      <dgm:spPr/>
    </dgm:pt>
    <dgm:pt modelId="{BAA44866-A762-464B-8CBF-705611BEBC3B}" type="pres">
      <dgm:prSet presAssocID="{6EF2D7E1-54D1-4093-9E48-EB780A61F3A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76F2636-8FFA-4F99-9907-24D0B5589723}" type="pres">
      <dgm:prSet presAssocID="{6EF2D7E1-54D1-4093-9E48-EB780A61F3A8}" presName="negativeSpace" presStyleCnt="0"/>
      <dgm:spPr/>
    </dgm:pt>
    <dgm:pt modelId="{452CE7EC-AF14-42AB-80C4-F1BE1151254C}" type="pres">
      <dgm:prSet presAssocID="{6EF2D7E1-54D1-4093-9E48-EB780A61F3A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1C5F436-DC21-4570-ADCA-73A1A86059FB}" type="presOf" srcId="{ECFCDDA0-3C55-4316-9C7A-4E5888D211C7}" destId="{9009CF8F-BD09-4E32-9EF8-CF85057335EB}" srcOrd="0" destOrd="0" presId="urn:microsoft.com/office/officeart/2005/8/layout/list1"/>
    <dgm:cxn modelId="{D28C2A66-0855-4565-9632-B146773CA873}" srcId="{ECFCDDA0-3C55-4316-9C7A-4E5888D211C7}" destId="{A6B62449-DC05-4879-BDCE-562C817FF5DA}" srcOrd="0" destOrd="0" parTransId="{59C699E5-A268-4E06-B816-8776BBC75659}" sibTransId="{5D99A05A-13C9-4D09-B6F6-4E60A36B9ACA}"/>
    <dgm:cxn modelId="{3587CB66-1BB1-47C3-B80A-0703C661A8DF}" type="presOf" srcId="{A6B62449-DC05-4879-BDCE-562C817FF5DA}" destId="{1ACC0ED2-6210-419C-ACEF-468179B36581}" srcOrd="0" destOrd="0" presId="urn:microsoft.com/office/officeart/2005/8/layout/list1"/>
    <dgm:cxn modelId="{BDA6E499-2656-4A24-AB1F-46557B452F3B}" srcId="{ECFCDDA0-3C55-4316-9C7A-4E5888D211C7}" destId="{6EF2D7E1-54D1-4093-9E48-EB780A61F3A8}" srcOrd="2" destOrd="0" parTransId="{80B0BFB1-F67C-496E-864B-56A9A04502F7}" sibTransId="{AF553A48-C466-4265-88BC-03068C30C8A9}"/>
    <dgm:cxn modelId="{34B8E2AF-0C9B-42C8-B287-C331D54F447C}" type="presOf" srcId="{A4019F0E-1A39-4634-863E-75036799652F}" destId="{852118CB-FD94-460A-957D-12342357E1CA}" srcOrd="1" destOrd="0" presId="urn:microsoft.com/office/officeart/2005/8/layout/list1"/>
    <dgm:cxn modelId="{2A8F30D0-022B-44F3-AAAA-48B82010E22B}" type="presOf" srcId="{A4019F0E-1A39-4634-863E-75036799652F}" destId="{45018439-EF88-4E4F-ABFD-072B1BE918F8}" srcOrd="0" destOrd="0" presId="urn:microsoft.com/office/officeart/2005/8/layout/list1"/>
    <dgm:cxn modelId="{558491E4-AB9A-4CDB-8989-8F368FCCFC84}" type="presOf" srcId="{A6B62449-DC05-4879-BDCE-562C817FF5DA}" destId="{13C01025-3E1D-40ED-A758-F1968EC55190}" srcOrd="1" destOrd="0" presId="urn:microsoft.com/office/officeart/2005/8/layout/list1"/>
    <dgm:cxn modelId="{257220ED-C9CB-4520-8BE1-C257F9CF5D8B}" srcId="{ECFCDDA0-3C55-4316-9C7A-4E5888D211C7}" destId="{A4019F0E-1A39-4634-863E-75036799652F}" srcOrd="1" destOrd="0" parTransId="{82D4573C-3663-4327-9728-C331247C7572}" sibTransId="{F800ECDF-39C0-4B83-B5FD-3ECB0988479F}"/>
    <dgm:cxn modelId="{60BAF5F0-E41B-43CC-87B8-7FCBA125850D}" type="presOf" srcId="{6EF2D7E1-54D1-4093-9E48-EB780A61F3A8}" destId="{BAA44866-A762-464B-8CBF-705611BEBC3B}" srcOrd="1" destOrd="0" presId="urn:microsoft.com/office/officeart/2005/8/layout/list1"/>
    <dgm:cxn modelId="{518CEBFB-49C7-43EA-AD41-45DBB379C6AF}" type="presOf" srcId="{6EF2D7E1-54D1-4093-9E48-EB780A61F3A8}" destId="{9D9EAD6B-EC46-4D56-B061-DC68E3396145}" srcOrd="0" destOrd="0" presId="urn:microsoft.com/office/officeart/2005/8/layout/list1"/>
    <dgm:cxn modelId="{9D9E0805-E594-429D-9A8B-F34F26C91A6F}" type="presParOf" srcId="{9009CF8F-BD09-4E32-9EF8-CF85057335EB}" destId="{82CE72A6-0F90-41F5-9CA3-B085E2F2DAD5}" srcOrd="0" destOrd="0" presId="urn:microsoft.com/office/officeart/2005/8/layout/list1"/>
    <dgm:cxn modelId="{B52322AB-951C-49F0-9C4D-24F273F54AFF}" type="presParOf" srcId="{82CE72A6-0F90-41F5-9CA3-B085E2F2DAD5}" destId="{1ACC0ED2-6210-419C-ACEF-468179B36581}" srcOrd="0" destOrd="0" presId="urn:microsoft.com/office/officeart/2005/8/layout/list1"/>
    <dgm:cxn modelId="{86D4543C-9A58-45C0-A0F2-64F43036D2DA}" type="presParOf" srcId="{82CE72A6-0F90-41F5-9CA3-B085E2F2DAD5}" destId="{13C01025-3E1D-40ED-A758-F1968EC55190}" srcOrd="1" destOrd="0" presId="urn:microsoft.com/office/officeart/2005/8/layout/list1"/>
    <dgm:cxn modelId="{9501FA03-D379-4340-A47F-F5378F9F6FAD}" type="presParOf" srcId="{9009CF8F-BD09-4E32-9EF8-CF85057335EB}" destId="{B8F8867C-3173-4BB8-A0A7-CA44CF06DA6A}" srcOrd="1" destOrd="0" presId="urn:microsoft.com/office/officeart/2005/8/layout/list1"/>
    <dgm:cxn modelId="{03FFB25E-B6DD-420D-9496-551AFFF4E862}" type="presParOf" srcId="{9009CF8F-BD09-4E32-9EF8-CF85057335EB}" destId="{8DAE985F-3CA7-45CB-97FC-159BDF27856B}" srcOrd="2" destOrd="0" presId="urn:microsoft.com/office/officeart/2005/8/layout/list1"/>
    <dgm:cxn modelId="{68D2E0EF-BB14-4EE8-914A-2C7558D93634}" type="presParOf" srcId="{9009CF8F-BD09-4E32-9EF8-CF85057335EB}" destId="{6AFD3614-F3B7-4358-BFC9-0B61F918F138}" srcOrd="3" destOrd="0" presId="urn:microsoft.com/office/officeart/2005/8/layout/list1"/>
    <dgm:cxn modelId="{81BC73E0-2EBC-403B-8908-35E3F382A818}" type="presParOf" srcId="{9009CF8F-BD09-4E32-9EF8-CF85057335EB}" destId="{9184634E-353D-4DBF-BA27-35C085369AFF}" srcOrd="4" destOrd="0" presId="urn:microsoft.com/office/officeart/2005/8/layout/list1"/>
    <dgm:cxn modelId="{28F614FD-ADB9-4043-BBFB-090BC5074D2E}" type="presParOf" srcId="{9184634E-353D-4DBF-BA27-35C085369AFF}" destId="{45018439-EF88-4E4F-ABFD-072B1BE918F8}" srcOrd="0" destOrd="0" presId="urn:microsoft.com/office/officeart/2005/8/layout/list1"/>
    <dgm:cxn modelId="{798A7D69-FB7A-4768-816E-96FB95344746}" type="presParOf" srcId="{9184634E-353D-4DBF-BA27-35C085369AFF}" destId="{852118CB-FD94-460A-957D-12342357E1CA}" srcOrd="1" destOrd="0" presId="urn:microsoft.com/office/officeart/2005/8/layout/list1"/>
    <dgm:cxn modelId="{EE323B48-4931-495E-9869-719909298753}" type="presParOf" srcId="{9009CF8F-BD09-4E32-9EF8-CF85057335EB}" destId="{AAC0A663-8E1C-4D90-B933-AD1E381FC5AC}" srcOrd="5" destOrd="0" presId="urn:microsoft.com/office/officeart/2005/8/layout/list1"/>
    <dgm:cxn modelId="{092388A5-E7CA-4C96-BC83-B4410D5F885C}" type="presParOf" srcId="{9009CF8F-BD09-4E32-9EF8-CF85057335EB}" destId="{F7019A72-A8C0-47A7-ADA5-1EBC54530F6A}" srcOrd="6" destOrd="0" presId="urn:microsoft.com/office/officeart/2005/8/layout/list1"/>
    <dgm:cxn modelId="{1F1D8552-233A-436C-B243-FB32F32D6260}" type="presParOf" srcId="{9009CF8F-BD09-4E32-9EF8-CF85057335EB}" destId="{87F30DF1-0210-455E-AA45-E3F36D10D6CD}" srcOrd="7" destOrd="0" presId="urn:microsoft.com/office/officeart/2005/8/layout/list1"/>
    <dgm:cxn modelId="{C942B206-7667-4484-AFCA-6570386C7990}" type="presParOf" srcId="{9009CF8F-BD09-4E32-9EF8-CF85057335EB}" destId="{5AD98F9C-31CE-485A-8F3E-B6416CE2D9BB}" srcOrd="8" destOrd="0" presId="urn:microsoft.com/office/officeart/2005/8/layout/list1"/>
    <dgm:cxn modelId="{C3D5F0C7-77E8-45D8-991B-EA2B78D395C9}" type="presParOf" srcId="{5AD98F9C-31CE-485A-8F3E-B6416CE2D9BB}" destId="{9D9EAD6B-EC46-4D56-B061-DC68E3396145}" srcOrd="0" destOrd="0" presId="urn:microsoft.com/office/officeart/2005/8/layout/list1"/>
    <dgm:cxn modelId="{86588ED2-5290-4B6C-9EC6-280A42D12AA8}" type="presParOf" srcId="{5AD98F9C-31CE-485A-8F3E-B6416CE2D9BB}" destId="{BAA44866-A762-464B-8CBF-705611BEBC3B}" srcOrd="1" destOrd="0" presId="urn:microsoft.com/office/officeart/2005/8/layout/list1"/>
    <dgm:cxn modelId="{68FF7F8B-7F8E-49AA-820F-F5DC3F556DEA}" type="presParOf" srcId="{9009CF8F-BD09-4E32-9EF8-CF85057335EB}" destId="{A76F2636-8FFA-4F99-9907-24D0B5589723}" srcOrd="9" destOrd="0" presId="urn:microsoft.com/office/officeart/2005/8/layout/list1"/>
    <dgm:cxn modelId="{E4D32DDE-7339-4D1A-823F-C7BB9CEEDCC3}" type="presParOf" srcId="{9009CF8F-BD09-4E32-9EF8-CF85057335EB}" destId="{452CE7EC-AF14-42AB-80C4-F1BE1151254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58D8FC-E8DE-4768-A501-E70BB9A6BBB3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E12C8C-AD96-4D97-B7E7-A9F0FEE2A31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000" dirty="0"/>
            <a:t>IN-SOURCING</a:t>
          </a:r>
          <a:endParaRPr lang="it-IT" sz="2000" dirty="0">
            <a:sym typeface="Wingdings" panose="05000000000000000000" pitchFamily="2" charset="2"/>
          </a:endParaRPr>
        </a:p>
        <a:p>
          <a:pPr>
            <a:lnSpc>
              <a:spcPct val="100000"/>
            </a:lnSpc>
          </a:pPr>
          <a:r>
            <a:rPr lang="it-IT" sz="2000" dirty="0"/>
            <a:t>job-</a:t>
          </a:r>
          <a:r>
            <a:rPr lang="it-IT" sz="2000" dirty="0" err="1"/>
            <a:t>posting</a:t>
          </a:r>
          <a:r>
            <a:rPr lang="it-IT" sz="2000" dirty="0"/>
            <a:t>, referenze dipendenti</a:t>
          </a:r>
          <a:endParaRPr lang="en-US" sz="2000" dirty="0"/>
        </a:p>
      </dgm:t>
    </dgm:pt>
    <dgm:pt modelId="{31392C25-F3BA-4D5E-835F-876196E87557}" type="parTrans" cxnId="{2E5F99B5-DDE2-4279-A15D-A585603ECC79}">
      <dgm:prSet/>
      <dgm:spPr/>
      <dgm:t>
        <a:bodyPr/>
        <a:lstStyle/>
        <a:p>
          <a:endParaRPr lang="en-US"/>
        </a:p>
      </dgm:t>
    </dgm:pt>
    <dgm:pt modelId="{B696B7CA-A46B-4638-8BC2-5E39C8E28601}" type="sibTrans" cxnId="{2E5F99B5-DDE2-4279-A15D-A585603ECC79}">
      <dgm:prSet/>
      <dgm:spPr/>
      <dgm:t>
        <a:bodyPr/>
        <a:lstStyle/>
        <a:p>
          <a:endParaRPr lang="en-US"/>
        </a:p>
      </dgm:t>
    </dgm:pt>
    <dgm:pt modelId="{2FB8346C-3EAE-4A73-BC2C-AB1B27AB3B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800" dirty="0"/>
            <a:t>OUTSOURCING</a:t>
          </a:r>
        </a:p>
        <a:p>
          <a:pPr>
            <a:lnSpc>
              <a:spcPct val="100000"/>
            </a:lnSpc>
          </a:pPr>
          <a:r>
            <a:rPr lang="it-IT" sz="2000" dirty="0"/>
            <a:t>Soggetti/organizzazioni specializzate (Social, annunci giornali, cacciatori di teste ecc.)</a:t>
          </a:r>
          <a:endParaRPr lang="en-US" sz="2000" dirty="0"/>
        </a:p>
      </dgm:t>
    </dgm:pt>
    <dgm:pt modelId="{C3089CAC-82E1-4DFE-B348-99567B2B74F0}" type="parTrans" cxnId="{5B46919A-8D70-4BF8-A7F9-CDB3EF9F35E6}">
      <dgm:prSet/>
      <dgm:spPr/>
      <dgm:t>
        <a:bodyPr/>
        <a:lstStyle/>
        <a:p>
          <a:endParaRPr lang="en-US"/>
        </a:p>
      </dgm:t>
    </dgm:pt>
    <dgm:pt modelId="{95AE1B81-5BBB-41C1-BA54-093E33AECD19}" type="sibTrans" cxnId="{5B46919A-8D70-4BF8-A7F9-CDB3EF9F35E6}">
      <dgm:prSet/>
      <dgm:spPr/>
      <dgm:t>
        <a:bodyPr/>
        <a:lstStyle/>
        <a:p>
          <a:endParaRPr lang="en-US"/>
        </a:p>
      </dgm:t>
    </dgm:pt>
    <dgm:pt modelId="{A0B2C1A8-92EE-4A2B-B7CB-8BB92003CEBA}" type="pres">
      <dgm:prSet presAssocID="{9E58D8FC-E8DE-4768-A501-E70BB9A6BBB3}" presName="root" presStyleCnt="0">
        <dgm:presLayoutVars>
          <dgm:dir/>
          <dgm:resizeHandles val="exact"/>
        </dgm:presLayoutVars>
      </dgm:prSet>
      <dgm:spPr/>
    </dgm:pt>
    <dgm:pt modelId="{F8015CD2-5B13-4E58-9077-123EA93EF52D}" type="pres">
      <dgm:prSet presAssocID="{64E12C8C-AD96-4D97-B7E7-A9F0FEE2A31C}" presName="compNode" presStyleCnt="0"/>
      <dgm:spPr/>
    </dgm:pt>
    <dgm:pt modelId="{CB05BB92-4AF4-463C-84DA-EBDCC8351756}" type="pres">
      <dgm:prSet presAssocID="{64E12C8C-AD96-4D97-B7E7-A9F0FEE2A31C}" presName="iconRect" presStyleLbl="node1" presStyleIdx="0" presStyleCnt="2"/>
      <dgm:spPr>
        <a:xfrm>
          <a:off x="1680765" y="21836"/>
          <a:ext cx="1802250" cy="18022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F7FC182-365D-426E-9A08-7089045B784E}" type="pres">
      <dgm:prSet presAssocID="{64E12C8C-AD96-4D97-B7E7-A9F0FEE2A31C}" presName="spaceRect" presStyleCnt="0"/>
      <dgm:spPr/>
    </dgm:pt>
    <dgm:pt modelId="{2984010F-C045-4378-A34D-F5FCE05C687B}" type="pres">
      <dgm:prSet presAssocID="{64E12C8C-AD96-4D97-B7E7-A9F0FEE2A31C}" presName="textRect" presStyleLbl="revTx" presStyleIdx="0" presStyleCnt="2">
        <dgm:presLayoutVars>
          <dgm:chMax val="1"/>
          <dgm:chPref val="1"/>
        </dgm:presLayoutVars>
      </dgm:prSet>
      <dgm:spPr/>
    </dgm:pt>
    <dgm:pt modelId="{AFC1BC5E-B0A4-4CD6-8B5C-B7B9FE935CD6}" type="pres">
      <dgm:prSet presAssocID="{B696B7CA-A46B-4638-8BC2-5E39C8E28601}" presName="sibTrans" presStyleCnt="0"/>
      <dgm:spPr/>
    </dgm:pt>
    <dgm:pt modelId="{F539AD55-8749-45EE-A598-81B9CF06A2F2}" type="pres">
      <dgm:prSet presAssocID="{2FB8346C-3EAE-4A73-BC2C-AB1B27AB3B39}" presName="compNode" presStyleCnt="0"/>
      <dgm:spPr/>
    </dgm:pt>
    <dgm:pt modelId="{121B38A0-7B8D-43B2-B01A-7905115E883C}" type="pres">
      <dgm:prSet presAssocID="{2FB8346C-3EAE-4A73-BC2C-AB1B27AB3B39}" presName="iconRect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DA52820-5E98-4BC1-98EE-7E01F6B18A59}" type="pres">
      <dgm:prSet presAssocID="{2FB8346C-3EAE-4A73-BC2C-AB1B27AB3B39}" presName="spaceRect" presStyleCnt="0"/>
      <dgm:spPr/>
    </dgm:pt>
    <dgm:pt modelId="{E95F6F6D-3AD7-447D-842D-C2D922C52BD2}" type="pres">
      <dgm:prSet presAssocID="{2FB8346C-3EAE-4A73-BC2C-AB1B27AB3B3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0F74D0A-E570-48D7-9400-E16987373BD8}" type="presOf" srcId="{2FB8346C-3EAE-4A73-BC2C-AB1B27AB3B39}" destId="{E95F6F6D-3AD7-447D-842D-C2D922C52BD2}" srcOrd="0" destOrd="0" presId="urn:microsoft.com/office/officeart/2018/2/layout/IconLabelList"/>
    <dgm:cxn modelId="{28057596-EC26-4857-91C1-03CBB2B57402}" type="presOf" srcId="{64E12C8C-AD96-4D97-B7E7-A9F0FEE2A31C}" destId="{2984010F-C045-4378-A34D-F5FCE05C687B}" srcOrd="0" destOrd="0" presId="urn:microsoft.com/office/officeart/2018/2/layout/IconLabelList"/>
    <dgm:cxn modelId="{5B46919A-8D70-4BF8-A7F9-CDB3EF9F35E6}" srcId="{9E58D8FC-E8DE-4768-A501-E70BB9A6BBB3}" destId="{2FB8346C-3EAE-4A73-BC2C-AB1B27AB3B39}" srcOrd="1" destOrd="0" parTransId="{C3089CAC-82E1-4DFE-B348-99567B2B74F0}" sibTransId="{95AE1B81-5BBB-41C1-BA54-093E33AECD19}"/>
    <dgm:cxn modelId="{9E6F399C-2BC6-4E39-98E4-550FC2A8FFEB}" type="presOf" srcId="{9E58D8FC-E8DE-4768-A501-E70BB9A6BBB3}" destId="{A0B2C1A8-92EE-4A2B-B7CB-8BB92003CEBA}" srcOrd="0" destOrd="0" presId="urn:microsoft.com/office/officeart/2018/2/layout/IconLabelList"/>
    <dgm:cxn modelId="{2E5F99B5-DDE2-4279-A15D-A585603ECC79}" srcId="{9E58D8FC-E8DE-4768-A501-E70BB9A6BBB3}" destId="{64E12C8C-AD96-4D97-B7E7-A9F0FEE2A31C}" srcOrd="0" destOrd="0" parTransId="{31392C25-F3BA-4D5E-835F-876196E87557}" sibTransId="{B696B7CA-A46B-4638-8BC2-5E39C8E28601}"/>
    <dgm:cxn modelId="{B1F2CCD5-EE57-44DA-BE71-A6759A23736E}" type="presParOf" srcId="{A0B2C1A8-92EE-4A2B-B7CB-8BB92003CEBA}" destId="{F8015CD2-5B13-4E58-9077-123EA93EF52D}" srcOrd="0" destOrd="0" presId="urn:microsoft.com/office/officeart/2018/2/layout/IconLabelList"/>
    <dgm:cxn modelId="{EF382489-EB0B-4CD8-A8F5-94B204C576C1}" type="presParOf" srcId="{F8015CD2-5B13-4E58-9077-123EA93EF52D}" destId="{CB05BB92-4AF4-463C-84DA-EBDCC8351756}" srcOrd="0" destOrd="0" presId="urn:microsoft.com/office/officeart/2018/2/layout/IconLabelList"/>
    <dgm:cxn modelId="{8E46196C-EF2A-4066-AEA8-6EE2F7EAD5B9}" type="presParOf" srcId="{F8015CD2-5B13-4E58-9077-123EA93EF52D}" destId="{EF7FC182-365D-426E-9A08-7089045B784E}" srcOrd="1" destOrd="0" presId="urn:microsoft.com/office/officeart/2018/2/layout/IconLabelList"/>
    <dgm:cxn modelId="{07F09EE0-C289-4A46-B46D-54C423036441}" type="presParOf" srcId="{F8015CD2-5B13-4E58-9077-123EA93EF52D}" destId="{2984010F-C045-4378-A34D-F5FCE05C687B}" srcOrd="2" destOrd="0" presId="urn:microsoft.com/office/officeart/2018/2/layout/IconLabelList"/>
    <dgm:cxn modelId="{199BD397-502F-49C4-8FA6-561AA5A8F0B0}" type="presParOf" srcId="{A0B2C1A8-92EE-4A2B-B7CB-8BB92003CEBA}" destId="{AFC1BC5E-B0A4-4CD6-8B5C-B7B9FE935CD6}" srcOrd="1" destOrd="0" presId="urn:microsoft.com/office/officeart/2018/2/layout/IconLabelList"/>
    <dgm:cxn modelId="{43CB1F6E-ABB4-4A80-9D1D-6BFF84E0A16A}" type="presParOf" srcId="{A0B2C1A8-92EE-4A2B-B7CB-8BB92003CEBA}" destId="{F539AD55-8749-45EE-A598-81B9CF06A2F2}" srcOrd="2" destOrd="0" presId="urn:microsoft.com/office/officeart/2018/2/layout/IconLabelList"/>
    <dgm:cxn modelId="{1ACEDF8F-638A-4F8F-B359-1529034CEBE8}" type="presParOf" srcId="{F539AD55-8749-45EE-A598-81B9CF06A2F2}" destId="{121B38A0-7B8D-43B2-B01A-7905115E883C}" srcOrd="0" destOrd="0" presId="urn:microsoft.com/office/officeart/2018/2/layout/IconLabelList"/>
    <dgm:cxn modelId="{E4464F99-7E28-4437-9108-2E25B0D23408}" type="presParOf" srcId="{F539AD55-8749-45EE-A598-81B9CF06A2F2}" destId="{CDA52820-5E98-4BC1-98EE-7E01F6B18A59}" srcOrd="1" destOrd="0" presId="urn:microsoft.com/office/officeart/2018/2/layout/IconLabelList"/>
    <dgm:cxn modelId="{F498C36C-B13E-4083-9A7B-52CD10E76A5A}" type="presParOf" srcId="{F539AD55-8749-45EE-A598-81B9CF06A2F2}" destId="{E95F6F6D-3AD7-447D-842D-C2D922C52BD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9DBD17-AAD5-4251-85D5-ED50AD15569E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BD07A8E-083F-496E-860B-5FD2550758A1}">
      <dgm:prSet custT="1"/>
      <dgm:spPr/>
      <dgm:t>
        <a:bodyPr/>
        <a:lstStyle/>
        <a:p>
          <a:r>
            <a:rPr lang="it-IT" sz="2400" dirty="0"/>
            <a:t>Buona reputazione aziendale sull’ambiente lavorativo secondo le percezioni dei dipendenti e del mercato</a:t>
          </a:r>
          <a:endParaRPr lang="en-US" sz="2400" dirty="0"/>
        </a:p>
      </dgm:t>
    </dgm:pt>
    <dgm:pt modelId="{2283FD39-81C0-4FDD-8D3D-51775A2ADF02}" type="parTrans" cxnId="{E7046CA2-A142-4D06-B58D-0CDE45CCCD29}">
      <dgm:prSet/>
      <dgm:spPr/>
      <dgm:t>
        <a:bodyPr/>
        <a:lstStyle/>
        <a:p>
          <a:endParaRPr lang="en-US"/>
        </a:p>
      </dgm:t>
    </dgm:pt>
    <dgm:pt modelId="{31DD911F-2CAD-4B67-B4BB-6C36E0575C79}" type="sibTrans" cxnId="{E7046CA2-A142-4D06-B58D-0CDE45CCCD29}">
      <dgm:prSet/>
      <dgm:spPr/>
      <dgm:t>
        <a:bodyPr/>
        <a:lstStyle/>
        <a:p>
          <a:endParaRPr lang="en-US"/>
        </a:p>
      </dgm:t>
    </dgm:pt>
    <dgm:pt modelId="{7AD0C448-C39D-45DD-BEA6-FD75F4DF2285}">
      <dgm:prSet custT="1"/>
      <dgm:spPr/>
      <dgm:t>
        <a:bodyPr/>
        <a:lstStyle/>
        <a:p>
          <a:r>
            <a:rPr lang="it-IT" sz="2400" dirty="0"/>
            <a:t>Classifiche «Great places to work»</a:t>
          </a:r>
          <a:endParaRPr lang="en-US" sz="2400" dirty="0"/>
        </a:p>
      </dgm:t>
    </dgm:pt>
    <dgm:pt modelId="{C3A7A90B-AD24-4C59-AA12-710C6FAB5BEE}" type="parTrans" cxnId="{157987B6-D684-4474-93AF-3CC1FA167B74}">
      <dgm:prSet/>
      <dgm:spPr/>
      <dgm:t>
        <a:bodyPr/>
        <a:lstStyle/>
        <a:p>
          <a:endParaRPr lang="en-US"/>
        </a:p>
      </dgm:t>
    </dgm:pt>
    <dgm:pt modelId="{16763F06-DCA8-485F-98A4-A93400B0BDD7}" type="sibTrans" cxnId="{157987B6-D684-4474-93AF-3CC1FA167B74}">
      <dgm:prSet/>
      <dgm:spPr/>
      <dgm:t>
        <a:bodyPr/>
        <a:lstStyle/>
        <a:p>
          <a:endParaRPr lang="en-US"/>
        </a:p>
      </dgm:t>
    </dgm:pt>
    <dgm:pt modelId="{841A1562-337B-417A-B104-E62E0601033D}">
      <dgm:prSet custT="1"/>
      <dgm:spPr/>
      <dgm:t>
        <a:bodyPr/>
        <a:lstStyle/>
        <a:p>
          <a:r>
            <a:rPr lang="it-IT" sz="2400" dirty="0"/>
            <a:t>1° Google</a:t>
          </a:r>
          <a:r>
            <a:rPr lang="it-IT" sz="2400" dirty="0">
              <a:sym typeface="Wingdings" panose="05000000000000000000" pitchFamily="2" charset="2"/>
            </a:rPr>
            <a:t></a:t>
          </a:r>
          <a:r>
            <a:rPr lang="it-IT" sz="2400" dirty="0"/>
            <a:t> politiche tangibili riguardanti particolari benefit e indennizzi per i dipendenti</a:t>
          </a:r>
          <a:endParaRPr lang="en-US" sz="2400" dirty="0"/>
        </a:p>
      </dgm:t>
    </dgm:pt>
    <dgm:pt modelId="{5897A4FB-1127-4E1D-9AFE-8A2E63A6F534}" type="parTrans" cxnId="{BCA5C265-CF02-4850-83BE-34EC1E9381E5}">
      <dgm:prSet/>
      <dgm:spPr/>
      <dgm:t>
        <a:bodyPr/>
        <a:lstStyle/>
        <a:p>
          <a:endParaRPr lang="en-US"/>
        </a:p>
      </dgm:t>
    </dgm:pt>
    <dgm:pt modelId="{BE2C9387-D5E1-4598-AEF3-D60B45B079F1}" type="sibTrans" cxnId="{BCA5C265-CF02-4850-83BE-34EC1E9381E5}">
      <dgm:prSet/>
      <dgm:spPr/>
      <dgm:t>
        <a:bodyPr/>
        <a:lstStyle/>
        <a:p>
          <a:endParaRPr lang="en-US"/>
        </a:p>
      </dgm:t>
    </dgm:pt>
    <dgm:pt modelId="{67CB2EB3-BB72-4142-90D2-AB0CD5CA26B8}" type="pres">
      <dgm:prSet presAssocID="{E09DBD17-AAD5-4251-85D5-ED50AD15569E}" presName="Name0" presStyleCnt="0">
        <dgm:presLayoutVars>
          <dgm:dir/>
          <dgm:animLvl val="lvl"/>
          <dgm:resizeHandles val="exact"/>
        </dgm:presLayoutVars>
      </dgm:prSet>
      <dgm:spPr/>
    </dgm:pt>
    <dgm:pt modelId="{BCA5218D-B2D8-47F0-B424-05AC9E3753E7}" type="pres">
      <dgm:prSet presAssocID="{841A1562-337B-417A-B104-E62E0601033D}" presName="boxAndChildren" presStyleCnt="0"/>
      <dgm:spPr/>
    </dgm:pt>
    <dgm:pt modelId="{63D6CDC9-43FF-4BFF-A818-6B6B7AAEEA99}" type="pres">
      <dgm:prSet presAssocID="{841A1562-337B-417A-B104-E62E0601033D}" presName="parentTextBox" presStyleLbl="node1" presStyleIdx="0" presStyleCnt="3"/>
      <dgm:spPr/>
    </dgm:pt>
    <dgm:pt modelId="{533F15FB-AD19-43A0-AAF7-D5EDE944BB27}" type="pres">
      <dgm:prSet presAssocID="{16763F06-DCA8-485F-98A4-A93400B0BDD7}" presName="sp" presStyleCnt="0"/>
      <dgm:spPr/>
    </dgm:pt>
    <dgm:pt modelId="{9646C411-C046-4397-BDE9-87679FF9A97E}" type="pres">
      <dgm:prSet presAssocID="{7AD0C448-C39D-45DD-BEA6-FD75F4DF2285}" presName="arrowAndChildren" presStyleCnt="0"/>
      <dgm:spPr/>
    </dgm:pt>
    <dgm:pt modelId="{9AB6F512-5E9C-4C96-B4E3-4E1F913BFC20}" type="pres">
      <dgm:prSet presAssocID="{7AD0C448-C39D-45DD-BEA6-FD75F4DF2285}" presName="parentTextArrow" presStyleLbl="node1" presStyleIdx="1" presStyleCnt="3"/>
      <dgm:spPr/>
    </dgm:pt>
    <dgm:pt modelId="{6645F832-CEAF-480C-9564-936933877275}" type="pres">
      <dgm:prSet presAssocID="{31DD911F-2CAD-4B67-B4BB-6C36E0575C79}" presName="sp" presStyleCnt="0"/>
      <dgm:spPr/>
    </dgm:pt>
    <dgm:pt modelId="{973D973D-2DD1-4CFE-A476-64FB80655316}" type="pres">
      <dgm:prSet presAssocID="{9BD07A8E-083F-496E-860B-5FD2550758A1}" presName="arrowAndChildren" presStyleCnt="0"/>
      <dgm:spPr/>
    </dgm:pt>
    <dgm:pt modelId="{A27B5DE2-165E-48F4-99BF-7D790D47D8F9}" type="pres">
      <dgm:prSet presAssocID="{9BD07A8E-083F-496E-860B-5FD2550758A1}" presName="parentTextArrow" presStyleLbl="node1" presStyleIdx="2" presStyleCnt="3"/>
      <dgm:spPr/>
    </dgm:pt>
  </dgm:ptLst>
  <dgm:cxnLst>
    <dgm:cxn modelId="{52B6820E-A98C-4906-95B9-272AB99BBD96}" type="presOf" srcId="{9BD07A8E-083F-496E-860B-5FD2550758A1}" destId="{A27B5DE2-165E-48F4-99BF-7D790D47D8F9}" srcOrd="0" destOrd="0" presId="urn:microsoft.com/office/officeart/2005/8/layout/process4"/>
    <dgm:cxn modelId="{C86D702C-33B4-4377-866B-FB9E90AD43F0}" type="presOf" srcId="{E09DBD17-AAD5-4251-85D5-ED50AD15569E}" destId="{67CB2EB3-BB72-4142-90D2-AB0CD5CA26B8}" srcOrd="0" destOrd="0" presId="urn:microsoft.com/office/officeart/2005/8/layout/process4"/>
    <dgm:cxn modelId="{47B9BD2C-E0E5-480E-9015-FF3454A6096C}" type="presOf" srcId="{7AD0C448-C39D-45DD-BEA6-FD75F4DF2285}" destId="{9AB6F512-5E9C-4C96-B4E3-4E1F913BFC20}" srcOrd="0" destOrd="0" presId="urn:microsoft.com/office/officeart/2005/8/layout/process4"/>
    <dgm:cxn modelId="{BCA5C265-CF02-4850-83BE-34EC1E9381E5}" srcId="{E09DBD17-AAD5-4251-85D5-ED50AD15569E}" destId="{841A1562-337B-417A-B104-E62E0601033D}" srcOrd="2" destOrd="0" parTransId="{5897A4FB-1127-4E1D-9AFE-8A2E63A6F534}" sibTransId="{BE2C9387-D5E1-4598-AEF3-D60B45B079F1}"/>
    <dgm:cxn modelId="{E7046CA2-A142-4D06-B58D-0CDE45CCCD29}" srcId="{E09DBD17-AAD5-4251-85D5-ED50AD15569E}" destId="{9BD07A8E-083F-496E-860B-5FD2550758A1}" srcOrd="0" destOrd="0" parTransId="{2283FD39-81C0-4FDD-8D3D-51775A2ADF02}" sibTransId="{31DD911F-2CAD-4B67-B4BB-6C36E0575C79}"/>
    <dgm:cxn modelId="{157987B6-D684-4474-93AF-3CC1FA167B74}" srcId="{E09DBD17-AAD5-4251-85D5-ED50AD15569E}" destId="{7AD0C448-C39D-45DD-BEA6-FD75F4DF2285}" srcOrd="1" destOrd="0" parTransId="{C3A7A90B-AD24-4C59-AA12-710C6FAB5BEE}" sibTransId="{16763F06-DCA8-485F-98A4-A93400B0BDD7}"/>
    <dgm:cxn modelId="{6D5A55E2-5657-48DE-A815-C9EB25CF7E8C}" type="presOf" srcId="{841A1562-337B-417A-B104-E62E0601033D}" destId="{63D6CDC9-43FF-4BFF-A818-6B6B7AAEEA99}" srcOrd="0" destOrd="0" presId="urn:microsoft.com/office/officeart/2005/8/layout/process4"/>
    <dgm:cxn modelId="{AB9772DF-2390-4AA0-A703-7C2450CB5F69}" type="presParOf" srcId="{67CB2EB3-BB72-4142-90D2-AB0CD5CA26B8}" destId="{BCA5218D-B2D8-47F0-B424-05AC9E3753E7}" srcOrd="0" destOrd="0" presId="urn:microsoft.com/office/officeart/2005/8/layout/process4"/>
    <dgm:cxn modelId="{33D4B0CB-2ACD-4358-9EF9-24835492ABBC}" type="presParOf" srcId="{BCA5218D-B2D8-47F0-B424-05AC9E3753E7}" destId="{63D6CDC9-43FF-4BFF-A818-6B6B7AAEEA99}" srcOrd="0" destOrd="0" presId="urn:microsoft.com/office/officeart/2005/8/layout/process4"/>
    <dgm:cxn modelId="{2EECEEB6-9FF5-4A7F-9E57-6D585E07C789}" type="presParOf" srcId="{67CB2EB3-BB72-4142-90D2-AB0CD5CA26B8}" destId="{533F15FB-AD19-43A0-AAF7-D5EDE944BB27}" srcOrd="1" destOrd="0" presId="urn:microsoft.com/office/officeart/2005/8/layout/process4"/>
    <dgm:cxn modelId="{DB653DAB-0F74-4601-A3EF-DB9ED45AF662}" type="presParOf" srcId="{67CB2EB3-BB72-4142-90D2-AB0CD5CA26B8}" destId="{9646C411-C046-4397-BDE9-87679FF9A97E}" srcOrd="2" destOrd="0" presId="urn:microsoft.com/office/officeart/2005/8/layout/process4"/>
    <dgm:cxn modelId="{E500F88D-9F92-4667-B093-673964648A3C}" type="presParOf" srcId="{9646C411-C046-4397-BDE9-87679FF9A97E}" destId="{9AB6F512-5E9C-4C96-B4E3-4E1F913BFC20}" srcOrd="0" destOrd="0" presId="urn:microsoft.com/office/officeart/2005/8/layout/process4"/>
    <dgm:cxn modelId="{5D213809-E50A-4E6E-956B-0D713E042FA4}" type="presParOf" srcId="{67CB2EB3-BB72-4142-90D2-AB0CD5CA26B8}" destId="{6645F832-CEAF-480C-9564-936933877275}" srcOrd="3" destOrd="0" presId="urn:microsoft.com/office/officeart/2005/8/layout/process4"/>
    <dgm:cxn modelId="{9C669613-8B99-40A4-9922-517E28E1ADCE}" type="presParOf" srcId="{67CB2EB3-BB72-4142-90D2-AB0CD5CA26B8}" destId="{973D973D-2DD1-4CFE-A476-64FB80655316}" srcOrd="4" destOrd="0" presId="urn:microsoft.com/office/officeart/2005/8/layout/process4"/>
    <dgm:cxn modelId="{5DA6B3E8-660A-4A1B-A868-15AA08D84487}" type="presParOf" srcId="{973D973D-2DD1-4CFE-A476-64FB80655316}" destId="{A27B5DE2-165E-48F4-99BF-7D790D47D8F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92E3BB-58B7-4F3C-BCFD-5F26B6A20FC3}" type="doc">
      <dgm:prSet loTypeId="urn:microsoft.com/office/officeart/2005/8/layout/hierarchy1" loCatId="hierarchy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it-IT"/>
        </a:p>
      </dgm:t>
    </dgm:pt>
    <dgm:pt modelId="{3DBA8E72-C34C-4DFA-9832-BA4FF0C3001F}">
      <dgm:prSet/>
      <dgm:spPr/>
      <dgm:t>
        <a:bodyPr/>
        <a:lstStyle/>
        <a:p>
          <a:r>
            <a:rPr lang="it-IT" dirty="0"/>
            <a:t>VANTAGGI</a:t>
          </a:r>
        </a:p>
      </dgm:t>
    </dgm:pt>
    <dgm:pt modelId="{C9823B21-D151-4F16-BDB1-F6BAC92F1802}" type="parTrans" cxnId="{64EF5AD9-7CBF-4427-9890-C2D2F5BD2E0F}">
      <dgm:prSet/>
      <dgm:spPr/>
      <dgm:t>
        <a:bodyPr/>
        <a:lstStyle/>
        <a:p>
          <a:endParaRPr lang="it-IT"/>
        </a:p>
      </dgm:t>
    </dgm:pt>
    <dgm:pt modelId="{ABC3C8B8-424B-4B1A-8925-CE5E0512646C}" type="sibTrans" cxnId="{64EF5AD9-7CBF-4427-9890-C2D2F5BD2E0F}">
      <dgm:prSet/>
      <dgm:spPr/>
      <dgm:t>
        <a:bodyPr/>
        <a:lstStyle/>
        <a:p>
          <a:endParaRPr lang="it-IT"/>
        </a:p>
      </dgm:t>
    </dgm:pt>
    <dgm:pt modelId="{4CB2B912-B773-459A-8328-EDEB08CB349D}">
      <dgm:prSet/>
      <dgm:spPr/>
      <dgm:t>
        <a:bodyPr/>
        <a:lstStyle/>
        <a:p>
          <a:r>
            <a:rPr lang="it-IT"/>
            <a:t>Conoscenza punti di forza e di debolezza</a:t>
          </a:r>
        </a:p>
      </dgm:t>
    </dgm:pt>
    <dgm:pt modelId="{F4AD951C-6A69-4AAA-B1BF-F9CDA0254D83}" type="parTrans" cxnId="{8DD69EA5-3D82-4AAC-ADD5-266E623B95E2}">
      <dgm:prSet/>
      <dgm:spPr/>
      <dgm:t>
        <a:bodyPr/>
        <a:lstStyle/>
        <a:p>
          <a:endParaRPr lang="it-IT"/>
        </a:p>
      </dgm:t>
    </dgm:pt>
    <dgm:pt modelId="{0D541B04-3B36-4D3E-B846-99AA73B1AA46}" type="sibTrans" cxnId="{8DD69EA5-3D82-4AAC-ADD5-266E623B95E2}">
      <dgm:prSet/>
      <dgm:spPr/>
      <dgm:t>
        <a:bodyPr/>
        <a:lstStyle/>
        <a:p>
          <a:endParaRPr lang="it-IT"/>
        </a:p>
      </dgm:t>
    </dgm:pt>
    <dgm:pt modelId="{BE3FDD1E-6750-453A-B185-E4F639559070}">
      <dgm:prSet/>
      <dgm:spPr/>
      <dgm:t>
        <a:bodyPr/>
        <a:lstStyle/>
        <a:p>
          <a:r>
            <a:rPr lang="it-IT"/>
            <a:t>Aumento morale e coinvolgimento altri dipendenti</a:t>
          </a:r>
        </a:p>
      </dgm:t>
    </dgm:pt>
    <dgm:pt modelId="{622A0A2C-C1A9-48AA-B2C7-25CD75A043E7}" type="parTrans" cxnId="{8C0B4DDA-268E-40A8-AE1B-AEC5F87B8142}">
      <dgm:prSet/>
      <dgm:spPr/>
      <dgm:t>
        <a:bodyPr/>
        <a:lstStyle/>
        <a:p>
          <a:endParaRPr lang="it-IT"/>
        </a:p>
      </dgm:t>
    </dgm:pt>
    <dgm:pt modelId="{1DD41C4E-0B1D-4019-BB09-3143562EACBA}" type="sibTrans" cxnId="{8C0B4DDA-268E-40A8-AE1B-AEC5F87B8142}">
      <dgm:prSet/>
      <dgm:spPr/>
      <dgm:t>
        <a:bodyPr/>
        <a:lstStyle/>
        <a:p>
          <a:endParaRPr lang="it-IT"/>
        </a:p>
      </dgm:t>
    </dgm:pt>
    <dgm:pt modelId="{F177BB37-5E74-40B6-910A-A3F1D2F5A0B9}">
      <dgm:prSet/>
      <dgm:spPr/>
      <dgm:t>
        <a:bodyPr/>
        <a:lstStyle/>
        <a:p>
          <a:r>
            <a:rPr lang="it-IT"/>
            <a:t>Meno orientamento e formazione</a:t>
          </a:r>
        </a:p>
      </dgm:t>
    </dgm:pt>
    <dgm:pt modelId="{632D22C5-C939-4472-93E3-A0FA98F0F68B}" type="parTrans" cxnId="{8200561A-0D17-4D35-AF4C-61EB80CF647F}">
      <dgm:prSet/>
      <dgm:spPr/>
      <dgm:t>
        <a:bodyPr/>
        <a:lstStyle/>
        <a:p>
          <a:endParaRPr lang="it-IT"/>
        </a:p>
      </dgm:t>
    </dgm:pt>
    <dgm:pt modelId="{3BDB49CC-757E-4C29-AB3D-25615770639B}" type="sibTrans" cxnId="{8200561A-0D17-4D35-AF4C-61EB80CF647F}">
      <dgm:prSet/>
      <dgm:spPr/>
      <dgm:t>
        <a:bodyPr/>
        <a:lstStyle/>
        <a:p>
          <a:endParaRPr lang="it-IT"/>
        </a:p>
      </dgm:t>
    </dgm:pt>
    <dgm:pt modelId="{E2DC5F94-7C0A-4CC1-BD0C-6B68B604CE02}">
      <dgm:prSet/>
      <dgm:spPr/>
      <dgm:t>
        <a:bodyPr/>
        <a:lstStyle/>
        <a:p>
          <a:r>
            <a:rPr lang="it-IT"/>
            <a:t>Retribuzioni più basse</a:t>
          </a:r>
        </a:p>
      </dgm:t>
    </dgm:pt>
    <dgm:pt modelId="{D401A0C2-5D88-4843-A626-335B91BE49F9}" type="parTrans" cxnId="{65A13088-1599-47DF-9D41-F6A7F0EB7707}">
      <dgm:prSet/>
      <dgm:spPr/>
      <dgm:t>
        <a:bodyPr/>
        <a:lstStyle/>
        <a:p>
          <a:endParaRPr lang="it-IT"/>
        </a:p>
      </dgm:t>
    </dgm:pt>
    <dgm:pt modelId="{A98D21BE-D800-48B3-880B-B21911ED496F}" type="sibTrans" cxnId="{65A13088-1599-47DF-9D41-F6A7F0EB7707}">
      <dgm:prSet/>
      <dgm:spPr/>
      <dgm:t>
        <a:bodyPr/>
        <a:lstStyle/>
        <a:p>
          <a:endParaRPr lang="it-IT"/>
        </a:p>
      </dgm:t>
    </dgm:pt>
    <dgm:pt modelId="{38F202C4-274E-41F9-BBC2-31D2B033A617}" type="pres">
      <dgm:prSet presAssocID="{C492E3BB-58B7-4F3C-BCFD-5F26B6A20FC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FD6CBF-D68F-4CE2-ADC6-097DE2E057D7}" type="pres">
      <dgm:prSet presAssocID="{3DBA8E72-C34C-4DFA-9832-BA4FF0C3001F}" presName="hierRoot1" presStyleCnt="0"/>
      <dgm:spPr/>
    </dgm:pt>
    <dgm:pt modelId="{5AF60FA2-B4AE-4D79-B26D-AEEBC4D1A89B}" type="pres">
      <dgm:prSet presAssocID="{3DBA8E72-C34C-4DFA-9832-BA4FF0C3001F}" presName="composite" presStyleCnt="0"/>
      <dgm:spPr/>
    </dgm:pt>
    <dgm:pt modelId="{7632311A-33BB-4B5A-BDB4-99AD5181A881}" type="pres">
      <dgm:prSet presAssocID="{3DBA8E72-C34C-4DFA-9832-BA4FF0C3001F}" presName="background" presStyleLbl="node0" presStyleIdx="0" presStyleCnt="1"/>
      <dgm:spPr/>
    </dgm:pt>
    <dgm:pt modelId="{13C34993-036F-4F35-ADD1-15C8619E8629}" type="pres">
      <dgm:prSet presAssocID="{3DBA8E72-C34C-4DFA-9832-BA4FF0C3001F}" presName="text" presStyleLbl="fgAcc0" presStyleIdx="0" presStyleCnt="1">
        <dgm:presLayoutVars>
          <dgm:chPref val="3"/>
        </dgm:presLayoutVars>
      </dgm:prSet>
      <dgm:spPr/>
    </dgm:pt>
    <dgm:pt modelId="{5D228E72-149B-4DBE-9E59-731A784DF1E8}" type="pres">
      <dgm:prSet presAssocID="{3DBA8E72-C34C-4DFA-9832-BA4FF0C3001F}" presName="hierChild2" presStyleCnt="0"/>
      <dgm:spPr/>
    </dgm:pt>
    <dgm:pt modelId="{33474C22-F035-446F-B154-7D95D47E7FDD}" type="pres">
      <dgm:prSet presAssocID="{F4AD951C-6A69-4AAA-B1BF-F9CDA0254D83}" presName="Name10" presStyleLbl="parChTrans1D2" presStyleIdx="0" presStyleCnt="4"/>
      <dgm:spPr/>
    </dgm:pt>
    <dgm:pt modelId="{F034DE1F-5174-4A4C-A8AC-551DD5146658}" type="pres">
      <dgm:prSet presAssocID="{4CB2B912-B773-459A-8328-EDEB08CB349D}" presName="hierRoot2" presStyleCnt="0"/>
      <dgm:spPr/>
    </dgm:pt>
    <dgm:pt modelId="{35217CC4-01DF-44AF-98FE-1F5CBB8D9FF9}" type="pres">
      <dgm:prSet presAssocID="{4CB2B912-B773-459A-8328-EDEB08CB349D}" presName="composite2" presStyleCnt="0"/>
      <dgm:spPr/>
    </dgm:pt>
    <dgm:pt modelId="{8790FA2D-7DFA-4B27-880F-2F448C8B578C}" type="pres">
      <dgm:prSet presAssocID="{4CB2B912-B773-459A-8328-EDEB08CB349D}" presName="background2" presStyleLbl="node2" presStyleIdx="0" presStyleCnt="4"/>
      <dgm:spPr/>
    </dgm:pt>
    <dgm:pt modelId="{1BD29B0E-8E92-49A9-AB19-99CD6ED63F51}" type="pres">
      <dgm:prSet presAssocID="{4CB2B912-B773-459A-8328-EDEB08CB349D}" presName="text2" presStyleLbl="fgAcc2" presStyleIdx="0" presStyleCnt="4">
        <dgm:presLayoutVars>
          <dgm:chPref val="3"/>
        </dgm:presLayoutVars>
      </dgm:prSet>
      <dgm:spPr/>
    </dgm:pt>
    <dgm:pt modelId="{1E1904A1-CDDA-45C8-9C23-01F0F466D947}" type="pres">
      <dgm:prSet presAssocID="{4CB2B912-B773-459A-8328-EDEB08CB349D}" presName="hierChild3" presStyleCnt="0"/>
      <dgm:spPr/>
    </dgm:pt>
    <dgm:pt modelId="{EBA14BC0-05A2-4651-991F-4FC9BF3819B3}" type="pres">
      <dgm:prSet presAssocID="{622A0A2C-C1A9-48AA-B2C7-25CD75A043E7}" presName="Name10" presStyleLbl="parChTrans1D2" presStyleIdx="1" presStyleCnt="4"/>
      <dgm:spPr/>
    </dgm:pt>
    <dgm:pt modelId="{4BCA9D02-0B27-4976-8D55-71D9FF43AE78}" type="pres">
      <dgm:prSet presAssocID="{BE3FDD1E-6750-453A-B185-E4F639559070}" presName="hierRoot2" presStyleCnt="0"/>
      <dgm:spPr/>
    </dgm:pt>
    <dgm:pt modelId="{DE822DB0-F150-4CD0-83A9-71FE5D08DCB4}" type="pres">
      <dgm:prSet presAssocID="{BE3FDD1E-6750-453A-B185-E4F639559070}" presName="composite2" presStyleCnt="0"/>
      <dgm:spPr/>
    </dgm:pt>
    <dgm:pt modelId="{BD05B18A-94DA-4D9B-AFB0-87A612722684}" type="pres">
      <dgm:prSet presAssocID="{BE3FDD1E-6750-453A-B185-E4F639559070}" presName="background2" presStyleLbl="node2" presStyleIdx="1" presStyleCnt="4"/>
      <dgm:spPr/>
    </dgm:pt>
    <dgm:pt modelId="{C5953819-7D3A-41D6-A87B-D629B827A99B}" type="pres">
      <dgm:prSet presAssocID="{BE3FDD1E-6750-453A-B185-E4F639559070}" presName="text2" presStyleLbl="fgAcc2" presStyleIdx="1" presStyleCnt="4">
        <dgm:presLayoutVars>
          <dgm:chPref val="3"/>
        </dgm:presLayoutVars>
      </dgm:prSet>
      <dgm:spPr/>
    </dgm:pt>
    <dgm:pt modelId="{4DC20A64-234C-4667-9773-C4D967FA71C9}" type="pres">
      <dgm:prSet presAssocID="{BE3FDD1E-6750-453A-B185-E4F639559070}" presName="hierChild3" presStyleCnt="0"/>
      <dgm:spPr/>
    </dgm:pt>
    <dgm:pt modelId="{92341A5E-E47D-4B9C-B391-465BDB4065D7}" type="pres">
      <dgm:prSet presAssocID="{632D22C5-C939-4472-93E3-A0FA98F0F68B}" presName="Name10" presStyleLbl="parChTrans1D2" presStyleIdx="2" presStyleCnt="4"/>
      <dgm:spPr/>
    </dgm:pt>
    <dgm:pt modelId="{6C8DEFBB-AB45-4B0A-8DA3-070C3C0E9722}" type="pres">
      <dgm:prSet presAssocID="{F177BB37-5E74-40B6-910A-A3F1D2F5A0B9}" presName="hierRoot2" presStyleCnt="0"/>
      <dgm:spPr/>
    </dgm:pt>
    <dgm:pt modelId="{EA008457-FB07-42AD-ADF2-4C4BFD5695B7}" type="pres">
      <dgm:prSet presAssocID="{F177BB37-5E74-40B6-910A-A3F1D2F5A0B9}" presName="composite2" presStyleCnt="0"/>
      <dgm:spPr/>
    </dgm:pt>
    <dgm:pt modelId="{B9ADE00B-90A1-4469-BE89-6C65EF24051D}" type="pres">
      <dgm:prSet presAssocID="{F177BB37-5E74-40B6-910A-A3F1D2F5A0B9}" presName="background2" presStyleLbl="node2" presStyleIdx="2" presStyleCnt="4"/>
      <dgm:spPr/>
    </dgm:pt>
    <dgm:pt modelId="{FA3F0739-1171-4EA3-AD32-57338866E96A}" type="pres">
      <dgm:prSet presAssocID="{F177BB37-5E74-40B6-910A-A3F1D2F5A0B9}" presName="text2" presStyleLbl="fgAcc2" presStyleIdx="2" presStyleCnt="4">
        <dgm:presLayoutVars>
          <dgm:chPref val="3"/>
        </dgm:presLayoutVars>
      </dgm:prSet>
      <dgm:spPr/>
    </dgm:pt>
    <dgm:pt modelId="{C1642E39-E28E-4770-B16A-7476E1B1D375}" type="pres">
      <dgm:prSet presAssocID="{F177BB37-5E74-40B6-910A-A3F1D2F5A0B9}" presName="hierChild3" presStyleCnt="0"/>
      <dgm:spPr/>
    </dgm:pt>
    <dgm:pt modelId="{F071782B-2CAA-4E6C-948E-911A567FAA2F}" type="pres">
      <dgm:prSet presAssocID="{D401A0C2-5D88-4843-A626-335B91BE49F9}" presName="Name10" presStyleLbl="parChTrans1D2" presStyleIdx="3" presStyleCnt="4"/>
      <dgm:spPr/>
    </dgm:pt>
    <dgm:pt modelId="{0B14A89E-D1B4-4084-92D6-330FC7D016B7}" type="pres">
      <dgm:prSet presAssocID="{E2DC5F94-7C0A-4CC1-BD0C-6B68B604CE02}" presName="hierRoot2" presStyleCnt="0"/>
      <dgm:spPr/>
    </dgm:pt>
    <dgm:pt modelId="{723C234E-AE51-426E-90D3-F17C32F48046}" type="pres">
      <dgm:prSet presAssocID="{E2DC5F94-7C0A-4CC1-BD0C-6B68B604CE02}" presName="composite2" presStyleCnt="0"/>
      <dgm:spPr/>
    </dgm:pt>
    <dgm:pt modelId="{6E312B3A-A193-410C-A24E-AD23D971D6A0}" type="pres">
      <dgm:prSet presAssocID="{E2DC5F94-7C0A-4CC1-BD0C-6B68B604CE02}" presName="background2" presStyleLbl="node2" presStyleIdx="3" presStyleCnt="4"/>
      <dgm:spPr/>
    </dgm:pt>
    <dgm:pt modelId="{43AA967A-1A1A-462B-B5D4-67897B1E54F1}" type="pres">
      <dgm:prSet presAssocID="{E2DC5F94-7C0A-4CC1-BD0C-6B68B604CE02}" presName="text2" presStyleLbl="fgAcc2" presStyleIdx="3" presStyleCnt="4">
        <dgm:presLayoutVars>
          <dgm:chPref val="3"/>
        </dgm:presLayoutVars>
      </dgm:prSet>
      <dgm:spPr/>
    </dgm:pt>
    <dgm:pt modelId="{DB4EA6F4-B504-4CA8-B8CE-CE3D5F3FED26}" type="pres">
      <dgm:prSet presAssocID="{E2DC5F94-7C0A-4CC1-BD0C-6B68B604CE02}" presName="hierChild3" presStyleCnt="0"/>
      <dgm:spPr/>
    </dgm:pt>
  </dgm:ptLst>
  <dgm:cxnLst>
    <dgm:cxn modelId="{7B465403-F55D-4D26-9C3D-EC0C76817142}" type="presOf" srcId="{F4AD951C-6A69-4AAA-B1BF-F9CDA0254D83}" destId="{33474C22-F035-446F-B154-7D95D47E7FDD}" srcOrd="0" destOrd="0" presId="urn:microsoft.com/office/officeart/2005/8/layout/hierarchy1"/>
    <dgm:cxn modelId="{66C91417-F640-4B21-A5E7-3787BF69DDBC}" type="presOf" srcId="{E2DC5F94-7C0A-4CC1-BD0C-6B68B604CE02}" destId="{43AA967A-1A1A-462B-B5D4-67897B1E54F1}" srcOrd="0" destOrd="0" presId="urn:microsoft.com/office/officeart/2005/8/layout/hierarchy1"/>
    <dgm:cxn modelId="{8200561A-0D17-4D35-AF4C-61EB80CF647F}" srcId="{3DBA8E72-C34C-4DFA-9832-BA4FF0C3001F}" destId="{F177BB37-5E74-40B6-910A-A3F1D2F5A0B9}" srcOrd="2" destOrd="0" parTransId="{632D22C5-C939-4472-93E3-A0FA98F0F68B}" sibTransId="{3BDB49CC-757E-4C29-AB3D-25615770639B}"/>
    <dgm:cxn modelId="{32247032-84C9-49B4-ADBF-37543992398A}" type="presOf" srcId="{F177BB37-5E74-40B6-910A-A3F1D2F5A0B9}" destId="{FA3F0739-1171-4EA3-AD32-57338866E96A}" srcOrd="0" destOrd="0" presId="urn:microsoft.com/office/officeart/2005/8/layout/hierarchy1"/>
    <dgm:cxn modelId="{51CCCA3A-AA6C-4C67-A38F-C0E99243870B}" type="presOf" srcId="{BE3FDD1E-6750-453A-B185-E4F639559070}" destId="{C5953819-7D3A-41D6-A87B-D629B827A99B}" srcOrd="0" destOrd="0" presId="urn:microsoft.com/office/officeart/2005/8/layout/hierarchy1"/>
    <dgm:cxn modelId="{6BBF5162-AE6B-4FF9-9FD3-05E131381889}" type="presOf" srcId="{4CB2B912-B773-459A-8328-EDEB08CB349D}" destId="{1BD29B0E-8E92-49A9-AB19-99CD6ED63F51}" srcOrd="0" destOrd="0" presId="urn:microsoft.com/office/officeart/2005/8/layout/hierarchy1"/>
    <dgm:cxn modelId="{32EE3D6C-11CF-4B37-9314-F72136CB7970}" type="presOf" srcId="{632D22C5-C939-4472-93E3-A0FA98F0F68B}" destId="{92341A5E-E47D-4B9C-B391-465BDB4065D7}" srcOrd="0" destOrd="0" presId="urn:microsoft.com/office/officeart/2005/8/layout/hierarchy1"/>
    <dgm:cxn modelId="{65A13088-1599-47DF-9D41-F6A7F0EB7707}" srcId="{3DBA8E72-C34C-4DFA-9832-BA4FF0C3001F}" destId="{E2DC5F94-7C0A-4CC1-BD0C-6B68B604CE02}" srcOrd="3" destOrd="0" parTransId="{D401A0C2-5D88-4843-A626-335B91BE49F9}" sibTransId="{A98D21BE-D800-48B3-880B-B21911ED496F}"/>
    <dgm:cxn modelId="{8DD69EA5-3D82-4AAC-ADD5-266E623B95E2}" srcId="{3DBA8E72-C34C-4DFA-9832-BA4FF0C3001F}" destId="{4CB2B912-B773-459A-8328-EDEB08CB349D}" srcOrd="0" destOrd="0" parTransId="{F4AD951C-6A69-4AAA-B1BF-F9CDA0254D83}" sibTransId="{0D541B04-3B36-4D3E-B846-99AA73B1AA46}"/>
    <dgm:cxn modelId="{230BE7AC-4FBC-4247-B2E4-8BAABD7F060B}" type="presOf" srcId="{C492E3BB-58B7-4F3C-BCFD-5F26B6A20FC3}" destId="{38F202C4-274E-41F9-BBC2-31D2B033A617}" srcOrd="0" destOrd="0" presId="urn:microsoft.com/office/officeart/2005/8/layout/hierarchy1"/>
    <dgm:cxn modelId="{64EF5AD9-7CBF-4427-9890-C2D2F5BD2E0F}" srcId="{C492E3BB-58B7-4F3C-BCFD-5F26B6A20FC3}" destId="{3DBA8E72-C34C-4DFA-9832-BA4FF0C3001F}" srcOrd="0" destOrd="0" parTransId="{C9823B21-D151-4F16-BDB1-F6BAC92F1802}" sibTransId="{ABC3C8B8-424B-4B1A-8925-CE5E0512646C}"/>
    <dgm:cxn modelId="{8C0B4DDA-268E-40A8-AE1B-AEC5F87B8142}" srcId="{3DBA8E72-C34C-4DFA-9832-BA4FF0C3001F}" destId="{BE3FDD1E-6750-453A-B185-E4F639559070}" srcOrd="1" destOrd="0" parTransId="{622A0A2C-C1A9-48AA-B2C7-25CD75A043E7}" sibTransId="{1DD41C4E-0B1D-4019-BB09-3143562EACBA}"/>
    <dgm:cxn modelId="{08AF16E4-7D59-4AE7-8FF7-AF4CAE6719B3}" type="presOf" srcId="{D401A0C2-5D88-4843-A626-335B91BE49F9}" destId="{F071782B-2CAA-4E6C-948E-911A567FAA2F}" srcOrd="0" destOrd="0" presId="urn:microsoft.com/office/officeart/2005/8/layout/hierarchy1"/>
    <dgm:cxn modelId="{BDE34BE5-DC97-473C-963F-7D19D36C7D5E}" type="presOf" srcId="{622A0A2C-C1A9-48AA-B2C7-25CD75A043E7}" destId="{EBA14BC0-05A2-4651-991F-4FC9BF3819B3}" srcOrd="0" destOrd="0" presId="urn:microsoft.com/office/officeart/2005/8/layout/hierarchy1"/>
    <dgm:cxn modelId="{2AA41DFE-DE98-4FEC-9161-B48F2C872A8F}" type="presOf" srcId="{3DBA8E72-C34C-4DFA-9832-BA4FF0C3001F}" destId="{13C34993-036F-4F35-ADD1-15C8619E8629}" srcOrd="0" destOrd="0" presId="urn:microsoft.com/office/officeart/2005/8/layout/hierarchy1"/>
    <dgm:cxn modelId="{52FCE23C-26E2-4B56-A608-1CA72771F976}" type="presParOf" srcId="{38F202C4-274E-41F9-BBC2-31D2B033A617}" destId="{88FD6CBF-D68F-4CE2-ADC6-097DE2E057D7}" srcOrd="0" destOrd="0" presId="urn:microsoft.com/office/officeart/2005/8/layout/hierarchy1"/>
    <dgm:cxn modelId="{120EDF8D-F99B-42B6-8C31-6A0725CCDC33}" type="presParOf" srcId="{88FD6CBF-D68F-4CE2-ADC6-097DE2E057D7}" destId="{5AF60FA2-B4AE-4D79-B26D-AEEBC4D1A89B}" srcOrd="0" destOrd="0" presId="urn:microsoft.com/office/officeart/2005/8/layout/hierarchy1"/>
    <dgm:cxn modelId="{E888FB10-F1CD-4B52-AC9B-11EDA2388D61}" type="presParOf" srcId="{5AF60FA2-B4AE-4D79-B26D-AEEBC4D1A89B}" destId="{7632311A-33BB-4B5A-BDB4-99AD5181A881}" srcOrd="0" destOrd="0" presId="urn:microsoft.com/office/officeart/2005/8/layout/hierarchy1"/>
    <dgm:cxn modelId="{9D3B4569-EDDA-4E20-A137-714C1D5F6911}" type="presParOf" srcId="{5AF60FA2-B4AE-4D79-B26D-AEEBC4D1A89B}" destId="{13C34993-036F-4F35-ADD1-15C8619E8629}" srcOrd="1" destOrd="0" presId="urn:microsoft.com/office/officeart/2005/8/layout/hierarchy1"/>
    <dgm:cxn modelId="{CA43EA8B-6742-4E47-83B8-00950FCD6D45}" type="presParOf" srcId="{88FD6CBF-D68F-4CE2-ADC6-097DE2E057D7}" destId="{5D228E72-149B-4DBE-9E59-731A784DF1E8}" srcOrd="1" destOrd="0" presId="urn:microsoft.com/office/officeart/2005/8/layout/hierarchy1"/>
    <dgm:cxn modelId="{1DE3CD1D-8060-4B57-A2A0-9C534C336799}" type="presParOf" srcId="{5D228E72-149B-4DBE-9E59-731A784DF1E8}" destId="{33474C22-F035-446F-B154-7D95D47E7FDD}" srcOrd="0" destOrd="0" presId="urn:microsoft.com/office/officeart/2005/8/layout/hierarchy1"/>
    <dgm:cxn modelId="{CD001227-061F-497C-9763-23AC1A1EB837}" type="presParOf" srcId="{5D228E72-149B-4DBE-9E59-731A784DF1E8}" destId="{F034DE1F-5174-4A4C-A8AC-551DD5146658}" srcOrd="1" destOrd="0" presId="urn:microsoft.com/office/officeart/2005/8/layout/hierarchy1"/>
    <dgm:cxn modelId="{CE089E23-7040-4EA1-B0F5-23C0CDAD1978}" type="presParOf" srcId="{F034DE1F-5174-4A4C-A8AC-551DD5146658}" destId="{35217CC4-01DF-44AF-98FE-1F5CBB8D9FF9}" srcOrd="0" destOrd="0" presId="urn:microsoft.com/office/officeart/2005/8/layout/hierarchy1"/>
    <dgm:cxn modelId="{935CF916-3889-470D-9AAE-FE615F0CF443}" type="presParOf" srcId="{35217CC4-01DF-44AF-98FE-1F5CBB8D9FF9}" destId="{8790FA2D-7DFA-4B27-880F-2F448C8B578C}" srcOrd="0" destOrd="0" presId="urn:microsoft.com/office/officeart/2005/8/layout/hierarchy1"/>
    <dgm:cxn modelId="{5301E8F2-A563-44BC-B46C-CEFEB54809E1}" type="presParOf" srcId="{35217CC4-01DF-44AF-98FE-1F5CBB8D9FF9}" destId="{1BD29B0E-8E92-49A9-AB19-99CD6ED63F51}" srcOrd="1" destOrd="0" presId="urn:microsoft.com/office/officeart/2005/8/layout/hierarchy1"/>
    <dgm:cxn modelId="{5F43EB0D-8FCA-41FD-92B6-4DE025C41013}" type="presParOf" srcId="{F034DE1F-5174-4A4C-A8AC-551DD5146658}" destId="{1E1904A1-CDDA-45C8-9C23-01F0F466D947}" srcOrd="1" destOrd="0" presId="urn:microsoft.com/office/officeart/2005/8/layout/hierarchy1"/>
    <dgm:cxn modelId="{56A84218-EE9D-402B-B988-02C957F8C271}" type="presParOf" srcId="{5D228E72-149B-4DBE-9E59-731A784DF1E8}" destId="{EBA14BC0-05A2-4651-991F-4FC9BF3819B3}" srcOrd="2" destOrd="0" presId="urn:microsoft.com/office/officeart/2005/8/layout/hierarchy1"/>
    <dgm:cxn modelId="{81C7AAD7-9617-4789-9795-8B2EF2CA82EC}" type="presParOf" srcId="{5D228E72-149B-4DBE-9E59-731A784DF1E8}" destId="{4BCA9D02-0B27-4976-8D55-71D9FF43AE78}" srcOrd="3" destOrd="0" presId="urn:microsoft.com/office/officeart/2005/8/layout/hierarchy1"/>
    <dgm:cxn modelId="{33F0FDB2-12B3-4666-AA0C-CDFF4F3B8DA0}" type="presParOf" srcId="{4BCA9D02-0B27-4976-8D55-71D9FF43AE78}" destId="{DE822DB0-F150-4CD0-83A9-71FE5D08DCB4}" srcOrd="0" destOrd="0" presId="urn:microsoft.com/office/officeart/2005/8/layout/hierarchy1"/>
    <dgm:cxn modelId="{88896734-42EE-4C4C-9853-4899FD3C3A9D}" type="presParOf" srcId="{DE822DB0-F150-4CD0-83A9-71FE5D08DCB4}" destId="{BD05B18A-94DA-4D9B-AFB0-87A612722684}" srcOrd="0" destOrd="0" presId="urn:microsoft.com/office/officeart/2005/8/layout/hierarchy1"/>
    <dgm:cxn modelId="{7163B557-F4B4-471B-86E5-3C526804CAF1}" type="presParOf" srcId="{DE822DB0-F150-4CD0-83A9-71FE5D08DCB4}" destId="{C5953819-7D3A-41D6-A87B-D629B827A99B}" srcOrd="1" destOrd="0" presId="urn:microsoft.com/office/officeart/2005/8/layout/hierarchy1"/>
    <dgm:cxn modelId="{76B34E72-16B2-4E70-9119-69D905E22F59}" type="presParOf" srcId="{4BCA9D02-0B27-4976-8D55-71D9FF43AE78}" destId="{4DC20A64-234C-4667-9773-C4D967FA71C9}" srcOrd="1" destOrd="0" presId="urn:microsoft.com/office/officeart/2005/8/layout/hierarchy1"/>
    <dgm:cxn modelId="{E0E43757-F39E-4325-B66F-751DCED615A7}" type="presParOf" srcId="{5D228E72-149B-4DBE-9E59-731A784DF1E8}" destId="{92341A5E-E47D-4B9C-B391-465BDB4065D7}" srcOrd="4" destOrd="0" presId="urn:microsoft.com/office/officeart/2005/8/layout/hierarchy1"/>
    <dgm:cxn modelId="{234A7897-A3C9-4D20-B72E-F431E4A4FC94}" type="presParOf" srcId="{5D228E72-149B-4DBE-9E59-731A784DF1E8}" destId="{6C8DEFBB-AB45-4B0A-8DA3-070C3C0E9722}" srcOrd="5" destOrd="0" presId="urn:microsoft.com/office/officeart/2005/8/layout/hierarchy1"/>
    <dgm:cxn modelId="{C31E92FF-93CE-4805-B9E9-C363AE8A41EA}" type="presParOf" srcId="{6C8DEFBB-AB45-4B0A-8DA3-070C3C0E9722}" destId="{EA008457-FB07-42AD-ADF2-4C4BFD5695B7}" srcOrd="0" destOrd="0" presId="urn:microsoft.com/office/officeart/2005/8/layout/hierarchy1"/>
    <dgm:cxn modelId="{9360DDB9-D537-484A-8CA6-5C574F1DBA22}" type="presParOf" srcId="{EA008457-FB07-42AD-ADF2-4C4BFD5695B7}" destId="{B9ADE00B-90A1-4469-BE89-6C65EF24051D}" srcOrd="0" destOrd="0" presId="urn:microsoft.com/office/officeart/2005/8/layout/hierarchy1"/>
    <dgm:cxn modelId="{3BA41B72-78AA-40BC-9BB0-F96BAB3EF446}" type="presParOf" srcId="{EA008457-FB07-42AD-ADF2-4C4BFD5695B7}" destId="{FA3F0739-1171-4EA3-AD32-57338866E96A}" srcOrd="1" destOrd="0" presId="urn:microsoft.com/office/officeart/2005/8/layout/hierarchy1"/>
    <dgm:cxn modelId="{7E6B6EB2-3C89-4CB5-9A70-F9800DFEDABD}" type="presParOf" srcId="{6C8DEFBB-AB45-4B0A-8DA3-070C3C0E9722}" destId="{C1642E39-E28E-4770-B16A-7476E1B1D375}" srcOrd="1" destOrd="0" presId="urn:microsoft.com/office/officeart/2005/8/layout/hierarchy1"/>
    <dgm:cxn modelId="{36EA75EA-FBCA-4AB8-A145-06B2B677DC99}" type="presParOf" srcId="{5D228E72-149B-4DBE-9E59-731A784DF1E8}" destId="{F071782B-2CAA-4E6C-948E-911A567FAA2F}" srcOrd="6" destOrd="0" presId="urn:microsoft.com/office/officeart/2005/8/layout/hierarchy1"/>
    <dgm:cxn modelId="{1ECAD288-D786-4BFB-852C-E4ECBAE27C00}" type="presParOf" srcId="{5D228E72-149B-4DBE-9E59-731A784DF1E8}" destId="{0B14A89E-D1B4-4084-92D6-330FC7D016B7}" srcOrd="7" destOrd="0" presId="urn:microsoft.com/office/officeart/2005/8/layout/hierarchy1"/>
    <dgm:cxn modelId="{3E144959-5392-4FE6-9979-7E2226E63640}" type="presParOf" srcId="{0B14A89E-D1B4-4084-92D6-330FC7D016B7}" destId="{723C234E-AE51-426E-90D3-F17C32F48046}" srcOrd="0" destOrd="0" presId="urn:microsoft.com/office/officeart/2005/8/layout/hierarchy1"/>
    <dgm:cxn modelId="{E87BAF19-5137-4758-BDD9-B716C0B8B2AC}" type="presParOf" srcId="{723C234E-AE51-426E-90D3-F17C32F48046}" destId="{6E312B3A-A193-410C-A24E-AD23D971D6A0}" srcOrd="0" destOrd="0" presId="urn:microsoft.com/office/officeart/2005/8/layout/hierarchy1"/>
    <dgm:cxn modelId="{ADC72423-67A9-4A76-9161-F2EB8A940346}" type="presParOf" srcId="{723C234E-AE51-426E-90D3-F17C32F48046}" destId="{43AA967A-1A1A-462B-B5D4-67897B1E54F1}" srcOrd="1" destOrd="0" presId="urn:microsoft.com/office/officeart/2005/8/layout/hierarchy1"/>
    <dgm:cxn modelId="{6C31A96E-5982-4BEF-8648-51949EA3D762}" type="presParOf" srcId="{0B14A89E-D1B4-4084-92D6-330FC7D016B7}" destId="{DB4EA6F4-B504-4CA8-B8CE-CE3D5F3FED2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59B50D2-297C-40EE-9F4E-DFFDC5BEF2C8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16251FBB-7A87-41B3-982A-7BEEAA6748E7}">
      <dgm:prSet custT="1"/>
      <dgm:spPr/>
      <dgm:t>
        <a:bodyPr/>
        <a:lstStyle/>
        <a:p>
          <a:r>
            <a:rPr lang="it-IT" sz="2000" dirty="0"/>
            <a:t>Risposta maggiore, più rapida, più veloce</a:t>
          </a:r>
        </a:p>
      </dgm:t>
    </dgm:pt>
    <dgm:pt modelId="{2E619182-A53A-494F-8CC9-5F3F8F1C211C}" type="parTrans" cxnId="{62985CD1-B107-489E-A5C1-19204BFE55A3}">
      <dgm:prSet/>
      <dgm:spPr/>
      <dgm:t>
        <a:bodyPr/>
        <a:lstStyle/>
        <a:p>
          <a:endParaRPr lang="it-IT"/>
        </a:p>
      </dgm:t>
    </dgm:pt>
    <dgm:pt modelId="{3C311EED-EC1E-49B9-8FBB-FF42C1E8E294}" type="sibTrans" cxnId="{62985CD1-B107-489E-A5C1-19204BFE55A3}">
      <dgm:prSet/>
      <dgm:spPr/>
      <dgm:t>
        <a:bodyPr/>
        <a:lstStyle/>
        <a:p>
          <a:endParaRPr lang="it-IT"/>
        </a:p>
      </dgm:t>
    </dgm:pt>
    <dgm:pt modelId="{E605A092-C6D1-4BA5-9D66-5F9003B0A0AD}">
      <dgm:prSet/>
      <dgm:spPr/>
      <dgm:t>
        <a:bodyPr/>
        <a:lstStyle/>
        <a:p>
          <a:r>
            <a:rPr lang="it-IT" dirty="0"/>
            <a:t>Costi inferiori</a:t>
          </a:r>
        </a:p>
      </dgm:t>
    </dgm:pt>
    <dgm:pt modelId="{ABE57A3F-8499-4F5B-A15B-DCF4647CDE65}" type="parTrans" cxnId="{6CFE4663-B1C4-4416-BD7F-4F37E920ED90}">
      <dgm:prSet/>
      <dgm:spPr/>
      <dgm:t>
        <a:bodyPr/>
        <a:lstStyle/>
        <a:p>
          <a:endParaRPr lang="it-IT"/>
        </a:p>
      </dgm:t>
    </dgm:pt>
    <dgm:pt modelId="{EA6BAE1D-7D06-4D7D-A953-738481B52F8C}" type="sibTrans" cxnId="{6CFE4663-B1C4-4416-BD7F-4F37E920ED90}">
      <dgm:prSet/>
      <dgm:spPr/>
      <dgm:t>
        <a:bodyPr/>
        <a:lstStyle/>
        <a:p>
          <a:endParaRPr lang="it-IT"/>
        </a:p>
      </dgm:t>
    </dgm:pt>
    <dgm:pt modelId="{728EC840-0785-4509-931E-B4169BEB02C8}">
      <dgm:prSet/>
      <dgm:spPr/>
      <dgm:t>
        <a:bodyPr/>
        <a:lstStyle/>
        <a:p>
          <a:r>
            <a:rPr lang="it-IT" dirty="0"/>
            <a:t>Effetto più attrattivo</a:t>
          </a:r>
        </a:p>
      </dgm:t>
    </dgm:pt>
    <dgm:pt modelId="{8FE24E23-0B29-4453-8336-A55284E4A412}" type="parTrans" cxnId="{01F666EE-21B5-4B4E-8200-1DD684E4040F}">
      <dgm:prSet/>
      <dgm:spPr/>
      <dgm:t>
        <a:bodyPr/>
        <a:lstStyle/>
        <a:p>
          <a:endParaRPr lang="it-IT"/>
        </a:p>
      </dgm:t>
    </dgm:pt>
    <dgm:pt modelId="{682A8103-F08B-486C-AA5D-3B1F1147A2F7}" type="sibTrans" cxnId="{01F666EE-21B5-4B4E-8200-1DD684E4040F}">
      <dgm:prSet/>
      <dgm:spPr/>
      <dgm:t>
        <a:bodyPr/>
        <a:lstStyle/>
        <a:p>
          <a:endParaRPr lang="it-IT"/>
        </a:p>
      </dgm:t>
    </dgm:pt>
    <dgm:pt modelId="{A7AA9286-9F0A-4553-8F06-E2A1C3395C14}" type="pres">
      <dgm:prSet presAssocID="{B59B50D2-297C-40EE-9F4E-DFFDC5BEF2C8}" presName="Name0" presStyleCnt="0">
        <dgm:presLayoutVars>
          <dgm:dir/>
          <dgm:animLvl val="lvl"/>
          <dgm:resizeHandles val="exact"/>
        </dgm:presLayoutVars>
      </dgm:prSet>
      <dgm:spPr/>
    </dgm:pt>
    <dgm:pt modelId="{8C867B9C-D026-4637-8422-5F9544BC1BD5}" type="pres">
      <dgm:prSet presAssocID="{16251FBB-7A87-41B3-982A-7BEEAA6748E7}" presName="linNode" presStyleCnt="0"/>
      <dgm:spPr/>
    </dgm:pt>
    <dgm:pt modelId="{10FDB671-9B83-4782-A45C-C6EB3A8815FD}" type="pres">
      <dgm:prSet presAssocID="{16251FBB-7A87-41B3-982A-7BEEAA6748E7}" presName="parentText" presStyleLbl="node1" presStyleIdx="0" presStyleCnt="3" custScaleX="120127" custLinFactNeighborX="-4180" custLinFactNeighborY="-151">
        <dgm:presLayoutVars>
          <dgm:chMax val="1"/>
          <dgm:bulletEnabled val="1"/>
        </dgm:presLayoutVars>
      </dgm:prSet>
      <dgm:spPr/>
    </dgm:pt>
    <dgm:pt modelId="{4BA5444D-DB36-4CDE-8742-FAA44F7EC1F0}" type="pres">
      <dgm:prSet presAssocID="{3C311EED-EC1E-49B9-8FBB-FF42C1E8E294}" presName="sp" presStyleCnt="0"/>
      <dgm:spPr/>
    </dgm:pt>
    <dgm:pt modelId="{8079A24C-E876-49AE-B06A-DE03C7C6E784}" type="pres">
      <dgm:prSet presAssocID="{E605A092-C6D1-4BA5-9D66-5F9003B0A0AD}" presName="linNode" presStyleCnt="0"/>
      <dgm:spPr/>
    </dgm:pt>
    <dgm:pt modelId="{2C685181-1E10-4C2A-A424-073F1334633E}" type="pres">
      <dgm:prSet presAssocID="{E605A092-C6D1-4BA5-9D66-5F9003B0A0AD}" presName="parentText" presStyleLbl="node1" presStyleIdx="1" presStyleCnt="3" custScaleX="117559">
        <dgm:presLayoutVars>
          <dgm:chMax val="1"/>
          <dgm:bulletEnabled val="1"/>
        </dgm:presLayoutVars>
      </dgm:prSet>
      <dgm:spPr/>
    </dgm:pt>
    <dgm:pt modelId="{618AB97D-47C3-4935-A7BF-02FF52A89FC9}" type="pres">
      <dgm:prSet presAssocID="{EA6BAE1D-7D06-4D7D-A953-738481B52F8C}" presName="sp" presStyleCnt="0"/>
      <dgm:spPr/>
    </dgm:pt>
    <dgm:pt modelId="{83D630E7-657A-4CD6-BFDF-6E8239997332}" type="pres">
      <dgm:prSet presAssocID="{728EC840-0785-4509-931E-B4169BEB02C8}" presName="linNode" presStyleCnt="0"/>
      <dgm:spPr/>
    </dgm:pt>
    <dgm:pt modelId="{504ED0E2-1AEC-4E65-A221-A8FC28652DB8}" type="pres">
      <dgm:prSet presAssocID="{728EC840-0785-4509-931E-B4169BEB02C8}" presName="parentText" presStyleLbl="node1" presStyleIdx="2" presStyleCnt="3" custScaleX="116500">
        <dgm:presLayoutVars>
          <dgm:chMax val="1"/>
          <dgm:bulletEnabled val="1"/>
        </dgm:presLayoutVars>
      </dgm:prSet>
      <dgm:spPr/>
    </dgm:pt>
  </dgm:ptLst>
  <dgm:cxnLst>
    <dgm:cxn modelId="{C707E927-9C02-498F-8060-C247AC27CB51}" type="presOf" srcId="{728EC840-0785-4509-931E-B4169BEB02C8}" destId="{504ED0E2-1AEC-4E65-A221-A8FC28652DB8}" srcOrd="0" destOrd="0" presId="urn:microsoft.com/office/officeart/2005/8/layout/vList5"/>
    <dgm:cxn modelId="{6CFE4663-B1C4-4416-BD7F-4F37E920ED90}" srcId="{B59B50D2-297C-40EE-9F4E-DFFDC5BEF2C8}" destId="{E605A092-C6D1-4BA5-9D66-5F9003B0A0AD}" srcOrd="1" destOrd="0" parTransId="{ABE57A3F-8499-4F5B-A15B-DCF4647CDE65}" sibTransId="{EA6BAE1D-7D06-4D7D-A953-738481B52F8C}"/>
    <dgm:cxn modelId="{2149FD8C-8B47-4F8D-9279-402D9388B044}" type="presOf" srcId="{16251FBB-7A87-41B3-982A-7BEEAA6748E7}" destId="{10FDB671-9B83-4782-A45C-C6EB3A8815FD}" srcOrd="0" destOrd="0" presId="urn:microsoft.com/office/officeart/2005/8/layout/vList5"/>
    <dgm:cxn modelId="{CFD0B098-8D47-4852-9D55-05A891E4BE4F}" type="presOf" srcId="{E605A092-C6D1-4BA5-9D66-5F9003B0A0AD}" destId="{2C685181-1E10-4C2A-A424-073F1334633E}" srcOrd="0" destOrd="0" presId="urn:microsoft.com/office/officeart/2005/8/layout/vList5"/>
    <dgm:cxn modelId="{823D739B-7464-46FB-9E32-DED547DF6B06}" type="presOf" srcId="{B59B50D2-297C-40EE-9F4E-DFFDC5BEF2C8}" destId="{A7AA9286-9F0A-4553-8F06-E2A1C3395C14}" srcOrd="0" destOrd="0" presId="urn:microsoft.com/office/officeart/2005/8/layout/vList5"/>
    <dgm:cxn modelId="{62985CD1-B107-489E-A5C1-19204BFE55A3}" srcId="{B59B50D2-297C-40EE-9F4E-DFFDC5BEF2C8}" destId="{16251FBB-7A87-41B3-982A-7BEEAA6748E7}" srcOrd="0" destOrd="0" parTransId="{2E619182-A53A-494F-8CC9-5F3F8F1C211C}" sibTransId="{3C311EED-EC1E-49B9-8FBB-FF42C1E8E294}"/>
    <dgm:cxn modelId="{01F666EE-21B5-4B4E-8200-1DD684E4040F}" srcId="{B59B50D2-297C-40EE-9F4E-DFFDC5BEF2C8}" destId="{728EC840-0785-4509-931E-B4169BEB02C8}" srcOrd="2" destOrd="0" parTransId="{8FE24E23-0B29-4453-8336-A55284E4A412}" sibTransId="{682A8103-F08B-486C-AA5D-3B1F1147A2F7}"/>
    <dgm:cxn modelId="{6B4C710C-051B-4237-B559-323FB0E71CFD}" type="presParOf" srcId="{A7AA9286-9F0A-4553-8F06-E2A1C3395C14}" destId="{8C867B9C-D026-4637-8422-5F9544BC1BD5}" srcOrd="0" destOrd="0" presId="urn:microsoft.com/office/officeart/2005/8/layout/vList5"/>
    <dgm:cxn modelId="{4F9B83CF-E87A-438D-9053-A303443AC37F}" type="presParOf" srcId="{8C867B9C-D026-4637-8422-5F9544BC1BD5}" destId="{10FDB671-9B83-4782-A45C-C6EB3A8815FD}" srcOrd="0" destOrd="0" presId="urn:microsoft.com/office/officeart/2005/8/layout/vList5"/>
    <dgm:cxn modelId="{EC958ABC-A8AF-42C1-8A14-253738306EB8}" type="presParOf" srcId="{A7AA9286-9F0A-4553-8F06-E2A1C3395C14}" destId="{4BA5444D-DB36-4CDE-8742-FAA44F7EC1F0}" srcOrd="1" destOrd="0" presId="urn:microsoft.com/office/officeart/2005/8/layout/vList5"/>
    <dgm:cxn modelId="{2A5BE414-256D-45EF-AD8E-0FA02B31D242}" type="presParOf" srcId="{A7AA9286-9F0A-4553-8F06-E2A1C3395C14}" destId="{8079A24C-E876-49AE-B06A-DE03C7C6E784}" srcOrd="2" destOrd="0" presId="urn:microsoft.com/office/officeart/2005/8/layout/vList5"/>
    <dgm:cxn modelId="{7E61F58E-4969-4D48-9E15-363CF01BD1D0}" type="presParOf" srcId="{8079A24C-E876-49AE-B06A-DE03C7C6E784}" destId="{2C685181-1E10-4C2A-A424-073F1334633E}" srcOrd="0" destOrd="0" presId="urn:microsoft.com/office/officeart/2005/8/layout/vList5"/>
    <dgm:cxn modelId="{9A970330-324D-459C-BC57-EBD33AE16D77}" type="presParOf" srcId="{A7AA9286-9F0A-4553-8F06-E2A1C3395C14}" destId="{618AB97D-47C3-4935-A7BF-02FF52A89FC9}" srcOrd="3" destOrd="0" presId="urn:microsoft.com/office/officeart/2005/8/layout/vList5"/>
    <dgm:cxn modelId="{1951B9FB-EBE6-4FF4-8934-D4E36E74F55B}" type="presParOf" srcId="{A7AA9286-9F0A-4553-8F06-E2A1C3395C14}" destId="{83D630E7-657A-4CD6-BFDF-6E8239997332}" srcOrd="4" destOrd="0" presId="urn:microsoft.com/office/officeart/2005/8/layout/vList5"/>
    <dgm:cxn modelId="{F11DF31A-EECC-46C6-B30A-AC2B245CA93C}" type="presParOf" srcId="{83D630E7-657A-4CD6-BFDF-6E8239997332}" destId="{504ED0E2-1AEC-4E65-A221-A8FC28652DB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AC4D3B-61E1-4F0C-A016-F847DA7F3727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it-IT"/>
        </a:p>
      </dgm:t>
    </dgm:pt>
    <dgm:pt modelId="{5EB2D74B-3C8A-4A44-A5AC-9A90201E0599}">
      <dgm:prSet/>
      <dgm:spPr/>
      <dgm:t>
        <a:bodyPr/>
        <a:lstStyle/>
        <a:p>
          <a:r>
            <a:rPr lang="it-IT" dirty="0"/>
            <a:t>Esclusione di alcuni candidati</a:t>
          </a:r>
        </a:p>
      </dgm:t>
    </dgm:pt>
    <dgm:pt modelId="{AC109DC2-687D-48DE-84AE-8D037AFE2FB8}" type="parTrans" cxnId="{B1CA1361-E3BF-42D5-BFCF-FF42FAC1C81E}">
      <dgm:prSet/>
      <dgm:spPr/>
      <dgm:t>
        <a:bodyPr/>
        <a:lstStyle/>
        <a:p>
          <a:endParaRPr lang="it-IT"/>
        </a:p>
      </dgm:t>
    </dgm:pt>
    <dgm:pt modelId="{AF9F994F-EF29-452E-AA22-80F21D7B1A32}" type="sibTrans" cxnId="{B1CA1361-E3BF-42D5-BFCF-FF42FAC1C81E}">
      <dgm:prSet/>
      <dgm:spPr/>
      <dgm:t>
        <a:bodyPr/>
        <a:lstStyle/>
        <a:p>
          <a:endParaRPr lang="it-IT"/>
        </a:p>
      </dgm:t>
    </dgm:pt>
    <dgm:pt modelId="{1A5D5843-B482-46AA-9DBB-5666034BEBF3}">
      <dgm:prSet/>
      <dgm:spPr/>
      <dgm:t>
        <a:bodyPr/>
        <a:lstStyle/>
        <a:p>
          <a:r>
            <a:rPr lang="it-IT"/>
            <a:t>Datori sommersi da curriculum</a:t>
          </a:r>
        </a:p>
      </dgm:t>
    </dgm:pt>
    <dgm:pt modelId="{229B8976-C1D8-48D3-98CE-E9F4B7FB981B}" type="parTrans" cxnId="{FB9DF9B0-7B46-4C96-913B-A3B3A6E2F388}">
      <dgm:prSet/>
      <dgm:spPr/>
      <dgm:t>
        <a:bodyPr/>
        <a:lstStyle/>
        <a:p>
          <a:endParaRPr lang="it-IT"/>
        </a:p>
      </dgm:t>
    </dgm:pt>
    <dgm:pt modelId="{5A28D759-C14D-462B-86B9-31AC099EE3F5}" type="sibTrans" cxnId="{FB9DF9B0-7B46-4C96-913B-A3B3A6E2F388}">
      <dgm:prSet/>
      <dgm:spPr/>
      <dgm:t>
        <a:bodyPr/>
        <a:lstStyle/>
        <a:p>
          <a:endParaRPr lang="it-IT"/>
        </a:p>
      </dgm:t>
    </dgm:pt>
    <dgm:pt modelId="{FD4D4270-AA34-4E8B-8262-9132083CE163}" type="pres">
      <dgm:prSet presAssocID="{E7AC4D3B-61E1-4F0C-A016-F847DA7F3727}" presName="Name0" presStyleCnt="0">
        <dgm:presLayoutVars>
          <dgm:dir/>
          <dgm:animLvl val="lvl"/>
          <dgm:resizeHandles val="exact"/>
        </dgm:presLayoutVars>
      </dgm:prSet>
      <dgm:spPr/>
    </dgm:pt>
    <dgm:pt modelId="{69C60CB0-5A6B-40CC-BD97-85876390BC01}" type="pres">
      <dgm:prSet presAssocID="{5EB2D74B-3C8A-4A44-A5AC-9A90201E0599}" presName="linNode" presStyleCnt="0"/>
      <dgm:spPr/>
    </dgm:pt>
    <dgm:pt modelId="{BB15213A-D2E0-4593-88F5-1F110EF588AC}" type="pres">
      <dgm:prSet presAssocID="{5EB2D74B-3C8A-4A44-A5AC-9A90201E0599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88545BEB-CC09-428B-99EF-082FBDB7B3CE}" type="pres">
      <dgm:prSet presAssocID="{AF9F994F-EF29-452E-AA22-80F21D7B1A32}" presName="sp" presStyleCnt="0"/>
      <dgm:spPr/>
    </dgm:pt>
    <dgm:pt modelId="{8EA48CFE-8D8A-41F9-B56C-CD422CB745AD}" type="pres">
      <dgm:prSet presAssocID="{1A5D5843-B482-46AA-9DBB-5666034BEBF3}" presName="linNode" presStyleCnt="0"/>
      <dgm:spPr/>
    </dgm:pt>
    <dgm:pt modelId="{9700D47F-653D-49DE-BBC2-7BF10D3254D9}" type="pres">
      <dgm:prSet presAssocID="{1A5D5843-B482-46AA-9DBB-5666034BEBF3}" presName="parentText" presStyleLbl="node1" presStyleIdx="1" presStyleCnt="2">
        <dgm:presLayoutVars>
          <dgm:chMax val="1"/>
          <dgm:bulletEnabled val="1"/>
        </dgm:presLayoutVars>
      </dgm:prSet>
      <dgm:spPr/>
    </dgm:pt>
  </dgm:ptLst>
  <dgm:cxnLst>
    <dgm:cxn modelId="{EDF9873E-0567-418D-9649-0352E3BD68B9}" type="presOf" srcId="{1A5D5843-B482-46AA-9DBB-5666034BEBF3}" destId="{9700D47F-653D-49DE-BBC2-7BF10D3254D9}" srcOrd="0" destOrd="0" presId="urn:microsoft.com/office/officeart/2005/8/layout/vList5"/>
    <dgm:cxn modelId="{B1CA1361-E3BF-42D5-BFCF-FF42FAC1C81E}" srcId="{E7AC4D3B-61E1-4F0C-A016-F847DA7F3727}" destId="{5EB2D74B-3C8A-4A44-A5AC-9A90201E0599}" srcOrd="0" destOrd="0" parTransId="{AC109DC2-687D-48DE-84AE-8D037AFE2FB8}" sibTransId="{AF9F994F-EF29-452E-AA22-80F21D7B1A32}"/>
    <dgm:cxn modelId="{4F1EAF90-474E-43E8-B2AA-16925E65C648}" type="presOf" srcId="{5EB2D74B-3C8A-4A44-A5AC-9A90201E0599}" destId="{BB15213A-D2E0-4593-88F5-1F110EF588AC}" srcOrd="0" destOrd="0" presId="urn:microsoft.com/office/officeart/2005/8/layout/vList5"/>
    <dgm:cxn modelId="{FB9DF9B0-7B46-4C96-913B-A3B3A6E2F388}" srcId="{E7AC4D3B-61E1-4F0C-A016-F847DA7F3727}" destId="{1A5D5843-B482-46AA-9DBB-5666034BEBF3}" srcOrd="1" destOrd="0" parTransId="{229B8976-C1D8-48D3-98CE-E9F4B7FB981B}" sibTransId="{5A28D759-C14D-462B-86B9-31AC099EE3F5}"/>
    <dgm:cxn modelId="{D44A65E8-BC87-4B25-8133-752429848D7D}" type="presOf" srcId="{E7AC4D3B-61E1-4F0C-A016-F847DA7F3727}" destId="{FD4D4270-AA34-4E8B-8262-9132083CE163}" srcOrd="0" destOrd="0" presId="urn:microsoft.com/office/officeart/2005/8/layout/vList5"/>
    <dgm:cxn modelId="{79C41CBC-FD9D-49C4-99FF-9B28ADA77685}" type="presParOf" srcId="{FD4D4270-AA34-4E8B-8262-9132083CE163}" destId="{69C60CB0-5A6B-40CC-BD97-85876390BC01}" srcOrd="0" destOrd="0" presId="urn:microsoft.com/office/officeart/2005/8/layout/vList5"/>
    <dgm:cxn modelId="{FCFC4E30-B054-4F98-8015-54342915BDEC}" type="presParOf" srcId="{69C60CB0-5A6B-40CC-BD97-85876390BC01}" destId="{BB15213A-D2E0-4593-88F5-1F110EF588AC}" srcOrd="0" destOrd="0" presId="urn:microsoft.com/office/officeart/2005/8/layout/vList5"/>
    <dgm:cxn modelId="{0DDDCF7F-F811-4BDA-92CC-ED461AE24A68}" type="presParOf" srcId="{FD4D4270-AA34-4E8B-8262-9132083CE163}" destId="{88545BEB-CC09-428B-99EF-082FBDB7B3CE}" srcOrd="1" destOrd="0" presId="urn:microsoft.com/office/officeart/2005/8/layout/vList5"/>
    <dgm:cxn modelId="{1CEA3340-7A6F-4D3A-80A1-EBE2A9CC3B98}" type="presParOf" srcId="{FD4D4270-AA34-4E8B-8262-9132083CE163}" destId="{8EA48CFE-8D8A-41F9-B56C-CD422CB745AD}" srcOrd="2" destOrd="0" presId="urn:microsoft.com/office/officeart/2005/8/layout/vList5"/>
    <dgm:cxn modelId="{74AF0ECE-82A1-45BC-977E-FE4B494EC7C3}" type="presParOf" srcId="{8EA48CFE-8D8A-41F9-B56C-CD422CB745AD}" destId="{9700D47F-653D-49DE-BBC2-7BF10D3254D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386CFC5-FC7E-4487-8264-06529EC54DB9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it-IT"/>
        </a:p>
      </dgm:t>
    </dgm:pt>
    <dgm:pt modelId="{EDA8E6EC-53A5-42BF-9307-B013148BDF36}">
      <dgm:prSet/>
      <dgm:spPr/>
      <dgm:t>
        <a:bodyPr/>
        <a:lstStyle/>
        <a:p>
          <a:r>
            <a:rPr lang="it-IT" dirty="0"/>
            <a:t>Reclutamento e selezione iniziano con programmazione e previsione della forza lavoro</a:t>
          </a:r>
        </a:p>
      </dgm:t>
    </dgm:pt>
    <dgm:pt modelId="{33695992-C6F7-47D7-9D3B-DD29E28637D8}" type="parTrans" cxnId="{2501C2C7-C125-47D3-9AE4-4F9607AE4314}">
      <dgm:prSet/>
      <dgm:spPr/>
      <dgm:t>
        <a:bodyPr/>
        <a:lstStyle/>
        <a:p>
          <a:endParaRPr lang="it-IT"/>
        </a:p>
      </dgm:t>
    </dgm:pt>
    <dgm:pt modelId="{9ABECE4A-0087-49E7-B642-6ED82AD45C8F}" type="sibTrans" cxnId="{2501C2C7-C125-47D3-9AE4-4F9607AE4314}">
      <dgm:prSet/>
      <dgm:spPr/>
      <dgm:t>
        <a:bodyPr/>
        <a:lstStyle/>
        <a:p>
          <a:endParaRPr lang="it-IT"/>
        </a:p>
      </dgm:t>
    </dgm:pt>
    <dgm:pt modelId="{3AE125EC-6017-4A1D-B697-11CE052E888B}">
      <dgm:prSet/>
      <dgm:spPr/>
      <dgm:t>
        <a:bodyPr/>
        <a:lstStyle/>
        <a:p>
          <a:r>
            <a:rPr lang="it-IT" dirty="0"/>
            <a:t>Far capire ai manager l’importanza di un reclutamento efficace</a:t>
          </a:r>
        </a:p>
      </dgm:t>
    </dgm:pt>
    <dgm:pt modelId="{8E43605A-4B3B-416B-A5D7-990AE1A3A417}" type="parTrans" cxnId="{69B27678-52B2-4768-B321-EB9114373F4E}">
      <dgm:prSet/>
      <dgm:spPr/>
      <dgm:t>
        <a:bodyPr/>
        <a:lstStyle/>
        <a:p>
          <a:endParaRPr lang="it-IT"/>
        </a:p>
      </dgm:t>
    </dgm:pt>
    <dgm:pt modelId="{BD0924A2-D84A-4996-98CD-B598E7F74C71}" type="sibTrans" cxnId="{69B27678-52B2-4768-B321-EB9114373F4E}">
      <dgm:prSet/>
      <dgm:spPr/>
      <dgm:t>
        <a:bodyPr/>
        <a:lstStyle/>
        <a:p>
          <a:endParaRPr lang="it-IT"/>
        </a:p>
      </dgm:t>
    </dgm:pt>
    <dgm:pt modelId="{A7B1C644-4B15-4C89-A930-D2E030BB1191}">
      <dgm:prSet/>
      <dgm:spPr/>
      <dgm:t>
        <a:bodyPr/>
        <a:lstStyle/>
        <a:p>
          <a:r>
            <a:rPr lang="it-IT"/>
            <a:t>Attingere al mercato interno per coprire posizioni è vantaggioso</a:t>
          </a:r>
        </a:p>
      </dgm:t>
    </dgm:pt>
    <dgm:pt modelId="{DC8ABC43-895F-467F-B2AD-4782A3A57706}" type="parTrans" cxnId="{46B507CF-E022-4CB7-848E-0DD8B0E2FCFA}">
      <dgm:prSet/>
      <dgm:spPr/>
      <dgm:t>
        <a:bodyPr/>
        <a:lstStyle/>
        <a:p>
          <a:endParaRPr lang="it-IT"/>
        </a:p>
      </dgm:t>
    </dgm:pt>
    <dgm:pt modelId="{71271AC6-1C93-4998-97A3-3460F96C3C42}" type="sibTrans" cxnId="{46B507CF-E022-4CB7-848E-0DD8B0E2FCFA}">
      <dgm:prSet/>
      <dgm:spPr/>
      <dgm:t>
        <a:bodyPr/>
        <a:lstStyle/>
        <a:p>
          <a:endParaRPr lang="it-IT"/>
        </a:p>
      </dgm:t>
    </dgm:pt>
    <dgm:pt modelId="{0B5E4C57-CBC6-43B3-B40A-9536ED1FDBA7}">
      <dgm:prSet/>
      <dgm:spPr/>
      <dgm:t>
        <a:bodyPr/>
        <a:lstStyle/>
        <a:p>
          <a:r>
            <a:rPr lang="it-IT"/>
            <a:t>Nel reclutamento le aziende possono usare svariate fonti esterne</a:t>
          </a:r>
        </a:p>
      </dgm:t>
    </dgm:pt>
    <dgm:pt modelId="{3A38818F-826F-4A9D-87B1-F6604BE503A9}" type="parTrans" cxnId="{6FD17559-5911-4422-9ED6-02AD30EB6B09}">
      <dgm:prSet/>
      <dgm:spPr/>
      <dgm:t>
        <a:bodyPr/>
        <a:lstStyle/>
        <a:p>
          <a:endParaRPr lang="it-IT"/>
        </a:p>
      </dgm:t>
    </dgm:pt>
    <dgm:pt modelId="{F4C0B532-256A-4D3F-BF0B-53140C12B8F8}" type="sibTrans" cxnId="{6FD17559-5911-4422-9ED6-02AD30EB6B09}">
      <dgm:prSet/>
      <dgm:spPr/>
      <dgm:t>
        <a:bodyPr/>
        <a:lstStyle/>
        <a:p>
          <a:endParaRPr lang="it-IT"/>
        </a:p>
      </dgm:t>
    </dgm:pt>
    <dgm:pt modelId="{F506B644-EDF8-4FC9-9C57-E5DB989F50AE}">
      <dgm:prSet/>
      <dgm:spPr/>
      <dgm:t>
        <a:bodyPr/>
        <a:lstStyle/>
        <a:p>
          <a:r>
            <a:rPr lang="it-IT"/>
            <a:t>Le aziende usano modelli di candidatura per raccogliere info sui candidati</a:t>
          </a:r>
        </a:p>
      </dgm:t>
    </dgm:pt>
    <dgm:pt modelId="{E3B2161D-6F41-434D-AFB5-11EFEDE45631}" type="parTrans" cxnId="{8E895F36-D7CE-4FA8-A7F8-136BA1B65191}">
      <dgm:prSet/>
      <dgm:spPr/>
      <dgm:t>
        <a:bodyPr/>
        <a:lstStyle/>
        <a:p>
          <a:endParaRPr lang="it-IT"/>
        </a:p>
      </dgm:t>
    </dgm:pt>
    <dgm:pt modelId="{674ABB7B-9F15-4023-963F-A575E0F17413}" type="sibTrans" cxnId="{8E895F36-D7CE-4FA8-A7F8-136BA1B65191}">
      <dgm:prSet/>
      <dgm:spPr/>
      <dgm:t>
        <a:bodyPr/>
        <a:lstStyle/>
        <a:p>
          <a:endParaRPr lang="it-IT"/>
        </a:p>
      </dgm:t>
    </dgm:pt>
    <dgm:pt modelId="{76C580BC-2A39-480A-B6F9-282FF909E307}" type="pres">
      <dgm:prSet presAssocID="{7386CFC5-FC7E-4487-8264-06529EC54DB9}" presName="Name0" presStyleCnt="0">
        <dgm:presLayoutVars>
          <dgm:dir/>
          <dgm:resizeHandles val="exact"/>
        </dgm:presLayoutVars>
      </dgm:prSet>
      <dgm:spPr/>
    </dgm:pt>
    <dgm:pt modelId="{490B90F7-80D5-4F15-9899-78E8F1F91F7C}" type="pres">
      <dgm:prSet presAssocID="{EDA8E6EC-53A5-42BF-9307-B013148BDF36}" presName="node" presStyleLbl="node1" presStyleIdx="0" presStyleCnt="5">
        <dgm:presLayoutVars>
          <dgm:bulletEnabled val="1"/>
        </dgm:presLayoutVars>
      </dgm:prSet>
      <dgm:spPr/>
    </dgm:pt>
    <dgm:pt modelId="{FBE094B4-2F48-4A5F-928D-43EFB4D798F1}" type="pres">
      <dgm:prSet presAssocID="{9ABECE4A-0087-49E7-B642-6ED82AD45C8F}" presName="sibTrans" presStyleCnt="0"/>
      <dgm:spPr/>
    </dgm:pt>
    <dgm:pt modelId="{7FAAF89B-77DC-4E88-98C6-6BADE1D0D845}" type="pres">
      <dgm:prSet presAssocID="{3AE125EC-6017-4A1D-B697-11CE052E888B}" presName="node" presStyleLbl="node1" presStyleIdx="1" presStyleCnt="5">
        <dgm:presLayoutVars>
          <dgm:bulletEnabled val="1"/>
        </dgm:presLayoutVars>
      </dgm:prSet>
      <dgm:spPr/>
    </dgm:pt>
    <dgm:pt modelId="{9CDCFD7A-CDE6-48AA-9BF5-9DC101C07754}" type="pres">
      <dgm:prSet presAssocID="{BD0924A2-D84A-4996-98CD-B598E7F74C71}" presName="sibTrans" presStyleCnt="0"/>
      <dgm:spPr/>
    </dgm:pt>
    <dgm:pt modelId="{46D7A4D7-985E-4239-8560-0C2768616AD9}" type="pres">
      <dgm:prSet presAssocID="{A7B1C644-4B15-4C89-A930-D2E030BB1191}" presName="node" presStyleLbl="node1" presStyleIdx="2" presStyleCnt="5">
        <dgm:presLayoutVars>
          <dgm:bulletEnabled val="1"/>
        </dgm:presLayoutVars>
      </dgm:prSet>
      <dgm:spPr/>
    </dgm:pt>
    <dgm:pt modelId="{0AF577E3-88FE-455B-91FE-0F359F4349CD}" type="pres">
      <dgm:prSet presAssocID="{71271AC6-1C93-4998-97A3-3460F96C3C42}" presName="sibTrans" presStyleCnt="0"/>
      <dgm:spPr/>
    </dgm:pt>
    <dgm:pt modelId="{2B8E06C0-8258-4660-B104-5607D20E9718}" type="pres">
      <dgm:prSet presAssocID="{0B5E4C57-CBC6-43B3-B40A-9536ED1FDBA7}" presName="node" presStyleLbl="node1" presStyleIdx="3" presStyleCnt="5">
        <dgm:presLayoutVars>
          <dgm:bulletEnabled val="1"/>
        </dgm:presLayoutVars>
      </dgm:prSet>
      <dgm:spPr/>
    </dgm:pt>
    <dgm:pt modelId="{577A56F8-94A5-4C5F-9367-21FB833BB50B}" type="pres">
      <dgm:prSet presAssocID="{F4C0B532-256A-4D3F-BF0B-53140C12B8F8}" presName="sibTrans" presStyleCnt="0"/>
      <dgm:spPr/>
    </dgm:pt>
    <dgm:pt modelId="{83C35DB9-5AA6-4734-BDCC-CD72B39A0ED9}" type="pres">
      <dgm:prSet presAssocID="{F506B644-EDF8-4FC9-9C57-E5DB989F50AE}" presName="node" presStyleLbl="node1" presStyleIdx="4" presStyleCnt="5">
        <dgm:presLayoutVars>
          <dgm:bulletEnabled val="1"/>
        </dgm:presLayoutVars>
      </dgm:prSet>
      <dgm:spPr/>
    </dgm:pt>
  </dgm:ptLst>
  <dgm:cxnLst>
    <dgm:cxn modelId="{58902734-2FBA-4497-A188-8AF446F34F85}" type="presOf" srcId="{A7B1C644-4B15-4C89-A930-D2E030BB1191}" destId="{46D7A4D7-985E-4239-8560-0C2768616AD9}" srcOrd="0" destOrd="0" presId="urn:microsoft.com/office/officeart/2005/8/layout/hList6"/>
    <dgm:cxn modelId="{8E895F36-D7CE-4FA8-A7F8-136BA1B65191}" srcId="{7386CFC5-FC7E-4487-8264-06529EC54DB9}" destId="{F506B644-EDF8-4FC9-9C57-E5DB989F50AE}" srcOrd="4" destOrd="0" parTransId="{E3B2161D-6F41-434D-AFB5-11EFEDE45631}" sibTransId="{674ABB7B-9F15-4023-963F-A575E0F17413}"/>
    <dgm:cxn modelId="{ADA33637-2ED6-4CDD-8682-06A70C9A80D9}" type="presOf" srcId="{F506B644-EDF8-4FC9-9C57-E5DB989F50AE}" destId="{83C35DB9-5AA6-4734-BDCC-CD72B39A0ED9}" srcOrd="0" destOrd="0" presId="urn:microsoft.com/office/officeart/2005/8/layout/hList6"/>
    <dgm:cxn modelId="{E5900B61-7294-4C11-A1A1-2911F252FDE1}" type="presOf" srcId="{EDA8E6EC-53A5-42BF-9307-B013148BDF36}" destId="{490B90F7-80D5-4F15-9899-78E8F1F91F7C}" srcOrd="0" destOrd="0" presId="urn:microsoft.com/office/officeart/2005/8/layout/hList6"/>
    <dgm:cxn modelId="{69B27678-52B2-4768-B321-EB9114373F4E}" srcId="{7386CFC5-FC7E-4487-8264-06529EC54DB9}" destId="{3AE125EC-6017-4A1D-B697-11CE052E888B}" srcOrd="1" destOrd="0" parTransId="{8E43605A-4B3B-416B-A5D7-990AE1A3A417}" sibTransId="{BD0924A2-D84A-4996-98CD-B598E7F74C71}"/>
    <dgm:cxn modelId="{6FD17559-5911-4422-9ED6-02AD30EB6B09}" srcId="{7386CFC5-FC7E-4487-8264-06529EC54DB9}" destId="{0B5E4C57-CBC6-43B3-B40A-9536ED1FDBA7}" srcOrd="3" destOrd="0" parTransId="{3A38818F-826F-4A9D-87B1-F6604BE503A9}" sibTransId="{F4C0B532-256A-4D3F-BF0B-53140C12B8F8}"/>
    <dgm:cxn modelId="{9B930789-5716-4D9E-9813-BECBB0E2E966}" type="presOf" srcId="{0B5E4C57-CBC6-43B3-B40A-9536ED1FDBA7}" destId="{2B8E06C0-8258-4660-B104-5607D20E9718}" srcOrd="0" destOrd="0" presId="urn:microsoft.com/office/officeart/2005/8/layout/hList6"/>
    <dgm:cxn modelId="{D007399D-120D-40E2-89DD-7543F9CFCDB8}" type="presOf" srcId="{7386CFC5-FC7E-4487-8264-06529EC54DB9}" destId="{76C580BC-2A39-480A-B6F9-282FF909E307}" srcOrd="0" destOrd="0" presId="urn:microsoft.com/office/officeart/2005/8/layout/hList6"/>
    <dgm:cxn modelId="{861A9CBE-8650-42B2-9AD0-5F008183120F}" type="presOf" srcId="{3AE125EC-6017-4A1D-B697-11CE052E888B}" destId="{7FAAF89B-77DC-4E88-98C6-6BADE1D0D845}" srcOrd="0" destOrd="0" presId="urn:microsoft.com/office/officeart/2005/8/layout/hList6"/>
    <dgm:cxn modelId="{2501C2C7-C125-47D3-9AE4-4F9607AE4314}" srcId="{7386CFC5-FC7E-4487-8264-06529EC54DB9}" destId="{EDA8E6EC-53A5-42BF-9307-B013148BDF36}" srcOrd="0" destOrd="0" parTransId="{33695992-C6F7-47D7-9D3B-DD29E28637D8}" sibTransId="{9ABECE4A-0087-49E7-B642-6ED82AD45C8F}"/>
    <dgm:cxn modelId="{46B507CF-E022-4CB7-848E-0DD8B0E2FCFA}" srcId="{7386CFC5-FC7E-4487-8264-06529EC54DB9}" destId="{A7B1C644-4B15-4C89-A930-D2E030BB1191}" srcOrd="2" destOrd="0" parTransId="{DC8ABC43-895F-467F-B2AD-4782A3A57706}" sibTransId="{71271AC6-1C93-4998-97A3-3460F96C3C42}"/>
    <dgm:cxn modelId="{CBECFC74-205C-48C7-BBA1-E28DFFC563E8}" type="presParOf" srcId="{76C580BC-2A39-480A-B6F9-282FF909E307}" destId="{490B90F7-80D5-4F15-9899-78E8F1F91F7C}" srcOrd="0" destOrd="0" presId="urn:microsoft.com/office/officeart/2005/8/layout/hList6"/>
    <dgm:cxn modelId="{55937BEE-E4B9-484B-8CB2-0D6E97D75185}" type="presParOf" srcId="{76C580BC-2A39-480A-B6F9-282FF909E307}" destId="{FBE094B4-2F48-4A5F-928D-43EFB4D798F1}" srcOrd="1" destOrd="0" presId="urn:microsoft.com/office/officeart/2005/8/layout/hList6"/>
    <dgm:cxn modelId="{B776564B-C3B0-42FD-90B5-7AB4B2B4E8AF}" type="presParOf" srcId="{76C580BC-2A39-480A-B6F9-282FF909E307}" destId="{7FAAF89B-77DC-4E88-98C6-6BADE1D0D845}" srcOrd="2" destOrd="0" presId="urn:microsoft.com/office/officeart/2005/8/layout/hList6"/>
    <dgm:cxn modelId="{D38C25DE-D07E-4C7F-9734-1377CE2F2A88}" type="presParOf" srcId="{76C580BC-2A39-480A-B6F9-282FF909E307}" destId="{9CDCFD7A-CDE6-48AA-9BF5-9DC101C07754}" srcOrd="3" destOrd="0" presId="urn:microsoft.com/office/officeart/2005/8/layout/hList6"/>
    <dgm:cxn modelId="{04C6688B-F06E-41D7-81CE-C82FAF37BB98}" type="presParOf" srcId="{76C580BC-2A39-480A-B6F9-282FF909E307}" destId="{46D7A4D7-985E-4239-8560-0C2768616AD9}" srcOrd="4" destOrd="0" presId="urn:microsoft.com/office/officeart/2005/8/layout/hList6"/>
    <dgm:cxn modelId="{8F2D2C84-8724-4B5A-B89D-1365F7AA4E05}" type="presParOf" srcId="{76C580BC-2A39-480A-B6F9-282FF909E307}" destId="{0AF577E3-88FE-455B-91FE-0F359F4349CD}" srcOrd="5" destOrd="0" presId="urn:microsoft.com/office/officeart/2005/8/layout/hList6"/>
    <dgm:cxn modelId="{6C49A054-0D9D-4217-B112-B0849ED19D99}" type="presParOf" srcId="{76C580BC-2A39-480A-B6F9-282FF909E307}" destId="{2B8E06C0-8258-4660-B104-5607D20E9718}" srcOrd="6" destOrd="0" presId="urn:microsoft.com/office/officeart/2005/8/layout/hList6"/>
    <dgm:cxn modelId="{E3EF9FFE-D925-496A-B4A7-5EE5B2971DFE}" type="presParOf" srcId="{76C580BC-2A39-480A-B6F9-282FF909E307}" destId="{577A56F8-94A5-4C5F-9367-21FB833BB50B}" srcOrd="7" destOrd="0" presId="urn:microsoft.com/office/officeart/2005/8/layout/hList6"/>
    <dgm:cxn modelId="{04C6DED3-91A8-46FD-8804-FADFFDC9129F}" type="presParOf" srcId="{76C580BC-2A39-480A-B6F9-282FF909E307}" destId="{83C35DB9-5AA6-4734-BDCC-CD72B39A0ED9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10166-608A-4797-B738-A9EEFF09696F}">
      <dsp:nvSpPr>
        <dsp:cNvPr id="0" name=""/>
        <dsp:cNvSpPr/>
      </dsp:nvSpPr>
      <dsp:spPr>
        <a:xfrm>
          <a:off x="0" y="0"/>
          <a:ext cx="8161017" cy="895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Processo decisionale delle posizioni che l’azienda deve occupare e di come occuparle</a:t>
          </a:r>
          <a:endParaRPr lang="en-US" sz="2500" kern="1200"/>
        </a:p>
      </dsp:txBody>
      <dsp:txXfrm>
        <a:off x="26234" y="26234"/>
        <a:ext cx="7194485" cy="843234"/>
      </dsp:txXfrm>
    </dsp:sp>
    <dsp:sp modelId="{20EF0D91-575A-43C1-8E45-53BF38D09DB9}">
      <dsp:nvSpPr>
        <dsp:cNvPr id="0" name=""/>
        <dsp:cNvSpPr/>
      </dsp:nvSpPr>
      <dsp:spPr>
        <a:xfrm>
          <a:off x="720089" y="1044986"/>
          <a:ext cx="8161017" cy="895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Programmazione</a:t>
          </a:r>
          <a:r>
            <a:rPr lang="en-US" sz="2500" kern="1200" dirty="0"/>
            <a:t> </a:t>
          </a:r>
          <a:r>
            <a:rPr lang="en-US" sz="2500" kern="1200" dirty="0" err="1"/>
            <a:t>della</a:t>
          </a:r>
          <a:r>
            <a:rPr lang="en-US" sz="2500" kern="1200" dirty="0"/>
            <a:t> </a:t>
          </a:r>
          <a:r>
            <a:rPr lang="en-US" sz="2500" kern="1200" dirty="0" err="1"/>
            <a:t>successione</a:t>
          </a:r>
          <a:endParaRPr lang="en-US" sz="2500" kern="1200" dirty="0"/>
        </a:p>
      </dsp:txBody>
      <dsp:txXfrm>
        <a:off x="746323" y="1071220"/>
        <a:ext cx="6806253" cy="843234"/>
      </dsp:txXfrm>
    </dsp:sp>
    <dsp:sp modelId="{B30D25A9-B84F-45BB-93BA-5149A0A08820}">
      <dsp:nvSpPr>
        <dsp:cNvPr id="0" name=""/>
        <dsp:cNvSpPr/>
      </dsp:nvSpPr>
      <dsp:spPr>
        <a:xfrm>
          <a:off x="1440179" y="2089972"/>
          <a:ext cx="8161017" cy="895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Valutazione e Formazione</a:t>
          </a:r>
          <a:endParaRPr lang="en-US" sz="2500" kern="1200" dirty="0"/>
        </a:p>
      </dsp:txBody>
      <dsp:txXfrm>
        <a:off x="1466413" y="2116206"/>
        <a:ext cx="6806253" cy="843234"/>
      </dsp:txXfrm>
    </dsp:sp>
    <dsp:sp modelId="{0453A7E9-3777-415A-A7D0-425CBDA2AD10}">
      <dsp:nvSpPr>
        <dsp:cNvPr id="0" name=""/>
        <dsp:cNvSpPr/>
      </dsp:nvSpPr>
      <dsp:spPr>
        <a:xfrm>
          <a:off x="7578810" y="679241"/>
          <a:ext cx="582206" cy="5822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709806" y="679241"/>
        <a:ext cx="320214" cy="438110"/>
      </dsp:txXfrm>
    </dsp:sp>
    <dsp:sp modelId="{3C26D538-5958-4B76-9FFA-F94E8D12CB3D}">
      <dsp:nvSpPr>
        <dsp:cNvPr id="0" name=""/>
        <dsp:cNvSpPr/>
      </dsp:nvSpPr>
      <dsp:spPr>
        <a:xfrm>
          <a:off x="8298900" y="1718255"/>
          <a:ext cx="582206" cy="5822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429896" y="1718255"/>
        <a:ext cx="320214" cy="4381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2E432-6629-4E7A-A601-CD76E3EECD49}">
      <dsp:nvSpPr>
        <dsp:cNvPr id="0" name=""/>
        <dsp:cNvSpPr/>
      </dsp:nvSpPr>
      <dsp:spPr>
        <a:xfrm>
          <a:off x="0" y="492962"/>
          <a:ext cx="2700336" cy="1714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9CFABC8-502D-41F3-99F4-AF493E6DC5E3}">
      <dsp:nvSpPr>
        <dsp:cNvPr id="0" name=""/>
        <dsp:cNvSpPr/>
      </dsp:nvSpPr>
      <dsp:spPr>
        <a:xfrm>
          <a:off x="300037" y="777998"/>
          <a:ext cx="2700336" cy="171471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dirty="0"/>
            <a:t>Necessità future di personale</a:t>
          </a:r>
          <a:endParaRPr lang="en-US" sz="3400" kern="1200" dirty="0"/>
        </a:p>
      </dsp:txBody>
      <dsp:txXfrm>
        <a:off x="350259" y="828220"/>
        <a:ext cx="2599892" cy="1614269"/>
      </dsp:txXfrm>
    </dsp:sp>
    <dsp:sp modelId="{2FD8DEAD-1FD4-4A7C-A0D4-2285B26DBFAD}">
      <dsp:nvSpPr>
        <dsp:cNvPr id="0" name=""/>
        <dsp:cNvSpPr/>
      </dsp:nvSpPr>
      <dsp:spPr>
        <a:xfrm>
          <a:off x="3300411" y="492962"/>
          <a:ext cx="2700336" cy="1714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BC42BB-4F97-497D-873C-00E5B808D9C2}">
      <dsp:nvSpPr>
        <dsp:cNvPr id="0" name=""/>
        <dsp:cNvSpPr/>
      </dsp:nvSpPr>
      <dsp:spPr>
        <a:xfrm>
          <a:off x="3600448" y="777998"/>
          <a:ext cx="2700336" cy="171471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/>
            <a:t>Disponibilità candidati interni</a:t>
          </a:r>
          <a:endParaRPr lang="en-US" sz="3400" kern="1200"/>
        </a:p>
      </dsp:txBody>
      <dsp:txXfrm>
        <a:off x="3650670" y="828220"/>
        <a:ext cx="2599892" cy="1614269"/>
      </dsp:txXfrm>
    </dsp:sp>
    <dsp:sp modelId="{8B3AE289-E3FC-4D90-8377-022D82C3D867}">
      <dsp:nvSpPr>
        <dsp:cNvPr id="0" name=""/>
        <dsp:cNvSpPr/>
      </dsp:nvSpPr>
      <dsp:spPr>
        <a:xfrm>
          <a:off x="6600822" y="492962"/>
          <a:ext cx="2700336" cy="1714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4246B1-FF89-46AD-AC3F-A43C02156A8B}">
      <dsp:nvSpPr>
        <dsp:cNvPr id="0" name=""/>
        <dsp:cNvSpPr/>
      </dsp:nvSpPr>
      <dsp:spPr>
        <a:xfrm>
          <a:off x="6900860" y="777998"/>
          <a:ext cx="2700336" cy="1714713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/>
            <a:t>Disponibilità candidati esterni </a:t>
          </a:r>
          <a:endParaRPr lang="en-US" sz="3400" kern="1200"/>
        </a:p>
      </dsp:txBody>
      <dsp:txXfrm>
        <a:off x="6951082" y="828220"/>
        <a:ext cx="2599892" cy="16142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E985F-3CA7-45CB-97FC-159BDF27856B}">
      <dsp:nvSpPr>
        <dsp:cNvPr id="0" name=""/>
        <dsp:cNvSpPr/>
      </dsp:nvSpPr>
      <dsp:spPr>
        <a:xfrm>
          <a:off x="0" y="339273"/>
          <a:ext cx="599016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01025-3E1D-40ED-A758-F1968EC55190}">
      <dsp:nvSpPr>
        <dsp:cNvPr id="0" name=""/>
        <dsp:cNvSpPr/>
      </dsp:nvSpPr>
      <dsp:spPr>
        <a:xfrm>
          <a:off x="299508" y="14553"/>
          <a:ext cx="4193117" cy="64944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490" tIns="0" rIns="15849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1) Analisi dei Trend</a:t>
          </a:r>
          <a:endParaRPr lang="en-US" sz="2200" kern="1200" dirty="0"/>
        </a:p>
      </dsp:txBody>
      <dsp:txXfrm>
        <a:off x="331211" y="46256"/>
        <a:ext cx="4129711" cy="586034"/>
      </dsp:txXfrm>
    </dsp:sp>
    <dsp:sp modelId="{F7019A72-A8C0-47A7-ADA5-1EBC54530F6A}">
      <dsp:nvSpPr>
        <dsp:cNvPr id="0" name=""/>
        <dsp:cNvSpPr/>
      </dsp:nvSpPr>
      <dsp:spPr>
        <a:xfrm>
          <a:off x="0" y="1337193"/>
          <a:ext cx="599016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2118CB-FD94-460A-957D-12342357E1CA}">
      <dsp:nvSpPr>
        <dsp:cNvPr id="0" name=""/>
        <dsp:cNvSpPr/>
      </dsp:nvSpPr>
      <dsp:spPr>
        <a:xfrm>
          <a:off x="299508" y="1012474"/>
          <a:ext cx="4193117" cy="64944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490" tIns="0" rIns="15849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2) Analisi a Indici </a:t>
          </a:r>
          <a:endParaRPr lang="en-US" sz="2200" kern="1200" dirty="0"/>
        </a:p>
      </dsp:txBody>
      <dsp:txXfrm>
        <a:off x="331211" y="1044177"/>
        <a:ext cx="4129711" cy="586034"/>
      </dsp:txXfrm>
    </dsp:sp>
    <dsp:sp modelId="{452CE7EC-AF14-42AB-80C4-F1BE1151254C}">
      <dsp:nvSpPr>
        <dsp:cNvPr id="0" name=""/>
        <dsp:cNvSpPr/>
      </dsp:nvSpPr>
      <dsp:spPr>
        <a:xfrm>
          <a:off x="0" y="2335113"/>
          <a:ext cx="599016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A44866-A762-464B-8CBF-705611BEBC3B}">
      <dsp:nvSpPr>
        <dsp:cNvPr id="0" name=""/>
        <dsp:cNvSpPr/>
      </dsp:nvSpPr>
      <dsp:spPr>
        <a:xfrm>
          <a:off x="299508" y="2010394"/>
          <a:ext cx="4193117" cy="64944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490" tIns="0" rIns="15849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3) Grafico a dispersione</a:t>
          </a:r>
          <a:endParaRPr lang="en-US" sz="2200" kern="1200" dirty="0"/>
        </a:p>
      </dsp:txBody>
      <dsp:txXfrm>
        <a:off x="331211" y="2042097"/>
        <a:ext cx="4129711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5BB92-4AF4-463C-84DA-EBDCC8351756}">
      <dsp:nvSpPr>
        <dsp:cNvPr id="0" name=""/>
        <dsp:cNvSpPr/>
      </dsp:nvSpPr>
      <dsp:spPr>
        <a:xfrm>
          <a:off x="1680765" y="21836"/>
          <a:ext cx="1802250" cy="18022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4010F-C045-4378-A34D-F5FCE05C687B}">
      <dsp:nvSpPr>
        <dsp:cNvPr id="0" name=""/>
        <dsp:cNvSpPr/>
      </dsp:nvSpPr>
      <dsp:spPr>
        <a:xfrm>
          <a:off x="579390" y="2356547"/>
          <a:ext cx="4005000" cy="121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IN-SOURCING</a:t>
          </a:r>
          <a:endParaRPr lang="it-IT" sz="2000" kern="1200" dirty="0">
            <a:sym typeface="Wingdings" panose="05000000000000000000" pitchFamily="2" charset="2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job-</a:t>
          </a:r>
          <a:r>
            <a:rPr lang="it-IT" sz="2000" kern="1200" dirty="0" err="1"/>
            <a:t>posting</a:t>
          </a:r>
          <a:r>
            <a:rPr lang="it-IT" sz="2000" kern="1200" dirty="0"/>
            <a:t>, referenze dipendenti</a:t>
          </a:r>
          <a:endParaRPr lang="en-US" sz="2000" kern="1200" dirty="0"/>
        </a:p>
      </dsp:txBody>
      <dsp:txXfrm>
        <a:off x="579390" y="2356547"/>
        <a:ext cx="4005000" cy="1215000"/>
      </dsp:txXfrm>
    </dsp:sp>
    <dsp:sp modelId="{121B38A0-7B8D-43B2-B01A-7905115E883C}">
      <dsp:nvSpPr>
        <dsp:cNvPr id="0" name=""/>
        <dsp:cNvSpPr/>
      </dsp:nvSpPr>
      <dsp:spPr>
        <a:xfrm>
          <a:off x="6386640" y="21836"/>
          <a:ext cx="1802250" cy="180225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F6F6D-3AD7-447D-842D-C2D922C52BD2}">
      <dsp:nvSpPr>
        <dsp:cNvPr id="0" name=""/>
        <dsp:cNvSpPr/>
      </dsp:nvSpPr>
      <dsp:spPr>
        <a:xfrm>
          <a:off x="5285265" y="2356547"/>
          <a:ext cx="4005000" cy="121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OUTSOURCING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Soggetti/organizzazioni specializzate (Social, annunci giornali, cacciatori di teste ecc.)</a:t>
          </a:r>
          <a:endParaRPr lang="en-US" sz="2000" kern="1200" dirty="0"/>
        </a:p>
      </dsp:txBody>
      <dsp:txXfrm>
        <a:off x="5285265" y="2356547"/>
        <a:ext cx="4005000" cy="1215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6CDC9-43FF-4BFF-A818-6B6B7AAEEA99}">
      <dsp:nvSpPr>
        <dsp:cNvPr id="0" name=""/>
        <dsp:cNvSpPr/>
      </dsp:nvSpPr>
      <dsp:spPr>
        <a:xfrm>
          <a:off x="0" y="2498338"/>
          <a:ext cx="9601196" cy="8200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1° Google</a:t>
          </a:r>
          <a:r>
            <a:rPr lang="it-IT" sz="2400" kern="1200" dirty="0">
              <a:sym typeface="Wingdings" panose="05000000000000000000" pitchFamily="2" charset="2"/>
            </a:rPr>
            <a:t></a:t>
          </a:r>
          <a:r>
            <a:rPr lang="it-IT" sz="2400" kern="1200" dirty="0"/>
            <a:t> politiche tangibili riguardanti particolari benefit e indennizzi per i dipendenti</a:t>
          </a:r>
          <a:endParaRPr lang="en-US" sz="2400" kern="1200" dirty="0"/>
        </a:p>
      </dsp:txBody>
      <dsp:txXfrm>
        <a:off x="0" y="2498338"/>
        <a:ext cx="9601196" cy="820010"/>
      </dsp:txXfrm>
    </dsp:sp>
    <dsp:sp modelId="{9AB6F512-5E9C-4C96-B4E3-4E1F913BFC20}">
      <dsp:nvSpPr>
        <dsp:cNvPr id="0" name=""/>
        <dsp:cNvSpPr/>
      </dsp:nvSpPr>
      <dsp:spPr>
        <a:xfrm rot="10800000">
          <a:off x="0" y="1249462"/>
          <a:ext cx="9601196" cy="1261176"/>
        </a:xfrm>
        <a:prstGeom prst="upArrowCallout">
          <a:avLst/>
        </a:prstGeom>
        <a:solidFill>
          <a:schemeClr val="accent2">
            <a:hueOff val="1681577"/>
            <a:satOff val="-1786"/>
            <a:lumOff val="13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Classifiche «Great places to work»</a:t>
          </a:r>
          <a:endParaRPr lang="en-US" sz="2400" kern="1200" dirty="0"/>
        </a:p>
      </dsp:txBody>
      <dsp:txXfrm rot="10800000">
        <a:off x="0" y="1249462"/>
        <a:ext cx="9601196" cy="819474"/>
      </dsp:txXfrm>
    </dsp:sp>
    <dsp:sp modelId="{A27B5DE2-165E-48F4-99BF-7D790D47D8F9}">
      <dsp:nvSpPr>
        <dsp:cNvPr id="0" name=""/>
        <dsp:cNvSpPr/>
      </dsp:nvSpPr>
      <dsp:spPr>
        <a:xfrm rot="10800000">
          <a:off x="0" y="586"/>
          <a:ext cx="9601196" cy="1261176"/>
        </a:xfrm>
        <a:prstGeom prst="upArrowCallout">
          <a:avLst/>
        </a:prstGeom>
        <a:solidFill>
          <a:schemeClr val="accent2">
            <a:hueOff val="3363155"/>
            <a:satOff val="-3572"/>
            <a:lumOff val="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Buona reputazione aziendale sull’ambiente lavorativo secondo le percezioni dei dipendenti e del mercato</a:t>
          </a:r>
          <a:endParaRPr lang="en-US" sz="2400" kern="1200" dirty="0"/>
        </a:p>
      </dsp:txBody>
      <dsp:txXfrm rot="10800000">
        <a:off x="0" y="586"/>
        <a:ext cx="9601196" cy="8194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1782B-2CAA-4E6C-948E-911A567FAA2F}">
      <dsp:nvSpPr>
        <dsp:cNvPr id="0" name=""/>
        <dsp:cNvSpPr/>
      </dsp:nvSpPr>
      <dsp:spPr>
        <a:xfrm>
          <a:off x="4689959" y="1264764"/>
          <a:ext cx="3651079" cy="5791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703"/>
              </a:lnTo>
              <a:lnTo>
                <a:pt x="3651079" y="394703"/>
              </a:lnTo>
              <a:lnTo>
                <a:pt x="3651079" y="579194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41A5E-E47D-4B9C-B391-465BDB4065D7}">
      <dsp:nvSpPr>
        <dsp:cNvPr id="0" name=""/>
        <dsp:cNvSpPr/>
      </dsp:nvSpPr>
      <dsp:spPr>
        <a:xfrm>
          <a:off x="4689959" y="1264764"/>
          <a:ext cx="1217026" cy="5791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703"/>
              </a:lnTo>
              <a:lnTo>
                <a:pt x="1217026" y="394703"/>
              </a:lnTo>
              <a:lnTo>
                <a:pt x="1217026" y="579194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14BC0-05A2-4651-991F-4FC9BF3819B3}">
      <dsp:nvSpPr>
        <dsp:cNvPr id="0" name=""/>
        <dsp:cNvSpPr/>
      </dsp:nvSpPr>
      <dsp:spPr>
        <a:xfrm>
          <a:off x="3472932" y="1264764"/>
          <a:ext cx="1217026" cy="579194"/>
        </a:xfrm>
        <a:custGeom>
          <a:avLst/>
          <a:gdLst/>
          <a:ahLst/>
          <a:cxnLst/>
          <a:rect l="0" t="0" r="0" b="0"/>
          <a:pathLst>
            <a:path>
              <a:moveTo>
                <a:pt x="1217026" y="0"/>
              </a:moveTo>
              <a:lnTo>
                <a:pt x="1217026" y="394703"/>
              </a:lnTo>
              <a:lnTo>
                <a:pt x="0" y="394703"/>
              </a:lnTo>
              <a:lnTo>
                <a:pt x="0" y="579194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474C22-F035-446F-B154-7D95D47E7FDD}">
      <dsp:nvSpPr>
        <dsp:cNvPr id="0" name=""/>
        <dsp:cNvSpPr/>
      </dsp:nvSpPr>
      <dsp:spPr>
        <a:xfrm>
          <a:off x="1038879" y="1264764"/>
          <a:ext cx="3651079" cy="579194"/>
        </a:xfrm>
        <a:custGeom>
          <a:avLst/>
          <a:gdLst/>
          <a:ahLst/>
          <a:cxnLst/>
          <a:rect l="0" t="0" r="0" b="0"/>
          <a:pathLst>
            <a:path>
              <a:moveTo>
                <a:pt x="3651079" y="0"/>
              </a:moveTo>
              <a:lnTo>
                <a:pt x="3651079" y="394703"/>
              </a:lnTo>
              <a:lnTo>
                <a:pt x="0" y="394703"/>
              </a:lnTo>
              <a:lnTo>
                <a:pt x="0" y="579194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32311A-33BB-4B5A-BDB4-99AD5181A881}">
      <dsp:nvSpPr>
        <dsp:cNvPr id="0" name=""/>
        <dsp:cNvSpPr/>
      </dsp:nvSpPr>
      <dsp:spPr>
        <a:xfrm>
          <a:off x="3694210" y="162"/>
          <a:ext cx="1991498" cy="12646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3">
                <a:alpha val="80000"/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alpha val="80000"/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C34993-036F-4F35-ADD1-15C8619E8629}">
      <dsp:nvSpPr>
        <dsp:cNvPr id="0" name=""/>
        <dsp:cNvSpPr/>
      </dsp:nvSpPr>
      <dsp:spPr>
        <a:xfrm>
          <a:off x="3915487" y="210376"/>
          <a:ext cx="1991498" cy="1264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VANTAGGI</a:t>
          </a:r>
        </a:p>
      </dsp:txBody>
      <dsp:txXfrm>
        <a:off x="3952526" y="247415"/>
        <a:ext cx="1917420" cy="1190523"/>
      </dsp:txXfrm>
    </dsp:sp>
    <dsp:sp modelId="{8790FA2D-7DFA-4B27-880F-2F448C8B578C}">
      <dsp:nvSpPr>
        <dsp:cNvPr id="0" name=""/>
        <dsp:cNvSpPr/>
      </dsp:nvSpPr>
      <dsp:spPr>
        <a:xfrm>
          <a:off x="43130" y="1843958"/>
          <a:ext cx="1991498" cy="12646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3">
                <a:alpha val="70000"/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alpha val="70000"/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BD29B0E-8E92-49A9-AB19-99CD6ED63F51}">
      <dsp:nvSpPr>
        <dsp:cNvPr id="0" name=""/>
        <dsp:cNvSpPr/>
      </dsp:nvSpPr>
      <dsp:spPr>
        <a:xfrm>
          <a:off x="264407" y="2054171"/>
          <a:ext cx="1991498" cy="1264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Conoscenza punti di forza e di debolezza</a:t>
          </a:r>
        </a:p>
      </dsp:txBody>
      <dsp:txXfrm>
        <a:off x="301446" y="2091210"/>
        <a:ext cx="1917420" cy="1190523"/>
      </dsp:txXfrm>
    </dsp:sp>
    <dsp:sp modelId="{BD05B18A-94DA-4D9B-AFB0-87A612722684}">
      <dsp:nvSpPr>
        <dsp:cNvPr id="0" name=""/>
        <dsp:cNvSpPr/>
      </dsp:nvSpPr>
      <dsp:spPr>
        <a:xfrm>
          <a:off x="2477183" y="1843958"/>
          <a:ext cx="1991498" cy="12646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3">
                <a:alpha val="70000"/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alpha val="70000"/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5953819-7D3A-41D6-A87B-D629B827A99B}">
      <dsp:nvSpPr>
        <dsp:cNvPr id="0" name=""/>
        <dsp:cNvSpPr/>
      </dsp:nvSpPr>
      <dsp:spPr>
        <a:xfrm>
          <a:off x="2698461" y="2054171"/>
          <a:ext cx="1991498" cy="1264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Aumento morale e coinvolgimento altri dipendenti</a:t>
          </a:r>
        </a:p>
      </dsp:txBody>
      <dsp:txXfrm>
        <a:off x="2735500" y="2091210"/>
        <a:ext cx="1917420" cy="1190523"/>
      </dsp:txXfrm>
    </dsp:sp>
    <dsp:sp modelId="{B9ADE00B-90A1-4469-BE89-6C65EF24051D}">
      <dsp:nvSpPr>
        <dsp:cNvPr id="0" name=""/>
        <dsp:cNvSpPr/>
      </dsp:nvSpPr>
      <dsp:spPr>
        <a:xfrm>
          <a:off x="4911236" y="1843958"/>
          <a:ext cx="1991498" cy="12646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3">
                <a:alpha val="70000"/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alpha val="70000"/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A3F0739-1171-4EA3-AD32-57338866E96A}">
      <dsp:nvSpPr>
        <dsp:cNvPr id="0" name=""/>
        <dsp:cNvSpPr/>
      </dsp:nvSpPr>
      <dsp:spPr>
        <a:xfrm>
          <a:off x="5132514" y="2054171"/>
          <a:ext cx="1991498" cy="1264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Meno orientamento e formazione</a:t>
          </a:r>
        </a:p>
      </dsp:txBody>
      <dsp:txXfrm>
        <a:off x="5169553" y="2091210"/>
        <a:ext cx="1917420" cy="1190523"/>
      </dsp:txXfrm>
    </dsp:sp>
    <dsp:sp modelId="{6E312B3A-A193-410C-A24E-AD23D971D6A0}">
      <dsp:nvSpPr>
        <dsp:cNvPr id="0" name=""/>
        <dsp:cNvSpPr/>
      </dsp:nvSpPr>
      <dsp:spPr>
        <a:xfrm>
          <a:off x="7345289" y="1843958"/>
          <a:ext cx="1991498" cy="12646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3">
                <a:alpha val="70000"/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alpha val="70000"/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3AA967A-1A1A-462B-B5D4-67897B1E54F1}">
      <dsp:nvSpPr>
        <dsp:cNvPr id="0" name=""/>
        <dsp:cNvSpPr/>
      </dsp:nvSpPr>
      <dsp:spPr>
        <a:xfrm>
          <a:off x="7566567" y="2054171"/>
          <a:ext cx="1991498" cy="1264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Retribuzioni più basse</a:t>
          </a:r>
        </a:p>
      </dsp:txBody>
      <dsp:txXfrm>
        <a:off x="7603606" y="2091210"/>
        <a:ext cx="1917420" cy="11905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DB671-9B83-4782-A45C-C6EB3A8815FD}">
      <dsp:nvSpPr>
        <dsp:cNvPr id="0" name=""/>
        <dsp:cNvSpPr/>
      </dsp:nvSpPr>
      <dsp:spPr>
        <a:xfrm>
          <a:off x="1360883" y="5"/>
          <a:ext cx="2190072" cy="1066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Risposta maggiore, più rapida, più veloce</a:t>
          </a:r>
        </a:p>
      </dsp:txBody>
      <dsp:txXfrm>
        <a:off x="1412957" y="52079"/>
        <a:ext cx="2085924" cy="962592"/>
      </dsp:txXfrm>
    </dsp:sp>
    <dsp:sp modelId="{2C685181-1E10-4C2A-A424-073F1334633E}">
      <dsp:nvSpPr>
        <dsp:cNvPr id="0" name=""/>
        <dsp:cNvSpPr/>
      </dsp:nvSpPr>
      <dsp:spPr>
        <a:xfrm>
          <a:off x="1437089" y="1121693"/>
          <a:ext cx="2143254" cy="1066740"/>
        </a:xfrm>
        <a:prstGeom prst="roundRect">
          <a:avLst/>
        </a:prstGeom>
        <a:solidFill>
          <a:schemeClr val="accent2">
            <a:hueOff val="1681577"/>
            <a:satOff val="-1786"/>
            <a:lumOff val="13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Costi inferiori</a:t>
          </a:r>
        </a:p>
      </dsp:txBody>
      <dsp:txXfrm>
        <a:off x="1489163" y="1173767"/>
        <a:ext cx="2039106" cy="962592"/>
      </dsp:txXfrm>
    </dsp:sp>
    <dsp:sp modelId="{504ED0E2-1AEC-4E65-A221-A8FC28652DB8}">
      <dsp:nvSpPr>
        <dsp:cNvPr id="0" name=""/>
        <dsp:cNvSpPr/>
      </dsp:nvSpPr>
      <dsp:spPr>
        <a:xfrm>
          <a:off x="1437089" y="2241771"/>
          <a:ext cx="2123947" cy="1066740"/>
        </a:xfrm>
        <a:prstGeom prst="roundRect">
          <a:avLst/>
        </a:prstGeom>
        <a:solidFill>
          <a:schemeClr val="accent2">
            <a:hueOff val="3363155"/>
            <a:satOff val="-3572"/>
            <a:lumOff val="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Effetto più attrattivo</a:t>
          </a:r>
        </a:p>
      </dsp:txBody>
      <dsp:txXfrm>
        <a:off x="1489163" y="2293845"/>
        <a:ext cx="2019799" cy="9625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15213A-D2E0-4593-88F5-1F110EF588AC}">
      <dsp:nvSpPr>
        <dsp:cNvPr id="0" name=""/>
        <dsp:cNvSpPr/>
      </dsp:nvSpPr>
      <dsp:spPr>
        <a:xfrm>
          <a:off x="1509857" y="40"/>
          <a:ext cx="1698589" cy="16146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Esclusione di alcuni candidati</a:t>
          </a:r>
        </a:p>
      </dsp:txBody>
      <dsp:txXfrm>
        <a:off x="1588678" y="78861"/>
        <a:ext cx="1540947" cy="1457015"/>
      </dsp:txXfrm>
    </dsp:sp>
    <dsp:sp modelId="{9700D47F-653D-49DE-BBC2-7BF10D3254D9}">
      <dsp:nvSpPr>
        <dsp:cNvPr id="0" name=""/>
        <dsp:cNvSpPr/>
      </dsp:nvSpPr>
      <dsp:spPr>
        <a:xfrm>
          <a:off x="1509857" y="1695430"/>
          <a:ext cx="1698589" cy="161465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Datori sommersi da curriculum</a:t>
          </a:r>
        </a:p>
      </dsp:txBody>
      <dsp:txXfrm>
        <a:off x="1588678" y="1774251"/>
        <a:ext cx="1540947" cy="14570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B90F7-80D5-4F15-9899-78E8F1F91F7C}">
      <dsp:nvSpPr>
        <dsp:cNvPr id="0" name=""/>
        <dsp:cNvSpPr/>
      </dsp:nvSpPr>
      <dsp:spPr>
        <a:xfrm rot="16200000">
          <a:off x="-749510" y="754667"/>
          <a:ext cx="3318936" cy="1809600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379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Reclutamento e selezione iniziano con programmazione e previsione della forza lavoro</a:t>
          </a:r>
        </a:p>
      </dsp:txBody>
      <dsp:txXfrm rot="5400000">
        <a:off x="5158" y="663786"/>
        <a:ext cx="1809600" cy="1991362"/>
      </dsp:txXfrm>
    </dsp:sp>
    <dsp:sp modelId="{7FAAF89B-77DC-4E88-98C6-6BADE1D0D845}">
      <dsp:nvSpPr>
        <dsp:cNvPr id="0" name=""/>
        <dsp:cNvSpPr/>
      </dsp:nvSpPr>
      <dsp:spPr>
        <a:xfrm rot="16200000">
          <a:off x="1195809" y="754667"/>
          <a:ext cx="3318936" cy="1809600"/>
        </a:xfrm>
        <a:prstGeom prst="flowChartManualOperation">
          <a:avLst/>
        </a:prstGeom>
        <a:solidFill>
          <a:schemeClr val="accent2">
            <a:hueOff val="840789"/>
            <a:satOff val="-893"/>
            <a:lumOff val="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379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Far capire ai manager l’importanza di un reclutamento efficace</a:t>
          </a:r>
        </a:p>
      </dsp:txBody>
      <dsp:txXfrm rot="5400000">
        <a:off x="1950477" y="663786"/>
        <a:ext cx="1809600" cy="1991362"/>
      </dsp:txXfrm>
    </dsp:sp>
    <dsp:sp modelId="{46D7A4D7-985E-4239-8560-0C2768616AD9}">
      <dsp:nvSpPr>
        <dsp:cNvPr id="0" name=""/>
        <dsp:cNvSpPr/>
      </dsp:nvSpPr>
      <dsp:spPr>
        <a:xfrm rot="16200000">
          <a:off x="3141130" y="754667"/>
          <a:ext cx="3318936" cy="1809600"/>
        </a:xfrm>
        <a:prstGeom prst="flowChartManualOperation">
          <a:avLst/>
        </a:prstGeom>
        <a:solidFill>
          <a:schemeClr val="accent2">
            <a:hueOff val="1681577"/>
            <a:satOff val="-1786"/>
            <a:lumOff val="13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379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Attingere al mercato interno per coprire posizioni è vantaggioso</a:t>
          </a:r>
        </a:p>
      </dsp:txBody>
      <dsp:txXfrm rot="5400000">
        <a:off x="3895798" y="663786"/>
        <a:ext cx="1809600" cy="1991362"/>
      </dsp:txXfrm>
    </dsp:sp>
    <dsp:sp modelId="{2B8E06C0-8258-4660-B104-5607D20E9718}">
      <dsp:nvSpPr>
        <dsp:cNvPr id="0" name=""/>
        <dsp:cNvSpPr/>
      </dsp:nvSpPr>
      <dsp:spPr>
        <a:xfrm rot="16200000">
          <a:off x="5086450" y="754667"/>
          <a:ext cx="3318936" cy="1809600"/>
        </a:xfrm>
        <a:prstGeom prst="flowChartManualOperation">
          <a:avLst/>
        </a:prstGeom>
        <a:solidFill>
          <a:schemeClr val="accent2">
            <a:hueOff val="2522366"/>
            <a:satOff val="-2679"/>
            <a:lumOff val="20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379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Nel reclutamento le aziende possono usare svariate fonti esterne</a:t>
          </a:r>
        </a:p>
      </dsp:txBody>
      <dsp:txXfrm rot="5400000">
        <a:off x="5841118" y="663786"/>
        <a:ext cx="1809600" cy="1991362"/>
      </dsp:txXfrm>
    </dsp:sp>
    <dsp:sp modelId="{83C35DB9-5AA6-4734-BDCC-CD72B39A0ED9}">
      <dsp:nvSpPr>
        <dsp:cNvPr id="0" name=""/>
        <dsp:cNvSpPr/>
      </dsp:nvSpPr>
      <dsp:spPr>
        <a:xfrm rot="16200000">
          <a:off x="7031770" y="754667"/>
          <a:ext cx="3318936" cy="1809600"/>
        </a:xfrm>
        <a:prstGeom prst="flowChartManualOperation">
          <a:avLst/>
        </a:prstGeom>
        <a:solidFill>
          <a:schemeClr val="accent2">
            <a:hueOff val="3363155"/>
            <a:satOff val="-3572"/>
            <a:lumOff val="274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379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Le aziende usano modelli di candidatura per raccogliere info sui candidati</a:t>
          </a:r>
        </a:p>
      </dsp:txBody>
      <dsp:txXfrm rot="5400000">
        <a:off x="7786438" y="663786"/>
        <a:ext cx="1809600" cy="1991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313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181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346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048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441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31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9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822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481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078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87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146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355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965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228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598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169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813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844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93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138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49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561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476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369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853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504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76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35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53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93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8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93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0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1008460-8B2F-4AAA-A4E2-10730069204C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0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66B1978-AEF8-4D84-B924-3A345860A4A9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8AE4D13-8D94-46C8-B3B6-D20128314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03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bin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youtube.com/watch?v=kHNfXObpO20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sona con in mano il pezzo di un puzzle">
            <a:extLst>
              <a:ext uri="{FF2B5EF4-FFF2-40B4-BE49-F238E27FC236}">
                <a16:creationId xmlns:a16="http://schemas.microsoft.com/office/drawing/2014/main" id="{507B594D-890C-2AF6-A9CD-77CF6DD27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74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C395719-5D23-ECE7-C498-F21B23541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1755" y="2253484"/>
            <a:ext cx="7983941" cy="2571001"/>
          </a:xfrm>
        </p:spPr>
        <p:txBody>
          <a:bodyPr>
            <a:normAutofit/>
          </a:bodyPr>
          <a:lstStyle/>
          <a:p>
            <a:pPr algn="ctr"/>
            <a:r>
              <a:rPr lang="it-IT">
                <a:solidFill>
                  <a:srgbClr val="FFFFFF"/>
                </a:solidFill>
              </a:rPr>
              <a:t>Gestione delle risorse umane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EF96E19-9752-ED32-D200-13EF87885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0119" y="5015553"/>
            <a:ext cx="7533565" cy="889948"/>
          </a:xfrm>
        </p:spPr>
        <p:txBody>
          <a:bodyPr anchor="ctr">
            <a:normAutofit/>
          </a:bodyPr>
          <a:lstStyle/>
          <a:p>
            <a:pPr algn="ctr"/>
            <a:r>
              <a:rPr lang="it-IT" dirty="0">
                <a:solidFill>
                  <a:srgbClr val="FFFFFF"/>
                </a:solidFill>
              </a:rPr>
              <a:t>programmazione e reclutamento</a:t>
            </a:r>
          </a:p>
        </p:txBody>
      </p:sp>
    </p:spTree>
    <p:extLst>
      <p:ext uri="{BB962C8B-B14F-4D97-AF65-F5344CB8AC3E}">
        <p14:creationId xmlns:p14="http://schemas.microsoft.com/office/powerpoint/2010/main" val="612564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28">
            <a:extLst>
              <a:ext uri="{FF2B5EF4-FFF2-40B4-BE49-F238E27FC236}">
                <a16:creationId xmlns:a16="http://schemas.microsoft.com/office/drawing/2014/main" id="{ED67D537-2E3B-4FA8-95C1-D7E02265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0">
            <a:extLst>
              <a:ext uri="{FF2B5EF4-FFF2-40B4-BE49-F238E27FC236}">
                <a16:creationId xmlns:a16="http://schemas.microsoft.com/office/drawing/2014/main" id="{AC4DC467-7891-443B-84EA-66A43A3AC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88137"/>
            <a:ext cx="11227442" cy="58832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127000" dir="48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4" name="Rectangle 32">
            <a:extLst>
              <a:ext uri="{FF2B5EF4-FFF2-40B4-BE49-F238E27FC236}">
                <a16:creationId xmlns:a16="http://schemas.microsoft.com/office/drawing/2014/main" id="{C4CA33FD-D0C5-4C9F-B64A-AC7E224E1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41A2102-3186-F6D6-8244-AD1ADF09D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it-IT" dirty="0"/>
              <a:t>Sviluppo </a:t>
            </a:r>
            <a:r>
              <a:rPr lang="it-IT" dirty="0" err="1"/>
              <a:t>Employer</a:t>
            </a:r>
            <a:r>
              <a:rPr lang="it-IT" dirty="0"/>
              <a:t> Brand</a:t>
            </a:r>
          </a:p>
        </p:txBody>
      </p:sp>
      <p:cxnSp>
        <p:nvCxnSpPr>
          <p:cNvPr id="45" name="Straight Connector 34">
            <a:extLst>
              <a:ext uri="{FF2B5EF4-FFF2-40B4-BE49-F238E27FC236}">
                <a16:creationId xmlns:a16="http://schemas.microsoft.com/office/drawing/2014/main" id="{E8F5A80F-0E52-4137-B9D0-92B0AA811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139F4B-2CBD-4156-92F1-B6A65F08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8288" y="3128956"/>
            <a:ext cx="12234672" cy="658368"/>
            <a:chOff x="-18288" y="3128956"/>
            <a:chExt cx="12234672" cy="658368"/>
          </a:xfrm>
        </p:grpSpPr>
        <p:sp useBgFill="1">
          <p:nvSpPr>
            <p:cNvPr id="46" name="Rounded Rectangle 20">
              <a:extLst>
                <a:ext uri="{FF2B5EF4-FFF2-40B4-BE49-F238E27FC236}">
                  <a16:creationId xmlns:a16="http://schemas.microsoft.com/office/drawing/2014/main" id="{318D8D75-47F8-4373-86E7-D5DBA8913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D772C03-6ACE-4F15-86B6-E8FF88CE89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DD5AF6AF-C4BA-4392-8ECA-EBE15C347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770AC5D-09DC-4A21-A963-F058C60A8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725ABD3D-4D01-9796-B6E7-E80640767D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21477"/>
              </p:ext>
            </p:extLst>
          </p:nvPr>
        </p:nvGraphicFramePr>
        <p:xfrm>
          <a:off x="1295401" y="2556932"/>
          <a:ext cx="9601196" cy="331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4589191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35F1B2-E649-A083-96A1-B98276471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Mercato interno del lavoro</a:t>
            </a: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E0A3BF9A-8329-D2EF-7310-52CD549C93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3259423"/>
              </p:ext>
            </p:extLst>
          </p:nvPr>
        </p:nvGraphicFramePr>
        <p:xfrm>
          <a:off x="1295401" y="2556932"/>
          <a:ext cx="9601196" cy="331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857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80804E-39E2-DC2A-B1FD-0BD9A7000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10248898" cy="1265768"/>
          </a:xfrm>
        </p:spPr>
        <p:txBody>
          <a:bodyPr>
            <a:normAutofit/>
          </a:bodyPr>
          <a:lstStyle/>
          <a:p>
            <a:pPr algn="l"/>
            <a:r>
              <a:rPr lang="it-IT" sz="3600" dirty="0"/>
              <a:t>FedEx       e il reclutamento/promozione dall’interno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44D238-C280-E49E-762E-6254D0198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Frederick Smith </a:t>
            </a:r>
            <a:r>
              <a:rPr lang="it-IT" dirty="0">
                <a:sym typeface="Wingdings" panose="05000000000000000000" pitchFamily="2" charset="2"/>
              </a:rPr>
              <a:t> «Quando le persone vengono al primo posto danno in cambio il miglior servizio possibile, e i profitti arrivano»</a:t>
            </a:r>
          </a:p>
          <a:p>
            <a:r>
              <a:rPr lang="it-IT" dirty="0">
                <a:sym typeface="Wingdings" panose="05000000000000000000" pitchFamily="2" charset="2"/>
              </a:rPr>
              <a:t>Intreccia la promozione dall’interno con  indagini annuali, atteggiamento dipendenti, programmi di riconoscimento e ricompense, valutazione leadership, comunicazione aperta con i dipendenti </a:t>
            </a:r>
          </a:p>
          <a:p>
            <a:r>
              <a:rPr lang="it-IT" dirty="0">
                <a:sym typeface="Wingdings" panose="05000000000000000000" pitchFamily="2" charset="2"/>
              </a:rPr>
              <a:t>Necessità di adottare un approccio integrato al rafforzamento del coinvolgimento</a:t>
            </a:r>
          </a:p>
          <a:p>
            <a:r>
              <a:rPr lang="it-IT" dirty="0">
                <a:sym typeface="Wingdings" panose="05000000000000000000" pitchFamily="2" charset="2"/>
              </a:rPr>
              <a:t>Sistemi per accedere ai registri delle carriere e per pubblicare le aperture di posizioni</a:t>
            </a:r>
          </a:p>
          <a:p>
            <a:r>
              <a:rPr lang="it-IT" dirty="0">
                <a:sym typeface="Wingdings" panose="05000000000000000000" pitchFamily="2" charset="2"/>
              </a:rPr>
              <a:t>JCATS (Job </a:t>
            </a:r>
            <a:r>
              <a:rPr lang="it-IT" dirty="0" err="1">
                <a:sym typeface="Wingdings" panose="05000000000000000000" pitchFamily="2" charset="2"/>
              </a:rPr>
              <a:t>Change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Applicant</a:t>
            </a:r>
            <a:r>
              <a:rPr lang="it-IT" dirty="0">
                <a:sym typeface="Wingdings" panose="05000000000000000000" pitchFamily="2" charset="2"/>
              </a:rPr>
              <a:t> Tracking System)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19A54B2-5F94-799E-6BDC-60E8B0D1B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22445" r="6910" b="29168"/>
          <a:stretch/>
        </p:blipFill>
        <p:spPr>
          <a:xfrm>
            <a:off x="1079500" y="1143000"/>
            <a:ext cx="2159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6645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CA700DE-89B7-4768-B25E-C27109E69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dirty="0"/>
              <a:t>IL MERCATO DEL LAVORO</a:t>
            </a:r>
          </a:p>
        </p:txBody>
      </p:sp>
      <p:sp>
        <p:nvSpPr>
          <p:cNvPr id="10" name="Sottotitolo 9">
            <a:extLst>
              <a:ext uri="{FF2B5EF4-FFF2-40B4-BE49-F238E27FC236}">
                <a16:creationId xmlns:a16="http://schemas.microsoft.com/office/drawing/2014/main" id="{5D48221C-1BDF-4C15-85C5-5489F1CEBF8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688430" y="2460171"/>
            <a:ext cx="6815137" cy="96882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it-IT" sz="1800" dirty="0"/>
              <a:t>Le aziende non trovano sempre tutti i dipendenti necessari tra quelli già assunti perciò, quando decidono di aprire nuove posizioni, si rivolgono al mercato del lavoro per trovarli.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6FE6FAB-406F-44DE-9BE8-5094487FC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3429000"/>
            <a:ext cx="6815136" cy="276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95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B18E200-897A-46FF-B994-8D8DAA051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2132"/>
            <a:ext cx="11114314" cy="1303867"/>
          </a:xfrm>
        </p:spPr>
        <p:txBody>
          <a:bodyPr>
            <a:normAutofit/>
          </a:bodyPr>
          <a:lstStyle/>
          <a:p>
            <a:r>
              <a:rPr lang="it-IT" sz="3800" dirty="0"/>
              <a:t>Reclutamento informale e mercato del lavoro nascosto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E22574B-9F14-41C5-AB43-1AEF82FB2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556932"/>
            <a:ext cx="4800597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Molte posizioni vengono aperte quando i datori di lavoro incontrano i candidati giusti, senza un vero e proprio reclutamento. Grazie ad una ricerca condotta negli USA si è scoperto che il 50% delle posizioni viene ricoperta in modo informale, tra queste, il 28% tramite il passaparola.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7BDFE1E-98F0-43E5-859F-94C7584F2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4" y="2656115"/>
            <a:ext cx="4620982" cy="284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94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108C318A-ABF5-42D8-9DF9-ED4868D0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Reclutare via Internet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F98D779-21F3-4E8C-848F-01A948AEF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Al giorno d’oggi la maggior parte delle aziende recluta attraverso i propri siti web o mediante portali online</a:t>
            </a:r>
          </a:p>
          <a:p>
            <a:r>
              <a:rPr lang="it-IT" dirty="0"/>
              <a:t>Gli utenti possono cercare lavoro usando parole chiave e leggendo mansionari e, inoltre, possono controllare retribuzione e vicinanza dell’azienda alla loro abitazione o candidarsi direttamente </a:t>
            </a:r>
          </a:p>
        </p:txBody>
      </p:sp>
    </p:spTree>
    <p:extLst>
      <p:ext uri="{BB962C8B-B14F-4D97-AF65-F5344CB8AC3E}">
        <p14:creationId xmlns:p14="http://schemas.microsoft.com/office/powerpoint/2010/main" val="234389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932B1B-46B8-4EB1-9DF3-4F46941CB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 di reclutamento online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9B1EE9-ECD5-4075-ADD7-55A08674B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800599" cy="3318936"/>
          </a:xfrm>
        </p:spPr>
        <p:txBody>
          <a:bodyPr/>
          <a:lstStyle/>
          <a:p>
            <a:r>
              <a:rPr lang="it-IT" dirty="0"/>
              <a:t>Tour virtuali </a:t>
            </a:r>
          </a:p>
          <a:p>
            <a:r>
              <a:rPr lang="it-IT" dirty="0"/>
              <a:t>Pubblicazione delle testimonianze dei dipendenti sui social media</a:t>
            </a:r>
          </a:p>
          <a:p>
            <a:r>
              <a:rPr lang="it-IT" dirty="0"/>
              <a:t>Possibilità di creare colloqui in video e di inviarli alle aziende</a:t>
            </a:r>
          </a:p>
          <a:p>
            <a:r>
              <a:rPr lang="it-IT" dirty="0"/>
              <a:t>Fiere del lavoro online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ABBBADA-3458-4FDE-9473-78B83FA32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47" y="2556932"/>
            <a:ext cx="4428891" cy="31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811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5">
            <a:extLst>
              <a:ext uri="{FF2B5EF4-FFF2-40B4-BE49-F238E27FC236}">
                <a16:creationId xmlns:a16="http://schemas.microsoft.com/office/drawing/2014/main" id="{72D4514A-A803-43C5-A3DD-D5EB63538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4718304" cy="1303867"/>
          </a:xfrm>
        </p:spPr>
        <p:txBody>
          <a:bodyPr>
            <a:normAutofit/>
          </a:bodyPr>
          <a:lstStyle/>
          <a:p>
            <a:pPr algn="l"/>
            <a:r>
              <a:rPr lang="it-IT" dirty="0"/>
              <a:t>            Pro                          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E498B59-9DED-40E0-92D0-26F01B3C0EF8}"/>
              </a:ext>
            </a:extLst>
          </p:cNvPr>
          <p:cNvSpPr txBox="1"/>
          <p:nvPr/>
        </p:nvSpPr>
        <p:spPr>
          <a:xfrm>
            <a:off x="6280841" y="1264733"/>
            <a:ext cx="449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          Contro</a:t>
            </a: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F17DA907-5E1E-7B92-3788-365B0D85BB6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952500" y="2560320"/>
          <a:ext cx="5064252" cy="3310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Segnaposto contenuto 8">
            <a:extLst>
              <a:ext uri="{FF2B5EF4-FFF2-40B4-BE49-F238E27FC236}">
                <a16:creationId xmlns:a16="http://schemas.microsoft.com/office/drawing/2014/main" id="{3127B693-414A-1C2C-6672-1DE895BF512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81344" y="2560320"/>
          <a:ext cx="4718304" cy="3310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12884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Graphic spid="7" grpId="0">
        <p:bldAsOne/>
      </p:bldGraphic>
      <p:bldGraphic spid="9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85CF0B52-D501-4540-96DA-5D17C551C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Agenzie per il lavoro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C7E7F784-69F9-4F21-AACE-9C46C1744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Enti iscritti ad apposito Albo e autorizzati dal Ministero del Lavoro e delle Politiche sociali ad offrire servizi relativi a domanda e offerta di lavoro</a:t>
            </a:r>
          </a:p>
          <a:p>
            <a:r>
              <a:rPr lang="it-IT" dirty="0"/>
              <a:t>Attività:</a:t>
            </a:r>
          </a:p>
          <a:p>
            <a:pPr>
              <a:buFontTx/>
              <a:buChar char="-"/>
            </a:pPr>
            <a:r>
              <a:rPr lang="it-IT" sz="1800" dirty="0"/>
              <a:t>Somministrazione di manodopera</a:t>
            </a:r>
          </a:p>
          <a:p>
            <a:pPr>
              <a:buFontTx/>
              <a:buChar char="-"/>
            </a:pPr>
            <a:r>
              <a:rPr lang="it-IT" sz="1800" dirty="0"/>
              <a:t>Intermediazione</a:t>
            </a:r>
          </a:p>
          <a:p>
            <a:pPr>
              <a:buFontTx/>
              <a:buChar char="-"/>
            </a:pPr>
            <a:r>
              <a:rPr lang="it-IT" sz="1800" dirty="0"/>
              <a:t>Ricerca e raccolta di curricula</a:t>
            </a:r>
          </a:p>
          <a:p>
            <a:pPr>
              <a:buFontTx/>
              <a:buChar char="-"/>
            </a:pPr>
            <a:r>
              <a:rPr lang="it-IT" sz="1800" dirty="0"/>
              <a:t>Preselezione, selezione e formazione del personale</a:t>
            </a:r>
          </a:p>
          <a:p>
            <a:pPr>
              <a:buFontTx/>
              <a:buChar char="-"/>
            </a:pPr>
            <a:r>
              <a:rPr lang="it-IT" sz="1800" dirty="0"/>
              <a:t>Promozione e gestione dell’incontro tra domanda e offerta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FB76D7B-5831-442C-8E2A-17191F480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46" y="3429000"/>
            <a:ext cx="3614851" cy="236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97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>
            <a:extLst>
              <a:ext uri="{FF2B5EF4-FFF2-40B4-BE49-F238E27FC236}">
                <a16:creationId xmlns:a16="http://schemas.microsoft.com/office/drawing/2014/main" id="{53DB5B9C-04D9-496C-BF27-693EB1B1D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Cacciatori di teste</a:t>
            </a:r>
          </a:p>
        </p:txBody>
      </p:sp>
      <p:sp>
        <p:nvSpPr>
          <p:cNvPr id="17" name="Segnaposto contenuto 16">
            <a:extLst>
              <a:ext uri="{FF2B5EF4-FFF2-40B4-BE49-F238E27FC236}">
                <a16:creationId xmlns:a16="http://schemas.microsoft.com/office/drawing/2014/main" id="{8FE900A0-0928-4FF5-A09E-F121DDE40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Agenzie di collocamento incaricate dalle aziende di cercare personale di alto livello per ricoprire posizioni chiave dirigenziali o tecniche.</a:t>
            </a:r>
          </a:p>
          <a:p>
            <a:pPr>
              <a:buFontTx/>
              <a:buChar char="-"/>
            </a:pPr>
            <a:r>
              <a:rPr lang="it-IT" sz="1800" dirty="0"/>
              <a:t>Usano database su Internet</a:t>
            </a:r>
          </a:p>
          <a:p>
            <a:pPr>
              <a:buFontTx/>
              <a:buChar char="-"/>
            </a:pPr>
            <a:r>
              <a:rPr lang="it-IT" sz="1800" dirty="0"/>
              <a:t>Lavorano per unità specializzate</a:t>
            </a:r>
          </a:p>
          <a:p>
            <a:pPr>
              <a:buFontTx/>
              <a:buChar char="-"/>
            </a:pPr>
            <a:r>
              <a:rPr lang="it-IT" sz="1800" dirty="0"/>
              <a:t>Fanno risparmiare tempo</a:t>
            </a:r>
          </a:p>
          <a:p>
            <a:pPr>
              <a:buFontTx/>
              <a:buChar char="-"/>
            </a:pPr>
            <a:r>
              <a:rPr lang="it-IT" sz="1800" dirty="0"/>
              <a:t>Commissioni</a:t>
            </a:r>
          </a:p>
          <a:p>
            <a:pPr>
              <a:buFontTx/>
              <a:buChar char="-"/>
            </a:pPr>
            <a:r>
              <a:rPr lang="it-IT" sz="1800" dirty="0"/>
              <a:t>Devono comprendere le esigenze dell’azienda</a:t>
            </a:r>
          </a:p>
          <a:p>
            <a:pPr>
              <a:buFontTx/>
              <a:buChar char="-"/>
            </a:pPr>
            <a:endParaRPr lang="it-IT" sz="1800" dirty="0">
              <a:solidFill>
                <a:srgbClr val="00206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buFontTx/>
              <a:buChar char="-"/>
            </a:pPr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0002EAB1-13EE-4914-AA0C-8E7E5C6C6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7A6842C-CACB-449E-8AF0-CAC3BBB5E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0" y="3031064"/>
            <a:ext cx="3757696" cy="24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88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42E311-2F6E-31EA-5E51-5E0BF95EB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262626"/>
                </a:solidFill>
              </a:rPr>
              <a:t>Programmazione della forza lavoro</a:t>
            </a:r>
          </a:p>
        </p:txBody>
      </p:sp>
      <p:graphicFrame>
        <p:nvGraphicFramePr>
          <p:cNvPr id="25" name="Segnaposto contenuto 2">
            <a:extLst>
              <a:ext uri="{FF2B5EF4-FFF2-40B4-BE49-F238E27FC236}">
                <a16:creationId xmlns:a16="http://schemas.microsoft.com/office/drawing/2014/main" id="{BCC01CA1-CE7A-E2E9-E604-03481F81B8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2166664"/>
              </p:ext>
            </p:extLst>
          </p:nvPr>
        </p:nvGraphicFramePr>
        <p:xfrm>
          <a:off x="1295401" y="2675822"/>
          <a:ext cx="9601197" cy="298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1393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C7D571-5F40-89EC-B4C2-9B627845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Referenze e candidature spontanee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B73455-B72B-B8DD-CA7C-93716C4799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Referenze dei dipendenti sono importante metodo di reclutamento</a:t>
            </a:r>
          </a:p>
          <a:p>
            <a:r>
              <a:rPr lang="it-IT" dirty="0"/>
              <a:t>Il dipendente si mette in gioco</a:t>
            </a:r>
          </a:p>
          <a:p>
            <a:r>
              <a:rPr lang="it-IT" dirty="0"/>
              <a:t>Generano rapporto assunzioni/candidati più elevato</a:t>
            </a:r>
          </a:p>
          <a:p>
            <a:r>
              <a:rPr lang="it-IT" dirty="0"/>
              <a:t>Possono essere premiate se vanno a buon fine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A6FD02A-7048-E430-A6E7-1219489351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it-IT" dirty="0"/>
              <a:t>Candidature spontanee avvengono direttamente presso l’azienda</a:t>
            </a:r>
          </a:p>
          <a:p>
            <a:r>
              <a:rPr lang="it-IT" dirty="0"/>
              <a:t> Bisogna concedere del tempo a chiunque si presenti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4293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5D6879-E421-C694-7DD8-ECD01AF9E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Reclutamento alle università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C5F967-6312-6DE2-59D4-30E0269CC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Formazione specifica ai reclutatori per: condurre i colloqui, trasmettere i valori dell’azienda, mettere a proprio agio i candidati</a:t>
            </a:r>
          </a:p>
          <a:p>
            <a:r>
              <a:rPr lang="it-IT" dirty="0"/>
              <a:t>Determinare i candidati potenziali per la posizione</a:t>
            </a:r>
          </a:p>
          <a:p>
            <a:r>
              <a:rPr lang="it-IT" dirty="0"/>
              <a:t>Attrarre quei candidati dando loro prospettive realistiche</a:t>
            </a:r>
          </a:p>
          <a:p>
            <a:r>
              <a:rPr lang="it-IT" dirty="0"/>
              <a:t>Stage svolgono ruolo importante: lo studente affina le proprie tecniche e scopre le sue preferenze, l’azienda può usare gli stagisti in modo utile e valutarli in vista di un’assunzione</a:t>
            </a:r>
          </a:p>
        </p:txBody>
      </p:sp>
    </p:spTree>
    <p:extLst>
      <p:ext uri="{BB962C8B-B14F-4D97-AF65-F5344CB8AC3E}">
        <p14:creationId xmlns:p14="http://schemas.microsoft.com/office/powerpoint/2010/main" val="2595165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D59FEA-4051-343E-60EF-33D005332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Moduli di candidatura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91E496-78EF-398D-AF73-79A065346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Sono usati dai datori di lavoro per prevedere i candidati ideali per la posizione offerta e raccolgono informazioni relative 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 Questioni sostanziali </a:t>
            </a:r>
            <a:r>
              <a:rPr lang="it-IT" dirty="0">
                <a:sym typeface="Wingdings" panose="05000000000000000000" pitchFamily="2" charset="2"/>
              </a:rPr>
              <a:t> titolo di studio ed esperienza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ym typeface="Wingdings" panose="05000000000000000000" pitchFamily="2" charset="2"/>
              </a:rPr>
              <a:t> Progressi e crescita professionale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ym typeface="Wingdings" panose="05000000000000000000" pitchFamily="2" charset="2"/>
              </a:rPr>
              <a:t> Stabilità e permanenza nei precedenti posti di lavoro</a:t>
            </a:r>
          </a:p>
        </p:txBody>
      </p:sp>
    </p:spTree>
    <p:extLst>
      <p:ext uri="{BB962C8B-B14F-4D97-AF65-F5344CB8AC3E}">
        <p14:creationId xmlns:p14="http://schemas.microsoft.com/office/powerpoint/2010/main" val="1992709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DDA0D-96AB-22BA-59D8-63581BFD1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KEY POINTS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CB7356CE-BF47-570D-8E48-5DE2376136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5401" y="2556932"/>
          <a:ext cx="9601196" cy="331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670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CAC65B-09C4-18B2-A4EF-83344299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voi..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7DAE58-5996-C1EC-5A0C-21F91F4E7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Quali canali usereste per la ricerca del lavoro e quali secondo voi sono più efficaci? </a:t>
            </a:r>
          </a:p>
          <a:p>
            <a:r>
              <a:rPr lang="it-IT" dirty="0"/>
              <a:t>Immaginandovi un giorno responsabili delle risorse umane, in che modo vi muovereste per reclutare nuovi lavoratori?</a:t>
            </a:r>
          </a:p>
        </p:txBody>
      </p:sp>
    </p:spTree>
    <p:extLst>
      <p:ext uri="{BB962C8B-B14F-4D97-AF65-F5344CB8AC3E}">
        <p14:creationId xmlns:p14="http://schemas.microsoft.com/office/powerpoint/2010/main" val="3928054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4A3A32-A28D-B0FA-C17A-4A831BCC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262626"/>
                </a:solidFill>
              </a:rPr>
              <a:t>Programmazione forza lavoro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13E13227-66B4-F4A4-00B2-D53F6B7CC3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08922"/>
              </p:ext>
            </p:extLst>
          </p:nvPr>
        </p:nvGraphicFramePr>
        <p:xfrm>
          <a:off x="1295401" y="2675822"/>
          <a:ext cx="9601197" cy="298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8275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106F6F-413D-0A1E-2752-0D45F838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100">
                <a:solidFill>
                  <a:srgbClr val="262626"/>
                </a:solidFill>
              </a:rPr>
              <a:t>Strumenti per la stima del fabbisogno di personale</a:t>
            </a:r>
          </a:p>
        </p:txBody>
      </p:sp>
      <p:graphicFrame>
        <p:nvGraphicFramePr>
          <p:cNvPr id="16" name="Segnaposto contenuto 2">
            <a:extLst>
              <a:ext uri="{FF2B5EF4-FFF2-40B4-BE49-F238E27FC236}">
                <a16:creationId xmlns:a16="http://schemas.microsoft.com/office/drawing/2014/main" id="{7B162301-4226-F182-787B-34FB34A680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5960697"/>
              </p:ext>
            </p:extLst>
          </p:nvPr>
        </p:nvGraphicFramePr>
        <p:xfrm>
          <a:off x="1295402" y="2823633"/>
          <a:ext cx="5990168" cy="2904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magine 3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589A88AB-7008-C878-3FA2-FEBCF58CFC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39" y="2782661"/>
            <a:ext cx="3734321" cy="32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3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9D4CE7-0527-4092-E250-8E60D7FD9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101" y="982132"/>
            <a:ext cx="6354633" cy="1303867"/>
          </a:xfrm>
        </p:spPr>
        <p:txBody>
          <a:bodyPr>
            <a:normAutofit/>
          </a:bodyPr>
          <a:lstStyle/>
          <a:p>
            <a:r>
              <a:rPr lang="it-IT" dirty="0"/>
              <a:t>Il caso Valero Energy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0B706E8-61B1-BB14-98B7-3E7335EA9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6380065" cy="3318936"/>
          </a:xfrm>
        </p:spPr>
        <p:txBody>
          <a:bodyPr>
            <a:normAutofit/>
          </a:bodyPr>
          <a:lstStyle/>
          <a:p>
            <a:r>
              <a:rPr lang="it-IT" dirty="0"/>
              <a:t>«Filiera della forza lavoro»</a:t>
            </a:r>
          </a:p>
          <a:p>
            <a:r>
              <a:rPr lang="it-IT" dirty="0"/>
              <a:t>Strumento statistico che predice la necessità di forza lavoro basandosi su trend passati</a:t>
            </a:r>
          </a:p>
          <a:p>
            <a:r>
              <a:rPr lang="it-IT" dirty="0"/>
              <a:t>Prima </a:t>
            </a:r>
            <a:r>
              <a:rPr lang="it-IT" dirty="0">
                <a:sym typeface="Wingdings" panose="05000000000000000000" pitchFamily="2" charset="2"/>
              </a:rPr>
              <a:t> 41 moduli, 120 giorni, 12000 $</a:t>
            </a:r>
          </a:p>
          <a:p>
            <a:r>
              <a:rPr lang="it-IT" dirty="0">
                <a:sym typeface="Wingdings" panose="05000000000000000000" pitchFamily="2" charset="2"/>
              </a:rPr>
              <a:t>Dopo  meno moduli, 40 giorni, 2300 $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7" name="Immagine 6" descr="Immagine che contiene logo&#10;&#10;Descrizione generata automaticamente">
            <a:extLst>
              <a:ext uri="{FF2B5EF4-FFF2-40B4-BE49-F238E27FC236}">
                <a16:creationId xmlns:a16="http://schemas.microsoft.com/office/drawing/2014/main" id="{CEAA593E-C50C-0F57-C15D-39247DCDD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r="-4" b="-4"/>
          <a:stretch/>
        </p:blipFill>
        <p:spPr>
          <a:xfrm>
            <a:off x="8137325" y="1158024"/>
            <a:ext cx="2839277" cy="206654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8" name="Immagine 7" descr="Immagine che contiene testo, aria aperta, cartello, autostrada&#10;&#10;Descrizione generata automaticamente">
            <a:extLst>
              <a:ext uri="{FF2B5EF4-FFF2-40B4-BE49-F238E27FC236}">
                <a16:creationId xmlns:a16="http://schemas.microsoft.com/office/drawing/2014/main" id="{BAE921AD-A36A-5ADA-CADB-2417EA9068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7" r="19428" b="3"/>
          <a:stretch/>
        </p:blipFill>
        <p:spPr>
          <a:xfrm>
            <a:off x="7427743" y="3631646"/>
            <a:ext cx="3550732" cy="206654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900964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BDBD18C-EB46-C0D1-A6D1-09E73F79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Stima della disponibilità di candidati interni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A48ADC20-747A-B0E6-6FF9-C95C4788FE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3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182D32-06DD-70A6-B72B-C9F5C6AC6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it-IT" sz="2000" dirty="0"/>
              <a:t>Determinare quali dipendenti sono qualificati o formabili per le posizioni previste</a:t>
            </a:r>
          </a:p>
          <a:p>
            <a:pPr>
              <a:lnSpc>
                <a:spcPct val="90000"/>
              </a:lnSpc>
            </a:pPr>
            <a:r>
              <a:rPr lang="it-IT" sz="2000" dirty="0"/>
              <a:t>Tavole di rimpiazzo </a:t>
            </a:r>
            <a:endParaRPr lang="it-IT" sz="2000" dirty="0"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endParaRPr lang="it-IT" sz="2000" dirty="0"/>
          </a:p>
          <a:p>
            <a:pPr>
              <a:lnSpc>
                <a:spcPct val="90000"/>
              </a:lnSpc>
            </a:pPr>
            <a:endParaRPr lang="it-IT" sz="2000" dirty="0"/>
          </a:p>
          <a:p>
            <a:pPr marL="0" indent="0">
              <a:lnSpc>
                <a:spcPct val="90000"/>
              </a:lnSpc>
              <a:buNone/>
            </a:pPr>
            <a:r>
              <a:rPr lang="it-IT" sz="2000" dirty="0"/>
              <a:t>Indicano le performance e ipotizzano possibili promozioni e corrispondenti rimpiazzi per le posizioni organizzative</a:t>
            </a:r>
          </a:p>
          <a:p>
            <a:pPr marL="0" indent="0">
              <a:lnSpc>
                <a:spcPct val="90000"/>
              </a:lnSpc>
              <a:buNone/>
            </a:pPr>
            <a:endParaRPr lang="it-IT" sz="2000" dirty="0"/>
          </a:p>
          <a:p>
            <a:pPr>
              <a:lnSpc>
                <a:spcPct val="90000"/>
              </a:lnSpc>
            </a:pPr>
            <a:endParaRPr lang="it-IT" sz="2000" dirty="0"/>
          </a:p>
          <a:p>
            <a:pPr>
              <a:lnSpc>
                <a:spcPct val="90000"/>
              </a:lnSpc>
            </a:pPr>
            <a:endParaRPr lang="it-IT" sz="2000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B26B08C-FEBB-D473-43E7-E550C1DD7AE4}"/>
              </a:ext>
            </a:extLst>
          </p:cNvPr>
          <p:cNvCxnSpPr>
            <a:cxnSpLocks/>
          </p:cNvCxnSpPr>
          <p:nvPr/>
        </p:nvCxnSpPr>
        <p:spPr>
          <a:xfrm>
            <a:off x="8801100" y="3924300"/>
            <a:ext cx="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73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83A732-8C04-FE5B-C1D5-8A0AD6DC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100">
                <a:solidFill>
                  <a:srgbClr val="262626"/>
                </a:solidFill>
              </a:rPr>
              <a:t>Stima della disponibilità di candidati esterni</a:t>
            </a:r>
            <a:br>
              <a:rPr lang="it-IT" sz="4100">
                <a:solidFill>
                  <a:srgbClr val="262626"/>
                </a:solidFill>
              </a:rPr>
            </a:br>
            <a:endParaRPr lang="it-IT" sz="4100">
              <a:solidFill>
                <a:srgbClr val="262626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E313F6-F7B3-EC81-E525-B0B5F077F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262626"/>
                </a:solidFill>
              </a:rPr>
              <a:t>Il manager dovrà:</a:t>
            </a:r>
          </a:p>
          <a:p>
            <a:r>
              <a:rPr lang="it-IT" dirty="0">
                <a:solidFill>
                  <a:srgbClr val="262626"/>
                </a:solidFill>
              </a:rPr>
              <a:t>Capire cosa sta accadendo nel settore o nel luogo specifico</a:t>
            </a:r>
          </a:p>
          <a:p>
            <a:r>
              <a:rPr lang="it-IT" dirty="0">
                <a:solidFill>
                  <a:srgbClr val="262626"/>
                </a:solidFill>
              </a:rPr>
              <a:t>Integrare le proprie osservazioni con proiezioni economiche formali</a:t>
            </a:r>
          </a:p>
          <a:p>
            <a:r>
              <a:rPr lang="it-IT" dirty="0">
                <a:solidFill>
                  <a:srgbClr val="262626"/>
                </a:solidFill>
              </a:rPr>
              <a:t>Dovrà considerare nel piano fattori quali formazione e sviluppo</a:t>
            </a:r>
          </a:p>
          <a:p>
            <a:endParaRPr lang="it-IT" dirty="0">
              <a:solidFill>
                <a:srgbClr val="262626"/>
              </a:solidFill>
            </a:endParaRPr>
          </a:p>
          <a:p>
            <a:endParaRPr lang="it-IT" dirty="0">
              <a:solidFill>
                <a:srgbClr val="262626"/>
              </a:solidFill>
            </a:endParaRPr>
          </a:p>
        </p:txBody>
      </p:sp>
      <p:pic>
        <p:nvPicPr>
          <p:cNvPr id="19" name="Graphic 18" descr="Domande">
            <a:extLst>
              <a:ext uri="{FF2B5EF4-FFF2-40B4-BE49-F238E27FC236}">
                <a16:creationId xmlns:a16="http://schemas.microsoft.com/office/drawing/2014/main" id="{609075B2-550C-271A-36A9-B16CB0148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0939" y="2760209"/>
            <a:ext cx="3115659" cy="3115659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02760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6200E4-D3BF-10D2-311A-597492CD2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Reclutamento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B5E7DA-819C-2440-E873-848AD3FF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95032"/>
            <a:ext cx="9601196" cy="3318936"/>
          </a:xfrm>
        </p:spPr>
        <p:txBody>
          <a:bodyPr/>
          <a:lstStyle/>
          <a:p>
            <a:r>
              <a:rPr lang="it-IT" dirty="0"/>
              <a:t>Trovare e/o attrarre candidati per le posizioni aperte in azienda</a:t>
            </a:r>
          </a:p>
          <a:p>
            <a:r>
              <a:rPr lang="it-IT" dirty="0"/>
              <a:t>Dipende dal tipo di mansione, dai livelli salariali, quadro legislativo vigente</a:t>
            </a:r>
          </a:p>
          <a:p>
            <a:r>
              <a:rPr lang="it-IT" dirty="0"/>
              <a:t>Collaborazione tra linea e personale</a:t>
            </a:r>
          </a:p>
          <a:p>
            <a:r>
              <a:rPr lang="it-IT" dirty="0"/>
              <a:t>Piramide dei risultati del reclutamento </a:t>
            </a:r>
          </a:p>
        </p:txBody>
      </p:sp>
      <p:pic>
        <p:nvPicPr>
          <p:cNvPr id="5" name="Immagine 4" descr="Immagine che contiene testo, ricevuta&#10;&#10;Descrizione generata automaticamente">
            <a:extLst>
              <a:ext uri="{FF2B5EF4-FFF2-40B4-BE49-F238E27FC236}">
                <a16:creationId xmlns:a16="http://schemas.microsoft.com/office/drawing/2014/main" id="{218E4DFE-CE0A-AB34-4E0D-00172550F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89" y="3730220"/>
            <a:ext cx="3796927" cy="2244122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407B71E-60C0-A397-374D-D83693EE91AF}"/>
              </a:ext>
            </a:extLst>
          </p:cNvPr>
          <p:cNvCxnSpPr/>
          <p:nvPr/>
        </p:nvCxnSpPr>
        <p:spPr>
          <a:xfrm>
            <a:off x="6316394" y="4318782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79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543128-9EA8-D39A-964D-23EE559D3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262626"/>
                </a:solidFill>
              </a:rPr>
              <a:t>Recruitment sourcing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CC1A6751-EE51-624E-CAD1-5D3A0417D7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0815904"/>
              </p:ext>
            </p:extLst>
          </p:nvPr>
        </p:nvGraphicFramePr>
        <p:xfrm>
          <a:off x="1161172" y="2535702"/>
          <a:ext cx="9869655" cy="359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136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22250</TotalTime>
  <Words>933</Words>
  <Application>Microsoft Office PowerPoint</Application>
  <PresentationFormat>Widescreen</PresentationFormat>
  <Paragraphs>119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Garamond</vt:lpstr>
      <vt:lpstr>Wingdings</vt:lpstr>
      <vt:lpstr>Organico</vt:lpstr>
      <vt:lpstr>1_Organico</vt:lpstr>
      <vt:lpstr>Gestione delle risorse umane</vt:lpstr>
      <vt:lpstr>Programmazione della forza lavoro</vt:lpstr>
      <vt:lpstr>Programmazione forza lavoro</vt:lpstr>
      <vt:lpstr>Strumenti per la stima del fabbisogno di personale</vt:lpstr>
      <vt:lpstr>Il caso Valero Energy</vt:lpstr>
      <vt:lpstr>Stima della disponibilità di candidati interni</vt:lpstr>
      <vt:lpstr>Stima della disponibilità di candidati esterni </vt:lpstr>
      <vt:lpstr>Reclutamento</vt:lpstr>
      <vt:lpstr>Recruitment sourcing</vt:lpstr>
      <vt:lpstr>Sviluppo Employer Brand</vt:lpstr>
      <vt:lpstr>Mercato interno del lavoro</vt:lpstr>
      <vt:lpstr>FedEx       e il reclutamento/promozione dall’interno</vt:lpstr>
      <vt:lpstr>IL MERCATO DEL LAVORO</vt:lpstr>
      <vt:lpstr>Reclutamento informale e mercato del lavoro nascosto</vt:lpstr>
      <vt:lpstr>Reclutare via Internet</vt:lpstr>
      <vt:lpstr>Strumenti di reclutamento online</vt:lpstr>
      <vt:lpstr>            Pro                           </vt:lpstr>
      <vt:lpstr>Agenzie per il lavoro</vt:lpstr>
      <vt:lpstr>Cacciatori di teste</vt:lpstr>
      <vt:lpstr>Referenze e candidature spontanee</vt:lpstr>
      <vt:lpstr>Reclutamento alle università</vt:lpstr>
      <vt:lpstr>Moduli di candidatura</vt:lpstr>
      <vt:lpstr>KEY POINTS</vt:lpstr>
      <vt:lpstr>A voi..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Gestione delle risorse umane</dc:title>
  <dc:creator>d.cosignani@studenti.unimc.it</dc:creator>
  <cp:lastModifiedBy>d.cosignani@studenti.unimc.it</cp:lastModifiedBy>
  <cp:revision>39</cp:revision>
  <dcterms:created xsi:type="dcterms:W3CDTF">2023-04-16T09:16:56Z</dcterms:created>
  <dcterms:modified xsi:type="dcterms:W3CDTF">2023-05-02T12:44:55Z</dcterms:modified>
</cp:coreProperties>
</file>