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603" r:id="rId3"/>
    <p:sldId id="602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A2A8A-5D63-47DF-A64E-2ECCDAC534E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173B46-168A-452D-B34F-902D97637A49}">
      <dgm:prSet/>
      <dgm:spPr/>
      <dgm:t>
        <a:bodyPr/>
        <a:lstStyle/>
        <a:p>
          <a:r>
            <a:rPr lang="en-US"/>
            <a:t>Costo del lavoro (ma non solo…)</a:t>
          </a:r>
        </a:p>
      </dgm:t>
    </dgm:pt>
    <dgm:pt modelId="{814B751F-C2E8-466A-98C0-38E26A534467}" type="parTrans" cxnId="{C8247714-5B3F-46D1-A34F-A051A8BDC029}">
      <dgm:prSet/>
      <dgm:spPr/>
      <dgm:t>
        <a:bodyPr/>
        <a:lstStyle/>
        <a:p>
          <a:endParaRPr lang="en-US"/>
        </a:p>
      </dgm:t>
    </dgm:pt>
    <dgm:pt modelId="{7CC2641D-689E-44F9-9CBE-EA1BA18472D8}" type="sibTrans" cxnId="{C8247714-5B3F-46D1-A34F-A051A8BDC029}">
      <dgm:prSet/>
      <dgm:spPr/>
      <dgm:t>
        <a:bodyPr/>
        <a:lstStyle/>
        <a:p>
          <a:endParaRPr lang="en-US"/>
        </a:p>
      </dgm:t>
    </dgm:pt>
    <dgm:pt modelId="{1E0343C4-E514-427E-9544-965F0C1CDE58}">
      <dgm:prSet/>
      <dgm:spPr/>
      <dgm:t>
        <a:bodyPr/>
        <a:lstStyle/>
        <a:p>
          <a:r>
            <a:rPr lang="en-US"/>
            <a:t>Condizioni di efficienza</a:t>
          </a:r>
        </a:p>
      </dgm:t>
    </dgm:pt>
    <dgm:pt modelId="{4B28C2E3-ABFF-4065-BE42-76F574FDC28B}" type="parTrans" cxnId="{CE8711D8-47EA-4A4B-807B-735BB99C0664}">
      <dgm:prSet/>
      <dgm:spPr/>
      <dgm:t>
        <a:bodyPr/>
        <a:lstStyle/>
        <a:p>
          <a:endParaRPr lang="en-US"/>
        </a:p>
      </dgm:t>
    </dgm:pt>
    <dgm:pt modelId="{6987D6E7-DD58-4D0A-BC09-21F979EDAE98}" type="sibTrans" cxnId="{CE8711D8-47EA-4A4B-807B-735BB99C0664}">
      <dgm:prSet/>
      <dgm:spPr/>
      <dgm:t>
        <a:bodyPr/>
        <a:lstStyle/>
        <a:p>
          <a:endParaRPr lang="en-US"/>
        </a:p>
      </dgm:t>
    </dgm:pt>
    <dgm:pt modelId="{3F1A4FAC-18FB-4150-A8BA-99AAC7BE7719}">
      <dgm:prSet/>
      <dgm:spPr/>
      <dgm:t>
        <a:bodyPr/>
        <a:lstStyle/>
        <a:p>
          <a:r>
            <a:rPr lang="en-US"/>
            <a:t>Perfezionamento passivo (es. assemblaggi e brand)</a:t>
          </a:r>
        </a:p>
      </dgm:t>
    </dgm:pt>
    <dgm:pt modelId="{22991C21-D63B-4882-B9C2-28150AE2F8DB}" type="parTrans" cxnId="{94476A97-B4E0-4A02-98D5-E114C420E70A}">
      <dgm:prSet/>
      <dgm:spPr/>
      <dgm:t>
        <a:bodyPr/>
        <a:lstStyle/>
        <a:p>
          <a:endParaRPr lang="en-US"/>
        </a:p>
      </dgm:t>
    </dgm:pt>
    <dgm:pt modelId="{9F5C21FE-AD6B-49EC-9A57-6315DAA5B827}" type="sibTrans" cxnId="{94476A97-B4E0-4A02-98D5-E114C420E70A}">
      <dgm:prSet/>
      <dgm:spPr/>
      <dgm:t>
        <a:bodyPr/>
        <a:lstStyle/>
        <a:p>
          <a:endParaRPr lang="en-US"/>
        </a:p>
      </dgm:t>
    </dgm:pt>
    <dgm:pt modelId="{141F6027-613A-440C-A70F-F35E3B0CE0C1}">
      <dgm:prSet/>
      <dgm:spPr/>
      <dgm:t>
        <a:bodyPr/>
        <a:lstStyle/>
        <a:p>
          <a:r>
            <a:rPr lang="en-US"/>
            <a:t>Rimuovere difficoltà organizzative</a:t>
          </a:r>
        </a:p>
      </dgm:t>
    </dgm:pt>
    <dgm:pt modelId="{B21B40C0-DD53-4FDE-AD3A-951A83B7F4CA}" type="parTrans" cxnId="{868AF078-5065-4670-AA9E-BDA05F539426}">
      <dgm:prSet/>
      <dgm:spPr/>
      <dgm:t>
        <a:bodyPr/>
        <a:lstStyle/>
        <a:p>
          <a:endParaRPr lang="en-US"/>
        </a:p>
      </dgm:t>
    </dgm:pt>
    <dgm:pt modelId="{7CC6F8A2-63B3-4C2A-93C3-FA5E71F2E0B6}" type="sibTrans" cxnId="{868AF078-5065-4670-AA9E-BDA05F539426}">
      <dgm:prSet/>
      <dgm:spPr/>
      <dgm:t>
        <a:bodyPr/>
        <a:lstStyle/>
        <a:p>
          <a:endParaRPr lang="en-US"/>
        </a:p>
      </dgm:t>
    </dgm:pt>
    <dgm:pt modelId="{FF249F26-8C43-4368-919E-3C7F89F2567A}">
      <dgm:prSet/>
      <dgm:spPr/>
      <dgm:t>
        <a:bodyPr/>
        <a:lstStyle/>
        <a:p>
          <a:r>
            <a:rPr lang="en-US"/>
            <a:t>Centrato sull’imprenditore/trice (atteggiamento)</a:t>
          </a:r>
        </a:p>
      </dgm:t>
    </dgm:pt>
    <dgm:pt modelId="{78B79C0A-B20D-4168-A0C7-E262D6659885}" type="parTrans" cxnId="{F0847C97-1186-4252-94F7-0462724E314D}">
      <dgm:prSet/>
      <dgm:spPr/>
      <dgm:t>
        <a:bodyPr/>
        <a:lstStyle/>
        <a:p>
          <a:endParaRPr lang="en-US"/>
        </a:p>
      </dgm:t>
    </dgm:pt>
    <dgm:pt modelId="{B5375F89-7E35-4AE7-AEE7-49619D4FA6B6}" type="sibTrans" cxnId="{F0847C97-1186-4252-94F7-0462724E314D}">
      <dgm:prSet/>
      <dgm:spPr/>
      <dgm:t>
        <a:bodyPr/>
        <a:lstStyle/>
        <a:p>
          <a:endParaRPr lang="en-US"/>
        </a:p>
      </dgm:t>
    </dgm:pt>
    <dgm:pt modelId="{629C0C26-89BE-6E45-BA7A-DE2DCD2EC01C}" type="pres">
      <dgm:prSet presAssocID="{8E4A2A8A-5D63-47DF-A64E-2ECCDAC534EB}" presName="vert0" presStyleCnt="0">
        <dgm:presLayoutVars>
          <dgm:dir/>
          <dgm:animOne val="branch"/>
          <dgm:animLvl val="lvl"/>
        </dgm:presLayoutVars>
      </dgm:prSet>
      <dgm:spPr/>
    </dgm:pt>
    <dgm:pt modelId="{9D81055D-96CA-8748-8648-141AEED8CF14}" type="pres">
      <dgm:prSet presAssocID="{72173B46-168A-452D-B34F-902D97637A49}" presName="thickLine" presStyleLbl="alignNode1" presStyleIdx="0" presStyleCnt="5"/>
      <dgm:spPr/>
    </dgm:pt>
    <dgm:pt modelId="{512BE1E7-6A39-0346-B5D5-E03EE8784FC4}" type="pres">
      <dgm:prSet presAssocID="{72173B46-168A-452D-B34F-902D97637A49}" presName="horz1" presStyleCnt="0"/>
      <dgm:spPr/>
    </dgm:pt>
    <dgm:pt modelId="{2AB8B442-C3C7-2F45-8483-452E24F0287B}" type="pres">
      <dgm:prSet presAssocID="{72173B46-168A-452D-B34F-902D97637A49}" presName="tx1" presStyleLbl="revTx" presStyleIdx="0" presStyleCnt="5"/>
      <dgm:spPr/>
    </dgm:pt>
    <dgm:pt modelId="{D50571C7-DED1-4E46-9C42-BCA9CE625D54}" type="pres">
      <dgm:prSet presAssocID="{72173B46-168A-452D-B34F-902D97637A49}" presName="vert1" presStyleCnt="0"/>
      <dgm:spPr/>
    </dgm:pt>
    <dgm:pt modelId="{84EB79B6-E851-1141-A37E-6B65182F3F97}" type="pres">
      <dgm:prSet presAssocID="{1E0343C4-E514-427E-9544-965F0C1CDE58}" presName="thickLine" presStyleLbl="alignNode1" presStyleIdx="1" presStyleCnt="5"/>
      <dgm:spPr/>
    </dgm:pt>
    <dgm:pt modelId="{3DD86A40-A424-9645-B973-E9EA606D37EC}" type="pres">
      <dgm:prSet presAssocID="{1E0343C4-E514-427E-9544-965F0C1CDE58}" presName="horz1" presStyleCnt="0"/>
      <dgm:spPr/>
    </dgm:pt>
    <dgm:pt modelId="{458CC510-0DE1-2943-B0DA-CEF7AD8BD398}" type="pres">
      <dgm:prSet presAssocID="{1E0343C4-E514-427E-9544-965F0C1CDE58}" presName="tx1" presStyleLbl="revTx" presStyleIdx="1" presStyleCnt="5"/>
      <dgm:spPr/>
    </dgm:pt>
    <dgm:pt modelId="{0A1BF44F-FBC8-AB4A-9AF6-F72C7AC4B7A7}" type="pres">
      <dgm:prSet presAssocID="{1E0343C4-E514-427E-9544-965F0C1CDE58}" presName="vert1" presStyleCnt="0"/>
      <dgm:spPr/>
    </dgm:pt>
    <dgm:pt modelId="{A6AF55BC-A493-614E-B7C3-2404D02DEE41}" type="pres">
      <dgm:prSet presAssocID="{3F1A4FAC-18FB-4150-A8BA-99AAC7BE7719}" presName="thickLine" presStyleLbl="alignNode1" presStyleIdx="2" presStyleCnt="5"/>
      <dgm:spPr/>
    </dgm:pt>
    <dgm:pt modelId="{E100C002-C027-FE40-A542-D7F1E001301C}" type="pres">
      <dgm:prSet presAssocID="{3F1A4FAC-18FB-4150-A8BA-99AAC7BE7719}" presName="horz1" presStyleCnt="0"/>
      <dgm:spPr/>
    </dgm:pt>
    <dgm:pt modelId="{2EC37049-A096-714B-BFF5-E734E93C3602}" type="pres">
      <dgm:prSet presAssocID="{3F1A4FAC-18FB-4150-A8BA-99AAC7BE7719}" presName="tx1" presStyleLbl="revTx" presStyleIdx="2" presStyleCnt="5"/>
      <dgm:spPr/>
    </dgm:pt>
    <dgm:pt modelId="{0CCF1217-CD5A-4A4B-BD88-12DD250783EC}" type="pres">
      <dgm:prSet presAssocID="{3F1A4FAC-18FB-4150-A8BA-99AAC7BE7719}" presName="vert1" presStyleCnt="0"/>
      <dgm:spPr/>
    </dgm:pt>
    <dgm:pt modelId="{C47B2722-2E1B-3A4E-8C5B-0ECEFE700EB1}" type="pres">
      <dgm:prSet presAssocID="{141F6027-613A-440C-A70F-F35E3B0CE0C1}" presName="thickLine" presStyleLbl="alignNode1" presStyleIdx="3" presStyleCnt="5"/>
      <dgm:spPr/>
    </dgm:pt>
    <dgm:pt modelId="{CA90968D-3754-A642-B3A3-36FE997A3226}" type="pres">
      <dgm:prSet presAssocID="{141F6027-613A-440C-A70F-F35E3B0CE0C1}" presName="horz1" presStyleCnt="0"/>
      <dgm:spPr/>
    </dgm:pt>
    <dgm:pt modelId="{2A32C254-82FB-BA4D-8F05-6C818203E0F7}" type="pres">
      <dgm:prSet presAssocID="{141F6027-613A-440C-A70F-F35E3B0CE0C1}" presName="tx1" presStyleLbl="revTx" presStyleIdx="3" presStyleCnt="5"/>
      <dgm:spPr/>
    </dgm:pt>
    <dgm:pt modelId="{DC01C97C-0053-8A45-824C-318989AAB56B}" type="pres">
      <dgm:prSet presAssocID="{141F6027-613A-440C-A70F-F35E3B0CE0C1}" presName="vert1" presStyleCnt="0"/>
      <dgm:spPr/>
    </dgm:pt>
    <dgm:pt modelId="{BD14A712-56CD-0D48-A95D-C8471DFBCAEF}" type="pres">
      <dgm:prSet presAssocID="{FF249F26-8C43-4368-919E-3C7F89F2567A}" presName="thickLine" presStyleLbl="alignNode1" presStyleIdx="4" presStyleCnt="5"/>
      <dgm:spPr/>
    </dgm:pt>
    <dgm:pt modelId="{F9669AC5-A071-4440-9AD6-AFC85A8A5A85}" type="pres">
      <dgm:prSet presAssocID="{FF249F26-8C43-4368-919E-3C7F89F2567A}" presName="horz1" presStyleCnt="0"/>
      <dgm:spPr/>
    </dgm:pt>
    <dgm:pt modelId="{24504197-1E13-9641-BF80-21D843B8EDA8}" type="pres">
      <dgm:prSet presAssocID="{FF249F26-8C43-4368-919E-3C7F89F2567A}" presName="tx1" presStyleLbl="revTx" presStyleIdx="4" presStyleCnt="5"/>
      <dgm:spPr/>
    </dgm:pt>
    <dgm:pt modelId="{B5803BE9-AB6A-924A-A0FC-85F03849CA3F}" type="pres">
      <dgm:prSet presAssocID="{FF249F26-8C43-4368-919E-3C7F89F2567A}" presName="vert1" presStyleCnt="0"/>
      <dgm:spPr/>
    </dgm:pt>
  </dgm:ptLst>
  <dgm:cxnLst>
    <dgm:cxn modelId="{C8247714-5B3F-46D1-A34F-A051A8BDC029}" srcId="{8E4A2A8A-5D63-47DF-A64E-2ECCDAC534EB}" destId="{72173B46-168A-452D-B34F-902D97637A49}" srcOrd="0" destOrd="0" parTransId="{814B751F-C2E8-466A-98C0-38E26A534467}" sibTransId="{7CC2641D-689E-44F9-9CBE-EA1BA18472D8}"/>
    <dgm:cxn modelId="{4D671B19-8B04-114D-B61E-AE1348E76C3C}" type="presOf" srcId="{8E4A2A8A-5D63-47DF-A64E-2ECCDAC534EB}" destId="{629C0C26-89BE-6E45-BA7A-DE2DCD2EC01C}" srcOrd="0" destOrd="0" presId="urn:microsoft.com/office/officeart/2008/layout/LinedList"/>
    <dgm:cxn modelId="{927C9B2B-4400-FA40-859C-8035BA084EB0}" type="presOf" srcId="{72173B46-168A-452D-B34F-902D97637A49}" destId="{2AB8B442-C3C7-2F45-8483-452E24F0287B}" srcOrd="0" destOrd="0" presId="urn:microsoft.com/office/officeart/2008/layout/LinedList"/>
    <dgm:cxn modelId="{77711765-166F-B34A-8066-5A9777430E5C}" type="presOf" srcId="{FF249F26-8C43-4368-919E-3C7F89F2567A}" destId="{24504197-1E13-9641-BF80-21D843B8EDA8}" srcOrd="0" destOrd="0" presId="urn:microsoft.com/office/officeart/2008/layout/LinedList"/>
    <dgm:cxn modelId="{868AF078-5065-4670-AA9E-BDA05F539426}" srcId="{8E4A2A8A-5D63-47DF-A64E-2ECCDAC534EB}" destId="{141F6027-613A-440C-A70F-F35E3B0CE0C1}" srcOrd="3" destOrd="0" parTransId="{B21B40C0-DD53-4FDE-AD3A-951A83B7F4CA}" sibTransId="{7CC6F8A2-63B3-4C2A-93C3-FA5E71F2E0B6}"/>
    <dgm:cxn modelId="{94476A97-B4E0-4A02-98D5-E114C420E70A}" srcId="{8E4A2A8A-5D63-47DF-A64E-2ECCDAC534EB}" destId="{3F1A4FAC-18FB-4150-A8BA-99AAC7BE7719}" srcOrd="2" destOrd="0" parTransId="{22991C21-D63B-4882-B9C2-28150AE2F8DB}" sibTransId="{9F5C21FE-AD6B-49EC-9A57-6315DAA5B827}"/>
    <dgm:cxn modelId="{F0847C97-1186-4252-94F7-0462724E314D}" srcId="{8E4A2A8A-5D63-47DF-A64E-2ECCDAC534EB}" destId="{FF249F26-8C43-4368-919E-3C7F89F2567A}" srcOrd="4" destOrd="0" parTransId="{78B79C0A-B20D-4168-A0C7-E262D6659885}" sibTransId="{B5375F89-7E35-4AE7-AEE7-49619D4FA6B6}"/>
    <dgm:cxn modelId="{3183D1B2-9AAB-3A43-B8C1-22928C71730C}" type="presOf" srcId="{141F6027-613A-440C-A70F-F35E3B0CE0C1}" destId="{2A32C254-82FB-BA4D-8F05-6C818203E0F7}" srcOrd="0" destOrd="0" presId="urn:microsoft.com/office/officeart/2008/layout/LinedList"/>
    <dgm:cxn modelId="{FC26C6B8-2CF0-0E44-850E-DCE07245A235}" type="presOf" srcId="{3F1A4FAC-18FB-4150-A8BA-99AAC7BE7719}" destId="{2EC37049-A096-714B-BFF5-E734E93C3602}" srcOrd="0" destOrd="0" presId="urn:microsoft.com/office/officeart/2008/layout/LinedList"/>
    <dgm:cxn modelId="{CE8711D8-47EA-4A4B-807B-735BB99C0664}" srcId="{8E4A2A8A-5D63-47DF-A64E-2ECCDAC534EB}" destId="{1E0343C4-E514-427E-9544-965F0C1CDE58}" srcOrd="1" destOrd="0" parTransId="{4B28C2E3-ABFF-4065-BE42-76F574FDC28B}" sibTransId="{6987D6E7-DD58-4D0A-BC09-21F979EDAE98}"/>
    <dgm:cxn modelId="{DFDBB9F6-3E0A-AD41-B8BE-D722A897BF6F}" type="presOf" srcId="{1E0343C4-E514-427E-9544-965F0C1CDE58}" destId="{458CC510-0DE1-2943-B0DA-CEF7AD8BD398}" srcOrd="0" destOrd="0" presId="urn:microsoft.com/office/officeart/2008/layout/LinedList"/>
    <dgm:cxn modelId="{1CB32060-4368-BF4F-B87A-EDB38A7273EC}" type="presParOf" srcId="{629C0C26-89BE-6E45-BA7A-DE2DCD2EC01C}" destId="{9D81055D-96CA-8748-8648-141AEED8CF14}" srcOrd="0" destOrd="0" presId="urn:microsoft.com/office/officeart/2008/layout/LinedList"/>
    <dgm:cxn modelId="{16D1AD37-147C-5949-8FD4-3B3559403285}" type="presParOf" srcId="{629C0C26-89BE-6E45-BA7A-DE2DCD2EC01C}" destId="{512BE1E7-6A39-0346-B5D5-E03EE8784FC4}" srcOrd="1" destOrd="0" presId="urn:microsoft.com/office/officeart/2008/layout/LinedList"/>
    <dgm:cxn modelId="{DA293DC6-2832-B249-9637-11D1CC357061}" type="presParOf" srcId="{512BE1E7-6A39-0346-B5D5-E03EE8784FC4}" destId="{2AB8B442-C3C7-2F45-8483-452E24F0287B}" srcOrd="0" destOrd="0" presId="urn:microsoft.com/office/officeart/2008/layout/LinedList"/>
    <dgm:cxn modelId="{CB9B7C10-153D-E046-BF22-86E3E3E6FF37}" type="presParOf" srcId="{512BE1E7-6A39-0346-B5D5-E03EE8784FC4}" destId="{D50571C7-DED1-4E46-9C42-BCA9CE625D54}" srcOrd="1" destOrd="0" presId="urn:microsoft.com/office/officeart/2008/layout/LinedList"/>
    <dgm:cxn modelId="{79A31852-746E-5043-907A-4B337F68179E}" type="presParOf" srcId="{629C0C26-89BE-6E45-BA7A-DE2DCD2EC01C}" destId="{84EB79B6-E851-1141-A37E-6B65182F3F97}" srcOrd="2" destOrd="0" presId="urn:microsoft.com/office/officeart/2008/layout/LinedList"/>
    <dgm:cxn modelId="{71407A5E-1309-DF4C-BBB5-234D0249D977}" type="presParOf" srcId="{629C0C26-89BE-6E45-BA7A-DE2DCD2EC01C}" destId="{3DD86A40-A424-9645-B973-E9EA606D37EC}" srcOrd="3" destOrd="0" presId="urn:microsoft.com/office/officeart/2008/layout/LinedList"/>
    <dgm:cxn modelId="{E4B0AC4E-7456-9F40-BD17-3B55A04B222E}" type="presParOf" srcId="{3DD86A40-A424-9645-B973-E9EA606D37EC}" destId="{458CC510-0DE1-2943-B0DA-CEF7AD8BD398}" srcOrd="0" destOrd="0" presId="urn:microsoft.com/office/officeart/2008/layout/LinedList"/>
    <dgm:cxn modelId="{D95012D9-6ABE-9E4E-ACEC-DF49AF36976B}" type="presParOf" srcId="{3DD86A40-A424-9645-B973-E9EA606D37EC}" destId="{0A1BF44F-FBC8-AB4A-9AF6-F72C7AC4B7A7}" srcOrd="1" destOrd="0" presId="urn:microsoft.com/office/officeart/2008/layout/LinedList"/>
    <dgm:cxn modelId="{FAC8818E-9CCA-7447-9B90-51E739D488E0}" type="presParOf" srcId="{629C0C26-89BE-6E45-BA7A-DE2DCD2EC01C}" destId="{A6AF55BC-A493-614E-B7C3-2404D02DEE41}" srcOrd="4" destOrd="0" presId="urn:microsoft.com/office/officeart/2008/layout/LinedList"/>
    <dgm:cxn modelId="{80AD8635-442A-ED47-ABA4-2358945A5FB8}" type="presParOf" srcId="{629C0C26-89BE-6E45-BA7A-DE2DCD2EC01C}" destId="{E100C002-C027-FE40-A542-D7F1E001301C}" srcOrd="5" destOrd="0" presId="urn:microsoft.com/office/officeart/2008/layout/LinedList"/>
    <dgm:cxn modelId="{226A882A-3C27-D546-A42E-6350CF332483}" type="presParOf" srcId="{E100C002-C027-FE40-A542-D7F1E001301C}" destId="{2EC37049-A096-714B-BFF5-E734E93C3602}" srcOrd="0" destOrd="0" presId="urn:microsoft.com/office/officeart/2008/layout/LinedList"/>
    <dgm:cxn modelId="{17704766-EF27-F14F-BEDC-EE04A6AA0D73}" type="presParOf" srcId="{E100C002-C027-FE40-A542-D7F1E001301C}" destId="{0CCF1217-CD5A-4A4B-BD88-12DD250783EC}" srcOrd="1" destOrd="0" presId="urn:microsoft.com/office/officeart/2008/layout/LinedList"/>
    <dgm:cxn modelId="{09CC40C2-63B5-AB41-9BF4-DD2521814AFF}" type="presParOf" srcId="{629C0C26-89BE-6E45-BA7A-DE2DCD2EC01C}" destId="{C47B2722-2E1B-3A4E-8C5B-0ECEFE700EB1}" srcOrd="6" destOrd="0" presId="urn:microsoft.com/office/officeart/2008/layout/LinedList"/>
    <dgm:cxn modelId="{DB059912-D454-F24C-AABE-95AFDC51B240}" type="presParOf" srcId="{629C0C26-89BE-6E45-BA7A-DE2DCD2EC01C}" destId="{CA90968D-3754-A642-B3A3-36FE997A3226}" srcOrd="7" destOrd="0" presId="urn:microsoft.com/office/officeart/2008/layout/LinedList"/>
    <dgm:cxn modelId="{5DC717BE-4579-9147-81B1-A96D0C7DB5E4}" type="presParOf" srcId="{CA90968D-3754-A642-B3A3-36FE997A3226}" destId="{2A32C254-82FB-BA4D-8F05-6C818203E0F7}" srcOrd="0" destOrd="0" presId="urn:microsoft.com/office/officeart/2008/layout/LinedList"/>
    <dgm:cxn modelId="{E93504BC-8E95-7F4A-BD4E-5EE83A717226}" type="presParOf" srcId="{CA90968D-3754-A642-B3A3-36FE997A3226}" destId="{DC01C97C-0053-8A45-824C-318989AAB56B}" srcOrd="1" destOrd="0" presId="urn:microsoft.com/office/officeart/2008/layout/LinedList"/>
    <dgm:cxn modelId="{E5F68AFA-2485-A54B-A471-5E15112441D0}" type="presParOf" srcId="{629C0C26-89BE-6E45-BA7A-DE2DCD2EC01C}" destId="{BD14A712-56CD-0D48-A95D-C8471DFBCAEF}" srcOrd="8" destOrd="0" presId="urn:microsoft.com/office/officeart/2008/layout/LinedList"/>
    <dgm:cxn modelId="{68E510BA-EF6A-494E-927A-E4A5548E4305}" type="presParOf" srcId="{629C0C26-89BE-6E45-BA7A-DE2DCD2EC01C}" destId="{F9669AC5-A071-4440-9AD6-AFC85A8A5A85}" srcOrd="9" destOrd="0" presId="urn:microsoft.com/office/officeart/2008/layout/LinedList"/>
    <dgm:cxn modelId="{E0710E75-7ADE-B347-8DF7-3AAB828E24EE}" type="presParOf" srcId="{F9669AC5-A071-4440-9AD6-AFC85A8A5A85}" destId="{24504197-1E13-9641-BF80-21D843B8EDA8}" srcOrd="0" destOrd="0" presId="urn:microsoft.com/office/officeart/2008/layout/LinedList"/>
    <dgm:cxn modelId="{25D2CFE6-7A11-FB43-831E-E789FB664FEC}" type="presParOf" srcId="{F9669AC5-A071-4440-9AD6-AFC85A8A5A85}" destId="{B5803BE9-AB6A-924A-A0FC-85F03849CA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FE41E-20FD-4A9E-8062-1DE2E6DBCB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8AEE2-45AB-4B58-BDBB-A8D0EF420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Congiunturali</a:t>
          </a:r>
          <a:r>
            <a:rPr lang="en-US"/>
            <a:t>, senza pianificazione e seguito pianificato (Fiere, saloni, esposizioni…)</a:t>
          </a:r>
        </a:p>
      </dgm:t>
    </dgm:pt>
    <dgm:pt modelId="{54492D55-F140-49BD-B018-23B7FE17CAAB}" type="parTrans" cxnId="{36680D60-C5FB-4A78-83E6-A385604B32C3}">
      <dgm:prSet/>
      <dgm:spPr/>
      <dgm:t>
        <a:bodyPr/>
        <a:lstStyle/>
        <a:p>
          <a:endParaRPr lang="en-US"/>
        </a:p>
      </dgm:t>
    </dgm:pt>
    <dgm:pt modelId="{7A8785D9-48C5-4531-907D-64A55E4CF867}" type="sibTrans" cxnId="{36680D60-C5FB-4A78-83E6-A385604B32C3}">
      <dgm:prSet/>
      <dgm:spPr/>
      <dgm:t>
        <a:bodyPr/>
        <a:lstStyle/>
        <a:p>
          <a:endParaRPr lang="en-US"/>
        </a:p>
      </dgm:t>
    </dgm:pt>
    <dgm:pt modelId="{A7FCED98-A4A4-48F2-AF25-0FFC5B9DEC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Trainate</a:t>
          </a:r>
          <a:r>
            <a:rPr lang="en-US"/>
            <a:t> da altre commesse o relazioni o espansioni di settore:</a:t>
          </a:r>
        </a:p>
      </dgm:t>
    </dgm:pt>
    <dgm:pt modelId="{82608A5D-CE43-4EA6-9F07-3E751CD5C320}" type="parTrans" cxnId="{FF417530-23C8-4F8E-B9B8-5EA68CD3CE78}">
      <dgm:prSet/>
      <dgm:spPr/>
      <dgm:t>
        <a:bodyPr/>
        <a:lstStyle/>
        <a:p>
          <a:endParaRPr lang="en-US"/>
        </a:p>
      </dgm:t>
    </dgm:pt>
    <dgm:pt modelId="{3FBEBF57-BA3A-4017-A4F6-F2B30E14B77F}" type="sibTrans" cxnId="{FF417530-23C8-4F8E-B9B8-5EA68CD3CE78}">
      <dgm:prSet/>
      <dgm:spPr/>
      <dgm:t>
        <a:bodyPr/>
        <a:lstStyle/>
        <a:p>
          <a:endParaRPr lang="en-US"/>
        </a:p>
      </dgm:t>
    </dgm:pt>
    <dgm:pt modelId="{A497717C-AB39-470D-B8CD-1C376CCA5A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</a:t>
          </a:r>
          <a:r>
            <a:rPr lang="en-US"/>
            <a:t>urata della commessa</a:t>
          </a:r>
        </a:p>
      </dgm:t>
    </dgm:pt>
    <dgm:pt modelId="{E483C5E0-45C8-435F-BBF4-0F265C1C0145}" type="parTrans" cxnId="{B7F7551D-26D1-4701-9E69-D7F2A2346BD1}">
      <dgm:prSet/>
      <dgm:spPr/>
      <dgm:t>
        <a:bodyPr/>
        <a:lstStyle/>
        <a:p>
          <a:endParaRPr lang="en-US"/>
        </a:p>
      </dgm:t>
    </dgm:pt>
    <dgm:pt modelId="{477C681B-4093-4ADD-96E3-E800D2074195}" type="sibTrans" cxnId="{B7F7551D-26D1-4701-9E69-D7F2A2346BD1}">
      <dgm:prSet/>
      <dgm:spPr/>
      <dgm:t>
        <a:bodyPr/>
        <a:lstStyle/>
        <a:p>
          <a:endParaRPr lang="en-US"/>
        </a:p>
      </dgm:t>
    </dgm:pt>
    <dgm:pt modelId="{C5E43DDB-3598-426E-A41D-46C735ABFD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</a:t>
          </a:r>
          <a:r>
            <a:rPr lang="en-US"/>
            <a:t>argini economici</a:t>
          </a:r>
        </a:p>
      </dgm:t>
    </dgm:pt>
    <dgm:pt modelId="{371E859B-E1CB-42BE-BF21-63B07BE9D7B1}" type="parTrans" cxnId="{811B16FD-C6B9-4262-9E65-94A7BF85AC73}">
      <dgm:prSet/>
      <dgm:spPr/>
      <dgm:t>
        <a:bodyPr/>
        <a:lstStyle/>
        <a:p>
          <a:endParaRPr lang="en-US"/>
        </a:p>
      </dgm:t>
    </dgm:pt>
    <dgm:pt modelId="{7A354372-9C06-407E-8A6E-3E4CE1E314E3}" type="sibTrans" cxnId="{811B16FD-C6B9-4262-9E65-94A7BF85AC73}">
      <dgm:prSet/>
      <dgm:spPr/>
      <dgm:t>
        <a:bodyPr/>
        <a:lstStyle/>
        <a:p>
          <a:endParaRPr lang="en-US"/>
        </a:p>
      </dgm:t>
    </dgm:pt>
    <dgm:pt modelId="{3A3D9BC8-7327-4AF5-866D-EF6F07D332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ostegno finanziario</a:t>
          </a:r>
        </a:p>
      </dgm:t>
    </dgm:pt>
    <dgm:pt modelId="{72767FC3-C3A5-4D2B-BE02-E0E9BEA3FDFF}" type="parTrans" cxnId="{B7BB5BB0-6553-4FE4-B412-6A7D1D5A7CEC}">
      <dgm:prSet/>
      <dgm:spPr/>
      <dgm:t>
        <a:bodyPr/>
        <a:lstStyle/>
        <a:p>
          <a:endParaRPr lang="en-US"/>
        </a:p>
      </dgm:t>
    </dgm:pt>
    <dgm:pt modelId="{BD674191-B422-4D76-8762-AAACCC23D721}" type="sibTrans" cxnId="{B7BB5BB0-6553-4FE4-B412-6A7D1D5A7CEC}">
      <dgm:prSet/>
      <dgm:spPr/>
      <dgm:t>
        <a:bodyPr/>
        <a:lstStyle/>
        <a:p>
          <a:endParaRPr lang="en-US"/>
        </a:p>
      </dgm:t>
    </dgm:pt>
    <dgm:pt modelId="{411963A9-1AA1-4B38-8884-C0FC69E244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upporto organizzativo</a:t>
          </a:r>
        </a:p>
      </dgm:t>
    </dgm:pt>
    <dgm:pt modelId="{682C7769-CF96-4683-A19F-33A4DDEDCC5E}" type="parTrans" cxnId="{9E2968BD-65F5-447B-9396-B98E0B09D94E}">
      <dgm:prSet/>
      <dgm:spPr/>
      <dgm:t>
        <a:bodyPr/>
        <a:lstStyle/>
        <a:p>
          <a:endParaRPr lang="en-US"/>
        </a:p>
      </dgm:t>
    </dgm:pt>
    <dgm:pt modelId="{7273C201-6D1C-4C79-A337-A8849C763563}" type="sibTrans" cxnId="{9E2968BD-65F5-447B-9396-B98E0B09D94E}">
      <dgm:prSet/>
      <dgm:spPr/>
      <dgm:t>
        <a:bodyPr/>
        <a:lstStyle/>
        <a:p>
          <a:endParaRPr lang="en-US"/>
        </a:p>
      </dgm:t>
    </dgm:pt>
    <dgm:pt modelId="{9FF450BA-86CC-4451-B6CC-3C8C6BD256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Progettata</a:t>
          </a:r>
          <a:endParaRPr lang="en-US" b="1" dirty="0"/>
        </a:p>
      </dgm:t>
    </dgm:pt>
    <dgm:pt modelId="{370D9B54-DEE5-42BC-85BF-7DCB5E22B857}" type="parTrans" cxnId="{C51FA67D-29D9-4CB1-8E46-97C3C7266CB3}">
      <dgm:prSet/>
      <dgm:spPr/>
      <dgm:t>
        <a:bodyPr/>
        <a:lstStyle/>
        <a:p>
          <a:endParaRPr lang="en-US"/>
        </a:p>
      </dgm:t>
    </dgm:pt>
    <dgm:pt modelId="{953B754A-4EC5-45B6-BCAF-57E6DD6F0D92}" type="sibTrans" cxnId="{C51FA67D-29D9-4CB1-8E46-97C3C7266CB3}">
      <dgm:prSet/>
      <dgm:spPr/>
      <dgm:t>
        <a:bodyPr/>
        <a:lstStyle/>
        <a:p>
          <a:endParaRPr lang="en-US"/>
        </a:p>
      </dgm:t>
    </dgm:pt>
    <dgm:pt modelId="{1912327C-5576-4580-8B9A-B5CC1906E592}" type="pres">
      <dgm:prSet presAssocID="{9B5FE41E-20FD-4A9E-8062-1DE2E6DBCB09}" presName="root" presStyleCnt="0">
        <dgm:presLayoutVars>
          <dgm:dir/>
          <dgm:resizeHandles val="exact"/>
        </dgm:presLayoutVars>
      </dgm:prSet>
      <dgm:spPr/>
    </dgm:pt>
    <dgm:pt modelId="{8FDC307D-5D3C-4515-9AA0-088A6EAAF106}" type="pres">
      <dgm:prSet presAssocID="{8AA8AEE2-45AB-4B58-BDBB-A8D0EF4202D9}" presName="compNode" presStyleCnt="0"/>
      <dgm:spPr/>
    </dgm:pt>
    <dgm:pt modelId="{C3B7BC19-5271-4A46-A1FC-F1410B0C91A6}" type="pres">
      <dgm:prSet presAssocID="{8AA8AEE2-45AB-4B58-BDBB-A8D0EF4202D9}" presName="bgRect" presStyleLbl="bgShp" presStyleIdx="0" presStyleCnt="3"/>
      <dgm:spPr/>
    </dgm:pt>
    <dgm:pt modelId="{826633F9-7B14-4CDE-8F2A-4D98A4752080}" type="pres">
      <dgm:prSet presAssocID="{8AA8AEE2-45AB-4B58-BDBB-A8D0EF4202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46F3EC0A-D642-4214-B1CE-EF62A91EEDA0}" type="pres">
      <dgm:prSet presAssocID="{8AA8AEE2-45AB-4B58-BDBB-A8D0EF4202D9}" presName="spaceRect" presStyleCnt="0"/>
      <dgm:spPr/>
    </dgm:pt>
    <dgm:pt modelId="{7BBE910F-DD68-4135-88E5-69A474D8C48B}" type="pres">
      <dgm:prSet presAssocID="{8AA8AEE2-45AB-4B58-BDBB-A8D0EF4202D9}" presName="parTx" presStyleLbl="revTx" presStyleIdx="0" presStyleCnt="4">
        <dgm:presLayoutVars>
          <dgm:chMax val="0"/>
          <dgm:chPref val="0"/>
        </dgm:presLayoutVars>
      </dgm:prSet>
      <dgm:spPr/>
    </dgm:pt>
    <dgm:pt modelId="{79803D99-9B07-482E-8F06-DCAFBF1E9FDA}" type="pres">
      <dgm:prSet presAssocID="{7A8785D9-48C5-4531-907D-64A55E4CF867}" presName="sibTrans" presStyleCnt="0"/>
      <dgm:spPr/>
    </dgm:pt>
    <dgm:pt modelId="{9E158CCD-26E9-4AD7-8037-18581549D521}" type="pres">
      <dgm:prSet presAssocID="{A7FCED98-A4A4-48F2-AF25-0FFC5B9DEC94}" presName="compNode" presStyleCnt="0"/>
      <dgm:spPr/>
    </dgm:pt>
    <dgm:pt modelId="{7BAF6064-4F7D-4644-9C4C-EEDA70CE4F16}" type="pres">
      <dgm:prSet presAssocID="{A7FCED98-A4A4-48F2-AF25-0FFC5B9DEC94}" presName="bgRect" presStyleLbl="bgShp" presStyleIdx="1" presStyleCnt="3"/>
      <dgm:spPr/>
    </dgm:pt>
    <dgm:pt modelId="{B3B1E02B-5A4D-41FE-965E-7B7DF4527814}" type="pres">
      <dgm:prSet presAssocID="{A7FCED98-A4A4-48F2-AF25-0FFC5B9DEC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4477D5-9972-4D1E-82BB-272EC212963A}" type="pres">
      <dgm:prSet presAssocID="{A7FCED98-A4A4-48F2-AF25-0FFC5B9DEC94}" presName="spaceRect" presStyleCnt="0"/>
      <dgm:spPr/>
    </dgm:pt>
    <dgm:pt modelId="{10C0404F-1A40-4638-9C93-8F5D025E4B1C}" type="pres">
      <dgm:prSet presAssocID="{A7FCED98-A4A4-48F2-AF25-0FFC5B9DEC94}" presName="parTx" presStyleLbl="revTx" presStyleIdx="1" presStyleCnt="4">
        <dgm:presLayoutVars>
          <dgm:chMax val="0"/>
          <dgm:chPref val="0"/>
        </dgm:presLayoutVars>
      </dgm:prSet>
      <dgm:spPr/>
    </dgm:pt>
    <dgm:pt modelId="{6594881A-F68D-4BE0-8921-1B109C0F82DB}" type="pres">
      <dgm:prSet presAssocID="{A7FCED98-A4A4-48F2-AF25-0FFC5B9DEC94}" presName="desTx" presStyleLbl="revTx" presStyleIdx="2" presStyleCnt="4">
        <dgm:presLayoutVars/>
      </dgm:prSet>
      <dgm:spPr/>
    </dgm:pt>
    <dgm:pt modelId="{D4AFF279-7F6F-4627-AD65-12B665AAD7BD}" type="pres">
      <dgm:prSet presAssocID="{3FBEBF57-BA3A-4017-A4F6-F2B30E14B77F}" presName="sibTrans" presStyleCnt="0"/>
      <dgm:spPr/>
    </dgm:pt>
    <dgm:pt modelId="{96E7C258-5F3D-418D-A85A-16B2702C08AF}" type="pres">
      <dgm:prSet presAssocID="{9FF450BA-86CC-4451-B6CC-3C8C6BD256D3}" presName="compNode" presStyleCnt="0"/>
      <dgm:spPr/>
    </dgm:pt>
    <dgm:pt modelId="{BE8BC9D9-C733-49F9-BC00-F26D9ABFCD22}" type="pres">
      <dgm:prSet presAssocID="{9FF450BA-86CC-4451-B6CC-3C8C6BD256D3}" presName="bgRect" presStyleLbl="bgShp" presStyleIdx="2" presStyleCnt="3"/>
      <dgm:spPr/>
    </dgm:pt>
    <dgm:pt modelId="{FCEBBA32-95D9-4860-960F-541A8E517A1F}" type="pres">
      <dgm:prSet presAssocID="{9FF450BA-86CC-4451-B6CC-3C8C6BD25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DB899D9D-4C73-47CD-B379-F744A21D2109}" type="pres">
      <dgm:prSet presAssocID="{9FF450BA-86CC-4451-B6CC-3C8C6BD256D3}" presName="spaceRect" presStyleCnt="0"/>
      <dgm:spPr/>
    </dgm:pt>
    <dgm:pt modelId="{2A270BDF-36E5-45DA-A24A-FE34AE054431}" type="pres">
      <dgm:prSet presAssocID="{9FF450BA-86CC-4451-B6CC-3C8C6BD256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F7551D-26D1-4701-9E69-D7F2A2346BD1}" srcId="{A7FCED98-A4A4-48F2-AF25-0FFC5B9DEC94}" destId="{A497717C-AB39-470D-B8CD-1C376CCA5A78}" srcOrd="0" destOrd="0" parTransId="{E483C5E0-45C8-435F-BBF4-0F265C1C0145}" sibTransId="{477C681B-4093-4ADD-96E3-E800D2074195}"/>
    <dgm:cxn modelId="{0577392D-418F-420C-B984-13562D3C7F2A}" type="presOf" srcId="{3A3D9BC8-7327-4AF5-866D-EF6F07D3327A}" destId="{6594881A-F68D-4BE0-8921-1B109C0F82DB}" srcOrd="0" destOrd="2" presId="urn:microsoft.com/office/officeart/2018/2/layout/IconVerticalSolidList"/>
    <dgm:cxn modelId="{FF417530-23C8-4F8E-B9B8-5EA68CD3CE78}" srcId="{9B5FE41E-20FD-4A9E-8062-1DE2E6DBCB09}" destId="{A7FCED98-A4A4-48F2-AF25-0FFC5B9DEC94}" srcOrd="1" destOrd="0" parTransId="{82608A5D-CE43-4EA6-9F07-3E751CD5C320}" sibTransId="{3FBEBF57-BA3A-4017-A4F6-F2B30E14B77F}"/>
    <dgm:cxn modelId="{E2C91134-D6C3-4219-B8BA-C49D4C378D51}" type="presOf" srcId="{A497717C-AB39-470D-B8CD-1C376CCA5A78}" destId="{6594881A-F68D-4BE0-8921-1B109C0F82DB}" srcOrd="0" destOrd="0" presId="urn:microsoft.com/office/officeart/2018/2/layout/IconVerticalSolidList"/>
    <dgm:cxn modelId="{10709B35-7F0A-4796-B3D6-712D36FF83C2}" type="presOf" srcId="{A7FCED98-A4A4-48F2-AF25-0FFC5B9DEC94}" destId="{10C0404F-1A40-4638-9C93-8F5D025E4B1C}" srcOrd="0" destOrd="0" presId="urn:microsoft.com/office/officeart/2018/2/layout/IconVerticalSolidList"/>
    <dgm:cxn modelId="{36680D60-C5FB-4A78-83E6-A385604B32C3}" srcId="{9B5FE41E-20FD-4A9E-8062-1DE2E6DBCB09}" destId="{8AA8AEE2-45AB-4B58-BDBB-A8D0EF4202D9}" srcOrd="0" destOrd="0" parTransId="{54492D55-F140-49BD-B018-23B7FE17CAAB}" sibTransId="{7A8785D9-48C5-4531-907D-64A55E4CF867}"/>
    <dgm:cxn modelId="{C51FA67D-29D9-4CB1-8E46-97C3C7266CB3}" srcId="{9B5FE41E-20FD-4A9E-8062-1DE2E6DBCB09}" destId="{9FF450BA-86CC-4451-B6CC-3C8C6BD256D3}" srcOrd="2" destOrd="0" parTransId="{370D9B54-DEE5-42BC-85BF-7DCB5E22B857}" sibTransId="{953B754A-4EC5-45B6-BCAF-57E6DD6F0D92}"/>
    <dgm:cxn modelId="{9AE18D8D-47DB-4239-8DC6-54619A758724}" type="presOf" srcId="{9B5FE41E-20FD-4A9E-8062-1DE2E6DBCB09}" destId="{1912327C-5576-4580-8B9A-B5CC1906E592}" srcOrd="0" destOrd="0" presId="urn:microsoft.com/office/officeart/2018/2/layout/IconVerticalSolidList"/>
    <dgm:cxn modelId="{B7BB5BB0-6553-4FE4-B412-6A7D1D5A7CEC}" srcId="{A7FCED98-A4A4-48F2-AF25-0FFC5B9DEC94}" destId="{3A3D9BC8-7327-4AF5-866D-EF6F07D3327A}" srcOrd="2" destOrd="0" parTransId="{72767FC3-C3A5-4D2B-BE02-E0E9BEA3FDFF}" sibTransId="{BD674191-B422-4D76-8762-AAACCC23D721}"/>
    <dgm:cxn modelId="{9E2968BD-65F5-447B-9396-B98E0B09D94E}" srcId="{A7FCED98-A4A4-48F2-AF25-0FFC5B9DEC94}" destId="{411963A9-1AA1-4B38-8884-C0FC69E244E8}" srcOrd="3" destOrd="0" parTransId="{682C7769-CF96-4683-A19F-33A4DDEDCC5E}" sibTransId="{7273C201-6D1C-4C79-A337-A8849C763563}"/>
    <dgm:cxn modelId="{715536DF-883E-4971-8A55-C2FC4C872B7E}" type="presOf" srcId="{411963A9-1AA1-4B38-8884-C0FC69E244E8}" destId="{6594881A-F68D-4BE0-8921-1B109C0F82DB}" srcOrd="0" destOrd="3" presId="urn:microsoft.com/office/officeart/2018/2/layout/IconVerticalSolidList"/>
    <dgm:cxn modelId="{A5F0C7E6-7911-4855-9161-B4FFABE140D8}" type="presOf" srcId="{9FF450BA-86CC-4451-B6CC-3C8C6BD256D3}" destId="{2A270BDF-36E5-45DA-A24A-FE34AE054431}" srcOrd="0" destOrd="0" presId="urn:microsoft.com/office/officeart/2018/2/layout/IconVerticalSolidList"/>
    <dgm:cxn modelId="{4503B8EF-2686-4F9E-AB73-A49E5ECE00BC}" type="presOf" srcId="{C5E43DDB-3598-426E-A41D-46C735ABFD66}" destId="{6594881A-F68D-4BE0-8921-1B109C0F82DB}" srcOrd="0" destOrd="1" presId="urn:microsoft.com/office/officeart/2018/2/layout/IconVerticalSolidList"/>
    <dgm:cxn modelId="{A3A385F1-CB82-4566-8E1F-84A175AE1C1C}" type="presOf" srcId="{8AA8AEE2-45AB-4B58-BDBB-A8D0EF4202D9}" destId="{7BBE910F-DD68-4135-88E5-69A474D8C48B}" srcOrd="0" destOrd="0" presId="urn:microsoft.com/office/officeart/2018/2/layout/IconVerticalSolidList"/>
    <dgm:cxn modelId="{811B16FD-C6B9-4262-9E65-94A7BF85AC73}" srcId="{A7FCED98-A4A4-48F2-AF25-0FFC5B9DEC94}" destId="{C5E43DDB-3598-426E-A41D-46C735ABFD66}" srcOrd="1" destOrd="0" parTransId="{371E859B-E1CB-42BE-BF21-63B07BE9D7B1}" sibTransId="{7A354372-9C06-407E-8A6E-3E4CE1E314E3}"/>
    <dgm:cxn modelId="{09A85A9B-5225-4254-AB30-544F747563EE}" type="presParOf" srcId="{1912327C-5576-4580-8B9A-B5CC1906E592}" destId="{8FDC307D-5D3C-4515-9AA0-088A6EAAF106}" srcOrd="0" destOrd="0" presId="urn:microsoft.com/office/officeart/2018/2/layout/IconVerticalSolidList"/>
    <dgm:cxn modelId="{A7C549A3-CCF4-41BA-A346-CC7C65F3AD8F}" type="presParOf" srcId="{8FDC307D-5D3C-4515-9AA0-088A6EAAF106}" destId="{C3B7BC19-5271-4A46-A1FC-F1410B0C91A6}" srcOrd="0" destOrd="0" presId="urn:microsoft.com/office/officeart/2018/2/layout/IconVerticalSolidList"/>
    <dgm:cxn modelId="{E51A3B07-4B26-4AE3-8E38-7A2647B9ECED}" type="presParOf" srcId="{8FDC307D-5D3C-4515-9AA0-088A6EAAF106}" destId="{826633F9-7B14-4CDE-8F2A-4D98A4752080}" srcOrd="1" destOrd="0" presId="urn:microsoft.com/office/officeart/2018/2/layout/IconVerticalSolidList"/>
    <dgm:cxn modelId="{5FD5A78B-0660-4143-81BD-A93E09719421}" type="presParOf" srcId="{8FDC307D-5D3C-4515-9AA0-088A6EAAF106}" destId="{46F3EC0A-D642-4214-B1CE-EF62A91EEDA0}" srcOrd="2" destOrd="0" presId="urn:microsoft.com/office/officeart/2018/2/layout/IconVerticalSolidList"/>
    <dgm:cxn modelId="{A617BDC6-028A-479B-8D29-5EB610629EFD}" type="presParOf" srcId="{8FDC307D-5D3C-4515-9AA0-088A6EAAF106}" destId="{7BBE910F-DD68-4135-88E5-69A474D8C48B}" srcOrd="3" destOrd="0" presId="urn:microsoft.com/office/officeart/2018/2/layout/IconVerticalSolidList"/>
    <dgm:cxn modelId="{005B2969-16C6-44F8-A708-5C75ECA998BC}" type="presParOf" srcId="{1912327C-5576-4580-8B9A-B5CC1906E592}" destId="{79803D99-9B07-482E-8F06-DCAFBF1E9FDA}" srcOrd="1" destOrd="0" presId="urn:microsoft.com/office/officeart/2018/2/layout/IconVerticalSolidList"/>
    <dgm:cxn modelId="{EF84E86A-1BD0-4321-BB3A-9F3926D55B53}" type="presParOf" srcId="{1912327C-5576-4580-8B9A-B5CC1906E592}" destId="{9E158CCD-26E9-4AD7-8037-18581549D521}" srcOrd="2" destOrd="0" presId="urn:microsoft.com/office/officeart/2018/2/layout/IconVerticalSolidList"/>
    <dgm:cxn modelId="{FB5586D6-DC22-4A11-B42B-1A7E20C55C44}" type="presParOf" srcId="{9E158CCD-26E9-4AD7-8037-18581549D521}" destId="{7BAF6064-4F7D-4644-9C4C-EEDA70CE4F16}" srcOrd="0" destOrd="0" presId="urn:microsoft.com/office/officeart/2018/2/layout/IconVerticalSolidList"/>
    <dgm:cxn modelId="{9033E5C3-9482-42C3-BF25-7B1DCF0B84A8}" type="presParOf" srcId="{9E158CCD-26E9-4AD7-8037-18581549D521}" destId="{B3B1E02B-5A4D-41FE-965E-7B7DF4527814}" srcOrd="1" destOrd="0" presId="urn:microsoft.com/office/officeart/2018/2/layout/IconVerticalSolidList"/>
    <dgm:cxn modelId="{81E4D3F6-F6C0-43AB-89D5-F205EC640BA7}" type="presParOf" srcId="{9E158CCD-26E9-4AD7-8037-18581549D521}" destId="{914477D5-9972-4D1E-82BB-272EC212963A}" srcOrd="2" destOrd="0" presId="urn:microsoft.com/office/officeart/2018/2/layout/IconVerticalSolidList"/>
    <dgm:cxn modelId="{30CD129D-B8A1-43E5-A861-4B4816D8B433}" type="presParOf" srcId="{9E158CCD-26E9-4AD7-8037-18581549D521}" destId="{10C0404F-1A40-4638-9C93-8F5D025E4B1C}" srcOrd="3" destOrd="0" presId="urn:microsoft.com/office/officeart/2018/2/layout/IconVerticalSolidList"/>
    <dgm:cxn modelId="{57B0189E-4365-407E-BFC6-F9E37BE53674}" type="presParOf" srcId="{9E158CCD-26E9-4AD7-8037-18581549D521}" destId="{6594881A-F68D-4BE0-8921-1B109C0F82DB}" srcOrd="4" destOrd="0" presId="urn:microsoft.com/office/officeart/2018/2/layout/IconVerticalSolidList"/>
    <dgm:cxn modelId="{BA58576B-D535-4F12-BB8B-993DE5A55080}" type="presParOf" srcId="{1912327C-5576-4580-8B9A-B5CC1906E592}" destId="{D4AFF279-7F6F-4627-AD65-12B665AAD7BD}" srcOrd="3" destOrd="0" presId="urn:microsoft.com/office/officeart/2018/2/layout/IconVerticalSolidList"/>
    <dgm:cxn modelId="{3F81BD58-4F36-4D67-B1B2-FC76A8A29080}" type="presParOf" srcId="{1912327C-5576-4580-8B9A-B5CC1906E592}" destId="{96E7C258-5F3D-418D-A85A-16B2702C08AF}" srcOrd="4" destOrd="0" presId="urn:microsoft.com/office/officeart/2018/2/layout/IconVerticalSolidList"/>
    <dgm:cxn modelId="{3B6B6292-4B2A-4BC8-9223-522627F417C6}" type="presParOf" srcId="{96E7C258-5F3D-418D-A85A-16B2702C08AF}" destId="{BE8BC9D9-C733-49F9-BC00-F26D9ABFCD22}" srcOrd="0" destOrd="0" presId="urn:microsoft.com/office/officeart/2018/2/layout/IconVerticalSolidList"/>
    <dgm:cxn modelId="{01AC3AA2-6D02-4FB8-A60C-2979E66DA3A9}" type="presParOf" srcId="{96E7C258-5F3D-418D-A85A-16B2702C08AF}" destId="{FCEBBA32-95D9-4860-960F-541A8E517A1F}" srcOrd="1" destOrd="0" presId="urn:microsoft.com/office/officeart/2018/2/layout/IconVerticalSolidList"/>
    <dgm:cxn modelId="{5ECA7058-BD36-4C46-9076-5DC211E0A968}" type="presParOf" srcId="{96E7C258-5F3D-418D-A85A-16B2702C08AF}" destId="{DB899D9D-4C73-47CD-B379-F744A21D2109}" srcOrd="2" destOrd="0" presId="urn:microsoft.com/office/officeart/2018/2/layout/IconVerticalSolidList"/>
    <dgm:cxn modelId="{14E58054-B76E-41DE-AAC8-5AF7F4D2B835}" type="presParOf" srcId="{96E7C258-5F3D-418D-A85A-16B2702C08AF}" destId="{2A270BDF-36E5-45DA-A24A-FE34AE0544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21BCA-079B-430C-BD7F-840587AE70C8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9395E9-35AA-402F-A62E-31CBEBE02912}">
      <dgm:prSet/>
      <dgm:spPr/>
      <dgm:t>
        <a:bodyPr/>
        <a:lstStyle/>
        <a:p>
          <a:r>
            <a:rPr lang="en-US"/>
            <a:t>Qualità imprenditoriale: </a:t>
          </a:r>
        </a:p>
      </dgm:t>
    </dgm:pt>
    <dgm:pt modelId="{5EDE0178-1452-47EF-9C45-0F85384DA34D}" type="parTrans" cxnId="{37B8DC9E-25A4-4E01-B412-07E963BAD0F5}">
      <dgm:prSet/>
      <dgm:spPr/>
      <dgm:t>
        <a:bodyPr/>
        <a:lstStyle/>
        <a:p>
          <a:endParaRPr lang="en-US"/>
        </a:p>
      </dgm:t>
    </dgm:pt>
    <dgm:pt modelId="{11B28522-6DAA-43AF-AC99-B3CDD7D9265D}" type="sibTrans" cxnId="{37B8DC9E-25A4-4E01-B412-07E963BAD0F5}">
      <dgm:prSet/>
      <dgm:spPr/>
      <dgm:t>
        <a:bodyPr/>
        <a:lstStyle/>
        <a:p>
          <a:endParaRPr lang="en-US"/>
        </a:p>
      </dgm:t>
    </dgm:pt>
    <dgm:pt modelId="{41D7F8B9-F7B2-4935-A1B7-F90EEAC5BF3B}">
      <dgm:prSet/>
      <dgm:spPr/>
      <dgm:t>
        <a:bodyPr/>
        <a:lstStyle/>
        <a:p>
          <a:r>
            <a:rPr lang="en-GB"/>
            <a:t>C</a:t>
          </a:r>
          <a:r>
            <a:rPr lang="en-US"/>
            <a:t>ompetenze</a:t>
          </a:r>
        </a:p>
      </dgm:t>
    </dgm:pt>
    <dgm:pt modelId="{73F3D10A-669F-44F6-8138-A3D6FAA458CF}" type="parTrans" cxnId="{BD9CCD8E-9903-44EF-8911-696AB7637948}">
      <dgm:prSet/>
      <dgm:spPr/>
      <dgm:t>
        <a:bodyPr/>
        <a:lstStyle/>
        <a:p>
          <a:endParaRPr lang="en-US"/>
        </a:p>
      </dgm:t>
    </dgm:pt>
    <dgm:pt modelId="{6AA2985A-BB5A-4557-84C9-B522CCA251BF}" type="sibTrans" cxnId="{BD9CCD8E-9903-44EF-8911-696AB7637948}">
      <dgm:prSet/>
      <dgm:spPr/>
      <dgm:t>
        <a:bodyPr/>
        <a:lstStyle/>
        <a:p>
          <a:endParaRPr lang="en-US"/>
        </a:p>
      </dgm:t>
    </dgm:pt>
    <dgm:pt modelId="{D9D49C8B-021C-474A-A905-3BE39E947F8D}">
      <dgm:prSet/>
      <dgm:spPr/>
      <dgm:t>
        <a:bodyPr/>
        <a:lstStyle/>
        <a:p>
          <a:r>
            <a:rPr lang="en-US"/>
            <a:t>strategie chiare</a:t>
          </a:r>
        </a:p>
      </dgm:t>
    </dgm:pt>
    <dgm:pt modelId="{B22BF86C-630F-4B16-84E8-00474593A352}" type="parTrans" cxnId="{8AD649BB-A966-4CFE-95E2-2B183B46643C}">
      <dgm:prSet/>
      <dgm:spPr/>
      <dgm:t>
        <a:bodyPr/>
        <a:lstStyle/>
        <a:p>
          <a:endParaRPr lang="en-US"/>
        </a:p>
      </dgm:t>
    </dgm:pt>
    <dgm:pt modelId="{B67EA0A9-6168-4C4B-866C-37695BCACAD5}" type="sibTrans" cxnId="{8AD649BB-A966-4CFE-95E2-2B183B46643C}">
      <dgm:prSet/>
      <dgm:spPr/>
      <dgm:t>
        <a:bodyPr/>
        <a:lstStyle/>
        <a:p>
          <a:endParaRPr lang="en-US"/>
        </a:p>
      </dgm:t>
    </dgm:pt>
    <dgm:pt modelId="{789A6272-C147-439F-90B0-60DC9DABF1F9}">
      <dgm:prSet/>
      <dgm:spPr/>
      <dgm:t>
        <a:bodyPr/>
        <a:lstStyle/>
        <a:p>
          <a:r>
            <a:rPr lang="en-US"/>
            <a:t>governance)</a:t>
          </a:r>
        </a:p>
      </dgm:t>
    </dgm:pt>
    <dgm:pt modelId="{AE7DB393-9EB8-490C-80F7-0C7EB9F7BE25}" type="parTrans" cxnId="{C1A25859-A971-41DB-B3E5-89682F7E4452}">
      <dgm:prSet/>
      <dgm:spPr/>
      <dgm:t>
        <a:bodyPr/>
        <a:lstStyle/>
        <a:p>
          <a:endParaRPr lang="en-US"/>
        </a:p>
      </dgm:t>
    </dgm:pt>
    <dgm:pt modelId="{781216E8-5B19-4C7F-8B2A-270BF6EF3F62}" type="sibTrans" cxnId="{C1A25859-A971-41DB-B3E5-89682F7E4452}">
      <dgm:prSet/>
      <dgm:spPr/>
      <dgm:t>
        <a:bodyPr/>
        <a:lstStyle/>
        <a:p>
          <a:endParaRPr lang="en-US"/>
        </a:p>
      </dgm:t>
    </dgm:pt>
    <dgm:pt modelId="{5DC562CE-0DF8-43E3-883B-D0BAA0259879}">
      <dgm:prSet/>
      <dgm:spPr/>
      <dgm:t>
        <a:bodyPr/>
        <a:lstStyle/>
        <a:p>
          <a:r>
            <a:rPr lang="en-US"/>
            <a:t>Sviluppo capitale immateriale: </a:t>
          </a:r>
        </a:p>
      </dgm:t>
    </dgm:pt>
    <dgm:pt modelId="{DA650BE2-ADD6-459F-B43F-B9B7F2EBA468}" type="parTrans" cxnId="{F064BAE2-8E41-49F2-8F98-F62CCF73C67C}">
      <dgm:prSet/>
      <dgm:spPr/>
      <dgm:t>
        <a:bodyPr/>
        <a:lstStyle/>
        <a:p>
          <a:endParaRPr lang="en-US"/>
        </a:p>
      </dgm:t>
    </dgm:pt>
    <dgm:pt modelId="{5FCC38AC-BD25-46BA-A9C0-2B295212AFBD}" type="sibTrans" cxnId="{F064BAE2-8E41-49F2-8F98-F62CCF73C67C}">
      <dgm:prSet/>
      <dgm:spPr/>
      <dgm:t>
        <a:bodyPr/>
        <a:lstStyle/>
        <a:p>
          <a:endParaRPr lang="en-US"/>
        </a:p>
      </dgm:t>
    </dgm:pt>
    <dgm:pt modelId="{3291BB8A-B048-4197-9515-EA5D6153B36D}">
      <dgm:prSet/>
      <dgm:spPr/>
      <dgm:t>
        <a:bodyPr/>
        <a:lstStyle/>
        <a:p>
          <a:r>
            <a:rPr lang="en-GB"/>
            <a:t>R</a:t>
          </a:r>
          <a:r>
            <a:rPr lang="en-US"/>
            <a:t>eputazione</a:t>
          </a:r>
        </a:p>
      </dgm:t>
    </dgm:pt>
    <dgm:pt modelId="{F2F385C6-30E4-469E-ADB6-2410D360F600}" type="parTrans" cxnId="{6B352DF7-B0A5-423B-8D0C-05846F7528D0}">
      <dgm:prSet/>
      <dgm:spPr/>
      <dgm:t>
        <a:bodyPr/>
        <a:lstStyle/>
        <a:p>
          <a:endParaRPr lang="en-US"/>
        </a:p>
      </dgm:t>
    </dgm:pt>
    <dgm:pt modelId="{26F30FE0-48C7-4315-90C9-ACD7F9402DAA}" type="sibTrans" cxnId="{6B352DF7-B0A5-423B-8D0C-05846F7528D0}">
      <dgm:prSet/>
      <dgm:spPr/>
      <dgm:t>
        <a:bodyPr/>
        <a:lstStyle/>
        <a:p>
          <a:endParaRPr lang="en-US"/>
        </a:p>
      </dgm:t>
    </dgm:pt>
    <dgm:pt modelId="{89619BC3-FCDE-4274-942C-2E4C33392508}">
      <dgm:prSet/>
      <dgm:spPr/>
      <dgm:t>
        <a:bodyPr/>
        <a:lstStyle/>
        <a:p>
          <a:r>
            <a:rPr lang="en-US"/>
            <a:t>filiera </a:t>
          </a:r>
        </a:p>
      </dgm:t>
    </dgm:pt>
    <dgm:pt modelId="{AA302C84-E98F-44FC-AA9F-C2AC828B93F6}" type="parTrans" cxnId="{9E6F0BEA-2798-4107-8FC6-40904528FEAF}">
      <dgm:prSet/>
      <dgm:spPr/>
      <dgm:t>
        <a:bodyPr/>
        <a:lstStyle/>
        <a:p>
          <a:endParaRPr lang="en-US"/>
        </a:p>
      </dgm:t>
    </dgm:pt>
    <dgm:pt modelId="{C3CC7C59-5054-4C50-B059-0262BF2F88E9}" type="sibTrans" cxnId="{9E6F0BEA-2798-4107-8FC6-40904528FEAF}">
      <dgm:prSet/>
      <dgm:spPr/>
      <dgm:t>
        <a:bodyPr/>
        <a:lstStyle/>
        <a:p>
          <a:endParaRPr lang="en-US"/>
        </a:p>
      </dgm:t>
    </dgm:pt>
    <dgm:pt modelId="{2428C31A-53F6-4B8A-835C-DA3ACA83C080}">
      <dgm:prSet/>
      <dgm:spPr/>
      <dgm:t>
        <a:bodyPr/>
        <a:lstStyle/>
        <a:p>
          <a:r>
            <a:rPr lang="en-US"/>
            <a:t>accesso a conoscenze)</a:t>
          </a:r>
        </a:p>
      </dgm:t>
    </dgm:pt>
    <dgm:pt modelId="{54ED9D47-A4DE-4B4E-AF82-9C8E2BFCA573}" type="parTrans" cxnId="{B08B088D-712E-4D9B-A90F-6EBEFE50B775}">
      <dgm:prSet/>
      <dgm:spPr/>
      <dgm:t>
        <a:bodyPr/>
        <a:lstStyle/>
        <a:p>
          <a:endParaRPr lang="en-US"/>
        </a:p>
      </dgm:t>
    </dgm:pt>
    <dgm:pt modelId="{F0CB35D8-D1DE-43DA-8C59-E555FA9427BD}" type="sibTrans" cxnId="{B08B088D-712E-4D9B-A90F-6EBEFE50B775}">
      <dgm:prSet/>
      <dgm:spPr/>
      <dgm:t>
        <a:bodyPr/>
        <a:lstStyle/>
        <a:p>
          <a:endParaRPr lang="en-US"/>
        </a:p>
      </dgm:t>
    </dgm:pt>
    <dgm:pt modelId="{E44075D8-1F99-4976-916D-5F2EE1315E28}">
      <dgm:prSet/>
      <dgm:spPr/>
      <dgm:t>
        <a:bodyPr/>
        <a:lstStyle/>
        <a:p>
          <a:r>
            <a:rPr lang="en-US"/>
            <a:t>Competizione focalizzata </a:t>
          </a:r>
        </a:p>
      </dgm:t>
    </dgm:pt>
    <dgm:pt modelId="{FB4913D3-AB23-48D5-85ED-FAF2B4AC15D3}" type="parTrans" cxnId="{92766E3F-BDEA-4D99-9E78-948327EFBA35}">
      <dgm:prSet/>
      <dgm:spPr/>
      <dgm:t>
        <a:bodyPr/>
        <a:lstStyle/>
        <a:p>
          <a:endParaRPr lang="en-US"/>
        </a:p>
      </dgm:t>
    </dgm:pt>
    <dgm:pt modelId="{BB1A9A87-2D09-47DB-B755-6755B78D2D37}" type="sibTrans" cxnId="{92766E3F-BDEA-4D99-9E78-948327EFBA35}">
      <dgm:prSet/>
      <dgm:spPr/>
      <dgm:t>
        <a:bodyPr/>
        <a:lstStyle/>
        <a:p>
          <a:endParaRPr lang="en-US"/>
        </a:p>
      </dgm:t>
    </dgm:pt>
    <dgm:pt modelId="{F0B10531-6CEF-43EA-A5BE-6DE1C8A06425}">
      <dgm:prSet/>
      <dgm:spPr/>
      <dgm:t>
        <a:bodyPr/>
        <a:lstStyle/>
        <a:p>
          <a:r>
            <a:rPr lang="en-GB"/>
            <a:t>N</a:t>
          </a:r>
          <a:r>
            <a:rPr lang="en-US"/>
            <a:t>icchie di mercato</a:t>
          </a:r>
        </a:p>
      </dgm:t>
    </dgm:pt>
    <dgm:pt modelId="{3934CF3C-2554-48D9-8EB9-2D43FAB693E6}" type="parTrans" cxnId="{7EA04B6B-9D3D-408D-87A0-BF7342D1D87A}">
      <dgm:prSet/>
      <dgm:spPr/>
      <dgm:t>
        <a:bodyPr/>
        <a:lstStyle/>
        <a:p>
          <a:endParaRPr lang="en-US"/>
        </a:p>
      </dgm:t>
    </dgm:pt>
    <dgm:pt modelId="{F9731F0E-870B-498D-AC02-0CACC5312A74}" type="sibTrans" cxnId="{7EA04B6B-9D3D-408D-87A0-BF7342D1D87A}">
      <dgm:prSet/>
      <dgm:spPr/>
      <dgm:t>
        <a:bodyPr/>
        <a:lstStyle/>
        <a:p>
          <a:endParaRPr lang="en-US"/>
        </a:p>
      </dgm:t>
    </dgm:pt>
    <dgm:pt modelId="{1F9521C0-CBB5-4442-8281-533F2A58E51E}">
      <dgm:prSet/>
      <dgm:spPr/>
      <dgm:t>
        <a:bodyPr/>
        <a:lstStyle/>
        <a:p>
          <a:r>
            <a:rPr lang="en-GB"/>
            <a:t>L</a:t>
          </a:r>
          <a:r>
            <a:rPr lang="en-US"/>
            <a:t>eadership tecnologica e di prodotto</a:t>
          </a:r>
        </a:p>
      </dgm:t>
    </dgm:pt>
    <dgm:pt modelId="{BCACF094-ACA6-4668-91A9-AD497C1E8CD1}" type="parTrans" cxnId="{772D591D-56A7-4671-BADF-F9F3AB0731A3}">
      <dgm:prSet/>
      <dgm:spPr/>
      <dgm:t>
        <a:bodyPr/>
        <a:lstStyle/>
        <a:p>
          <a:endParaRPr lang="en-US"/>
        </a:p>
      </dgm:t>
    </dgm:pt>
    <dgm:pt modelId="{7610D32F-F664-4288-BB97-2CC106A4A741}" type="sibTrans" cxnId="{772D591D-56A7-4671-BADF-F9F3AB0731A3}">
      <dgm:prSet/>
      <dgm:spPr/>
      <dgm:t>
        <a:bodyPr/>
        <a:lstStyle/>
        <a:p>
          <a:endParaRPr lang="en-US"/>
        </a:p>
      </dgm:t>
    </dgm:pt>
    <dgm:pt modelId="{E11DBE04-7FAA-49D9-BD3B-6539983829A1}">
      <dgm:prSet/>
      <dgm:spPr/>
      <dgm:t>
        <a:bodyPr/>
        <a:lstStyle/>
        <a:p>
          <a:r>
            <a:rPr lang="en-US"/>
            <a:t>Innovatività diffusa</a:t>
          </a:r>
        </a:p>
      </dgm:t>
    </dgm:pt>
    <dgm:pt modelId="{B2D7F553-EDA6-4A24-8979-5CE29FD48745}" type="parTrans" cxnId="{C7C359DC-F1A9-4998-BF15-D6D0FCBA2D7E}">
      <dgm:prSet/>
      <dgm:spPr/>
      <dgm:t>
        <a:bodyPr/>
        <a:lstStyle/>
        <a:p>
          <a:endParaRPr lang="en-US"/>
        </a:p>
      </dgm:t>
    </dgm:pt>
    <dgm:pt modelId="{B62B2C0B-47DC-4572-A901-1284443795BD}" type="sibTrans" cxnId="{C7C359DC-F1A9-4998-BF15-D6D0FCBA2D7E}">
      <dgm:prSet/>
      <dgm:spPr/>
      <dgm:t>
        <a:bodyPr/>
        <a:lstStyle/>
        <a:p>
          <a:endParaRPr lang="en-US"/>
        </a:p>
      </dgm:t>
    </dgm:pt>
    <dgm:pt modelId="{6FC1904C-2991-40A7-91E1-DC7DD224E9FF}">
      <dgm:prSet/>
      <dgm:spPr/>
      <dgm:t>
        <a:bodyPr/>
        <a:lstStyle/>
        <a:p>
          <a:r>
            <a:rPr lang="en-GB"/>
            <a:t>I</a:t>
          </a:r>
          <a:r>
            <a:rPr lang="en-US"/>
            <a:t>nvestimenti internazionali</a:t>
          </a:r>
        </a:p>
      </dgm:t>
    </dgm:pt>
    <dgm:pt modelId="{E0467A42-1382-435C-AACB-3780C6C8C087}" type="parTrans" cxnId="{801E537C-C269-4DAF-A02B-DB9AC5880089}">
      <dgm:prSet/>
      <dgm:spPr/>
      <dgm:t>
        <a:bodyPr/>
        <a:lstStyle/>
        <a:p>
          <a:endParaRPr lang="en-US"/>
        </a:p>
      </dgm:t>
    </dgm:pt>
    <dgm:pt modelId="{AFFE6E77-88FB-48A4-BC52-5328ED6F5D50}" type="sibTrans" cxnId="{801E537C-C269-4DAF-A02B-DB9AC5880089}">
      <dgm:prSet/>
      <dgm:spPr/>
      <dgm:t>
        <a:bodyPr/>
        <a:lstStyle/>
        <a:p>
          <a:endParaRPr lang="en-US"/>
        </a:p>
      </dgm:t>
    </dgm:pt>
    <dgm:pt modelId="{B5B0E32D-DE8A-40BE-A037-5CB0F2F9720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di prodotto</a:t>
          </a:r>
        </a:p>
      </dgm:t>
    </dgm:pt>
    <dgm:pt modelId="{4B0B4499-5E37-4312-85C3-C8FBEEAA50BB}" type="parTrans" cxnId="{604C0D04-5C6C-4CF4-91F7-F2301679B4E9}">
      <dgm:prSet/>
      <dgm:spPr/>
      <dgm:t>
        <a:bodyPr/>
        <a:lstStyle/>
        <a:p>
          <a:endParaRPr lang="en-US"/>
        </a:p>
      </dgm:t>
    </dgm:pt>
    <dgm:pt modelId="{01DCE457-C1B0-4B99-A4AC-94CA6B46179B}" type="sibTrans" cxnId="{604C0D04-5C6C-4CF4-91F7-F2301679B4E9}">
      <dgm:prSet/>
      <dgm:spPr/>
      <dgm:t>
        <a:bodyPr/>
        <a:lstStyle/>
        <a:p>
          <a:endParaRPr lang="en-US"/>
        </a:p>
      </dgm:t>
    </dgm:pt>
    <dgm:pt modelId="{FF2474F1-8C3B-4EB6-8A70-26899094B2F5}">
      <dgm:prSet/>
      <dgm:spPr/>
      <dgm:t>
        <a:bodyPr/>
        <a:lstStyle/>
        <a:p>
          <a:r>
            <a:rPr lang="en-GB"/>
            <a:t>C</a:t>
          </a:r>
          <a:r>
            <a:rPr lang="en-US"/>
            <a:t>ambiamento organizzativo</a:t>
          </a:r>
        </a:p>
      </dgm:t>
    </dgm:pt>
    <dgm:pt modelId="{5232149B-DFA9-4403-9854-02CD50722A23}" type="parTrans" cxnId="{F116FE54-EE2B-43DB-9E9D-EBD0C12F5D14}">
      <dgm:prSet/>
      <dgm:spPr/>
      <dgm:t>
        <a:bodyPr/>
        <a:lstStyle/>
        <a:p>
          <a:endParaRPr lang="en-US"/>
        </a:p>
      </dgm:t>
    </dgm:pt>
    <dgm:pt modelId="{E3FD8AE3-1780-45CD-91E6-05AA65C47680}" type="sibTrans" cxnId="{F116FE54-EE2B-43DB-9E9D-EBD0C12F5D14}">
      <dgm:prSet/>
      <dgm:spPr/>
      <dgm:t>
        <a:bodyPr/>
        <a:lstStyle/>
        <a:p>
          <a:endParaRPr lang="en-US"/>
        </a:p>
      </dgm:t>
    </dgm:pt>
    <dgm:pt modelId="{EC54E81E-EEFB-4C60-9598-46DCD7CC165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nel modello di business</a:t>
          </a:r>
        </a:p>
      </dgm:t>
    </dgm:pt>
    <dgm:pt modelId="{D7D75617-194C-406C-B6F5-69EFD28C0C06}" type="parTrans" cxnId="{58AC0E92-389E-454D-B9D6-8C549A2A1FA3}">
      <dgm:prSet/>
      <dgm:spPr/>
      <dgm:t>
        <a:bodyPr/>
        <a:lstStyle/>
        <a:p>
          <a:endParaRPr lang="en-US"/>
        </a:p>
      </dgm:t>
    </dgm:pt>
    <dgm:pt modelId="{86062B3B-09B3-4205-8C40-C55656DEA227}" type="sibTrans" cxnId="{58AC0E92-389E-454D-B9D6-8C549A2A1FA3}">
      <dgm:prSet/>
      <dgm:spPr/>
      <dgm:t>
        <a:bodyPr/>
        <a:lstStyle/>
        <a:p>
          <a:endParaRPr lang="en-US"/>
        </a:p>
      </dgm:t>
    </dgm:pt>
    <dgm:pt modelId="{E08E2D39-F062-484B-A50F-A8B70E70D37E}" type="pres">
      <dgm:prSet presAssocID="{F6521BCA-079B-430C-BD7F-840587AE70C8}" presName="linear" presStyleCnt="0">
        <dgm:presLayoutVars>
          <dgm:dir/>
          <dgm:animLvl val="lvl"/>
          <dgm:resizeHandles val="exact"/>
        </dgm:presLayoutVars>
      </dgm:prSet>
      <dgm:spPr/>
    </dgm:pt>
    <dgm:pt modelId="{6A0EAB16-2B88-D842-AF49-A8B176842457}" type="pres">
      <dgm:prSet presAssocID="{209395E9-35AA-402F-A62E-31CBEBE02912}" presName="parentLin" presStyleCnt="0"/>
      <dgm:spPr/>
    </dgm:pt>
    <dgm:pt modelId="{6BCEDBBA-1D88-1B4B-BD93-A9A5FE864E0F}" type="pres">
      <dgm:prSet presAssocID="{209395E9-35AA-402F-A62E-31CBEBE02912}" presName="parentLeftMargin" presStyleLbl="node1" presStyleIdx="0" presStyleCnt="4"/>
      <dgm:spPr/>
    </dgm:pt>
    <dgm:pt modelId="{034973E2-FBEE-904B-A688-EB0C4CDACDB5}" type="pres">
      <dgm:prSet presAssocID="{209395E9-35AA-402F-A62E-31CBEBE029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8B696E-1E29-C44D-B1B4-B4599B4779AC}" type="pres">
      <dgm:prSet presAssocID="{209395E9-35AA-402F-A62E-31CBEBE02912}" presName="negativeSpace" presStyleCnt="0"/>
      <dgm:spPr/>
    </dgm:pt>
    <dgm:pt modelId="{02D79EE4-78FD-8B49-86CE-F168A0B39B47}" type="pres">
      <dgm:prSet presAssocID="{209395E9-35AA-402F-A62E-31CBEBE02912}" presName="childText" presStyleLbl="conFgAcc1" presStyleIdx="0" presStyleCnt="4">
        <dgm:presLayoutVars>
          <dgm:bulletEnabled val="1"/>
        </dgm:presLayoutVars>
      </dgm:prSet>
      <dgm:spPr/>
    </dgm:pt>
    <dgm:pt modelId="{89257ABE-56EC-9B44-816D-89299D16EAAF}" type="pres">
      <dgm:prSet presAssocID="{11B28522-6DAA-43AF-AC99-B3CDD7D9265D}" presName="spaceBetweenRectangles" presStyleCnt="0"/>
      <dgm:spPr/>
    </dgm:pt>
    <dgm:pt modelId="{DAFAD5F4-D26D-B341-B215-5DD2E647AFBE}" type="pres">
      <dgm:prSet presAssocID="{5DC562CE-0DF8-43E3-883B-D0BAA0259879}" presName="parentLin" presStyleCnt="0"/>
      <dgm:spPr/>
    </dgm:pt>
    <dgm:pt modelId="{90AD9F85-BADE-0140-9D50-D43017A652DD}" type="pres">
      <dgm:prSet presAssocID="{5DC562CE-0DF8-43E3-883B-D0BAA0259879}" presName="parentLeftMargin" presStyleLbl="node1" presStyleIdx="0" presStyleCnt="4"/>
      <dgm:spPr/>
    </dgm:pt>
    <dgm:pt modelId="{699A1436-CA9A-EF4A-ACCD-CD9EFA11DC87}" type="pres">
      <dgm:prSet presAssocID="{5DC562CE-0DF8-43E3-883B-D0BAA0259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DF7066-7384-CB42-A38D-079CDD3DBE40}" type="pres">
      <dgm:prSet presAssocID="{5DC562CE-0DF8-43E3-883B-D0BAA0259879}" presName="negativeSpace" presStyleCnt="0"/>
      <dgm:spPr/>
    </dgm:pt>
    <dgm:pt modelId="{D62A2E6C-A81B-624B-A0AA-A63E82935CC5}" type="pres">
      <dgm:prSet presAssocID="{5DC562CE-0DF8-43E3-883B-D0BAA0259879}" presName="childText" presStyleLbl="conFgAcc1" presStyleIdx="1" presStyleCnt="4">
        <dgm:presLayoutVars>
          <dgm:bulletEnabled val="1"/>
        </dgm:presLayoutVars>
      </dgm:prSet>
      <dgm:spPr/>
    </dgm:pt>
    <dgm:pt modelId="{B4A3BA43-256E-2F41-B26F-7DD5DAF8E71E}" type="pres">
      <dgm:prSet presAssocID="{5FCC38AC-BD25-46BA-A9C0-2B295212AFBD}" presName="spaceBetweenRectangles" presStyleCnt="0"/>
      <dgm:spPr/>
    </dgm:pt>
    <dgm:pt modelId="{35137347-7586-2246-963A-6FEBC1ABC59C}" type="pres">
      <dgm:prSet presAssocID="{E44075D8-1F99-4976-916D-5F2EE1315E28}" presName="parentLin" presStyleCnt="0"/>
      <dgm:spPr/>
    </dgm:pt>
    <dgm:pt modelId="{19FDD4E4-80C3-4E4B-8CEE-2CD02EC26A25}" type="pres">
      <dgm:prSet presAssocID="{E44075D8-1F99-4976-916D-5F2EE1315E28}" presName="parentLeftMargin" presStyleLbl="node1" presStyleIdx="1" presStyleCnt="4"/>
      <dgm:spPr/>
    </dgm:pt>
    <dgm:pt modelId="{2C9769BF-204A-A942-B25C-8FCC3EBA0A55}" type="pres">
      <dgm:prSet presAssocID="{E44075D8-1F99-4976-916D-5F2EE1315E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ABC19-8749-A543-AA9B-1CAED0437C4C}" type="pres">
      <dgm:prSet presAssocID="{E44075D8-1F99-4976-916D-5F2EE1315E28}" presName="negativeSpace" presStyleCnt="0"/>
      <dgm:spPr/>
    </dgm:pt>
    <dgm:pt modelId="{2F732F38-0DB1-DF4B-AB47-1318E023E670}" type="pres">
      <dgm:prSet presAssocID="{E44075D8-1F99-4976-916D-5F2EE1315E28}" presName="childText" presStyleLbl="conFgAcc1" presStyleIdx="2" presStyleCnt="4">
        <dgm:presLayoutVars>
          <dgm:bulletEnabled val="1"/>
        </dgm:presLayoutVars>
      </dgm:prSet>
      <dgm:spPr/>
    </dgm:pt>
    <dgm:pt modelId="{B72F2540-BFA9-6143-B45C-EAFE4AB0AEFE}" type="pres">
      <dgm:prSet presAssocID="{BB1A9A87-2D09-47DB-B755-6755B78D2D37}" presName="spaceBetweenRectangles" presStyleCnt="0"/>
      <dgm:spPr/>
    </dgm:pt>
    <dgm:pt modelId="{AF489403-9153-0440-8CA2-AC62D28CA236}" type="pres">
      <dgm:prSet presAssocID="{E11DBE04-7FAA-49D9-BD3B-6539983829A1}" presName="parentLin" presStyleCnt="0"/>
      <dgm:spPr/>
    </dgm:pt>
    <dgm:pt modelId="{9969E053-7E61-F544-923E-578D90E646D5}" type="pres">
      <dgm:prSet presAssocID="{E11DBE04-7FAA-49D9-BD3B-6539983829A1}" presName="parentLeftMargin" presStyleLbl="node1" presStyleIdx="2" presStyleCnt="4"/>
      <dgm:spPr/>
    </dgm:pt>
    <dgm:pt modelId="{7CA937E2-125A-CD44-AF95-FD01F28CBB1B}" type="pres">
      <dgm:prSet presAssocID="{E11DBE04-7FAA-49D9-BD3B-6539983829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805628B-4155-BD4C-BA14-D49E8AED5B66}" type="pres">
      <dgm:prSet presAssocID="{E11DBE04-7FAA-49D9-BD3B-6539983829A1}" presName="negativeSpace" presStyleCnt="0"/>
      <dgm:spPr/>
    </dgm:pt>
    <dgm:pt modelId="{0506F7B5-2D7E-5F41-A5EA-54C900AA2ED2}" type="pres">
      <dgm:prSet presAssocID="{E11DBE04-7FAA-49D9-BD3B-6539983829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4C0D04-5C6C-4CF4-91F7-F2301679B4E9}" srcId="{E11DBE04-7FAA-49D9-BD3B-6539983829A1}" destId="{B5B0E32D-DE8A-40BE-A037-5CB0F2F97208}" srcOrd="1" destOrd="0" parTransId="{4B0B4499-5E37-4312-85C3-C8FBEEAA50BB}" sibTransId="{01DCE457-C1B0-4B99-A4AC-94CA6B46179B}"/>
    <dgm:cxn modelId="{16B3F604-107D-3444-B94E-E1C98BB01F62}" type="presOf" srcId="{B5B0E32D-DE8A-40BE-A037-5CB0F2F97208}" destId="{0506F7B5-2D7E-5F41-A5EA-54C900AA2ED2}" srcOrd="0" destOrd="1" presId="urn:microsoft.com/office/officeart/2005/8/layout/list1"/>
    <dgm:cxn modelId="{FBA12D11-EC8B-7741-8E6A-5D65B9E668D4}" type="presOf" srcId="{E44075D8-1F99-4976-916D-5F2EE1315E28}" destId="{19FDD4E4-80C3-4E4B-8CEE-2CD02EC26A25}" srcOrd="0" destOrd="0" presId="urn:microsoft.com/office/officeart/2005/8/layout/list1"/>
    <dgm:cxn modelId="{1E79991A-A9EC-3F46-8721-80626C075BCA}" type="presOf" srcId="{F6521BCA-079B-430C-BD7F-840587AE70C8}" destId="{E08E2D39-F062-484B-A50F-A8B70E70D37E}" srcOrd="0" destOrd="0" presId="urn:microsoft.com/office/officeart/2005/8/layout/list1"/>
    <dgm:cxn modelId="{772D591D-56A7-4671-BADF-F9F3AB0731A3}" srcId="{E44075D8-1F99-4976-916D-5F2EE1315E28}" destId="{1F9521C0-CBB5-4442-8281-533F2A58E51E}" srcOrd="1" destOrd="0" parTransId="{BCACF094-ACA6-4668-91A9-AD497C1E8CD1}" sibTransId="{7610D32F-F664-4288-BB97-2CC106A4A741}"/>
    <dgm:cxn modelId="{5100C327-2EAE-584D-8D87-4EA640FB14EB}" type="presOf" srcId="{E11DBE04-7FAA-49D9-BD3B-6539983829A1}" destId="{7CA937E2-125A-CD44-AF95-FD01F28CBB1B}" srcOrd="1" destOrd="0" presId="urn:microsoft.com/office/officeart/2005/8/layout/list1"/>
    <dgm:cxn modelId="{9B46CF31-221D-7A4F-8476-0D6061588816}" type="presOf" srcId="{FF2474F1-8C3B-4EB6-8A70-26899094B2F5}" destId="{0506F7B5-2D7E-5F41-A5EA-54C900AA2ED2}" srcOrd="0" destOrd="2" presId="urn:microsoft.com/office/officeart/2005/8/layout/list1"/>
    <dgm:cxn modelId="{29B81A36-6227-F640-ABAD-B77A9B2B9B34}" type="presOf" srcId="{F0B10531-6CEF-43EA-A5BE-6DE1C8A06425}" destId="{2F732F38-0DB1-DF4B-AB47-1318E023E670}" srcOrd="0" destOrd="0" presId="urn:microsoft.com/office/officeart/2005/8/layout/list1"/>
    <dgm:cxn modelId="{5629253B-0BF0-6345-AEFB-B7A83E4B46A5}" type="presOf" srcId="{41D7F8B9-F7B2-4935-A1B7-F90EEAC5BF3B}" destId="{02D79EE4-78FD-8B49-86CE-F168A0B39B47}" srcOrd="0" destOrd="0" presId="urn:microsoft.com/office/officeart/2005/8/layout/list1"/>
    <dgm:cxn modelId="{92766E3F-BDEA-4D99-9E78-948327EFBA35}" srcId="{F6521BCA-079B-430C-BD7F-840587AE70C8}" destId="{E44075D8-1F99-4976-916D-5F2EE1315E28}" srcOrd="2" destOrd="0" parTransId="{FB4913D3-AB23-48D5-85ED-FAF2B4AC15D3}" sibTransId="{BB1A9A87-2D09-47DB-B755-6755B78D2D37}"/>
    <dgm:cxn modelId="{41A3894C-3F9A-874F-9DBB-7C90A25F3B0D}" type="presOf" srcId="{209395E9-35AA-402F-A62E-31CBEBE02912}" destId="{034973E2-FBEE-904B-A688-EB0C4CDACDB5}" srcOrd="1" destOrd="0" presId="urn:microsoft.com/office/officeart/2005/8/layout/list1"/>
    <dgm:cxn modelId="{6CB5F34E-0A82-E34E-BBF6-6FD9EFD1B6B9}" type="presOf" srcId="{5DC562CE-0DF8-43E3-883B-D0BAA0259879}" destId="{90AD9F85-BADE-0140-9D50-D43017A652DD}" srcOrd="0" destOrd="0" presId="urn:microsoft.com/office/officeart/2005/8/layout/list1"/>
    <dgm:cxn modelId="{A6D41354-58AF-F647-8B76-A600F4BE26BF}" type="presOf" srcId="{D9D49C8B-021C-474A-A905-3BE39E947F8D}" destId="{02D79EE4-78FD-8B49-86CE-F168A0B39B47}" srcOrd="0" destOrd="1" presId="urn:microsoft.com/office/officeart/2005/8/layout/list1"/>
    <dgm:cxn modelId="{F116FE54-EE2B-43DB-9E9D-EBD0C12F5D14}" srcId="{E11DBE04-7FAA-49D9-BD3B-6539983829A1}" destId="{FF2474F1-8C3B-4EB6-8A70-26899094B2F5}" srcOrd="2" destOrd="0" parTransId="{5232149B-DFA9-4403-9854-02CD50722A23}" sibTransId="{E3FD8AE3-1780-45CD-91E6-05AA65C47680}"/>
    <dgm:cxn modelId="{5CF1CA58-4E69-E54B-AD32-419FEBE71C55}" type="presOf" srcId="{6FC1904C-2991-40A7-91E1-DC7DD224E9FF}" destId="{0506F7B5-2D7E-5F41-A5EA-54C900AA2ED2}" srcOrd="0" destOrd="0" presId="urn:microsoft.com/office/officeart/2005/8/layout/list1"/>
    <dgm:cxn modelId="{C1A25859-A971-41DB-B3E5-89682F7E4452}" srcId="{209395E9-35AA-402F-A62E-31CBEBE02912}" destId="{789A6272-C147-439F-90B0-60DC9DABF1F9}" srcOrd="2" destOrd="0" parTransId="{AE7DB393-9EB8-490C-80F7-0C7EB9F7BE25}" sibTransId="{781216E8-5B19-4C7F-8B2A-270BF6EF3F62}"/>
    <dgm:cxn modelId="{7EA04B6B-9D3D-408D-87A0-BF7342D1D87A}" srcId="{E44075D8-1F99-4976-916D-5F2EE1315E28}" destId="{F0B10531-6CEF-43EA-A5BE-6DE1C8A06425}" srcOrd="0" destOrd="0" parTransId="{3934CF3C-2554-48D9-8EB9-2D43FAB693E6}" sibTransId="{F9731F0E-870B-498D-AC02-0CACC5312A74}"/>
    <dgm:cxn modelId="{98AE237B-0731-DB40-A350-061DE4E7166B}" type="presOf" srcId="{789A6272-C147-439F-90B0-60DC9DABF1F9}" destId="{02D79EE4-78FD-8B49-86CE-F168A0B39B47}" srcOrd="0" destOrd="2" presId="urn:microsoft.com/office/officeart/2005/8/layout/list1"/>
    <dgm:cxn modelId="{801E537C-C269-4DAF-A02B-DB9AC5880089}" srcId="{E11DBE04-7FAA-49D9-BD3B-6539983829A1}" destId="{6FC1904C-2991-40A7-91E1-DC7DD224E9FF}" srcOrd="0" destOrd="0" parTransId="{E0467A42-1382-435C-AACB-3780C6C8C087}" sibTransId="{AFFE6E77-88FB-48A4-BC52-5328ED6F5D50}"/>
    <dgm:cxn modelId="{B051757E-A4F1-5A45-8A6F-881AE201A653}" type="presOf" srcId="{EC54E81E-EEFB-4C60-9598-46DCD7CC1658}" destId="{0506F7B5-2D7E-5F41-A5EA-54C900AA2ED2}" srcOrd="0" destOrd="3" presId="urn:microsoft.com/office/officeart/2005/8/layout/list1"/>
    <dgm:cxn modelId="{B08B088D-712E-4D9B-A90F-6EBEFE50B775}" srcId="{5DC562CE-0DF8-43E3-883B-D0BAA0259879}" destId="{2428C31A-53F6-4B8A-835C-DA3ACA83C080}" srcOrd="2" destOrd="0" parTransId="{54ED9D47-A4DE-4B4E-AF82-9C8E2BFCA573}" sibTransId="{F0CB35D8-D1DE-43DA-8C59-E555FA9427BD}"/>
    <dgm:cxn modelId="{BD9CCD8E-9903-44EF-8911-696AB7637948}" srcId="{209395E9-35AA-402F-A62E-31CBEBE02912}" destId="{41D7F8B9-F7B2-4935-A1B7-F90EEAC5BF3B}" srcOrd="0" destOrd="0" parTransId="{73F3D10A-669F-44F6-8138-A3D6FAA458CF}" sibTransId="{6AA2985A-BB5A-4557-84C9-B522CCA251BF}"/>
    <dgm:cxn modelId="{58AC0E92-389E-454D-B9D6-8C549A2A1FA3}" srcId="{E11DBE04-7FAA-49D9-BD3B-6539983829A1}" destId="{EC54E81E-EEFB-4C60-9598-46DCD7CC1658}" srcOrd="3" destOrd="0" parTransId="{D7D75617-194C-406C-B6F5-69EFD28C0C06}" sibTransId="{86062B3B-09B3-4205-8C40-C55656DEA227}"/>
    <dgm:cxn modelId="{3282D99E-1925-E441-9723-08E3F78BF359}" type="presOf" srcId="{1F9521C0-CBB5-4442-8281-533F2A58E51E}" destId="{2F732F38-0DB1-DF4B-AB47-1318E023E670}" srcOrd="0" destOrd="1" presId="urn:microsoft.com/office/officeart/2005/8/layout/list1"/>
    <dgm:cxn modelId="{37B8DC9E-25A4-4E01-B412-07E963BAD0F5}" srcId="{F6521BCA-079B-430C-BD7F-840587AE70C8}" destId="{209395E9-35AA-402F-A62E-31CBEBE02912}" srcOrd="0" destOrd="0" parTransId="{5EDE0178-1452-47EF-9C45-0F85384DA34D}" sibTransId="{11B28522-6DAA-43AF-AC99-B3CDD7D9265D}"/>
    <dgm:cxn modelId="{DCDD0BA3-A831-2141-A55F-0E83A1FC1323}" type="presOf" srcId="{89619BC3-FCDE-4274-942C-2E4C33392508}" destId="{D62A2E6C-A81B-624B-A0AA-A63E82935CC5}" srcOrd="0" destOrd="1" presId="urn:microsoft.com/office/officeart/2005/8/layout/list1"/>
    <dgm:cxn modelId="{1F6F44A6-35BE-DC46-A916-E0CD13E53E01}" type="presOf" srcId="{E44075D8-1F99-4976-916D-5F2EE1315E28}" destId="{2C9769BF-204A-A942-B25C-8FCC3EBA0A55}" srcOrd="1" destOrd="0" presId="urn:microsoft.com/office/officeart/2005/8/layout/list1"/>
    <dgm:cxn modelId="{DBD91FAB-DA44-154E-8FF7-8F319D218B48}" type="presOf" srcId="{E11DBE04-7FAA-49D9-BD3B-6539983829A1}" destId="{9969E053-7E61-F544-923E-578D90E646D5}" srcOrd="0" destOrd="0" presId="urn:microsoft.com/office/officeart/2005/8/layout/list1"/>
    <dgm:cxn modelId="{16B4FFAF-D321-D94E-B544-B56F3F1051C0}" type="presOf" srcId="{5DC562CE-0DF8-43E3-883B-D0BAA0259879}" destId="{699A1436-CA9A-EF4A-ACCD-CD9EFA11DC87}" srcOrd="1" destOrd="0" presId="urn:microsoft.com/office/officeart/2005/8/layout/list1"/>
    <dgm:cxn modelId="{8AD649BB-A966-4CFE-95E2-2B183B46643C}" srcId="{209395E9-35AA-402F-A62E-31CBEBE02912}" destId="{D9D49C8B-021C-474A-A905-3BE39E947F8D}" srcOrd="1" destOrd="0" parTransId="{B22BF86C-630F-4B16-84E8-00474593A352}" sibTransId="{B67EA0A9-6168-4C4B-866C-37695BCACAD5}"/>
    <dgm:cxn modelId="{C7C359DC-F1A9-4998-BF15-D6D0FCBA2D7E}" srcId="{F6521BCA-079B-430C-BD7F-840587AE70C8}" destId="{E11DBE04-7FAA-49D9-BD3B-6539983829A1}" srcOrd="3" destOrd="0" parTransId="{B2D7F553-EDA6-4A24-8979-5CE29FD48745}" sibTransId="{B62B2C0B-47DC-4572-A901-1284443795BD}"/>
    <dgm:cxn modelId="{3CA360DC-AEEB-7745-B8C3-71FEE68EED55}" type="presOf" srcId="{3291BB8A-B048-4197-9515-EA5D6153B36D}" destId="{D62A2E6C-A81B-624B-A0AA-A63E82935CC5}" srcOrd="0" destOrd="0" presId="urn:microsoft.com/office/officeart/2005/8/layout/list1"/>
    <dgm:cxn modelId="{7FFF71E2-E569-254D-A774-3365CF6A78AE}" type="presOf" srcId="{209395E9-35AA-402F-A62E-31CBEBE02912}" destId="{6BCEDBBA-1D88-1B4B-BD93-A9A5FE864E0F}" srcOrd="0" destOrd="0" presId="urn:microsoft.com/office/officeart/2005/8/layout/list1"/>
    <dgm:cxn modelId="{F064BAE2-8E41-49F2-8F98-F62CCF73C67C}" srcId="{F6521BCA-079B-430C-BD7F-840587AE70C8}" destId="{5DC562CE-0DF8-43E3-883B-D0BAA0259879}" srcOrd="1" destOrd="0" parTransId="{DA650BE2-ADD6-459F-B43F-B9B7F2EBA468}" sibTransId="{5FCC38AC-BD25-46BA-A9C0-2B295212AFBD}"/>
    <dgm:cxn modelId="{9E6F0BEA-2798-4107-8FC6-40904528FEAF}" srcId="{5DC562CE-0DF8-43E3-883B-D0BAA0259879}" destId="{89619BC3-FCDE-4274-942C-2E4C33392508}" srcOrd="1" destOrd="0" parTransId="{AA302C84-E98F-44FC-AA9F-C2AC828B93F6}" sibTransId="{C3CC7C59-5054-4C50-B059-0262BF2F88E9}"/>
    <dgm:cxn modelId="{6B352DF7-B0A5-423B-8D0C-05846F7528D0}" srcId="{5DC562CE-0DF8-43E3-883B-D0BAA0259879}" destId="{3291BB8A-B048-4197-9515-EA5D6153B36D}" srcOrd="0" destOrd="0" parTransId="{F2F385C6-30E4-469E-ADB6-2410D360F600}" sibTransId="{26F30FE0-48C7-4315-90C9-ACD7F9402DAA}"/>
    <dgm:cxn modelId="{C3C794FD-362C-7D44-BF2E-F13D9E517A6C}" type="presOf" srcId="{2428C31A-53F6-4B8A-835C-DA3ACA83C080}" destId="{D62A2E6C-A81B-624B-A0AA-A63E82935CC5}" srcOrd="0" destOrd="2" presId="urn:microsoft.com/office/officeart/2005/8/layout/list1"/>
    <dgm:cxn modelId="{B21DC474-02E4-9F4E-AE24-3A2A440F04EC}" type="presParOf" srcId="{E08E2D39-F062-484B-A50F-A8B70E70D37E}" destId="{6A0EAB16-2B88-D842-AF49-A8B176842457}" srcOrd="0" destOrd="0" presId="urn:microsoft.com/office/officeart/2005/8/layout/list1"/>
    <dgm:cxn modelId="{4A518AB4-DA71-B243-A2E6-F4603FF8206D}" type="presParOf" srcId="{6A0EAB16-2B88-D842-AF49-A8B176842457}" destId="{6BCEDBBA-1D88-1B4B-BD93-A9A5FE864E0F}" srcOrd="0" destOrd="0" presId="urn:microsoft.com/office/officeart/2005/8/layout/list1"/>
    <dgm:cxn modelId="{17639747-9CB5-BF41-BD66-1884484191BC}" type="presParOf" srcId="{6A0EAB16-2B88-D842-AF49-A8B176842457}" destId="{034973E2-FBEE-904B-A688-EB0C4CDACDB5}" srcOrd="1" destOrd="0" presId="urn:microsoft.com/office/officeart/2005/8/layout/list1"/>
    <dgm:cxn modelId="{39C7F0D1-F543-6044-BA49-A062A94BF2C1}" type="presParOf" srcId="{E08E2D39-F062-484B-A50F-A8B70E70D37E}" destId="{F48B696E-1E29-C44D-B1B4-B4599B4779AC}" srcOrd="1" destOrd="0" presId="urn:microsoft.com/office/officeart/2005/8/layout/list1"/>
    <dgm:cxn modelId="{AA73F163-B5BA-8E45-84AD-334605B89844}" type="presParOf" srcId="{E08E2D39-F062-484B-A50F-A8B70E70D37E}" destId="{02D79EE4-78FD-8B49-86CE-F168A0B39B47}" srcOrd="2" destOrd="0" presId="urn:microsoft.com/office/officeart/2005/8/layout/list1"/>
    <dgm:cxn modelId="{8BC03883-DF1E-0941-8CEB-5F778D64E426}" type="presParOf" srcId="{E08E2D39-F062-484B-A50F-A8B70E70D37E}" destId="{89257ABE-56EC-9B44-816D-89299D16EAAF}" srcOrd="3" destOrd="0" presId="urn:microsoft.com/office/officeart/2005/8/layout/list1"/>
    <dgm:cxn modelId="{B014F89C-AAA1-F046-A6AC-90E0D8FC2403}" type="presParOf" srcId="{E08E2D39-F062-484B-A50F-A8B70E70D37E}" destId="{DAFAD5F4-D26D-B341-B215-5DD2E647AFBE}" srcOrd="4" destOrd="0" presId="urn:microsoft.com/office/officeart/2005/8/layout/list1"/>
    <dgm:cxn modelId="{0A9B0BD8-B9E0-014A-84B8-C6D1BC80FF73}" type="presParOf" srcId="{DAFAD5F4-D26D-B341-B215-5DD2E647AFBE}" destId="{90AD9F85-BADE-0140-9D50-D43017A652DD}" srcOrd="0" destOrd="0" presId="urn:microsoft.com/office/officeart/2005/8/layout/list1"/>
    <dgm:cxn modelId="{71926799-980C-A840-938F-7CFA07126E2E}" type="presParOf" srcId="{DAFAD5F4-D26D-B341-B215-5DD2E647AFBE}" destId="{699A1436-CA9A-EF4A-ACCD-CD9EFA11DC87}" srcOrd="1" destOrd="0" presId="urn:microsoft.com/office/officeart/2005/8/layout/list1"/>
    <dgm:cxn modelId="{A2FD8856-63E1-7549-ACF0-565B790682FA}" type="presParOf" srcId="{E08E2D39-F062-484B-A50F-A8B70E70D37E}" destId="{1ADF7066-7384-CB42-A38D-079CDD3DBE40}" srcOrd="5" destOrd="0" presId="urn:microsoft.com/office/officeart/2005/8/layout/list1"/>
    <dgm:cxn modelId="{0BAE71A6-DBCE-914B-8C71-B9130821DB7A}" type="presParOf" srcId="{E08E2D39-F062-484B-A50F-A8B70E70D37E}" destId="{D62A2E6C-A81B-624B-A0AA-A63E82935CC5}" srcOrd="6" destOrd="0" presId="urn:microsoft.com/office/officeart/2005/8/layout/list1"/>
    <dgm:cxn modelId="{5AFC57E0-4AAF-D34A-A42C-8804629A1DE4}" type="presParOf" srcId="{E08E2D39-F062-484B-A50F-A8B70E70D37E}" destId="{B4A3BA43-256E-2F41-B26F-7DD5DAF8E71E}" srcOrd="7" destOrd="0" presId="urn:microsoft.com/office/officeart/2005/8/layout/list1"/>
    <dgm:cxn modelId="{6FD2870D-A7A3-6546-BC09-E62E06777CB9}" type="presParOf" srcId="{E08E2D39-F062-484B-A50F-A8B70E70D37E}" destId="{35137347-7586-2246-963A-6FEBC1ABC59C}" srcOrd="8" destOrd="0" presId="urn:microsoft.com/office/officeart/2005/8/layout/list1"/>
    <dgm:cxn modelId="{1895F080-2A1B-034A-944C-4F6E5B6B70AD}" type="presParOf" srcId="{35137347-7586-2246-963A-6FEBC1ABC59C}" destId="{19FDD4E4-80C3-4E4B-8CEE-2CD02EC26A25}" srcOrd="0" destOrd="0" presId="urn:microsoft.com/office/officeart/2005/8/layout/list1"/>
    <dgm:cxn modelId="{8FD71B4D-6104-5548-A034-5A99D1F73419}" type="presParOf" srcId="{35137347-7586-2246-963A-6FEBC1ABC59C}" destId="{2C9769BF-204A-A942-B25C-8FCC3EBA0A55}" srcOrd="1" destOrd="0" presId="urn:microsoft.com/office/officeart/2005/8/layout/list1"/>
    <dgm:cxn modelId="{7F69C685-B98D-D744-AE22-5433718E1464}" type="presParOf" srcId="{E08E2D39-F062-484B-A50F-A8B70E70D37E}" destId="{D30ABC19-8749-A543-AA9B-1CAED0437C4C}" srcOrd="9" destOrd="0" presId="urn:microsoft.com/office/officeart/2005/8/layout/list1"/>
    <dgm:cxn modelId="{411CE2A8-6A0B-8F4B-9087-7EF533B3B732}" type="presParOf" srcId="{E08E2D39-F062-484B-A50F-A8B70E70D37E}" destId="{2F732F38-0DB1-DF4B-AB47-1318E023E670}" srcOrd="10" destOrd="0" presId="urn:microsoft.com/office/officeart/2005/8/layout/list1"/>
    <dgm:cxn modelId="{5C9CF9CC-EC54-EA4E-A128-AF0FDF95386F}" type="presParOf" srcId="{E08E2D39-F062-484B-A50F-A8B70E70D37E}" destId="{B72F2540-BFA9-6143-B45C-EAFE4AB0AEFE}" srcOrd="11" destOrd="0" presId="urn:microsoft.com/office/officeart/2005/8/layout/list1"/>
    <dgm:cxn modelId="{9E29E26F-02D6-974A-9DE2-900ED92FA1E5}" type="presParOf" srcId="{E08E2D39-F062-484B-A50F-A8B70E70D37E}" destId="{AF489403-9153-0440-8CA2-AC62D28CA236}" srcOrd="12" destOrd="0" presId="urn:microsoft.com/office/officeart/2005/8/layout/list1"/>
    <dgm:cxn modelId="{8C12D856-CB01-484D-A00F-7577634A73E3}" type="presParOf" srcId="{AF489403-9153-0440-8CA2-AC62D28CA236}" destId="{9969E053-7E61-F544-923E-578D90E646D5}" srcOrd="0" destOrd="0" presId="urn:microsoft.com/office/officeart/2005/8/layout/list1"/>
    <dgm:cxn modelId="{C20685BA-024A-F24E-B014-4AE12A1FB9CA}" type="presParOf" srcId="{AF489403-9153-0440-8CA2-AC62D28CA236}" destId="{7CA937E2-125A-CD44-AF95-FD01F28CBB1B}" srcOrd="1" destOrd="0" presId="urn:microsoft.com/office/officeart/2005/8/layout/list1"/>
    <dgm:cxn modelId="{835EFB28-4E1E-BD43-8CF7-8B41BDCF14AD}" type="presParOf" srcId="{E08E2D39-F062-484B-A50F-A8B70E70D37E}" destId="{8805628B-4155-BD4C-BA14-D49E8AED5B66}" srcOrd="13" destOrd="0" presId="urn:microsoft.com/office/officeart/2005/8/layout/list1"/>
    <dgm:cxn modelId="{2C042125-CE6B-ED49-A0B0-0FE871E793A6}" type="presParOf" srcId="{E08E2D39-F062-484B-A50F-A8B70E70D37E}" destId="{0506F7B5-2D7E-5F41-A5EA-54C900AA2E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055D-96CA-8748-8648-141AEED8CF14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8B442-C3C7-2F45-8483-452E24F0287B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Costo del lavoro (ma non solo…)</a:t>
          </a:r>
        </a:p>
      </dsp:txBody>
      <dsp:txXfrm>
        <a:off x="0" y="675"/>
        <a:ext cx="6291714" cy="1105876"/>
      </dsp:txXfrm>
    </dsp:sp>
    <dsp:sp modelId="{84EB79B6-E851-1141-A37E-6B65182F3F97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C510-0DE1-2943-B0DA-CEF7AD8BD398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Condizioni di efficienza</a:t>
          </a:r>
        </a:p>
      </dsp:txBody>
      <dsp:txXfrm>
        <a:off x="0" y="1106552"/>
        <a:ext cx="6291714" cy="1105876"/>
      </dsp:txXfrm>
    </dsp:sp>
    <dsp:sp modelId="{A6AF55BC-A493-614E-B7C3-2404D02DEE41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7049-A096-714B-BFF5-E734E93C3602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Perfezionamento passivo (es. assemblaggi e brand)</a:t>
          </a:r>
        </a:p>
      </dsp:txBody>
      <dsp:txXfrm>
        <a:off x="0" y="2212429"/>
        <a:ext cx="6291714" cy="1105876"/>
      </dsp:txXfrm>
    </dsp:sp>
    <dsp:sp modelId="{C47B2722-2E1B-3A4E-8C5B-0ECEFE700EB1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2C254-82FB-BA4D-8F05-6C818203E0F7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Rimuovere difficoltà organizzative</a:t>
          </a:r>
        </a:p>
      </dsp:txBody>
      <dsp:txXfrm>
        <a:off x="0" y="3318305"/>
        <a:ext cx="6291714" cy="1105876"/>
      </dsp:txXfrm>
    </dsp:sp>
    <dsp:sp modelId="{BD14A712-56CD-0D48-A95D-C8471DFBCAEF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04197-1E13-9641-BF80-21D843B8EDA8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Centrato sull’imprenditore/trice (atteggiamento)</a:t>
          </a:r>
        </a:p>
      </dsp:txBody>
      <dsp:txXfrm>
        <a:off x="0" y="4424182"/>
        <a:ext cx="6291714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7BC19-5271-4A46-A1FC-F1410B0C91A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33F9-7B14-4CDE-8F2A-4D98A475208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910F-DD68-4135-88E5-69A474D8C48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Congiunturali</a:t>
          </a:r>
          <a:r>
            <a:rPr lang="en-US" sz="2500" kern="1200"/>
            <a:t>, senza pianificazione e seguito pianificato (Fiere, saloni, esposizioni…)</a:t>
          </a:r>
        </a:p>
      </dsp:txBody>
      <dsp:txXfrm>
        <a:off x="1435590" y="531"/>
        <a:ext cx="9080009" cy="1242935"/>
      </dsp:txXfrm>
    </dsp:sp>
    <dsp:sp modelId="{7BAF6064-4F7D-4644-9C4C-EEDA70CE4F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E02B-5A4D-41FE-965E-7B7DF452781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0404F-1A40-4638-9C93-8F5D025E4B1C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Trainate</a:t>
          </a:r>
          <a:r>
            <a:rPr lang="en-US" sz="2500" kern="1200"/>
            <a:t> da altre commesse o relazioni o espansioni di settore:</a:t>
          </a:r>
        </a:p>
      </dsp:txBody>
      <dsp:txXfrm>
        <a:off x="1435590" y="1554201"/>
        <a:ext cx="4732020" cy="1242935"/>
      </dsp:txXfrm>
    </dsp:sp>
    <dsp:sp modelId="{6594881A-F68D-4BE0-8921-1B109C0F82DB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</a:t>
          </a:r>
          <a:r>
            <a:rPr lang="en-US" sz="1200" kern="1200"/>
            <a:t>urata della commessa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</a:t>
          </a:r>
          <a:r>
            <a:rPr lang="en-US" sz="1200" kern="1200"/>
            <a:t>argini economici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ostegno finanziario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upporto organizzativo</a:t>
          </a:r>
        </a:p>
      </dsp:txBody>
      <dsp:txXfrm>
        <a:off x="6167610" y="1554201"/>
        <a:ext cx="4347989" cy="1242935"/>
      </dsp:txXfrm>
    </dsp:sp>
    <dsp:sp modelId="{BE8BC9D9-C733-49F9-BC00-F26D9ABFCD2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BBA32-95D9-4860-960F-541A8E517A1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0BDF-36E5-45DA-A24A-FE34AE05443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Progettata</a:t>
          </a:r>
          <a:endParaRPr lang="en-US" sz="2500" b="1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9EE4-78FD-8B49-86CE-F168A0B39B47}">
      <dsp:nvSpPr>
        <dsp:cNvPr id="0" name=""/>
        <dsp:cNvSpPr/>
      </dsp:nvSpPr>
      <dsp:spPr>
        <a:xfrm>
          <a:off x="0" y="301144"/>
          <a:ext cx="66668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</a:t>
          </a:r>
          <a:r>
            <a:rPr lang="en-US" sz="1400" kern="1200"/>
            <a:t>ompetenze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strategie chiare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governance)</a:t>
          </a:r>
        </a:p>
      </dsp:txBody>
      <dsp:txXfrm>
        <a:off x="0" y="301144"/>
        <a:ext cx="6666833" cy="1058400"/>
      </dsp:txXfrm>
    </dsp:sp>
    <dsp:sp modelId="{034973E2-FBEE-904B-A688-EB0C4CDACDB5}">
      <dsp:nvSpPr>
        <dsp:cNvPr id="0" name=""/>
        <dsp:cNvSpPr/>
      </dsp:nvSpPr>
      <dsp:spPr>
        <a:xfrm>
          <a:off x="333341" y="9450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Qualità imprenditoriale: </a:t>
          </a:r>
        </a:p>
      </dsp:txBody>
      <dsp:txXfrm>
        <a:off x="353516" y="114679"/>
        <a:ext cx="4626433" cy="372930"/>
      </dsp:txXfrm>
    </dsp:sp>
    <dsp:sp modelId="{D62A2E6C-A81B-624B-A0AA-A63E82935CC5}">
      <dsp:nvSpPr>
        <dsp:cNvPr id="0" name=""/>
        <dsp:cNvSpPr/>
      </dsp:nvSpPr>
      <dsp:spPr>
        <a:xfrm>
          <a:off x="0" y="1641784"/>
          <a:ext cx="66668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</a:t>
          </a:r>
          <a:r>
            <a:rPr lang="en-US" sz="1400" kern="1200"/>
            <a:t>eputazione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filiera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accesso a conoscenze)</a:t>
          </a:r>
        </a:p>
      </dsp:txBody>
      <dsp:txXfrm>
        <a:off x="0" y="1641784"/>
        <a:ext cx="6666833" cy="1058400"/>
      </dsp:txXfrm>
    </dsp:sp>
    <dsp:sp modelId="{699A1436-CA9A-EF4A-ACCD-CD9EFA11DC87}">
      <dsp:nvSpPr>
        <dsp:cNvPr id="0" name=""/>
        <dsp:cNvSpPr/>
      </dsp:nvSpPr>
      <dsp:spPr>
        <a:xfrm>
          <a:off x="333341" y="143514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Sviluppo capitale immateriale: </a:t>
          </a:r>
        </a:p>
      </dsp:txBody>
      <dsp:txXfrm>
        <a:off x="353516" y="1455319"/>
        <a:ext cx="4626433" cy="372930"/>
      </dsp:txXfrm>
    </dsp:sp>
    <dsp:sp modelId="{2F732F38-0DB1-DF4B-AB47-1318E023E670}">
      <dsp:nvSpPr>
        <dsp:cNvPr id="0" name=""/>
        <dsp:cNvSpPr/>
      </dsp:nvSpPr>
      <dsp:spPr>
        <a:xfrm>
          <a:off x="0" y="2982424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</a:t>
          </a:r>
          <a:r>
            <a:rPr lang="en-US" sz="1400" kern="1200"/>
            <a:t>icchie di mercato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</a:t>
          </a:r>
          <a:r>
            <a:rPr lang="en-US" sz="1400" kern="1200"/>
            <a:t>eadership tecnologica e di prodotto</a:t>
          </a:r>
        </a:p>
      </dsp:txBody>
      <dsp:txXfrm>
        <a:off x="0" y="2982424"/>
        <a:ext cx="6666833" cy="815850"/>
      </dsp:txXfrm>
    </dsp:sp>
    <dsp:sp modelId="{2C9769BF-204A-A942-B25C-8FCC3EBA0A55}">
      <dsp:nvSpPr>
        <dsp:cNvPr id="0" name=""/>
        <dsp:cNvSpPr/>
      </dsp:nvSpPr>
      <dsp:spPr>
        <a:xfrm>
          <a:off x="333341" y="277578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Competizione focalizzata </a:t>
          </a:r>
        </a:p>
      </dsp:txBody>
      <dsp:txXfrm>
        <a:off x="353516" y="2795959"/>
        <a:ext cx="4626433" cy="372930"/>
      </dsp:txXfrm>
    </dsp:sp>
    <dsp:sp modelId="{0506F7B5-2D7E-5F41-A5EA-54C900AA2ED2}">
      <dsp:nvSpPr>
        <dsp:cNvPr id="0" name=""/>
        <dsp:cNvSpPr/>
      </dsp:nvSpPr>
      <dsp:spPr>
        <a:xfrm>
          <a:off x="0" y="4080515"/>
          <a:ext cx="6666833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nvestimenti internazionali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nnovazione di prodotto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</a:t>
          </a:r>
          <a:r>
            <a:rPr lang="en-US" sz="1400" kern="1200"/>
            <a:t>ambiamento organizzativo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nnovazione nel modello di business</a:t>
          </a:r>
        </a:p>
      </dsp:txBody>
      <dsp:txXfrm>
        <a:off x="0" y="4080515"/>
        <a:ext cx="6666833" cy="1278900"/>
      </dsp:txXfrm>
    </dsp:sp>
    <dsp:sp modelId="{7CA937E2-125A-CD44-AF95-FD01F28CBB1B}">
      <dsp:nvSpPr>
        <dsp:cNvPr id="0" name=""/>
        <dsp:cNvSpPr/>
      </dsp:nvSpPr>
      <dsp:spPr>
        <a:xfrm>
          <a:off x="333341" y="387387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Innovatività diffusa</a:t>
          </a:r>
        </a:p>
      </dsp:txBody>
      <dsp:txXfrm>
        <a:off x="353516" y="3894049"/>
        <a:ext cx="462643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mes/business-friendly-environment/small-business-act/index_en.htm" TargetMode="External"/><Relationship Id="rId7" Type="http://schemas.openxmlformats.org/officeDocument/2006/relationships/hyperlink" Target="https://eur-lex.europa.eu/legal-content/IT/AUTO/?uri=uriserv:mi007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ur-lex.europa.eu/summary/glossary/state_aid.html" TargetMode="External"/><Relationship Id="rId5" Type="http://schemas.openxmlformats.org/officeDocument/2006/relationships/hyperlink" Target="http://eur-lex.europa.eu/summary/glossary/public_procurement.html" TargetMode="External"/><Relationship Id="rId4" Type="http://schemas.openxmlformats.org/officeDocument/2006/relationships/hyperlink" Target="http://eur-lex.europa.eu/summary/glossary/sm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3CA42-7C6E-E23A-CD4D-6E065DF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64" y="1158137"/>
            <a:ext cx="5863067" cy="4207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22 febbraio: le prospettive…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DDFB-7F07-9969-F95E-3753D176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Scelte di accesso…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953DCA-C63D-FCE6-8C85-782C78DE9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457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81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79E78-A451-A99E-5ACE-5720D3A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T" sz="3700">
                <a:solidFill>
                  <a:srgbClr val="FFFFFF"/>
                </a:solidFill>
              </a:rPr>
              <a:t>Caratteristiche predittive di successo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A05CDF-6AEB-A65C-BCCF-42C0DD62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770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4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17B3-D40A-55D6-69D0-31505A71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01" y="2706473"/>
            <a:ext cx="5312381" cy="2862225"/>
          </a:xfrm>
        </p:spPr>
        <p:txBody>
          <a:bodyPr/>
          <a:lstStyle/>
          <a:p>
            <a:r>
              <a:rPr lang="en-IT" cap="none" dirty="0"/>
              <a:t>Piccole e medie imprese all’estero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8554-7EB3-8371-A8AE-72C3CC39F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177" y="5568698"/>
            <a:ext cx="5278514" cy="618142"/>
          </a:xfrm>
        </p:spPr>
        <p:txBody>
          <a:bodyPr/>
          <a:lstStyle/>
          <a:p>
            <a:endParaRPr lang="en-I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89D08E-7D81-4CAA-B3D6-31C243C1E6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AEB71-CC57-65E6-536D-0400DA5F5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6131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43FCE-0E18-A0B7-FD4A-9ABC684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865B3-C427-3797-A97B-8A4012D0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097487" cy="5568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DF0B6-FE86-5F9B-F1CE-A49CBE54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03" y="3585029"/>
            <a:ext cx="5239625" cy="32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E2CCDE3-562A-C1FE-D818-6BE25EDA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92" y="-145143"/>
            <a:ext cx="5028520" cy="7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CF9B4-0BD5-4590-AF72-BA6EF414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80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Small business Act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395B9-8850-DB2F-3A90-0F2799B5D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1" r="242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29D5-6B06-4728-F600-98275CFC7F93}"/>
              </a:ext>
            </a:extLst>
          </p:cNvPr>
          <p:cNvSpPr txBox="1"/>
          <p:nvPr/>
        </p:nvSpPr>
        <p:spPr>
          <a:xfrm>
            <a:off x="4657345" y="1109471"/>
            <a:ext cx="7316941" cy="563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dar</a:t>
            </a:r>
            <a:r>
              <a:rPr lang="en-US" b="0" i="0" u="none" strike="noStrike" dirty="0">
                <a:effectLst/>
              </a:rPr>
              <a:t> vita a un </a:t>
            </a:r>
            <a:r>
              <a:rPr lang="en-US" b="0" i="0" u="none" strike="noStrike" dirty="0" err="1">
                <a:effectLst/>
              </a:rPr>
              <a:t>contesto</a:t>
            </a:r>
            <a:r>
              <a:rPr lang="en-US" b="0" i="0" u="none" strike="noStrike" dirty="0">
                <a:effectLst/>
              </a:rPr>
              <a:t> in cui </a:t>
            </a:r>
            <a:r>
              <a:rPr lang="en-US" b="0" i="0" u="none" strike="noStrike" dirty="0" err="1">
                <a:effectLst/>
              </a:rPr>
              <a:t>imprenditori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imprese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familiari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possano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prosperare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sia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gratificante</a:t>
            </a:r>
            <a:r>
              <a:rPr lang="en-US" b="0" i="0" u="none" strike="noStrike" dirty="0">
                <a:effectLst/>
              </a:rPr>
              <a:t> per lo spirito </a:t>
            </a:r>
            <a:r>
              <a:rPr lang="en-US" b="0" i="0" u="none" strike="noStrike" dirty="0" err="1">
                <a:effectLst/>
              </a:rPr>
              <a:t>imprenditoriale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far </a:t>
            </a:r>
            <a:r>
              <a:rPr lang="en-US" b="0" i="0" u="none" strike="noStrike" dirty="0" err="1">
                <a:effectLst/>
              </a:rPr>
              <a:t>sì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imprenditori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onesti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abbiano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sperimentato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l’insolvenza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ottengano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rapidamente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una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seconda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possibilità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formulare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regole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conformi</a:t>
            </a:r>
            <a:r>
              <a:rPr lang="en-US" b="0" i="0" u="none" strike="noStrike" dirty="0">
                <a:effectLst/>
              </a:rPr>
              <a:t> al principio </a:t>
            </a:r>
            <a:r>
              <a:rPr lang="en-US" b="0" i="0" u="none" strike="noStrike" dirty="0">
                <a:effectLst/>
                <a:hlinkClick r:id="rId3"/>
              </a:rPr>
              <a:t>«Pensare anzitutto in piccolo»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rendere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pubbliche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amministrazioni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permeabili</a:t>
            </a:r>
            <a:r>
              <a:rPr lang="en-US" b="0" i="0" u="none" strike="noStrike" dirty="0">
                <a:effectLst/>
              </a:rPr>
              <a:t> alle </a:t>
            </a:r>
            <a:r>
              <a:rPr lang="en-US" b="0" i="0" u="none" strike="noStrike" dirty="0" err="1">
                <a:effectLst/>
              </a:rPr>
              <a:t>esigenze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4"/>
              </a:rPr>
              <a:t>piccole e medie imprese</a:t>
            </a:r>
            <a:r>
              <a:rPr lang="en-US" b="0" i="0" u="none" strike="noStrike" dirty="0">
                <a:effectLst/>
              </a:rPr>
              <a:t> (PMI);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adeguare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l’intervento</a:t>
            </a:r>
            <a:r>
              <a:rPr lang="en-US" b="0" i="0" u="none" strike="noStrike" dirty="0">
                <a:effectLst/>
              </a:rPr>
              <a:t> politico </a:t>
            </a:r>
            <a:r>
              <a:rPr lang="en-US" b="0" i="0" u="none" strike="noStrike" dirty="0" err="1">
                <a:effectLst/>
              </a:rPr>
              <a:t>pubblico</a:t>
            </a:r>
            <a:r>
              <a:rPr lang="en-US" b="0" i="0" u="none" strike="noStrike" dirty="0">
                <a:effectLst/>
              </a:rPr>
              <a:t> alle </a:t>
            </a:r>
            <a:r>
              <a:rPr lang="en-US" b="0" i="0" u="none" strike="noStrike" dirty="0" err="1">
                <a:effectLst/>
              </a:rPr>
              <a:t>esigenze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PMI: </a:t>
            </a:r>
            <a:r>
              <a:rPr lang="en-US" b="0" i="0" u="none" strike="noStrike" dirty="0" err="1">
                <a:effectLst/>
              </a:rPr>
              <a:t>facilitare</a:t>
            </a:r>
            <a:r>
              <a:rPr lang="en-US" b="0" i="0" u="none" strike="noStrike" dirty="0">
                <a:effectLst/>
              </a:rPr>
              <a:t> la </a:t>
            </a:r>
            <a:r>
              <a:rPr lang="en-US" b="0" i="0" u="none" strike="noStrike" dirty="0" err="1">
                <a:effectLst/>
              </a:rPr>
              <a:t>partecipazione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 </a:t>
            </a:r>
            <a:r>
              <a:rPr lang="en-US" b="0" i="0" u="none" strike="noStrike" dirty="0" err="1">
                <a:effectLst/>
              </a:rPr>
              <a:t>agli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5"/>
              </a:rPr>
              <a:t>appalti pubblici</a:t>
            </a:r>
            <a:r>
              <a:rPr lang="en-US" b="0" i="0" u="none" strike="noStrike" dirty="0">
                <a:effectLst/>
              </a:rPr>
              <a:t> e </a:t>
            </a:r>
            <a:r>
              <a:rPr lang="en-US" b="0" i="0" u="none" strike="noStrike" dirty="0" err="1">
                <a:effectLst/>
              </a:rPr>
              <a:t>usare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meglio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possibilità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degli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6"/>
              </a:rPr>
              <a:t>aiuti di Stato</a:t>
            </a:r>
            <a:r>
              <a:rPr lang="en-US" b="0" i="0" u="none" strike="noStrike" dirty="0">
                <a:effectLst/>
              </a:rPr>
              <a:t> per le PMI;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agevolare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l’accesso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 al </a:t>
            </a:r>
            <a:r>
              <a:rPr lang="en-US" b="0" i="0" u="none" strike="noStrike" dirty="0" err="1">
                <a:effectLst/>
              </a:rPr>
              <a:t>credito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sviluppare</a:t>
            </a:r>
            <a:r>
              <a:rPr lang="en-US" b="0" i="0" u="none" strike="noStrike" dirty="0">
                <a:effectLst/>
              </a:rPr>
              <a:t> un </a:t>
            </a:r>
            <a:r>
              <a:rPr lang="en-US" b="0" i="0" u="none" strike="noStrike" dirty="0" err="1">
                <a:effectLst/>
              </a:rPr>
              <a:t>contesto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giuridico</a:t>
            </a:r>
            <a:r>
              <a:rPr lang="en-US" b="0" i="0" u="none" strike="noStrike" dirty="0">
                <a:effectLst/>
              </a:rPr>
              <a:t> ed </a:t>
            </a:r>
            <a:r>
              <a:rPr lang="en-US" b="0" i="0" u="none" strike="noStrike" dirty="0" err="1">
                <a:effectLst/>
              </a:rPr>
              <a:t>economico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favorisca</a:t>
            </a:r>
            <a:r>
              <a:rPr lang="en-US" b="0" i="0" u="none" strike="noStrike" dirty="0">
                <a:effectLst/>
              </a:rPr>
              <a:t> la </a:t>
            </a:r>
            <a:r>
              <a:rPr lang="en-US" b="0" i="0" u="none" strike="noStrike" dirty="0">
                <a:effectLst/>
                <a:hlinkClick r:id="rId7"/>
              </a:rPr>
              <a:t>puntualità dei pagamenti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 err="1">
                <a:effectLst/>
              </a:rPr>
              <a:t>nelle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transazioni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commerciali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aiutare</a:t>
            </a:r>
            <a:r>
              <a:rPr lang="en-US" b="0" i="0" u="none" strike="noStrike" dirty="0">
                <a:effectLst/>
              </a:rPr>
              <a:t> le PMI a </a:t>
            </a:r>
            <a:r>
              <a:rPr lang="en-US" b="0" i="0" u="none" strike="noStrike" dirty="0" err="1">
                <a:effectLst/>
              </a:rPr>
              <a:t>beneficiare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opportunità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offerte</a:t>
            </a:r>
            <a:r>
              <a:rPr lang="en-US" b="0" i="0" u="none" strike="noStrike" dirty="0">
                <a:effectLst/>
              </a:rPr>
              <a:t> dal </a:t>
            </a:r>
            <a:r>
              <a:rPr lang="en-US" b="0" i="0" u="none" strike="noStrike" dirty="0" err="1">
                <a:effectLst/>
              </a:rPr>
              <a:t>mercato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unico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promuovere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l’aggiornamento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competenze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nelle</a:t>
            </a:r>
            <a:r>
              <a:rPr lang="en-US" b="0" i="0" u="none" strike="noStrike" dirty="0">
                <a:effectLst/>
              </a:rPr>
              <a:t> PMI e </a:t>
            </a:r>
            <a:r>
              <a:rPr lang="en-US" b="0" i="0" u="none" strike="noStrike" dirty="0" err="1">
                <a:effectLst/>
              </a:rPr>
              <a:t>ogni</a:t>
            </a:r>
            <a:r>
              <a:rPr lang="en-US" b="0" i="0" u="none" strike="noStrike" dirty="0">
                <a:effectLst/>
              </a:rPr>
              <a:t> forma di </a:t>
            </a:r>
            <a:r>
              <a:rPr lang="en-US" b="0" i="0" u="none" strike="noStrike" dirty="0" err="1">
                <a:effectLst/>
              </a:rPr>
              <a:t>innovazione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permettere</a:t>
            </a:r>
            <a:r>
              <a:rPr lang="en-US" b="0" i="0" u="none" strike="noStrike" dirty="0">
                <a:effectLst/>
              </a:rPr>
              <a:t> alle PMI di </a:t>
            </a:r>
            <a:r>
              <a:rPr lang="en-US" b="0" i="0" u="none" strike="noStrike" dirty="0" err="1">
                <a:effectLst/>
              </a:rPr>
              <a:t>trasformare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sfide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ambientali</a:t>
            </a:r>
            <a:r>
              <a:rPr lang="en-US" b="0" i="0" u="none" strike="noStrike" dirty="0">
                <a:effectLst/>
              </a:rPr>
              <a:t> in </a:t>
            </a:r>
            <a:r>
              <a:rPr lang="en-US" b="0" i="0" u="none" strike="noStrike" dirty="0" err="1">
                <a:effectLst/>
              </a:rPr>
              <a:t>opportunità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incoraggiare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sostenere</a:t>
            </a:r>
            <a:r>
              <a:rPr lang="en-US" b="0" i="0" u="none" strike="noStrike" dirty="0">
                <a:effectLst/>
              </a:rPr>
              <a:t> le PMI </a:t>
            </a:r>
            <a:r>
              <a:rPr lang="en-US" b="0" i="0" u="none" strike="noStrike" dirty="0" err="1">
                <a:effectLst/>
              </a:rPr>
              <a:t>perché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beneficino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crescita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mercati</a:t>
            </a:r>
            <a:r>
              <a:rPr lang="en-US" b="0" i="0" u="none" strike="noStrik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57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2B445-C050-ED1C-4DE2-197CFA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Fattori della produzione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807B3-1CF6-D4AA-0517-31C59DCAF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644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30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B9E8-51A8-AA20-624E-F5EFA8ED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Ostacoli tipici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FAAD-974F-B4DA-C7FE-E770D07FF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/>
              <a:t>Mancanza delle informazioni adeguate sui mercati e difficoltà a reperirle in modo efficiente;</a:t>
            </a:r>
          </a:p>
          <a:p>
            <a:endParaRPr lang="en-IT" dirty="0"/>
          </a:p>
          <a:p>
            <a:r>
              <a:rPr lang="en-IT" dirty="0"/>
              <a:t>Scarsa capacità finanziaria per investimenti (inizialmente) incerti;</a:t>
            </a:r>
          </a:p>
          <a:p>
            <a:endParaRPr lang="en-IT" dirty="0"/>
          </a:p>
          <a:p>
            <a:r>
              <a:rPr lang="en-GB" dirty="0"/>
              <a:t>L</a:t>
            </a:r>
            <a:r>
              <a:rPr lang="en-IT" dirty="0"/>
              <a:t>imiti nella percezione (avviamento, controllo…, esportazione indiretta…);</a:t>
            </a:r>
          </a:p>
          <a:p>
            <a:endParaRPr lang="en-IT" dirty="0"/>
          </a:p>
          <a:p>
            <a:r>
              <a:rPr lang="en-IT" dirty="0"/>
              <a:t>Limiti nel muovere reperire/personale per la gestione del business all’estero;</a:t>
            </a:r>
          </a:p>
        </p:txBody>
      </p:sp>
    </p:spTree>
    <p:extLst>
      <p:ext uri="{BB962C8B-B14F-4D97-AF65-F5344CB8AC3E}">
        <p14:creationId xmlns:p14="http://schemas.microsoft.com/office/powerpoint/2010/main" val="2846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46806-9B78-924C-AD9E-2CE09F9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b="1"/>
              <a:t>M</a:t>
            </a:r>
            <a:r>
              <a:rPr lang="en-IT" sz="5400" b="1"/>
              <a:t>igliori capacita da…</a:t>
            </a:r>
          </a:p>
        </p:txBody>
      </p:sp>
      <p:pic>
        <p:nvPicPr>
          <p:cNvPr id="5" name="Picture 4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C4484EB8-89D3-AFB6-AEFE-CAD5AA69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5" r="3915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DBAE-A0C2-AB55-C45A-927558FD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Autofit/>
          </a:bodyPr>
          <a:lstStyle/>
          <a:p>
            <a:r>
              <a:rPr lang="en-IT" dirty="0"/>
              <a:t>PMI che appartengono a gruppi;</a:t>
            </a:r>
          </a:p>
          <a:p>
            <a:endParaRPr lang="en-IT" dirty="0"/>
          </a:p>
          <a:p>
            <a:r>
              <a:rPr lang="en-IT" dirty="0"/>
              <a:t>Hanno dimensioni relativamente maggiori;</a:t>
            </a:r>
          </a:p>
          <a:p>
            <a:endParaRPr lang="en-IT" dirty="0"/>
          </a:p>
          <a:p>
            <a:r>
              <a:rPr lang="en-IT" dirty="0"/>
              <a:t>In settori manufatturieri;</a:t>
            </a:r>
          </a:p>
          <a:p>
            <a:endParaRPr lang="en-IT" dirty="0"/>
          </a:p>
          <a:p>
            <a:r>
              <a:rPr lang="en-IT" dirty="0"/>
              <a:t>Innovative nel prodotto /processo;</a:t>
            </a:r>
          </a:p>
          <a:p>
            <a:endParaRPr lang="en-IT" dirty="0"/>
          </a:p>
          <a:p>
            <a:r>
              <a:rPr lang="en-IT" dirty="0"/>
              <a:t>Hanno strategie di espansione;</a:t>
            </a:r>
          </a:p>
        </p:txBody>
      </p:sp>
    </p:spTree>
    <p:extLst>
      <p:ext uri="{BB962C8B-B14F-4D97-AF65-F5344CB8AC3E}">
        <p14:creationId xmlns:p14="http://schemas.microsoft.com/office/powerpoint/2010/main" val="81752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414</Words>
  <Application>Microsoft Macintosh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Titillium Web</vt:lpstr>
      <vt:lpstr>Office Theme</vt:lpstr>
      <vt:lpstr>OrganizzazionI internazionalI</vt:lpstr>
      <vt:lpstr>Piccole e medie imprese all’estero</vt:lpstr>
      <vt:lpstr>PowerPoint Presentation</vt:lpstr>
      <vt:lpstr>PowerPoint Presentation</vt:lpstr>
      <vt:lpstr>PowerPoint Presentation</vt:lpstr>
      <vt:lpstr>Small business Act </vt:lpstr>
      <vt:lpstr>Fattori della produzione</vt:lpstr>
      <vt:lpstr>Ostacoli tipici</vt:lpstr>
      <vt:lpstr>Migliori capacita da…</vt:lpstr>
      <vt:lpstr>Scelte di accesso…</vt:lpstr>
      <vt:lpstr>Caratteristiche predittive di successo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10</cp:revision>
  <dcterms:created xsi:type="dcterms:W3CDTF">2023-02-22T13:06:27Z</dcterms:created>
  <dcterms:modified xsi:type="dcterms:W3CDTF">2023-03-16T07:46:32Z</dcterms:modified>
</cp:coreProperties>
</file>