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603" r:id="rId3"/>
    <p:sldId id="602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1" r:id="rId21"/>
    <p:sldId id="620" r:id="rId22"/>
    <p:sldId id="622" r:id="rId2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1"/>
    <p:restoredTop sz="96327"/>
  </p:normalViewPr>
  <p:slideViewPr>
    <p:cSldViewPr snapToGrid="0">
      <p:cViewPr varScale="1">
        <p:scale>
          <a:sx n="107" d="100"/>
          <a:sy n="107" d="100"/>
        </p:scale>
        <p:origin x="17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A2A8A-5D63-47DF-A64E-2ECCDAC534E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2173B46-168A-452D-B34F-902D97637A49}">
      <dgm:prSet/>
      <dgm:spPr/>
      <dgm:t>
        <a:bodyPr/>
        <a:lstStyle/>
        <a:p>
          <a:r>
            <a:rPr lang="en-US"/>
            <a:t>Costo del lavoro (ma non solo…)</a:t>
          </a:r>
        </a:p>
      </dgm:t>
    </dgm:pt>
    <dgm:pt modelId="{814B751F-C2E8-466A-98C0-38E26A534467}" type="parTrans" cxnId="{C8247714-5B3F-46D1-A34F-A051A8BDC029}">
      <dgm:prSet/>
      <dgm:spPr/>
      <dgm:t>
        <a:bodyPr/>
        <a:lstStyle/>
        <a:p>
          <a:endParaRPr lang="en-US"/>
        </a:p>
      </dgm:t>
    </dgm:pt>
    <dgm:pt modelId="{7CC2641D-689E-44F9-9CBE-EA1BA18472D8}" type="sibTrans" cxnId="{C8247714-5B3F-46D1-A34F-A051A8BDC029}">
      <dgm:prSet/>
      <dgm:spPr/>
      <dgm:t>
        <a:bodyPr/>
        <a:lstStyle/>
        <a:p>
          <a:endParaRPr lang="en-US"/>
        </a:p>
      </dgm:t>
    </dgm:pt>
    <dgm:pt modelId="{1E0343C4-E514-427E-9544-965F0C1CDE58}">
      <dgm:prSet/>
      <dgm:spPr/>
      <dgm:t>
        <a:bodyPr/>
        <a:lstStyle/>
        <a:p>
          <a:r>
            <a:rPr lang="en-US"/>
            <a:t>Condizioni di efficienza</a:t>
          </a:r>
        </a:p>
      </dgm:t>
    </dgm:pt>
    <dgm:pt modelId="{4B28C2E3-ABFF-4065-BE42-76F574FDC28B}" type="parTrans" cxnId="{CE8711D8-47EA-4A4B-807B-735BB99C0664}">
      <dgm:prSet/>
      <dgm:spPr/>
      <dgm:t>
        <a:bodyPr/>
        <a:lstStyle/>
        <a:p>
          <a:endParaRPr lang="en-US"/>
        </a:p>
      </dgm:t>
    </dgm:pt>
    <dgm:pt modelId="{6987D6E7-DD58-4D0A-BC09-21F979EDAE98}" type="sibTrans" cxnId="{CE8711D8-47EA-4A4B-807B-735BB99C0664}">
      <dgm:prSet/>
      <dgm:spPr/>
      <dgm:t>
        <a:bodyPr/>
        <a:lstStyle/>
        <a:p>
          <a:endParaRPr lang="en-US"/>
        </a:p>
      </dgm:t>
    </dgm:pt>
    <dgm:pt modelId="{3F1A4FAC-18FB-4150-A8BA-99AAC7BE7719}">
      <dgm:prSet/>
      <dgm:spPr/>
      <dgm:t>
        <a:bodyPr/>
        <a:lstStyle/>
        <a:p>
          <a:r>
            <a:rPr lang="en-US"/>
            <a:t>Perfezionamento passivo (es. assemblaggi e brand)</a:t>
          </a:r>
        </a:p>
      </dgm:t>
    </dgm:pt>
    <dgm:pt modelId="{22991C21-D63B-4882-B9C2-28150AE2F8DB}" type="parTrans" cxnId="{94476A97-B4E0-4A02-98D5-E114C420E70A}">
      <dgm:prSet/>
      <dgm:spPr/>
      <dgm:t>
        <a:bodyPr/>
        <a:lstStyle/>
        <a:p>
          <a:endParaRPr lang="en-US"/>
        </a:p>
      </dgm:t>
    </dgm:pt>
    <dgm:pt modelId="{9F5C21FE-AD6B-49EC-9A57-6315DAA5B827}" type="sibTrans" cxnId="{94476A97-B4E0-4A02-98D5-E114C420E70A}">
      <dgm:prSet/>
      <dgm:spPr/>
      <dgm:t>
        <a:bodyPr/>
        <a:lstStyle/>
        <a:p>
          <a:endParaRPr lang="en-US"/>
        </a:p>
      </dgm:t>
    </dgm:pt>
    <dgm:pt modelId="{141F6027-613A-440C-A70F-F35E3B0CE0C1}">
      <dgm:prSet/>
      <dgm:spPr/>
      <dgm:t>
        <a:bodyPr/>
        <a:lstStyle/>
        <a:p>
          <a:r>
            <a:rPr lang="en-US"/>
            <a:t>Rimuovere difficoltà organizzative</a:t>
          </a:r>
        </a:p>
      </dgm:t>
    </dgm:pt>
    <dgm:pt modelId="{B21B40C0-DD53-4FDE-AD3A-951A83B7F4CA}" type="parTrans" cxnId="{868AF078-5065-4670-AA9E-BDA05F539426}">
      <dgm:prSet/>
      <dgm:spPr/>
      <dgm:t>
        <a:bodyPr/>
        <a:lstStyle/>
        <a:p>
          <a:endParaRPr lang="en-US"/>
        </a:p>
      </dgm:t>
    </dgm:pt>
    <dgm:pt modelId="{7CC6F8A2-63B3-4C2A-93C3-FA5E71F2E0B6}" type="sibTrans" cxnId="{868AF078-5065-4670-AA9E-BDA05F539426}">
      <dgm:prSet/>
      <dgm:spPr/>
      <dgm:t>
        <a:bodyPr/>
        <a:lstStyle/>
        <a:p>
          <a:endParaRPr lang="en-US"/>
        </a:p>
      </dgm:t>
    </dgm:pt>
    <dgm:pt modelId="{FF249F26-8C43-4368-919E-3C7F89F2567A}">
      <dgm:prSet/>
      <dgm:spPr/>
      <dgm:t>
        <a:bodyPr/>
        <a:lstStyle/>
        <a:p>
          <a:r>
            <a:rPr lang="en-US"/>
            <a:t>Centrato sull’imprenditore/trice (atteggiamento)</a:t>
          </a:r>
        </a:p>
      </dgm:t>
    </dgm:pt>
    <dgm:pt modelId="{78B79C0A-B20D-4168-A0C7-E262D6659885}" type="parTrans" cxnId="{F0847C97-1186-4252-94F7-0462724E314D}">
      <dgm:prSet/>
      <dgm:spPr/>
      <dgm:t>
        <a:bodyPr/>
        <a:lstStyle/>
        <a:p>
          <a:endParaRPr lang="en-US"/>
        </a:p>
      </dgm:t>
    </dgm:pt>
    <dgm:pt modelId="{B5375F89-7E35-4AE7-AEE7-49619D4FA6B6}" type="sibTrans" cxnId="{F0847C97-1186-4252-94F7-0462724E314D}">
      <dgm:prSet/>
      <dgm:spPr/>
      <dgm:t>
        <a:bodyPr/>
        <a:lstStyle/>
        <a:p>
          <a:endParaRPr lang="en-US"/>
        </a:p>
      </dgm:t>
    </dgm:pt>
    <dgm:pt modelId="{629C0C26-89BE-6E45-BA7A-DE2DCD2EC01C}" type="pres">
      <dgm:prSet presAssocID="{8E4A2A8A-5D63-47DF-A64E-2ECCDAC534EB}" presName="vert0" presStyleCnt="0">
        <dgm:presLayoutVars>
          <dgm:dir/>
          <dgm:animOne val="branch"/>
          <dgm:animLvl val="lvl"/>
        </dgm:presLayoutVars>
      </dgm:prSet>
      <dgm:spPr/>
    </dgm:pt>
    <dgm:pt modelId="{9D81055D-96CA-8748-8648-141AEED8CF14}" type="pres">
      <dgm:prSet presAssocID="{72173B46-168A-452D-B34F-902D97637A49}" presName="thickLine" presStyleLbl="alignNode1" presStyleIdx="0" presStyleCnt="5"/>
      <dgm:spPr/>
    </dgm:pt>
    <dgm:pt modelId="{512BE1E7-6A39-0346-B5D5-E03EE8784FC4}" type="pres">
      <dgm:prSet presAssocID="{72173B46-168A-452D-B34F-902D97637A49}" presName="horz1" presStyleCnt="0"/>
      <dgm:spPr/>
    </dgm:pt>
    <dgm:pt modelId="{2AB8B442-C3C7-2F45-8483-452E24F0287B}" type="pres">
      <dgm:prSet presAssocID="{72173B46-168A-452D-B34F-902D97637A49}" presName="tx1" presStyleLbl="revTx" presStyleIdx="0" presStyleCnt="5"/>
      <dgm:spPr/>
    </dgm:pt>
    <dgm:pt modelId="{D50571C7-DED1-4E46-9C42-BCA9CE625D54}" type="pres">
      <dgm:prSet presAssocID="{72173B46-168A-452D-B34F-902D97637A49}" presName="vert1" presStyleCnt="0"/>
      <dgm:spPr/>
    </dgm:pt>
    <dgm:pt modelId="{84EB79B6-E851-1141-A37E-6B65182F3F97}" type="pres">
      <dgm:prSet presAssocID="{1E0343C4-E514-427E-9544-965F0C1CDE58}" presName="thickLine" presStyleLbl="alignNode1" presStyleIdx="1" presStyleCnt="5"/>
      <dgm:spPr/>
    </dgm:pt>
    <dgm:pt modelId="{3DD86A40-A424-9645-B973-E9EA606D37EC}" type="pres">
      <dgm:prSet presAssocID="{1E0343C4-E514-427E-9544-965F0C1CDE58}" presName="horz1" presStyleCnt="0"/>
      <dgm:spPr/>
    </dgm:pt>
    <dgm:pt modelId="{458CC510-0DE1-2943-B0DA-CEF7AD8BD398}" type="pres">
      <dgm:prSet presAssocID="{1E0343C4-E514-427E-9544-965F0C1CDE58}" presName="tx1" presStyleLbl="revTx" presStyleIdx="1" presStyleCnt="5"/>
      <dgm:spPr/>
    </dgm:pt>
    <dgm:pt modelId="{0A1BF44F-FBC8-AB4A-9AF6-F72C7AC4B7A7}" type="pres">
      <dgm:prSet presAssocID="{1E0343C4-E514-427E-9544-965F0C1CDE58}" presName="vert1" presStyleCnt="0"/>
      <dgm:spPr/>
    </dgm:pt>
    <dgm:pt modelId="{A6AF55BC-A493-614E-B7C3-2404D02DEE41}" type="pres">
      <dgm:prSet presAssocID="{3F1A4FAC-18FB-4150-A8BA-99AAC7BE7719}" presName="thickLine" presStyleLbl="alignNode1" presStyleIdx="2" presStyleCnt="5"/>
      <dgm:spPr/>
    </dgm:pt>
    <dgm:pt modelId="{E100C002-C027-FE40-A542-D7F1E001301C}" type="pres">
      <dgm:prSet presAssocID="{3F1A4FAC-18FB-4150-A8BA-99AAC7BE7719}" presName="horz1" presStyleCnt="0"/>
      <dgm:spPr/>
    </dgm:pt>
    <dgm:pt modelId="{2EC37049-A096-714B-BFF5-E734E93C3602}" type="pres">
      <dgm:prSet presAssocID="{3F1A4FAC-18FB-4150-A8BA-99AAC7BE7719}" presName="tx1" presStyleLbl="revTx" presStyleIdx="2" presStyleCnt="5"/>
      <dgm:spPr/>
    </dgm:pt>
    <dgm:pt modelId="{0CCF1217-CD5A-4A4B-BD88-12DD250783EC}" type="pres">
      <dgm:prSet presAssocID="{3F1A4FAC-18FB-4150-A8BA-99AAC7BE7719}" presName="vert1" presStyleCnt="0"/>
      <dgm:spPr/>
    </dgm:pt>
    <dgm:pt modelId="{C47B2722-2E1B-3A4E-8C5B-0ECEFE700EB1}" type="pres">
      <dgm:prSet presAssocID="{141F6027-613A-440C-A70F-F35E3B0CE0C1}" presName="thickLine" presStyleLbl="alignNode1" presStyleIdx="3" presStyleCnt="5"/>
      <dgm:spPr/>
    </dgm:pt>
    <dgm:pt modelId="{CA90968D-3754-A642-B3A3-36FE997A3226}" type="pres">
      <dgm:prSet presAssocID="{141F6027-613A-440C-A70F-F35E3B0CE0C1}" presName="horz1" presStyleCnt="0"/>
      <dgm:spPr/>
    </dgm:pt>
    <dgm:pt modelId="{2A32C254-82FB-BA4D-8F05-6C818203E0F7}" type="pres">
      <dgm:prSet presAssocID="{141F6027-613A-440C-A70F-F35E3B0CE0C1}" presName="tx1" presStyleLbl="revTx" presStyleIdx="3" presStyleCnt="5"/>
      <dgm:spPr/>
    </dgm:pt>
    <dgm:pt modelId="{DC01C97C-0053-8A45-824C-318989AAB56B}" type="pres">
      <dgm:prSet presAssocID="{141F6027-613A-440C-A70F-F35E3B0CE0C1}" presName="vert1" presStyleCnt="0"/>
      <dgm:spPr/>
    </dgm:pt>
    <dgm:pt modelId="{BD14A712-56CD-0D48-A95D-C8471DFBCAEF}" type="pres">
      <dgm:prSet presAssocID="{FF249F26-8C43-4368-919E-3C7F89F2567A}" presName="thickLine" presStyleLbl="alignNode1" presStyleIdx="4" presStyleCnt="5"/>
      <dgm:spPr/>
    </dgm:pt>
    <dgm:pt modelId="{F9669AC5-A071-4440-9AD6-AFC85A8A5A85}" type="pres">
      <dgm:prSet presAssocID="{FF249F26-8C43-4368-919E-3C7F89F2567A}" presName="horz1" presStyleCnt="0"/>
      <dgm:spPr/>
    </dgm:pt>
    <dgm:pt modelId="{24504197-1E13-9641-BF80-21D843B8EDA8}" type="pres">
      <dgm:prSet presAssocID="{FF249F26-8C43-4368-919E-3C7F89F2567A}" presName="tx1" presStyleLbl="revTx" presStyleIdx="4" presStyleCnt="5"/>
      <dgm:spPr/>
    </dgm:pt>
    <dgm:pt modelId="{B5803BE9-AB6A-924A-A0FC-85F03849CA3F}" type="pres">
      <dgm:prSet presAssocID="{FF249F26-8C43-4368-919E-3C7F89F2567A}" presName="vert1" presStyleCnt="0"/>
      <dgm:spPr/>
    </dgm:pt>
  </dgm:ptLst>
  <dgm:cxnLst>
    <dgm:cxn modelId="{C8247714-5B3F-46D1-A34F-A051A8BDC029}" srcId="{8E4A2A8A-5D63-47DF-A64E-2ECCDAC534EB}" destId="{72173B46-168A-452D-B34F-902D97637A49}" srcOrd="0" destOrd="0" parTransId="{814B751F-C2E8-466A-98C0-38E26A534467}" sibTransId="{7CC2641D-689E-44F9-9CBE-EA1BA18472D8}"/>
    <dgm:cxn modelId="{4D671B19-8B04-114D-B61E-AE1348E76C3C}" type="presOf" srcId="{8E4A2A8A-5D63-47DF-A64E-2ECCDAC534EB}" destId="{629C0C26-89BE-6E45-BA7A-DE2DCD2EC01C}" srcOrd="0" destOrd="0" presId="urn:microsoft.com/office/officeart/2008/layout/LinedList"/>
    <dgm:cxn modelId="{927C9B2B-4400-FA40-859C-8035BA084EB0}" type="presOf" srcId="{72173B46-168A-452D-B34F-902D97637A49}" destId="{2AB8B442-C3C7-2F45-8483-452E24F0287B}" srcOrd="0" destOrd="0" presId="urn:microsoft.com/office/officeart/2008/layout/LinedList"/>
    <dgm:cxn modelId="{77711765-166F-B34A-8066-5A9777430E5C}" type="presOf" srcId="{FF249F26-8C43-4368-919E-3C7F89F2567A}" destId="{24504197-1E13-9641-BF80-21D843B8EDA8}" srcOrd="0" destOrd="0" presId="urn:microsoft.com/office/officeart/2008/layout/LinedList"/>
    <dgm:cxn modelId="{868AF078-5065-4670-AA9E-BDA05F539426}" srcId="{8E4A2A8A-5D63-47DF-A64E-2ECCDAC534EB}" destId="{141F6027-613A-440C-A70F-F35E3B0CE0C1}" srcOrd="3" destOrd="0" parTransId="{B21B40C0-DD53-4FDE-AD3A-951A83B7F4CA}" sibTransId="{7CC6F8A2-63B3-4C2A-93C3-FA5E71F2E0B6}"/>
    <dgm:cxn modelId="{94476A97-B4E0-4A02-98D5-E114C420E70A}" srcId="{8E4A2A8A-5D63-47DF-A64E-2ECCDAC534EB}" destId="{3F1A4FAC-18FB-4150-A8BA-99AAC7BE7719}" srcOrd="2" destOrd="0" parTransId="{22991C21-D63B-4882-B9C2-28150AE2F8DB}" sibTransId="{9F5C21FE-AD6B-49EC-9A57-6315DAA5B827}"/>
    <dgm:cxn modelId="{F0847C97-1186-4252-94F7-0462724E314D}" srcId="{8E4A2A8A-5D63-47DF-A64E-2ECCDAC534EB}" destId="{FF249F26-8C43-4368-919E-3C7F89F2567A}" srcOrd="4" destOrd="0" parTransId="{78B79C0A-B20D-4168-A0C7-E262D6659885}" sibTransId="{B5375F89-7E35-4AE7-AEE7-49619D4FA6B6}"/>
    <dgm:cxn modelId="{3183D1B2-9AAB-3A43-B8C1-22928C71730C}" type="presOf" srcId="{141F6027-613A-440C-A70F-F35E3B0CE0C1}" destId="{2A32C254-82FB-BA4D-8F05-6C818203E0F7}" srcOrd="0" destOrd="0" presId="urn:microsoft.com/office/officeart/2008/layout/LinedList"/>
    <dgm:cxn modelId="{FC26C6B8-2CF0-0E44-850E-DCE07245A235}" type="presOf" srcId="{3F1A4FAC-18FB-4150-A8BA-99AAC7BE7719}" destId="{2EC37049-A096-714B-BFF5-E734E93C3602}" srcOrd="0" destOrd="0" presId="urn:microsoft.com/office/officeart/2008/layout/LinedList"/>
    <dgm:cxn modelId="{CE8711D8-47EA-4A4B-807B-735BB99C0664}" srcId="{8E4A2A8A-5D63-47DF-A64E-2ECCDAC534EB}" destId="{1E0343C4-E514-427E-9544-965F0C1CDE58}" srcOrd="1" destOrd="0" parTransId="{4B28C2E3-ABFF-4065-BE42-76F574FDC28B}" sibTransId="{6987D6E7-DD58-4D0A-BC09-21F979EDAE98}"/>
    <dgm:cxn modelId="{DFDBB9F6-3E0A-AD41-B8BE-D722A897BF6F}" type="presOf" srcId="{1E0343C4-E514-427E-9544-965F0C1CDE58}" destId="{458CC510-0DE1-2943-B0DA-CEF7AD8BD398}" srcOrd="0" destOrd="0" presId="urn:microsoft.com/office/officeart/2008/layout/LinedList"/>
    <dgm:cxn modelId="{1CB32060-4368-BF4F-B87A-EDB38A7273EC}" type="presParOf" srcId="{629C0C26-89BE-6E45-BA7A-DE2DCD2EC01C}" destId="{9D81055D-96CA-8748-8648-141AEED8CF14}" srcOrd="0" destOrd="0" presId="urn:microsoft.com/office/officeart/2008/layout/LinedList"/>
    <dgm:cxn modelId="{16D1AD37-147C-5949-8FD4-3B3559403285}" type="presParOf" srcId="{629C0C26-89BE-6E45-BA7A-DE2DCD2EC01C}" destId="{512BE1E7-6A39-0346-B5D5-E03EE8784FC4}" srcOrd="1" destOrd="0" presId="urn:microsoft.com/office/officeart/2008/layout/LinedList"/>
    <dgm:cxn modelId="{DA293DC6-2832-B249-9637-11D1CC357061}" type="presParOf" srcId="{512BE1E7-6A39-0346-B5D5-E03EE8784FC4}" destId="{2AB8B442-C3C7-2F45-8483-452E24F0287B}" srcOrd="0" destOrd="0" presId="urn:microsoft.com/office/officeart/2008/layout/LinedList"/>
    <dgm:cxn modelId="{CB9B7C10-153D-E046-BF22-86E3E3E6FF37}" type="presParOf" srcId="{512BE1E7-6A39-0346-B5D5-E03EE8784FC4}" destId="{D50571C7-DED1-4E46-9C42-BCA9CE625D54}" srcOrd="1" destOrd="0" presId="urn:microsoft.com/office/officeart/2008/layout/LinedList"/>
    <dgm:cxn modelId="{79A31852-746E-5043-907A-4B337F68179E}" type="presParOf" srcId="{629C0C26-89BE-6E45-BA7A-DE2DCD2EC01C}" destId="{84EB79B6-E851-1141-A37E-6B65182F3F97}" srcOrd="2" destOrd="0" presId="urn:microsoft.com/office/officeart/2008/layout/LinedList"/>
    <dgm:cxn modelId="{71407A5E-1309-DF4C-BBB5-234D0249D977}" type="presParOf" srcId="{629C0C26-89BE-6E45-BA7A-DE2DCD2EC01C}" destId="{3DD86A40-A424-9645-B973-E9EA606D37EC}" srcOrd="3" destOrd="0" presId="urn:microsoft.com/office/officeart/2008/layout/LinedList"/>
    <dgm:cxn modelId="{E4B0AC4E-7456-9F40-BD17-3B55A04B222E}" type="presParOf" srcId="{3DD86A40-A424-9645-B973-E9EA606D37EC}" destId="{458CC510-0DE1-2943-B0DA-CEF7AD8BD398}" srcOrd="0" destOrd="0" presId="urn:microsoft.com/office/officeart/2008/layout/LinedList"/>
    <dgm:cxn modelId="{D95012D9-6ABE-9E4E-ACEC-DF49AF36976B}" type="presParOf" srcId="{3DD86A40-A424-9645-B973-E9EA606D37EC}" destId="{0A1BF44F-FBC8-AB4A-9AF6-F72C7AC4B7A7}" srcOrd="1" destOrd="0" presId="urn:microsoft.com/office/officeart/2008/layout/LinedList"/>
    <dgm:cxn modelId="{FAC8818E-9CCA-7447-9B90-51E739D488E0}" type="presParOf" srcId="{629C0C26-89BE-6E45-BA7A-DE2DCD2EC01C}" destId="{A6AF55BC-A493-614E-B7C3-2404D02DEE41}" srcOrd="4" destOrd="0" presId="urn:microsoft.com/office/officeart/2008/layout/LinedList"/>
    <dgm:cxn modelId="{80AD8635-442A-ED47-ABA4-2358945A5FB8}" type="presParOf" srcId="{629C0C26-89BE-6E45-BA7A-DE2DCD2EC01C}" destId="{E100C002-C027-FE40-A542-D7F1E001301C}" srcOrd="5" destOrd="0" presId="urn:microsoft.com/office/officeart/2008/layout/LinedList"/>
    <dgm:cxn modelId="{226A882A-3C27-D546-A42E-6350CF332483}" type="presParOf" srcId="{E100C002-C027-FE40-A542-D7F1E001301C}" destId="{2EC37049-A096-714B-BFF5-E734E93C3602}" srcOrd="0" destOrd="0" presId="urn:microsoft.com/office/officeart/2008/layout/LinedList"/>
    <dgm:cxn modelId="{17704766-EF27-F14F-BEDC-EE04A6AA0D73}" type="presParOf" srcId="{E100C002-C027-FE40-A542-D7F1E001301C}" destId="{0CCF1217-CD5A-4A4B-BD88-12DD250783EC}" srcOrd="1" destOrd="0" presId="urn:microsoft.com/office/officeart/2008/layout/LinedList"/>
    <dgm:cxn modelId="{09CC40C2-63B5-AB41-9BF4-DD2521814AFF}" type="presParOf" srcId="{629C0C26-89BE-6E45-BA7A-DE2DCD2EC01C}" destId="{C47B2722-2E1B-3A4E-8C5B-0ECEFE700EB1}" srcOrd="6" destOrd="0" presId="urn:microsoft.com/office/officeart/2008/layout/LinedList"/>
    <dgm:cxn modelId="{DB059912-D454-F24C-AABE-95AFDC51B240}" type="presParOf" srcId="{629C0C26-89BE-6E45-BA7A-DE2DCD2EC01C}" destId="{CA90968D-3754-A642-B3A3-36FE997A3226}" srcOrd="7" destOrd="0" presId="urn:microsoft.com/office/officeart/2008/layout/LinedList"/>
    <dgm:cxn modelId="{5DC717BE-4579-9147-81B1-A96D0C7DB5E4}" type="presParOf" srcId="{CA90968D-3754-A642-B3A3-36FE997A3226}" destId="{2A32C254-82FB-BA4D-8F05-6C818203E0F7}" srcOrd="0" destOrd="0" presId="urn:microsoft.com/office/officeart/2008/layout/LinedList"/>
    <dgm:cxn modelId="{E93504BC-8E95-7F4A-BD4E-5EE83A717226}" type="presParOf" srcId="{CA90968D-3754-A642-B3A3-36FE997A3226}" destId="{DC01C97C-0053-8A45-824C-318989AAB56B}" srcOrd="1" destOrd="0" presId="urn:microsoft.com/office/officeart/2008/layout/LinedList"/>
    <dgm:cxn modelId="{E5F68AFA-2485-A54B-A471-5E15112441D0}" type="presParOf" srcId="{629C0C26-89BE-6E45-BA7A-DE2DCD2EC01C}" destId="{BD14A712-56CD-0D48-A95D-C8471DFBCAEF}" srcOrd="8" destOrd="0" presId="urn:microsoft.com/office/officeart/2008/layout/LinedList"/>
    <dgm:cxn modelId="{68E510BA-EF6A-494E-927A-E4A5548E4305}" type="presParOf" srcId="{629C0C26-89BE-6E45-BA7A-DE2DCD2EC01C}" destId="{F9669AC5-A071-4440-9AD6-AFC85A8A5A85}" srcOrd="9" destOrd="0" presId="urn:microsoft.com/office/officeart/2008/layout/LinedList"/>
    <dgm:cxn modelId="{E0710E75-7ADE-B347-8DF7-3AAB828E24EE}" type="presParOf" srcId="{F9669AC5-A071-4440-9AD6-AFC85A8A5A85}" destId="{24504197-1E13-9641-BF80-21D843B8EDA8}" srcOrd="0" destOrd="0" presId="urn:microsoft.com/office/officeart/2008/layout/LinedList"/>
    <dgm:cxn modelId="{25D2CFE6-7A11-FB43-831E-E789FB664FEC}" type="presParOf" srcId="{F9669AC5-A071-4440-9AD6-AFC85A8A5A85}" destId="{B5803BE9-AB6A-924A-A0FC-85F03849CA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FE41E-20FD-4A9E-8062-1DE2E6DBCB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A8AEE2-45AB-4B58-BDBB-A8D0EF420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Congiunturali</a:t>
          </a:r>
          <a:r>
            <a:rPr lang="en-US"/>
            <a:t>, senza pianificazione e seguito pianificato (Fiere, saloni, esposizioni…)</a:t>
          </a:r>
        </a:p>
      </dgm:t>
    </dgm:pt>
    <dgm:pt modelId="{54492D55-F140-49BD-B018-23B7FE17CAAB}" type="parTrans" cxnId="{36680D60-C5FB-4A78-83E6-A385604B32C3}">
      <dgm:prSet/>
      <dgm:spPr/>
      <dgm:t>
        <a:bodyPr/>
        <a:lstStyle/>
        <a:p>
          <a:endParaRPr lang="en-US"/>
        </a:p>
      </dgm:t>
    </dgm:pt>
    <dgm:pt modelId="{7A8785D9-48C5-4531-907D-64A55E4CF867}" type="sibTrans" cxnId="{36680D60-C5FB-4A78-83E6-A385604B32C3}">
      <dgm:prSet/>
      <dgm:spPr/>
      <dgm:t>
        <a:bodyPr/>
        <a:lstStyle/>
        <a:p>
          <a:endParaRPr lang="en-US"/>
        </a:p>
      </dgm:t>
    </dgm:pt>
    <dgm:pt modelId="{A7FCED98-A4A4-48F2-AF25-0FFC5B9DEC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Trainate</a:t>
          </a:r>
          <a:r>
            <a:rPr lang="en-US"/>
            <a:t> da altre commesse o relazioni o espansioni di settore:</a:t>
          </a:r>
        </a:p>
      </dgm:t>
    </dgm:pt>
    <dgm:pt modelId="{82608A5D-CE43-4EA6-9F07-3E751CD5C320}" type="parTrans" cxnId="{FF417530-23C8-4F8E-B9B8-5EA68CD3CE78}">
      <dgm:prSet/>
      <dgm:spPr/>
      <dgm:t>
        <a:bodyPr/>
        <a:lstStyle/>
        <a:p>
          <a:endParaRPr lang="en-US"/>
        </a:p>
      </dgm:t>
    </dgm:pt>
    <dgm:pt modelId="{3FBEBF57-BA3A-4017-A4F6-F2B30E14B77F}" type="sibTrans" cxnId="{FF417530-23C8-4F8E-B9B8-5EA68CD3CE78}">
      <dgm:prSet/>
      <dgm:spPr/>
      <dgm:t>
        <a:bodyPr/>
        <a:lstStyle/>
        <a:p>
          <a:endParaRPr lang="en-US"/>
        </a:p>
      </dgm:t>
    </dgm:pt>
    <dgm:pt modelId="{A497717C-AB39-470D-B8CD-1C376CCA5A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</a:t>
          </a:r>
          <a:r>
            <a:rPr lang="en-US"/>
            <a:t>urata della commessa</a:t>
          </a:r>
        </a:p>
      </dgm:t>
    </dgm:pt>
    <dgm:pt modelId="{E483C5E0-45C8-435F-BBF4-0F265C1C0145}" type="parTrans" cxnId="{B7F7551D-26D1-4701-9E69-D7F2A2346BD1}">
      <dgm:prSet/>
      <dgm:spPr/>
      <dgm:t>
        <a:bodyPr/>
        <a:lstStyle/>
        <a:p>
          <a:endParaRPr lang="en-US"/>
        </a:p>
      </dgm:t>
    </dgm:pt>
    <dgm:pt modelId="{477C681B-4093-4ADD-96E3-E800D2074195}" type="sibTrans" cxnId="{B7F7551D-26D1-4701-9E69-D7F2A2346BD1}">
      <dgm:prSet/>
      <dgm:spPr/>
      <dgm:t>
        <a:bodyPr/>
        <a:lstStyle/>
        <a:p>
          <a:endParaRPr lang="en-US"/>
        </a:p>
      </dgm:t>
    </dgm:pt>
    <dgm:pt modelId="{C5E43DDB-3598-426E-A41D-46C735ABFD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</a:t>
          </a:r>
          <a:r>
            <a:rPr lang="en-US"/>
            <a:t>argini economici</a:t>
          </a:r>
        </a:p>
      </dgm:t>
    </dgm:pt>
    <dgm:pt modelId="{371E859B-E1CB-42BE-BF21-63B07BE9D7B1}" type="parTrans" cxnId="{811B16FD-C6B9-4262-9E65-94A7BF85AC73}">
      <dgm:prSet/>
      <dgm:spPr/>
      <dgm:t>
        <a:bodyPr/>
        <a:lstStyle/>
        <a:p>
          <a:endParaRPr lang="en-US"/>
        </a:p>
      </dgm:t>
    </dgm:pt>
    <dgm:pt modelId="{7A354372-9C06-407E-8A6E-3E4CE1E314E3}" type="sibTrans" cxnId="{811B16FD-C6B9-4262-9E65-94A7BF85AC73}">
      <dgm:prSet/>
      <dgm:spPr/>
      <dgm:t>
        <a:bodyPr/>
        <a:lstStyle/>
        <a:p>
          <a:endParaRPr lang="en-US"/>
        </a:p>
      </dgm:t>
    </dgm:pt>
    <dgm:pt modelId="{3A3D9BC8-7327-4AF5-866D-EF6F07D332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ostegno finanziario</a:t>
          </a:r>
        </a:p>
      </dgm:t>
    </dgm:pt>
    <dgm:pt modelId="{72767FC3-C3A5-4D2B-BE02-E0E9BEA3FDFF}" type="parTrans" cxnId="{B7BB5BB0-6553-4FE4-B412-6A7D1D5A7CEC}">
      <dgm:prSet/>
      <dgm:spPr/>
      <dgm:t>
        <a:bodyPr/>
        <a:lstStyle/>
        <a:p>
          <a:endParaRPr lang="en-US"/>
        </a:p>
      </dgm:t>
    </dgm:pt>
    <dgm:pt modelId="{BD674191-B422-4D76-8762-AAACCC23D721}" type="sibTrans" cxnId="{B7BB5BB0-6553-4FE4-B412-6A7D1D5A7CEC}">
      <dgm:prSet/>
      <dgm:spPr/>
      <dgm:t>
        <a:bodyPr/>
        <a:lstStyle/>
        <a:p>
          <a:endParaRPr lang="en-US"/>
        </a:p>
      </dgm:t>
    </dgm:pt>
    <dgm:pt modelId="{411963A9-1AA1-4B38-8884-C0FC69E244E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</a:t>
          </a:r>
          <a:r>
            <a:rPr lang="en-US"/>
            <a:t>upporto organizzativo</a:t>
          </a:r>
        </a:p>
      </dgm:t>
    </dgm:pt>
    <dgm:pt modelId="{682C7769-CF96-4683-A19F-33A4DDEDCC5E}" type="parTrans" cxnId="{9E2968BD-65F5-447B-9396-B98E0B09D94E}">
      <dgm:prSet/>
      <dgm:spPr/>
      <dgm:t>
        <a:bodyPr/>
        <a:lstStyle/>
        <a:p>
          <a:endParaRPr lang="en-US"/>
        </a:p>
      </dgm:t>
    </dgm:pt>
    <dgm:pt modelId="{7273C201-6D1C-4C79-A337-A8849C763563}" type="sibTrans" cxnId="{9E2968BD-65F5-447B-9396-B98E0B09D94E}">
      <dgm:prSet/>
      <dgm:spPr/>
      <dgm:t>
        <a:bodyPr/>
        <a:lstStyle/>
        <a:p>
          <a:endParaRPr lang="en-US"/>
        </a:p>
      </dgm:t>
    </dgm:pt>
    <dgm:pt modelId="{9FF450BA-86CC-4451-B6CC-3C8C6BD256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Progettata</a:t>
          </a:r>
          <a:endParaRPr lang="en-US" b="1" dirty="0"/>
        </a:p>
      </dgm:t>
    </dgm:pt>
    <dgm:pt modelId="{370D9B54-DEE5-42BC-85BF-7DCB5E22B857}" type="parTrans" cxnId="{C51FA67D-29D9-4CB1-8E46-97C3C7266CB3}">
      <dgm:prSet/>
      <dgm:spPr/>
      <dgm:t>
        <a:bodyPr/>
        <a:lstStyle/>
        <a:p>
          <a:endParaRPr lang="en-US"/>
        </a:p>
      </dgm:t>
    </dgm:pt>
    <dgm:pt modelId="{953B754A-4EC5-45B6-BCAF-57E6DD6F0D92}" type="sibTrans" cxnId="{C51FA67D-29D9-4CB1-8E46-97C3C7266CB3}">
      <dgm:prSet/>
      <dgm:spPr/>
      <dgm:t>
        <a:bodyPr/>
        <a:lstStyle/>
        <a:p>
          <a:endParaRPr lang="en-US"/>
        </a:p>
      </dgm:t>
    </dgm:pt>
    <dgm:pt modelId="{1912327C-5576-4580-8B9A-B5CC1906E592}" type="pres">
      <dgm:prSet presAssocID="{9B5FE41E-20FD-4A9E-8062-1DE2E6DBCB09}" presName="root" presStyleCnt="0">
        <dgm:presLayoutVars>
          <dgm:dir/>
          <dgm:resizeHandles val="exact"/>
        </dgm:presLayoutVars>
      </dgm:prSet>
      <dgm:spPr/>
    </dgm:pt>
    <dgm:pt modelId="{8FDC307D-5D3C-4515-9AA0-088A6EAAF106}" type="pres">
      <dgm:prSet presAssocID="{8AA8AEE2-45AB-4B58-BDBB-A8D0EF4202D9}" presName="compNode" presStyleCnt="0"/>
      <dgm:spPr/>
    </dgm:pt>
    <dgm:pt modelId="{C3B7BC19-5271-4A46-A1FC-F1410B0C91A6}" type="pres">
      <dgm:prSet presAssocID="{8AA8AEE2-45AB-4B58-BDBB-A8D0EF4202D9}" presName="bgRect" presStyleLbl="bgShp" presStyleIdx="0" presStyleCnt="3"/>
      <dgm:spPr/>
    </dgm:pt>
    <dgm:pt modelId="{826633F9-7B14-4CDE-8F2A-4D98A4752080}" type="pres">
      <dgm:prSet presAssocID="{8AA8AEE2-45AB-4B58-BDBB-A8D0EF4202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46F3EC0A-D642-4214-B1CE-EF62A91EEDA0}" type="pres">
      <dgm:prSet presAssocID="{8AA8AEE2-45AB-4B58-BDBB-A8D0EF4202D9}" presName="spaceRect" presStyleCnt="0"/>
      <dgm:spPr/>
    </dgm:pt>
    <dgm:pt modelId="{7BBE910F-DD68-4135-88E5-69A474D8C48B}" type="pres">
      <dgm:prSet presAssocID="{8AA8AEE2-45AB-4B58-BDBB-A8D0EF4202D9}" presName="parTx" presStyleLbl="revTx" presStyleIdx="0" presStyleCnt="4">
        <dgm:presLayoutVars>
          <dgm:chMax val="0"/>
          <dgm:chPref val="0"/>
        </dgm:presLayoutVars>
      </dgm:prSet>
      <dgm:spPr/>
    </dgm:pt>
    <dgm:pt modelId="{79803D99-9B07-482E-8F06-DCAFBF1E9FDA}" type="pres">
      <dgm:prSet presAssocID="{7A8785D9-48C5-4531-907D-64A55E4CF867}" presName="sibTrans" presStyleCnt="0"/>
      <dgm:spPr/>
    </dgm:pt>
    <dgm:pt modelId="{9E158CCD-26E9-4AD7-8037-18581549D521}" type="pres">
      <dgm:prSet presAssocID="{A7FCED98-A4A4-48F2-AF25-0FFC5B9DEC94}" presName="compNode" presStyleCnt="0"/>
      <dgm:spPr/>
    </dgm:pt>
    <dgm:pt modelId="{7BAF6064-4F7D-4644-9C4C-EEDA70CE4F16}" type="pres">
      <dgm:prSet presAssocID="{A7FCED98-A4A4-48F2-AF25-0FFC5B9DEC94}" presName="bgRect" presStyleLbl="bgShp" presStyleIdx="1" presStyleCnt="3"/>
      <dgm:spPr/>
    </dgm:pt>
    <dgm:pt modelId="{B3B1E02B-5A4D-41FE-965E-7B7DF4527814}" type="pres">
      <dgm:prSet presAssocID="{A7FCED98-A4A4-48F2-AF25-0FFC5B9DEC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4477D5-9972-4D1E-82BB-272EC212963A}" type="pres">
      <dgm:prSet presAssocID="{A7FCED98-A4A4-48F2-AF25-0FFC5B9DEC94}" presName="spaceRect" presStyleCnt="0"/>
      <dgm:spPr/>
    </dgm:pt>
    <dgm:pt modelId="{10C0404F-1A40-4638-9C93-8F5D025E4B1C}" type="pres">
      <dgm:prSet presAssocID="{A7FCED98-A4A4-48F2-AF25-0FFC5B9DEC94}" presName="parTx" presStyleLbl="revTx" presStyleIdx="1" presStyleCnt="4">
        <dgm:presLayoutVars>
          <dgm:chMax val="0"/>
          <dgm:chPref val="0"/>
        </dgm:presLayoutVars>
      </dgm:prSet>
      <dgm:spPr/>
    </dgm:pt>
    <dgm:pt modelId="{6594881A-F68D-4BE0-8921-1B109C0F82DB}" type="pres">
      <dgm:prSet presAssocID="{A7FCED98-A4A4-48F2-AF25-0FFC5B9DEC94}" presName="desTx" presStyleLbl="revTx" presStyleIdx="2" presStyleCnt="4">
        <dgm:presLayoutVars/>
      </dgm:prSet>
      <dgm:spPr/>
    </dgm:pt>
    <dgm:pt modelId="{D4AFF279-7F6F-4627-AD65-12B665AAD7BD}" type="pres">
      <dgm:prSet presAssocID="{3FBEBF57-BA3A-4017-A4F6-F2B30E14B77F}" presName="sibTrans" presStyleCnt="0"/>
      <dgm:spPr/>
    </dgm:pt>
    <dgm:pt modelId="{96E7C258-5F3D-418D-A85A-16B2702C08AF}" type="pres">
      <dgm:prSet presAssocID="{9FF450BA-86CC-4451-B6CC-3C8C6BD256D3}" presName="compNode" presStyleCnt="0"/>
      <dgm:spPr/>
    </dgm:pt>
    <dgm:pt modelId="{BE8BC9D9-C733-49F9-BC00-F26D9ABFCD22}" type="pres">
      <dgm:prSet presAssocID="{9FF450BA-86CC-4451-B6CC-3C8C6BD256D3}" presName="bgRect" presStyleLbl="bgShp" presStyleIdx="2" presStyleCnt="3"/>
      <dgm:spPr/>
    </dgm:pt>
    <dgm:pt modelId="{FCEBBA32-95D9-4860-960F-541A8E517A1F}" type="pres">
      <dgm:prSet presAssocID="{9FF450BA-86CC-4451-B6CC-3C8C6BD256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DB899D9D-4C73-47CD-B379-F744A21D2109}" type="pres">
      <dgm:prSet presAssocID="{9FF450BA-86CC-4451-B6CC-3C8C6BD256D3}" presName="spaceRect" presStyleCnt="0"/>
      <dgm:spPr/>
    </dgm:pt>
    <dgm:pt modelId="{2A270BDF-36E5-45DA-A24A-FE34AE054431}" type="pres">
      <dgm:prSet presAssocID="{9FF450BA-86CC-4451-B6CC-3C8C6BD256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F7551D-26D1-4701-9E69-D7F2A2346BD1}" srcId="{A7FCED98-A4A4-48F2-AF25-0FFC5B9DEC94}" destId="{A497717C-AB39-470D-B8CD-1C376CCA5A78}" srcOrd="0" destOrd="0" parTransId="{E483C5E0-45C8-435F-BBF4-0F265C1C0145}" sibTransId="{477C681B-4093-4ADD-96E3-E800D2074195}"/>
    <dgm:cxn modelId="{0577392D-418F-420C-B984-13562D3C7F2A}" type="presOf" srcId="{3A3D9BC8-7327-4AF5-866D-EF6F07D3327A}" destId="{6594881A-F68D-4BE0-8921-1B109C0F82DB}" srcOrd="0" destOrd="2" presId="urn:microsoft.com/office/officeart/2018/2/layout/IconVerticalSolidList"/>
    <dgm:cxn modelId="{FF417530-23C8-4F8E-B9B8-5EA68CD3CE78}" srcId="{9B5FE41E-20FD-4A9E-8062-1DE2E6DBCB09}" destId="{A7FCED98-A4A4-48F2-AF25-0FFC5B9DEC94}" srcOrd="1" destOrd="0" parTransId="{82608A5D-CE43-4EA6-9F07-3E751CD5C320}" sibTransId="{3FBEBF57-BA3A-4017-A4F6-F2B30E14B77F}"/>
    <dgm:cxn modelId="{E2C91134-D6C3-4219-B8BA-C49D4C378D51}" type="presOf" srcId="{A497717C-AB39-470D-B8CD-1C376CCA5A78}" destId="{6594881A-F68D-4BE0-8921-1B109C0F82DB}" srcOrd="0" destOrd="0" presId="urn:microsoft.com/office/officeart/2018/2/layout/IconVerticalSolidList"/>
    <dgm:cxn modelId="{10709B35-7F0A-4796-B3D6-712D36FF83C2}" type="presOf" srcId="{A7FCED98-A4A4-48F2-AF25-0FFC5B9DEC94}" destId="{10C0404F-1A40-4638-9C93-8F5D025E4B1C}" srcOrd="0" destOrd="0" presId="urn:microsoft.com/office/officeart/2018/2/layout/IconVerticalSolidList"/>
    <dgm:cxn modelId="{36680D60-C5FB-4A78-83E6-A385604B32C3}" srcId="{9B5FE41E-20FD-4A9E-8062-1DE2E6DBCB09}" destId="{8AA8AEE2-45AB-4B58-BDBB-A8D0EF4202D9}" srcOrd="0" destOrd="0" parTransId="{54492D55-F140-49BD-B018-23B7FE17CAAB}" sibTransId="{7A8785D9-48C5-4531-907D-64A55E4CF867}"/>
    <dgm:cxn modelId="{C51FA67D-29D9-4CB1-8E46-97C3C7266CB3}" srcId="{9B5FE41E-20FD-4A9E-8062-1DE2E6DBCB09}" destId="{9FF450BA-86CC-4451-B6CC-3C8C6BD256D3}" srcOrd="2" destOrd="0" parTransId="{370D9B54-DEE5-42BC-85BF-7DCB5E22B857}" sibTransId="{953B754A-4EC5-45B6-BCAF-57E6DD6F0D92}"/>
    <dgm:cxn modelId="{9AE18D8D-47DB-4239-8DC6-54619A758724}" type="presOf" srcId="{9B5FE41E-20FD-4A9E-8062-1DE2E6DBCB09}" destId="{1912327C-5576-4580-8B9A-B5CC1906E592}" srcOrd="0" destOrd="0" presId="urn:microsoft.com/office/officeart/2018/2/layout/IconVerticalSolidList"/>
    <dgm:cxn modelId="{B7BB5BB0-6553-4FE4-B412-6A7D1D5A7CEC}" srcId="{A7FCED98-A4A4-48F2-AF25-0FFC5B9DEC94}" destId="{3A3D9BC8-7327-4AF5-866D-EF6F07D3327A}" srcOrd="2" destOrd="0" parTransId="{72767FC3-C3A5-4D2B-BE02-E0E9BEA3FDFF}" sibTransId="{BD674191-B422-4D76-8762-AAACCC23D721}"/>
    <dgm:cxn modelId="{9E2968BD-65F5-447B-9396-B98E0B09D94E}" srcId="{A7FCED98-A4A4-48F2-AF25-0FFC5B9DEC94}" destId="{411963A9-1AA1-4B38-8884-C0FC69E244E8}" srcOrd="3" destOrd="0" parTransId="{682C7769-CF96-4683-A19F-33A4DDEDCC5E}" sibTransId="{7273C201-6D1C-4C79-A337-A8849C763563}"/>
    <dgm:cxn modelId="{715536DF-883E-4971-8A55-C2FC4C872B7E}" type="presOf" srcId="{411963A9-1AA1-4B38-8884-C0FC69E244E8}" destId="{6594881A-F68D-4BE0-8921-1B109C0F82DB}" srcOrd="0" destOrd="3" presId="urn:microsoft.com/office/officeart/2018/2/layout/IconVerticalSolidList"/>
    <dgm:cxn modelId="{A5F0C7E6-7911-4855-9161-B4FFABE140D8}" type="presOf" srcId="{9FF450BA-86CC-4451-B6CC-3C8C6BD256D3}" destId="{2A270BDF-36E5-45DA-A24A-FE34AE054431}" srcOrd="0" destOrd="0" presId="urn:microsoft.com/office/officeart/2018/2/layout/IconVerticalSolidList"/>
    <dgm:cxn modelId="{4503B8EF-2686-4F9E-AB73-A49E5ECE00BC}" type="presOf" srcId="{C5E43DDB-3598-426E-A41D-46C735ABFD66}" destId="{6594881A-F68D-4BE0-8921-1B109C0F82DB}" srcOrd="0" destOrd="1" presId="urn:microsoft.com/office/officeart/2018/2/layout/IconVerticalSolidList"/>
    <dgm:cxn modelId="{A3A385F1-CB82-4566-8E1F-84A175AE1C1C}" type="presOf" srcId="{8AA8AEE2-45AB-4B58-BDBB-A8D0EF4202D9}" destId="{7BBE910F-DD68-4135-88E5-69A474D8C48B}" srcOrd="0" destOrd="0" presId="urn:microsoft.com/office/officeart/2018/2/layout/IconVerticalSolidList"/>
    <dgm:cxn modelId="{811B16FD-C6B9-4262-9E65-94A7BF85AC73}" srcId="{A7FCED98-A4A4-48F2-AF25-0FFC5B9DEC94}" destId="{C5E43DDB-3598-426E-A41D-46C735ABFD66}" srcOrd="1" destOrd="0" parTransId="{371E859B-E1CB-42BE-BF21-63B07BE9D7B1}" sibTransId="{7A354372-9C06-407E-8A6E-3E4CE1E314E3}"/>
    <dgm:cxn modelId="{09A85A9B-5225-4254-AB30-544F747563EE}" type="presParOf" srcId="{1912327C-5576-4580-8B9A-B5CC1906E592}" destId="{8FDC307D-5D3C-4515-9AA0-088A6EAAF106}" srcOrd="0" destOrd="0" presId="urn:microsoft.com/office/officeart/2018/2/layout/IconVerticalSolidList"/>
    <dgm:cxn modelId="{A7C549A3-CCF4-41BA-A346-CC7C65F3AD8F}" type="presParOf" srcId="{8FDC307D-5D3C-4515-9AA0-088A6EAAF106}" destId="{C3B7BC19-5271-4A46-A1FC-F1410B0C91A6}" srcOrd="0" destOrd="0" presId="urn:microsoft.com/office/officeart/2018/2/layout/IconVerticalSolidList"/>
    <dgm:cxn modelId="{E51A3B07-4B26-4AE3-8E38-7A2647B9ECED}" type="presParOf" srcId="{8FDC307D-5D3C-4515-9AA0-088A6EAAF106}" destId="{826633F9-7B14-4CDE-8F2A-4D98A4752080}" srcOrd="1" destOrd="0" presId="urn:microsoft.com/office/officeart/2018/2/layout/IconVerticalSolidList"/>
    <dgm:cxn modelId="{5FD5A78B-0660-4143-81BD-A93E09719421}" type="presParOf" srcId="{8FDC307D-5D3C-4515-9AA0-088A6EAAF106}" destId="{46F3EC0A-D642-4214-B1CE-EF62A91EEDA0}" srcOrd="2" destOrd="0" presId="urn:microsoft.com/office/officeart/2018/2/layout/IconVerticalSolidList"/>
    <dgm:cxn modelId="{A617BDC6-028A-479B-8D29-5EB610629EFD}" type="presParOf" srcId="{8FDC307D-5D3C-4515-9AA0-088A6EAAF106}" destId="{7BBE910F-DD68-4135-88E5-69A474D8C48B}" srcOrd="3" destOrd="0" presId="urn:microsoft.com/office/officeart/2018/2/layout/IconVerticalSolidList"/>
    <dgm:cxn modelId="{005B2969-16C6-44F8-A708-5C75ECA998BC}" type="presParOf" srcId="{1912327C-5576-4580-8B9A-B5CC1906E592}" destId="{79803D99-9B07-482E-8F06-DCAFBF1E9FDA}" srcOrd="1" destOrd="0" presId="urn:microsoft.com/office/officeart/2018/2/layout/IconVerticalSolidList"/>
    <dgm:cxn modelId="{EF84E86A-1BD0-4321-BB3A-9F3926D55B53}" type="presParOf" srcId="{1912327C-5576-4580-8B9A-B5CC1906E592}" destId="{9E158CCD-26E9-4AD7-8037-18581549D521}" srcOrd="2" destOrd="0" presId="urn:microsoft.com/office/officeart/2018/2/layout/IconVerticalSolidList"/>
    <dgm:cxn modelId="{FB5586D6-DC22-4A11-B42B-1A7E20C55C44}" type="presParOf" srcId="{9E158CCD-26E9-4AD7-8037-18581549D521}" destId="{7BAF6064-4F7D-4644-9C4C-EEDA70CE4F16}" srcOrd="0" destOrd="0" presId="urn:microsoft.com/office/officeart/2018/2/layout/IconVerticalSolidList"/>
    <dgm:cxn modelId="{9033E5C3-9482-42C3-BF25-7B1DCF0B84A8}" type="presParOf" srcId="{9E158CCD-26E9-4AD7-8037-18581549D521}" destId="{B3B1E02B-5A4D-41FE-965E-7B7DF4527814}" srcOrd="1" destOrd="0" presId="urn:microsoft.com/office/officeart/2018/2/layout/IconVerticalSolidList"/>
    <dgm:cxn modelId="{81E4D3F6-F6C0-43AB-89D5-F205EC640BA7}" type="presParOf" srcId="{9E158CCD-26E9-4AD7-8037-18581549D521}" destId="{914477D5-9972-4D1E-82BB-272EC212963A}" srcOrd="2" destOrd="0" presId="urn:microsoft.com/office/officeart/2018/2/layout/IconVerticalSolidList"/>
    <dgm:cxn modelId="{30CD129D-B8A1-43E5-A861-4B4816D8B433}" type="presParOf" srcId="{9E158CCD-26E9-4AD7-8037-18581549D521}" destId="{10C0404F-1A40-4638-9C93-8F5D025E4B1C}" srcOrd="3" destOrd="0" presId="urn:microsoft.com/office/officeart/2018/2/layout/IconVerticalSolidList"/>
    <dgm:cxn modelId="{57B0189E-4365-407E-BFC6-F9E37BE53674}" type="presParOf" srcId="{9E158CCD-26E9-4AD7-8037-18581549D521}" destId="{6594881A-F68D-4BE0-8921-1B109C0F82DB}" srcOrd="4" destOrd="0" presId="urn:microsoft.com/office/officeart/2018/2/layout/IconVerticalSolidList"/>
    <dgm:cxn modelId="{BA58576B-D535-4F12-BB8B-993DE5A55080}" type="presParOf" srcId="{1912327C-5576-4580-8B9A-B5CC1906E592}" destId="{D4AFF279-7F6F-4627-AD65-12B665AAD7BD}" srcOrd="3" destOrd="0" presId="urn:microsoft.com/office/officeart/2018/2/layout/IconVerticalSolidList"/>
    <dgm:cxn modelId="{3F81BD58-4F36-4D67-B1B2-FC76A8A29080}" type="presParOf" srcId="{1912327C-5576-4580-8B9A-B5CC1906E592}" destId="{96E7C258-5F3D-418D-A85A-16B2702C08AF}" srcOrd="4" destOrd="0" presId="urn:microsoft.com/office/officeart/2018/2/layout/IconVerticalSolidList"/>
    <dgm:cxn modelId="{3B6B6292-4B2A-4BC8-9223-522627F417C6}" type="presParOf" srcId="{96E7C258-5F3D-418D-A85A-16B2702C08AF}" destId="{BE8BC9D9-C733-49F9-BC00-F26D9ABFCD22}" srcOrd="0" destOrd="0" presId="urn:microsoft.com/office/officeart/2018/2/layout/IconVerticalSolidList"/>
    <dgm:cxn modelId="{01AC3AA2-6D02-4FB8-A60C-2979E66DA3A9}" type="presParOf" srcId="{96E7C258-5F3D-418D-A85A-16B2702C08AF}" destId="{FCEBBA32-95D9-4860-960F-541A8E517A1F}" srcOrd="1" destOrd="0" presId="urn:microsoft.com/office/officeart/2018/2/layout/IconVerticalSolidList"/>
    <dgm:cxn modelId="{5ECA7058-BD36-4C46-9076-5DC211E0A968}" type="presParOf" srcId="{96E7C258-5F3D-418D-A85A-16B2702C08AF}" destId="{DB899D9D-4C73-47CD-B379-F744A21D2109}" srcOrd="2" destOrd="0" presId="urn:microsoft.com/office/officeart/2018/2/layout/IconVerticalSolidList"/>
    <dgm:cxn modelId="{14E58054-B76E-41DE-AAC8-5AF7F4D2B835}" type="presParOf" srcId="{96E7C258-5F3D-418D-A85A-16B2702C08AF}" destId="{2A270BDF-36E5-45DA-A24A-FE34AE0544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21BCA-079B-430C-BD7F-840587AE70C8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09395E9-35AA-402F-A62E-31CBEBE02912}">
      <dgm:prSet/>
      <dgm:spPr/>
      <dgm:t>
        <a:bodyPr/>
        <a:lstStyle/>
        <a:p>
          <a:r>
            <a:rPr lang="en-US"/>
            <a:t>Qualità imprenditoriale: </a:t>
          </a:r>
        </a:p>
      </dgm:t>
    </dgm:pt>
    <dgm:pt modelId="{5EDE0178-1452-47EF-9C45-0F85384DA34D}" type="parTrans" cxnId="{37B8DC9E-25A4-4E01-B412-07E963BAD0F5}">
      <dgm:prSet/>
      <dgm:spPr/>
      <dgm:t>
        <a:bodyPr/>
        <a:lstStyle/>
        <a:p>
          <a:endParaRPr lang="en-US"/>
        </a:p>
      </dgm:t>
    </dgm:pt>
    <dgm:pt modelId="{11B28522-6DAA-43AF-AC99-B3CDD7D9265D}" type="sibTrans" cxnId="{37B8DC9E-25A4-4E01-B412-07E963BAD0F5}">
      <dgm:prSet/>
      <dgm:spPr/>
      <dgm:t>
        <a:bodyPr/>
        <a:lstStyle/>
        <a:p>
          <a:endParaRPr lang="en-US"/>
        </a:p>
      </dgm:t>
    </dgm:pt>
    <dgm:pt modelId="{41D7F8B9-F7B2-4935-A1B7-F90EEAC5BF3B}">
      <dgm:prSet/>
      <dgm:spPr/>
      <dgm:t>
        <a:bodyPr/>
        <a:lstStyle/>
        <a:p>
          <a:r>
            <a:rPr lang="en-GB"/>
            <a:t>C</a:t>
          </a:r>
          <a:r>
            <a:rPr lang="en-US"/>
            <a:t>ompetenze</a:t>
          </a:r>
        </a:p>
      </dgm:t>
    </dgm:pt>
    <dgm:pt modelId="{73F3D10A-669F-44F6-8138-A3D6FAA458CF}" type="parTrans" cxnId="{BD9CCD8E-9903-44EF-8911-696AB7637948}">
      <dgm:prSet/>
      <dgm:spPr/>
      <dgm:t>
        <a:bodyPr/>
        <a:lstStyle/>
        <a:p>
          <a:endParaRPr lang="en-US"/>
        </a:p>
      </dgm:t>
    </dgm:pt>
    <dgm:pt modelId="{6AA2985A-BB5A-4557-84C9-B522CCA251BF}" type="sibTrans" cxnId="{BD9CCD8E-9903-44EF-8911-696AB7637948}">
      <dgm:prSet/>
      <dgm:spPr/>
      <dgm:t>
        <a:bodyPr/>
        <a:lstStyle/>
        <a:p>
          <a:endParaRPr lang="en-US"/>
        </a:p>
      </dgm:t>
    </dgm:pt>
    <dgm:pt modelId="{D9D49C8B-021C-474A-A905-3BE39E947F8D}">
      <dgm:prSet/>
      <dgm:spPr/>
      <dgm:t>
        <a:bodyPr/>
        <a:lstStyle/>
        <a:p>
          <a:r>
            <a:rPr lang="en-US"/>
            <a:t>strategie chiare</a:t>
          </a:r>
        </a:p>
      </dgm:t>
    </dgm:pt>
    <dgm:pt modelId="{B22BF86C-630F-4B16-84E8-00474593A352}" type="parTrans" cxnId="{8AD649BB-A966-4CFE-95E2-2B183B46643C}">
      <dgm:prSet/>
      <dgm:spPr/>
      <dgm:t>
        <a:bodyPr/>
        <a:lstStyle/>
        <a:p>
          <a:endParaRPr lang="en-US"/>
        </a:p>
      </dgm:t>
    </dgm:pt>
    <dgm:pt modelId="{B67EA0A9-6168-4C4B-866C-37695BCACAD5}" type="sibTrans" cxnId="{8AD649BB-A966-4CFE-95E2-2B183B46643C}">
      <dgm:prSet/>
      <dgm:spPr/>
      <dgm:t>
        <a:bodyPr/>
        <a:lstStyle/>
        <a:p>
          <a:endParaRPr lang="en-US"/>
        </a:p>
      </dgm:t>
    </dgm:pt>
    <dgm:pt modelId="{789A6272-C147-439F-90B0-60DC9DABF1F9}">
      <dgm:prSet/>
      <dgm:spPr/>
      <dgm:t>
        <a:bodyPr/>
        <a:lstStyle/>
        <a:p>
          <a:r>
            <a:rPr lang="en-US"/>
            <a:t>governance)</a:t>
          </a:r>
        </a:p>
      </dgm:t>
    </dgm:pt>
    <dgm:pt modelId="{AE7DB393-9EB8-490C-80F7-0C7EB9F7BE25}" type="parTrans" cxnId="{C1A25859-A971-41DB-B3E5-89682F7E4452}">
      <dgm:prSet/>
      <dgm:spPr/>
      <dgm:t>
        <a:bodyPr/>
        <a:lstStyle/>
        <a:p>
          <a:endParaRPr lang="en-US"/>
        </a:p>
      </dgm:t>
    </dgm:pt>
    <dgm:pt modelId="{781216E8-5B19-4C7F-8B2A-270BF6EF3F62}" type="sibTrans" cxnId="{C1A25859-A971-41DB-B3E5-89682F7E4452}">
      <dgm:prSet/>
      <dgm:spPr/>
      <dgm:t>
        <a:bodyPr/>
        <a:lstStyle/>
        <a:p>
          <a:endParaRPr lang="en-US"/>
        </a:p>
      </dgm:t>
    </dgm:pt>
    <dgm:pt modelId="{5DC562CE-0DF8-43E3-883B-D0BAA0259879}">
      <dgm:prSet/>
      <dgm:spPr/>
      <dgm:t>
        <a:bodyPr/>
        <a:lstStyle/>
        <a:p>
          <a:r>
            <a:rPr lang="en-US"/>
            <a:t>Sviluppo capitale immateriale: </a:t>
          </a:r>
        </a:p>
      </dgm:t>
    </dgm:pt>
    <dgm:pt modelId="{DA650BE2-ADD6-459F-B43F-B9B7F2EBA468}" type="parTrans" cxnId="{F064BAE2-8E41-49F2-8F98-F62CCF73C67C}">
      <dgm:prSet/>
      <dgm:spPr/>
      <dgm:t>
        <a:bodyPr/>
        <a:lstStyle/>
        <a:p>
          <a:endParaRPr lang="en-US"/>
        </a:p>
      </dgm:t>
    </dgm:pt>
    <dgm:pt modelId="{5FCC38AC-BD25-46BA-A9C0-2B295212AFBD}" type="sibTrans" cxnId="{F064BAE2-8E41-49F2-8F98-F62CCF73C67C}">
      <dgm:prSet/>
      <dgm:spPr/>
      <dgm:t>
        <a:bodyPr/>
        <a:lstStyle/>
        <a:p>
          <a:endParaRPr lang="en-US"/>
        </a:p>
      </dgm:t>
    </dgm:pt>
    <dgm:pt modelId="{3291BB8A-B048-4197-9515-EA5D6153B36D}">
      <dgm:prSet/>
      <dgm:spPr/>
      <dgm:t>
        <a:bodyPr/>
        <a:lstStyle/>
        <a:p>
          <a:r>
            <a:rPr lang="en-GB"/>
            <a:t>R</a:t>
          </a:r>
          <a:r>
            <a:rPr lang="en-US"/>
            <a:t>eputazione</a:t>
          </a:r>
        </a:p>
      </dgm:t>
    </dgm:pt>
    <dgm:pt modelId="{F2F385C6-30E4-469E-ADB6-2410D360F600}" type="parTrans" cxnId="{6B352DF7-B0A5-423B-8D0C-05846F7528D0}">
      <dgm:prSet/>
      <dgm:spPr/>
      <dgm:t>
        <a:bodyPr/>
        <a:lstStyle/>
        <a:p>
          <a:endParaRPr lang="en-US"/>
        </a:p>
      </dgm:t>
    </dgm:pt>
    <dgm:pt modelId="{26F30FE0-48C7-4315-90C9-ACD7F9402DAA}" type="sibTrans" cxnId="{6B352DF7-B0A5-423B-8D0C-05846F7528D0}">
      <dgm:prSet/>
      <dgm:spPr/>
      <dgm:t>
        <a:bodyPr/>
        <a:lstStyle/>
        <a:p>
          <a:endParaRPr lang="en-US"/>
        </a:p>
      </dgm:t>
    </dgm:pt>
    <dgm:pt modelId="{89619BC3-FCDE-4274-942C-2E4C33392508}">
      <dgm:prSet/>
      <dgm:spPr/>
      <dgm:t>
        <a:bodyPr/>
        <a:lstStyle/>
        <a:p>
          <a:r>
            <a:rPr lang="en-US"/>
            <a:t>filiera </a:t>
          </a:r>
        </a:p>
      </dgm:t>
    </dgm:pt>
    <dgm:pt modelId="{AA302C84-E98F-44FC-AA9F-C2AC828B93F6}" type="parTrans" cxnId="{9E6F0BEA-2798-4107-8FC6-40904528FEAF}">
      <dgm:prSet/>
      <dgm:spPr/>
      <dgm:t>
        <a:bodyPr/>
        <a:lstStyle/>
        <a:p>
          <a:endParaRPr lang="en-US"/>
        </a:p>
      </dgm:t>
    </dgm:pt>
    <dgm:pt modelId="{C3CC7C59-5054-4C50-B059-0262BF2F88E9}" type="sibTrans" cxnId="{9E6F0BEA-2798-4107-8FC6-40904528FEAF}">
      <dgm:prSet/>
      <dgm:spPr/>
      <dgm:t>
        <a:bodyPr/>
        <a:lstStyle/>
        <a:p>
          <a:endParaRPr lang="en-US"/>
        </a:p>
      </dgm:t>
    </dgm:pt>
    <dgm:pt modelId="{2428C31A-53F6-4B8A-835C-DA3ACA83C080}">
      <dgm:prSet/>
      <dgm:spPr/>
      <dgm:t>
        <a:bodyPr/>
        <a:lstStyle/>
        <a:p>
          <a:r>
            <a:rPr lang="en-US"/>
            <a:t>accesso a conoscenze)</a:t>
          </a:r>
        </a:p>
      </dgm:t>
    </dgm:pt>
    <dgm:pt modelId="{54ED9D47-A4DE-4B4E-AF82-9C8E2BFCA573}" type="parTrans" cxnId="{B08B088D-712E-4D9B-A90F-6EBEFE50B775}">
      <dgm:prSet/>
      <dgm:spPr/>
      <dgm:t>
        <a:bodyPr/>
        <a:lstStyle/>
        <a:p>
          <a:endParaRPr lang="en-US"/>
        </a:p>
      </dgm:t>
    </dgm:pt>
    <dgm:pt modelId="{F0CB35D8-D1DE-43DA-8C59-E555FA9427BD}" type="sibTrans" cxnId="{B08B088D-712E-4D9B-A90F-6EBEFE50B775}">
      <dgm:prSet/>
      <dgm:spPr/>
      <dgm:t>
        <a:bodyPr/>
        <a:lstStyle/>
        <a:p>
          <a:endParaRPr lang="en-US"/>
        </a:p>
      </dgm:t>
    </dgm:pt>
    <dgm:pt modelId="{E44075D8-1F99-4976-916D-5F2EE1315E28}">
      <dgm:prSet/>
      <dgm:spPr/>
      <dgm:t>
        <a:bodyPr/>
        <a:lstStyle/>
        <a:p>
          <a:r>
            <a:rPr lang="en-US"/>
            <a:t>Competizione focalizzata </a:t>
          </a:r>
        </a:p>
      </dgm:t>
    </dgm:pt>
    <dgm:pt modelId="{FB4913D3-AB23-48D5-85ED-FAF2B4AC15D3}" type="parTrans" cxnId="{92766E3F-BDEA-4D99-9E78-948327EFBA35}">
      <dgm:prSet/>
      <dgm:spPr/>
      <dgm:t>
        <a:bodyPr/>
        <a:lstStyle/>
        <a:p>
          <a:endParaRPr lang="en-US"/>
        </a:p>
      </dgm:t>
    </dgm:pt>
    <dgm:pt modelId="{BB1A9A87-2D09-47DB-B755-6755B78D2D37}" type="sibTrans" cxnId="{92766E3F-BDEA-4D99-9E78-948327EFBA35}">
      <dgm:prSet/>
      <dgm:spPr/>
      <dgm:t>
        <a:bodyPr/>
        <a:lstStyle/>
        <a:p>
          <a:endParaRPr lang="en-US"/>
        </a:p>
      </dgm:t>
    </dgm:pt>
    <dgm:pt modelId="{F0B10531-6CEF-43EA-A5BE-6DE1C8A06425}">
      <dgm:prSet/>
      <dgm:spPr/>
      <dgm:t>
        <a:bodyPr/>
        <a:lstStyle/>
        <a:p>
          <a:r>
            <a:rPr lang="en-GB"/>
            <a:t>N</a:t>
          </a:r>
          <a:r>
            <a:rPr lang="en-US"/>
            <a:t>icchie di mercato</a:t>
          </a:r>
        </a:p>
      </dgm:t>
    </dgm:pt>
    <dgm:pt modelId="{3934CF3C-2554-48D9-8EB9-2D43FAB693E6}" type="parTrans" cxnId="{7EA04B6B-9D3D-408D-87A0-BF7342D1D87A}">
      <dgm:prSet/>
      <dgm:spPr/>
      <dgm:t>
        <a:bodyPr/>
        <a:lstStyle/>
        <a:p>
          <a:endParaRPr lang="en-US"/>
        </a:p>
      </dgm:t>
    </dgm:pt>
    <dgm:pt modelId="{F9731F0E-870B-498D-AC02-0CACC5312A74}" type="sibTrans" cxnId="{7EA04B6B-9D3D-408D-87A0-BF7342D1D87A}">
      <dgm:prSet/>
      <dgm:spPr/>
      <dgm:t>
        <a:bodyPr/>
        <a:lstStyle/>
        <a:p>
          <a:endParaRPr lang="en-US"/>
        </a:p>
      </dgm:t>
    </dgm:pt>
    <dgm:pt modelId="{1F9521C0-CBB5-4442-8281-533F2A58E51E}">
      <dgm:prSet/>
      <dgm:spPr/>
      <dgm:t>
        <a:bodyPr/>
        <a:lstStyle/>
        <a:p>
          <a:r>
            <a:rPr lang="en-GB"/>
            <a:t>L</a:t>
          </a:r>
          <a:r>
            <a:rPr lang="en-US"/>
            <a:t>eadership tecnologica e di prodotto</a:t>
          </a:r>
        </a:p>
      </dgm:t>
    </dgm:pt>
    <dgm:pt modelId="{BCACF094-ACA6-4668-91A9-AD497C1E8CD1}" type="parTrans" cxnId="{772D591D-56A7-4671-BADF-F9F3AB0731A3}">
      <dgm:prSet/>
      <dgm:spPr/>
      <dgm:t>
        <a:bodyPr/>
        <a:lstStyle/>
        <a:p>
          <a:endParaRPr lang="en-US"/>
        </a:p>
      </dgm:t>
    </dgm:pt>
    <dgm:pt modelId="{7610D32F-F664-4288-BB97-2CC106A4A741}" type="sibTrans" cxnId="{772D591D-56A7-4671-BADF-F9F3AB0731A3}">
      <dgm:prSet/>
      <dgm:spPr/>
      <dgm:t>
        <a:bodyPr/>
        <a:lstStyle/>
        <a:p>
          <a:endParaRPr lang="en-US"/>
        </a:p>
      </dgm:t>
    </dgm:pt>
    <dgm:pt modelId="{E11DBE04-7FAA-49D9-BD3B-6539983829A1}">
      <dgm:prSet/>
      <dgm:spPr/>
      <dgm:t>
        <a:bodyPr/>
        <a:lstStyle/>
        <a:p>
          <a:r>
            <a:rPr lang="en-US"/>
            <a:t>Innovatività diffusa</a:t>
          </a:r>
        </a:p>
      </dgm:t>
    </dgm:pt>
    <dgm:pt modelId="{B2D7F553-EDA6-4A24-8979-5CE29FD48745}" type="parTrans" cxnId="{C7C359DC-F1A9-4998-BF15-D6D0FCBA2D7E}">
      <dgm:prSet/>
      <dgm:spPr/>
      <dgm:t>
        <a:bodyPr/>
        <a:lstStyle/>
        <a:p>
          <a:endParaRPr lang="en-US"/>
        </a:p>
      </dgm:t>
    </dgm:pt>
    <dgm:pt modelId="{B62B2C0B-47DC-4572-A901-1284443795BD}" type="sibTrans" cxnId="{C7C359DC-F1A9-4998-BF15-D6D0FCBA2D7E}">
      <dgm:prSet/>
      <dgm:spPr/>
      <dgm:t>
        <a:bodyPr/>
        <a:lstStyle/>
        <a:p>
          <a:endParaRPr lang="en-US"/>
        </a:p>
      </dgm:t>
    </dgm:pt>
    <dgm:pt modelId="{6FC1904C-2991-40A7-91E1-DC7DD224E9FF}">
      <dgm:prSet/>
      <dgm:spPr/>
      <dgm:t>
        <a:bodyPr/>
        <a:lstStyle/>
        <a:p>
          <a:r>
            <a:rPr lang="en-GB"/>
            <a:t>I</a:t>
          </a:r>
          <a:r>
            <a:rPr lang="en-US"/>
            <a:t>nvestimenti internazionali</a:t>
          </a:r>
        </a:p>
      </dgm:t>
    </dgm:pt>
    <dgm:pt modelId="{E0467A42-1382-435C-AACB-3780C6C8C087}" type="parTrans" cxnId="{801E537C-C269-4DAF-A02B-DB9AC5880089}">
      <dgm:prSet/>
      <dgm:spPr/>
      <dgm:t>
        <a:bodyPr/>
        <a:lstStyle/>
        <a:p>
          <a:endParaRPr lang="en-US"/>
        </a:p>
      </dgm:t>
    </dgm:pt>
    <dgm:pt modelId="{AFFE6E77-88FB-48A4-BC52-5328ED6F5D50}" type="sibTrans" cxnId="{801E537C-C269-4DAF-A02B-DB9AC5880089}">
      <dgm:prSet/>
      <dgm:spPr/>
      <dgm:t>
        <a:bodyPr/>
        <a:lstStyle/>
        <a:p>
          <a:endParaRPr lang="en-US"/>
        </a:p>
      </dgm:t>
    </dgm:pt>
    <dgm:pt modelId="{B5B0E32D-DE8A-40BE-A037-5CB0F2F9720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di prodotto</a:t>
          </a:r>
        </a:p>
      </dgm:t>
    </dgm:pt>
    <dgm:pt modelId="{4B0B4499-5E37-4312-85C3-C8FBEEAA50BB}" type="parTrans" cxnId="{604C0D04-5C6C-4CF4-91F7-F2301679B4E9}">
      <dgm:prSet/>
      <dgm:spPr/>
      <dgm:t>
        <a:bodyPr/>
        <a:lstStyle/>
        <a:p>
          <a:endParaRPr lang="en-US"/>
        </a:p>
      </dgm:t>
    </dgm:pt>
    <dgm:pt modelId="{01DCE457-C1B0-4B99-A4AC-94CA6B46179B}" type="sibTrans" cxnId="{604C0D04-5C6C-4CF4-91F7-F2301679B4E9}">
      <dgm:prSet/>
      <dgm:spPr/>
      <dgm:t>
        <a:bodyPr/>
        <a:lstStyle/>
        <a:p>
          <a:endParaRPr lang="en-US"/>
        </a:p>
      </dgm:t>
    </dgm:pt>
    <dgm:pt modelId="{FF2474F1-8C3B-4EB6-8A70-26899094B2F5}">
      <dgm:prSet/>
      <dgm:spPr/>
      <dgm:t>
        <a:bodyPr/>
        <a:lstStyle/>
        <a:p>
          <a:r>
            <a:rPr lang="en-GB"/>
            <a:t>C</a:t>
          </a:r>
          <a:r>
            <a:rPr lang="en-US"/>
            <a:t>ambiamento organizzativo</a:t>
          </a:r>
        </a:p>
      </dgm:t>
    </dgm:pt>
    <dgm:pt modelId="{5232149B-DFA9-4403-9854-02CD50722A23}" type="parTrans" cxnId="{F116FE54-EE2B-43DB-9E9D-EBD0C12F5D14}">
      <dgm:prSet/>
      <dgm:spPr/>
      <dgm:t>
        <a:bodyPr/>
        <a:lstStyle/>
        <a:p>
          <a:endParaRPr lang="en-US"/>
        </a:p>
      </dgm:t>
    </dgm:pt>
    <dgm:pt modelId="{E3FD8AE3-1780-45CD-91E6-05AA65C47680}" type="sibTrans" cxnId="{F116FE54-EE2B-43DB-9E9D-EBD0C12F5D14}">
      <dgm:prSet/>
      <dgm:spPr/>
      <dgm:t>
        <a:bodyPr/>
        <a:lstStyle/>
        <a:p>
          <a:endParaRPr lang="en-US"/>
        </a:p>
      </dgm:t>
    </dgm:pt>
    <dgm:pt modelId="{EC54E81E-EEFB-4C60-9598-46DCD7CC1658}">
      <dgm:prSet/>
      <dgm:spPr/>
      <dgm:t>
        <a:bodyPr/>
        <a:lstStyle/>
        <a:p>
          <a:r>
            <a:rPr lang="en-GB"/>
            <a:t>I</a:t>
          </a:r>
          <a:r>
            <a:rPr lang="en-US"/>
            <a:t>nnovazione nel modello di business</a:t>
          </a:r>
        </a:p>
      </dgm:t>
    </dgm:pt>
    <dgm:pt modelId="{D7D75617-194C-406C-B6F5-69EFD28C0C06}" type="parTrans" cxnId="{58AC0E92-389E-454D-B9D6-8C549A2A1FA3}">
      <dgm:prSet/>
      <dgm:spPr/>
      <dgm:t>
        <a:bodyPr/>
        <a:lstStyle/>
        <a:p>
          <a:endParaRPr lang="en-US"/>
        </a:p>
      </dgm:t>
    </dgm:pt>
    <dgm:pt modelId="{86062B3B-09B3-4205-8C40-C55656DEA227}" type="sibTrans" cxnId="{58AC0E92-389E-454D-B9D6-8C549A2A1FA3}">
      <dgm:prSet/>
      <dgm:spPr/>
      <dgm:t>
        <a:bodyPr/>
        <a:lstStyle/>
        <a:p>
          <a:endParaRPr lang="en-US"/>
        </a:p>
      </dgm:t>
    </dgm:pt>
    <dgm:pt modelId="{E08E2D39-F062-484B-A50F-A8B70E70D37E}" type="pres">
      <dgm:prSet presAssocID="{F6521BCA-079B-430C-BD7F-840587AE70C8}" presName="linear" presStyleCnt="0">
        <dgm:presLayoutVars>
          <dgm:dir/>
          <dgm:animLvl val="lvl"/>
          <dgm:resizeHandles val="exact"/>
        </dgm:presLayoutVars>
      </dgm:prSet>
      <dgm:spPr/>
    </dgm:pt>
    <dgm:pt modelId="{6A0EAB16-2B88-D842-AF49-A8B176842457}" type="pres">
      <dgm:prSet presAssocID="{209395E9-35AA-402F-A62E-31CBEBE02912}" presName="parentLin" presStyleCnt="0"/>
      <dgm:spPr/>
    </dgm:pt>
    <dgm:pt modelId="{6BCEDBBA-1D88-1B4B-BD93-A9A5FE864E0F}" type="pres">
      <dgm:prSet presAssocID="{209395E9-35AA-402F-A62E-31CBEBE02912}" presName="parentLeftMargin" presStyleLbl="node1" presStyleIdx="0" presStyleCnt="4"/>
      <dgm:spPr/>
    </dgm:pt>
    <dgm:pt modelId="{034973E2-FBEE-904B-A688-EB0C4CDACDB5}" type="pres">
      <dgm:prSet presAssocID="{209395E9-35AA-402F-A62E-31CBEBE029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8B696E-1E29-C44D-B1B4-B4599B4779AC}" type="pres">
      <dgm:prSet presAssocID="{209395E9-35AA-402F-A62E-31CBEBE02912}" presName="negativeSpace" presStyleCnt="0"/>
      <dgm:spPr/>
    </dgm:pt>
    <dgm:pt modelId="{02D79EE4-78FD-8B49-86CE-F168A0B39B47}" type="pres">
      <dgm:prSet presAssocID="{209395E9-35AA-402F-A62E-31CBEBE02912}" presName="childText" presStyleLbl="conFgAcc1" presStyleIdx="0" presStyleCnt="4">
        <dgm:presLayoutVars>
          <dgm:bulletEnabled val="1"/>
        </dgm:presLayoutVars>
      </dgm:prSet>
      <dgm:spPr/>
    </dgm:pt>
    <dgm:pt modelId="{89257ABE-56EC-9B44-816D-89299D16EAAF}" type="pres">
      <dgm:prSet presAssocID="{11B28522-6DAA-43AF-AC99-B3CDD7D9265D}" presName="spaceBetweenRectangles" presStyleCnt="0"/>
      <dgm:spPr/>
    </dgm:pt>
    <dgm:pt modelId="{DAFAD5F4-D26D-B341-B215-5DD2E647AFBE}" type="pres">
      <dgm:prSet presAssocID="{5DC562CE-0DF8-43E3-883B-D0BAA0259879}" presName="parentLin" presStyleCnt="0"/>
      <dgm:spPr/>
    </dgm:pt>
    <dgm:pt modelId="{90AD9F85-BADE-0140-9D50-D43017A652DD}" type="pres">
      <dgm:prSet presAssocID="{5DC562CE-0DF8-43E3-883B-D0BAA0259879}" presName="parentLeftMargin" presStyleLbl="node1" presStyleIdx="0" presStyleCnt="4"/>
      <dgm:spPr/>
    </dgm:pt>
    <dgm:pt modelId="{699A1436-CA9A-EF4A-ACCD-CD9EFA11DC87}" type="pres">
      <dgm:prSet presAssocID="{5DC562CE-0DF8-43E3-883B-D0BAA0259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DF7066-7384-CB42-A38D-079CDD3DBE40}" type="pres">
      <dgm:prSet presAssocID="{5DC562CE-0DF8-43E3-883B-D0BAA0259879}" presName="negativeSpace" presStyleCnt="0"/>
      <dgm:spPr/>
    </dgm:pt>
    <dgm:pt modelId="{D62A2E6C-A81B-624B-A0AA-A63E82935CC5}" type="pres">
      <dgm:prSet presAssocID="{5DC562CE-0DF8-43E3-883B-D0BAA0259879}" presName="childText" presStyleLbl="conFgAcc1" presStyleIdx="1" presStyleCnt="4">
        <dgm:presLayoutVars>
          <dgm:bulletEnabled val="1"/>
        </dgm:presLayoutVars>
      </dgm:prSet>
      <dgm:spPr/>
    </dgm:pt>
    <dgm:pt modelId="{B4A3BA43-256E-2F41-B26F-7DD5DAF8E71E}" type="pres">
      <dgm:prSet presAssocID="{5FCC38AC-BD25-46BA-A9C0-2B295212AFBD}" presName="spaceBetweenRectangles" presStyleCnt="0"/>
      <dgm:spPr/>
    </dgm:pt>
    <dgm:pt modelId="{35137347-7586-2246-963A-6FEBC1ABC59C}" type="pres">
      <dgm:prSet presAssocID="{E44075D8-1F99-4976-916D-5F2EE1315E28}" presName="parentLin" presStyleCnt="0"/>
      <dgm:spPr/>
    </dgm:pt>
    <dgm:pt modelId="{19FDD4E4-80C3-4E4B-8CEE-2CD02EC26A25}" type="pres">
      <dgm:prSet presAssocID="{E44075D8-1F99-4976-916D-5F2EE1315E28}" presName="parentLeftMargin" presStyleLbl="node1" presStyleIdx="1" presStyleCnt="4"/>
      <dgm:spPr/>
    </dgm:pt>
    <dgm:pt modelId="{2C9769BF-204A-A942-B25C-8FCC3EBA0A55}" type="pres">
      <dgm:prSet presAssocID="{E44075D8-1F99-4976-916D-5F2EE1315E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0ABC19-8749-A543-AA9B-1CAED0437C4C}" type="pres">
      <dgm:prSet presAssocID="{E44075D8-1F99-4976-916D-5F2EE1315E28}" presName="negativeSpace" presStyleCnt="0"/>
      <dgm:spPr/>
    </dgm:pt>
    <dgm:pt modelId="{2F732F38-0DB1-DF4B-AB47-1318E023E670}" type="pres">
      <dgm:prSet presAssocID="{E44075D8-1F99-4976-916D-5F2EE1315E28}" presName="childText" presStyleLbl="conFgAcc1" presStyleIdx="2" presStyleCnt="4">
        <dgm:presLayoutVars>
          <dgm:bulletEnabled val="1"/>
        </dgm:presLayoutVars>
      </dgm:prSet>
      <dgm:spPr/>
    </dgm:pt>
    <dgm:pt modelId="{B72F2540-BFA9-6143-B45C-EAFE4AB0AEFE}" type="pres">
      <dgm:prSet presAssocID="{BB1A9A87-2D09-47DB-B755-6755B78D2D37}" presName="spaceBetweenRectangles" presStyleCnt="0"/>
      <dgm:spPr/>
    </dgm:pt>
    <dgm:pt modelId="{AF489403-9153-0440-8CA2-AC62D28CA236}" type="pres">
      <dgm:prSet presAssocID="{E11DBE04-7FAA-49D9-BD3B-6539983829A1}" presName="parentLin" presStyleCnt="0"/>
      <dgm:spPr/>
    </dgm:pt>
    <dgm:pt modelId="{9969E053-7E61-F544-923E-578D90E646D5}" type="pres">
      <dgm:prSet presAssocID="{E11DBE04-7FAA-49D9-BD3B-6539983829A1}" presName="parentLeftMargin" presStyleLbl="node1" presStyleIdx="2" presStyleCnt="4"/>
      <dgm:spPr/>
    </dgm:pt>
    <dgm:pt modelId="{7CA937E2-125A-CD44-AF95-FD01F28CBB1B}" type="pres">
      <dgm:prSet presAssocID="{E11DBE04-7FAA-49D9-BD3B-6539983829A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805628B-4155-BD4C-BA14-D49E8AED5B66}" type="pres">
      <dgm:prSet presAssocID="{E11DBE04-7FAA-49D9-BD3B-6539983829A1}" presName="negativeSpace" presStyleCnt="0"/>
      <dgm:spPr/>
    </dgm:pt>
    <dgm:pt modelId="{0506F7B5-2D7E-5F41-A5EA-54C900AA2ED2}" type="pres">
      <dgm:prSet presAssocID="{E11DBE04-7FAA-49D9-BD3B-6539983829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04C0D04-5C6C-4CF4-91F7-F2301679B4E9}" srcId="{E11DBE04-7FAA-49D9-BD3B-6539983829A1}" destId="{B5B0E32D-DE8A-40BE-A037-5CB0F2F97208}" srcOrd="1" destOrd="0" parTransId="{4B0B4499-5E37-4312-85C3-C8FBEEAA50BB}" sibTransId="{01DCE457-C1B0-4B99-A4AC-94CA6B46179B}"/>
    <dgm:cxn modelId="{16B3F604-107D-3444-B94E-E1C98BB01F62}" type="presOf" srcId="{B5B0E32D-DE8A-40BE-A037-5CB0F2F97208}" destId="{0506F7B5-2D7E-5F41-A5EA-54C900AA2ED2}" srcOrd="0" destOrd="1" presId="urn:microsoft.com/office/officeart/2005/8/layout/list1"/>
    <dgm:cxn modelId="{FBA12D11-EC8B-7741-8E6A-5D65B9E668D4}" type="presOf" srcId="{E44075D8-1F99-4976-916D-5F2EE1315E28}" destId="{19FDD4E4-80C3-4E4B-8CEE-2CD02EC26A25}" srcOrd="0" destOrd="0" presId="urn:microsoft.com/office/officeart/2005/8/layout/list1"/>
    <dgm:cxn modelId="{1E79991A-A9EC-3F46-8721-80626C075BCA}" type="presOf" srcId="{F6521BCA-079B-430C-BD7F-840587AE70C8}" destId="{E08E2D39-F062-484B-A50F-A8B70E70D37E}" srcOrd="0" destOrd="0" presId="urn:microsoft.com/office/officeart/2005/8/layout/list1"/>
    <dgm:cxn modelId="{772D591D-56A7-4671-BADF-F9F3AB0731A3}" srcId="{E44075D8-1F99-4976-916D-5F2EE1315E28}" destId="{1F9521C0-CBB5-4442-8281-533F2A58E51E}" srcOrd="1" destOrd="0" parTransId="{BCACF094-ACA6-4668-91A9-AD497C1E8CD1}" sibTransId="{7610D32F-F664-4288-BB97-2CC106A4A741}"/>
    <dgm:cxn modelId="{5100C327-2EAE-584D-8D87-4EA640FB14EB}" type="presOf" srcId="{E11DBE04-7FAA-49D9-BD3B-6539983829A1}" destId="{7CA937E2-125A-CD44-AF95-FD01F28CBB1B}" srcOrd="1" destOrd="0" presId="urn:microsoft.com/office/officeart/2005/8/layout/list1"/>
    <dgm:cxn modelId="{9B46CF31-221D-7A4F-8476-0D6061588816}" type="presOf" srcId="{FF2474F1-8C3B-4EB6-8A70-26899094B2F5}" destId="{0506F7B5-2D7E-5F41-A5EA-54C900AA2ED2}" srcOrd="0" destOrd="2" presId="urn:microsoft.com/office/officeart/2005/8/layout/list1"/>
    <dgm:cxn modelId="{29B81A36-6227-F640-ABAD-B77A9B2B9B34}" type="presOf" srcId="{F0B10531-6CEF-43EA-A5BE-6DE1C8A06425}" destId="{2F732F38-0DB1-DF4B-AB47-1318E023E670}" srcOrd="0" destOrd="0" presId="urn:microsoft.com/office/officeart/2005/8/layout/list1"/>
    <dgm:cxn modelId="{5629253B-0BF0-6345-AEFB-B7A83E4B46A5}" type="presOf" srcId="{41D7F8B9-F7B2-4935-A1B7-F90EEAC5BF3B}" destId="{02D79EE4-78FD-8B49-86CE-F168A0B39B47}" srcOrd="0" destOrd="0" presId="urn:microsoft.com/office/officeart/2005/8/layout/list1"/>
    <dgm:cxn modelId="{92766E3F-BDEA-4D99-9E78-948327EFBA35}" srcId="{F6521BCA-079B-430C-BD7F-840587AE70C8}" destId="{E44075D8-1F99-4976-916D-5F2EE1315E28}" srcOrd="2" destOrd="0" parTransId="{FB4913D3-AB23-48D5-85ED-FAF2B4AC15D3}" sibTransId="{BB1A9A87-2D09-47DB-B755-6755B78D2D37}"/>
    <dgm:cxn modelId="{41A3894C-3F9A-874F-9DBB-7C90A25F3B0D}" type="presOf" srcId="{209395E9-35AA-402F-A62E-31CBEBE02912}" destId="{034973E2-FBEE-904B-A688-EB0C4CDACDB5}" srcOrd="1" destOrd="0" presId="urn:microsoft.com/office/officeart/2005/8/layout/list1"/>
    <dgm:cxn modelId="{6CB5F34E-0A82-E34E-BBF6-6FD9EFD1B6B9}" type="presOf" srcId="{5DC562CE-0DF8-43E3-883B-D0BAA0259879}" destId="{90AD9F85-BADE-0140-9D50-D43017A652DD}" srcOrd="0" destOrd="0" presId="urn:microsoft.com/office/officeart/2005/8/layout/list1"/>
    <dgm:cxn modelId="{A6D41354-58AF-F647-8B76-A600F4BE26BF}" type="presOf" srcId="{D9D49C8B-021C-474A-A905-3BE39E947F8D}" destId="{02D79EE4-78FD-8B49-86CE-F168A0B39B47}" srcOrd="0" destOrd="1" presId="urn:microsoft.com/office/officeart/2005/8/layout/list1"/>
    <dgm:cxn modelId="{F116FE54-EE2B-43DB-9E9D-EBD0C12F5D14}" srcId="{E11DBE04-7FAA-49D9-BD3B-6539983829A1}" destId="{FF2474F1-8C3B-4EB6-8A70-26899094B2F5}" srcOrd="2" destOrd="0" parTransId="{5232149B-DFA9-4403-9854-02CD50722A23}" sibTransId="{E3FD8AE3-1780-45CD-91E6-05AA65C47680}"/>
    <dgm:cxn modelId="{5CF1CA58-4E69-E54B-AD32-419FEBE71C55}" type="presOf" srcId="{6FC1904C-2991-40A7-91E1-DC7DD224E9FF}" destId="{0506F7B5-2D7E-5F41-A5EA-54C900AA2ED2}" srcOrd="0" destOrd="0" presId="urn:microsoft.com/office/officeart/2005/8/layout/list1"/>
    <dgm:cxn modelId="{C1A25859-A971-41DB-B3E5-89682F7E4452}" srcId="{209395E9-35AA-402F-A62E-31CBEBE02912}" destId="{789A6272-C147-439F-90B0-60DC9DABF1F9}" srcOrd="2" destOrd="0" parTransId="{AE7DB393-9EB8-490C-80F7-0C7EB9F7BE25}" sibTransId="{781216E8-5B19-4C7F-8B2A-270BF6EF3F62}"/>
    <dgm:cxn modelId="{7EA04B6B-9D3D-408D-87A0-BF7342D1D87A}" srcId="{E44075D8-1F99-4976-916D-5F2EE1315E28}" destId="{F0B10531-6CEF-43EA-A5BE-6DE1C8A06425}" srcOrd="0" destOrd="0" parTransId="{3934CF3C-2554-48D9-8EB9-2D43FAB693E6}" sibTransId="{F9731F0E-870B-498D-AC02-0CACC5312A74}"/>
    <dgm:cxn modelId="{98AE237B-0731-DB40-A350-061DE4E7166B}" type="presOf" srcId="{789A6272-C147-439F-90B0-60DC9DABF1F9}" destId="{02D79EE4-78FD-8B49-86CE-F168A0B39B47}" srcOrd="0" destOrd="2" presId="urn:microsoft.com/office/officeart/2005/8/layout/list1"/>
    <dgm:cxn modelId="{801E537C-C269-4DAF-A02B-DB9AC5880089}" srcId="{E11DBE04-7FAA-49D9-BD3B-6539983829A1}" destId="{6FC1904C-2991-40A7-91E1-DC7DD224E9FF}" srcOrd="0" destOrd="0" parTransId="{E0467A42-1382-435C-AACB-3780C6C8C087}" sibTransId="{AFFE6E77-88FB-48A4-BC52-5328ED6F5D50}"/>
    <dgm:cxn modelId="{B051757E-A4F1-5A45-8A6F-881AE201A653}" type="presOf" srcId="{EC54E81E-EEFB-4C60-9598-46DCD7CC1658}" destId="{0506F7B5-2D7E-5F41-A5EA-54C900AA2ED2}" srcOrd="0" destOrd="3" presId="urn:microsoft.com/office/officeart/2005/8/layout/list1"/>
    <dgm:cxn modelId="{B08B088D-712E-4D9B-A90F-6EBEFE50B775}" srcId="{5DC562CE-0DF8-43E3-883B-D0BAA0259879}" destId="{2428C31A-53F6-4B8A-835C-DA3ACA83C080}" srcOrd="2" destOrd="0" parTransId="{54ED9D47-A4DE-4B4E-AF82-9C8E2BFCA573}" sibTransId="{F0CB35D8-D1DE-43DA-8C59-E555FA9427BD}"/>
    <dgm:cxn modelId="{BD9CCD8E-9903-44EF-8911-696AB7637948}" srcId="{209395E9-35AA-402F-A62E-31CBEBE02912}" destId="{41D7F8B9-F7B2-4935-A1B7-F90EEAC5BF3B}" srcOrd="0" destOrd="0" parTransId="{73F3D10A-669F-44F6-8138-A3D6FAA458CF}" sibTransId="{6AA2985A-BB5A-4557-84C9-B522CCA251BF}"/>
    <dgm:cxn modelId="{58AC0E92-389E-454D-B9D6-8C549A2A1FA3}" srcId="{E11DBE04-7FAA-49D9-BD3B-6539983829A1}" destId="{EC54E81E-EEFB-4C60-9598-46DCD7CC1658}" srcOrd="3" destOrd="0" parTransId="{D7D75617-194C-406C-B6F5-69EFD28C0C06}" sibTransId="{86062B3B-09B3-4205-8C40-C55656DEA227}"/>
    <dgm:cxn modelId="{3282D99E-1925-E441-9723-08E3F78BF359}" type="presOf" srcId="{1F9521C0-CBB5-4442-8281-533F2A58E51E}" destId="{2F732F38-0DB1-DF4B-AB47-1318E023E670}" srcOrd="0" destOrd="1" presId="urn:microsoft.com/office/officeart/2005/8/layout/list1"/>
    <dgm:cxn modelId="{37B8DC9E-25A4-4E01-B412-07E963BAD0F5}" srcId="{F6521BCA-079B-430C-BD7F-840587AE70C8}" destId="{209395E9-35AA-402F-A62E-31CBEBE02912}" srcOrd="0" destOrd="0" parTransId="{5EDE0178-1452-47EF-9C45-0F85384DA34D}" sibTransId="{11B28522-6DAA-43AF-AC99-B3CDD7D9265D}"/>
    <dgm:cxn modelId="{DCDD0BA3-A831-2141-A55F-0E83A1FC1323}" type="presOf" srcId="{89619BC3-FCDE-4274-942C-2E4C33392508}" destId="{D62A2E6C-A81B-624B-A0AA-A63E82935CC5}" srcOrd="0" destOrd="1" presId="urn:microsoft.com/office/officeart/2005/8/layout/list1"/>
    <dgm:cxn modelId="{1F6F44A6-35BE-DC46-A916-E0CD13E53E01}" type="presOf" srcId="{E44075D8-1F99-4976-916D-5F2EE1315E28}" destId="{2C9769BF-204A-A942-B25C-8FCC3EBA0A55}" srcOrd="1" destOrd="0" presId="urn:microsoft.com/office/officeart/2005/8/layout/list1"/>
    <dgm:cxn modelId="{DBD91FAB-DA44-154E-8FF7-8F319D218B48}" type="presOf" srcId="{E11DBE04-7FAA-49D9-BD3B-6539983829A1}" destId="{9969E053-7E61-F544-923E-578D90E646D5}" srcOrd="0" destOrd="0" presId="urn:microsoft.com/office/officeart/2005/8/layout/list1"/>
    <dgm:cxn modelId="{16B4FFAF-D321-D94E-B544-B56F3F1051C0}" type="presOf" srcId="{5DC562CE-0DF8-43E3-883B-D0BAA0259879}" destId="{699A1436-CA9A-EF4A-ACCD-CD9EFA11DC87}" srcOrd="1" destOrd="0" presId="urn:microsoft.com/office/officeart/2005/8/layout/list1"/>
    <dgm:cxn modelId="{8AD649BB-A966-4CFE-95E2-2B183B46643C}" srcId="{209395E9-35AA-402F-A62E-31CBEBE02912}" destId="{D9D49C8B-021C-474A-A905-3BE39E947F8D}" srcOrd="1" destOrd="0" parTransId="{B22BF86C-630F-4B16-84E8-00474593A352}" sibTransId="{B67EA0A9-6168-4C4B-866C-37695BCACAD5}"/>
    <dgm:cxn modelId="{C7C359DC-F1A9-4998-BF15-D6D0FCBA2D7E}" srcId="{F6521BCA-079B-430C-BD7F-840587AE70C8}" destId="{E11DBE04-7FAA-49D9-BD3B-6539983829A1}" srcOrd="3" destOrd="0" parTransId="{B2D7F553-EDA6-4A24-8979-5CE29FD48745}" sibTransId="{B62B2C0B-47DC-4572-A901-1284443795BD}"/>
    <dgm:cxn modelId="{3CA360DC-AEEB-7745-B8C3-71FEE68EED55}" type="presOf" srcId="{3291BB8A-B048-4197-9515-EA5D6153B36D}" destId="{D62A2E6C-A81B-624B-A0AA-A63E82935CC5}" srcOrd="0" destOrd="0" presId="urn:microsoft.com/office/officeart/2005/8/layout/list1"/>
    <dgm:cxn modelId="{7FFF71E2-E569-254D-A774-3365CF6A78AE}" type="presOf" srcId="{209395E9-35AA-402F-A62E-31CBEBE02912}" destId="{6BCEDBBA-1D88-1B4B-BD93-A9A5FE864E0F}" srcOrd="0" destOrd="0" presId="urn:microsoft.com/office/officeart/2005/8/layout/list1"/>
    <dgm:cxn modelId="{F064BAE2-8E41-49F2-8F98-F62CCF73C67C}" srcId="{F6521BCA-079B-430C-BD7F-840587AE70C8}" destId="{5DC562CE-0DF8-43E3-883B-D0BAA0259879}" srcOrd="1" destOrd="0" parTransId="{DA650BE2-ADD6-459F-B43F-B9B7F2EBA468}" sibTransId="{5FCC38AC-BD25-46BA-A9C0-2B295212AFBD}"/>
    <dgm:cxn modelId="{9E6F0BEA-2798-4107-8FC6-40904528FEAF}" srcId="{5DC562CE-0DF8-43E3-883B-D0BAA0259879}" destId="{89619BC3-FCDE-4274-942C-2E4C33392508}" srcOrd="1" destOrd="0" parTransId="{AA302C84-E98F-44FC-AA9F-C2AC828B93F6}" sibTransId="{C3CC7C59-5054-4C50-B059-0262BF2F88E9}"/>
    <dgm:cxn modelId="{6B352DF7-B0A5-423B-8D0C-05846F7528D0}" srcId="{5DC562CE-0DF8-43E3-883B-D0BAA0259879}" destId="{3291BB8A-B048-4197-9515-EA5D6153B36D}" srcOrd="0" destOrd="0" parTransId="{F2F385C6-30E4-469E-ADB6-2410D360F600}" sibTransId="{26F30FE0-48C7-4315-90C9-ACD7F9402DAA}"/>
    <dgm:cxn modelId="{C3C794FD-362C-7D44-BF2E-F13D9E517A6C}" type="presOf" srcId="{2428C31A-53F6-4B8A-835C-DA3ACA83C080}" destId="{D62A2E6C-A81B-624B-A0AA-A63E82935CC5}" srcOrd="0" destOrd="2" presId="urn:microsoft.com/office/officeart/2005/8/layout/list1"/>
    <dgm:cxn modelId="{B21DC474-02E4-9F4E-AE24-3A2A440F04EC}" type="presParOf" srcId="{E08E2D39-F062-484B-A50F-A8B70E70D37E}" destId="{6A0EAB16-2B88-D842-AF49-A8B176842457}" srcOrd="0" destOrd="0" presId="urn:microsoft.com/office/officeart/2005/8/layout/list1"/>
    <dgm:cxn modelId="{4A518AB4-DA71-B243-A2E6-F4603FF8206D}" type="presParOf" srcId="{6A0EAB16-2B88-D842-AF49-A8B176842457}" destId="{6BCEDBBA-1D88-1B4B-BD93-A9A5FE864E0F}" srcOrd="0" destOrd="0" presId="urn:microsoft.com/office/officeart/2005/8/layout/list1"/>
    <dgm:cxn modelId="{17639747-9CB5-BF41-BD66-1884484191BC}" type="presParOf" srcId="{6A0EAB16-2B88-D842-AF49-A8B176842457}" destId="{034973E2-FBEE-904B-A688-EB0C4CDACDB5}" srcOrd="1" destOrd="0" presId="urn:microsoft.com/office/officeart/2005/8/layout/list1"/>
    <dgm:cxn modelId="{39C7F0D1-F543-6044-BA49-A062A94BF2C1}" type="presParOf" srcId="{E08E2D39-F062-484B-A50F-A8B70E70D37E}" destId="{F48B696E-1E29-C44D-B1B4-B4599B4779AC}" srcOrd="1" destOrd="0" presId="urn:microsoft.com/office/officeart/2005/8/layout/list1"/>
    <dgm:cxn modelId="{AA73F163-B5BA-8E45-84AD-334605B89844}" type="presParOf" srcId="{E08E2D39-F062-484B-A50F-A8B70E70D37E}" destId="{02D79EE4-78FD-8B49-86CE-F168A0B39B47}" srcOrd="2" destOrd="0" presId="urn:microsoft.com/office/officeart/2005/8/layout/list1"/>
    <dgm:cxn modelId="{8BC03883-DF1E-0941-8CEB-5F778D64E426}" type="presParOf" srcId="{E08E2D39-F062-484B-A50F-A8B70E70D37E}" destId="{89257ABE-56EC-9B44-816D-89299D16EAAF}" srcOrd="3" destOrd="0" presId="urn:microsoft.com/office/officeart/2005/8/layout/list1"/>
    <dgm:cxn modelId="{B014F89C-AAA1-F046-A6AC-90E0D8FC2403}" type="presParOf" srcId="{E08E2D39-F062-484B-A50F-A8B70E70D37E}" destId="{DAFAD5F4-D26D-B341-B215-5DD2E647AFBE}" srcOrd="4" destOrd="0" presId="urn:microsoft.com/office/officeart/2005/8/layout/list1"/>
    <dgm:cxn modelId="{0A9B0BD8-B9E0-014A-84B8-C6D1BC80FF73}" type="presParOf" srcId="{DAFAD5F4-D26D-B341-B215-5DD2E647AFBE}" destId="{90AD9F85-BADE-0140-9D50-D43017A652DD}" srcOrd="0" destOrd="0" presId="urn:microsoft.com/office/officeart/2005/8/layout/list1"/>
    <dgm:cxn modelId="{71926799-980C-A840-938F-7CFA07126E2E}" type="presParOf" srcId="{DAFAD5F4-D26D-B341-B215-5DD2E647AFBE}" destId="{699A1436-CA9A-EF4A-ACCD-CD9EFA11DC87}" srcOrd="1" destOrd="0" presId="urn:microsoft.com/office/officeart/2005/8/layout/list1"/>
    <dgm:cxn modelId="{A2FD8856-63E1-7549-ACF0-565B790682FA}" type="presParOf" srcId="{E08E2D39-F062-484B-A50F-A8B70E70D37E}" destId="{1ADF7066-7384-CB42-A38D-079CDD3DBE40}" srcOrd="5" destOrd="0" presId="urn:microsoft.com/office/officeart/2005/8/layout/list1"/>
    <dgm:cxn modelId="{0BAE71A6-DBCE-914B-8C71-B9130821DB7A}" type="presParOf" srcId="{E08E2D39-F062-484B-A50F-A8B70E70D37E}" destId="{D62A2E6C-A81B-624B-A0AA-A63E82935CC5}" srcOrd="6" destOrd="0" presId="urn:microsoft.com/office/officeart/2005/8/layout/list1"/>
    <dgm:cxn modelId="{5AFC57E0-4AAF-D34A-A42C-8804629A1DE4}" type="presParOf" srcId="{E08E2D39-F062-484B-A50F-A8B70E70D37E}" destId="{B4A3BA43-256E-2F41-B26F-7DD5DAF8E71E}" srcOrd="7" destOrd="0" presId="urn:microsoft.com/office/officeart/2005/8/layout/list1"/>
    <dgm:cxn modelId="{6FD2870D-A7A3-6546-BC09-E62E06777CB9}" type="presParOf" srcId="{E08E2D39-F062-484B-A50F-A8B70E70D37E}" destId="{35137347-7586-2246-963A-6FEBC1ABC59C}" srcOrd="8" destOrd="0" presId="urn:microsoft.com/office/officeart/2005/8/layout/list1"/>
    <dgm:cxn modelId="{1895F080-2A1B-034A-944C-4F6E5B6B70AD}" type="presParOf" srcId="{35137347-7586-2246-963A-6FEBC1ABC59C}" destId="{19FDD4E4-80C3-4E4B-8CEE-2CD02EC26A25}" srcOrd="0" destOrd="0" presId="urn:microsoft.com/office/officeart/2005/8/layout/list1"/>
    <dgm:cxn modelId="{8FD71B4D-6104-5548-A034-5A99D1F73419}" type="presParOf" srcId="{35137347-7586-2246-963A-6FEBC1ABC59C}" destId="{2C9769BF-204A-A942-B25C-8FCC3EBA0A55}" srcOrd="1" destOrd="0" presId="urn:microsoft.com/office/officeart/2005/8/layout/list1"/>
    <dgm:cxn modelId="{7F69C685-B98D-D744-AE22-5433718E1464}" type="presParOf" srcId="{E08E2D39-F062-484B-A50F-A8B70E70D37E}" destId="{D30ABC19-8749-A543-AA9B-1CAED0437C4C}" srcOrd="9" destOrd="0" presId="urn:microsoft.com/office/officeart/2005/8/layout/list1"/>
    <dgm:cxn modelId="{411CE2A8-6A0B-8F4B-9087-7EF533B3B732}" type="presParOf" srcId="{E08E2D39-F062-484B-A50F-A8B70E70D37E}" destId="{2F732F38-0DB1-DF4B-AB47-1318E023E670}" srcOrd="10" destOrd="0" presId="urn:microsoft.com/office/officeart/2005/8/layout/list1"/>
    <dgm:cxn modelId="{5C9CF9CC-EC54-EA4E-A128-AF0FDF95386F}" type="presParOf" srcId="{E08E2D39-F062-484B-A50F-A8B70E70D37E}" destId="{B72F2540-BFA9-6143-B45C-EAFE4AB0AEFE}" srcOrd="11" destOrd="0" presId="urn:microsoft.com/office/officeart/2005/8/layout/list1"/>
    <dgm:cxn modelId="{9E29E26F-02D6-974A-9DE2-900ED92FA1E5}" type="presParOf" srcId="{E08E2D39-F062-484B-A50F-A8B70E70D37E}" destId="{AF489403-9153-0440-8CA2-AC62D28CA236}" srcOrd="12" destOrd="0" presId="urn:microsoft.com/office/officeart/2005/8/layout/list1"/>
    <dgm:cxn modelId="{8C12D856-CB01-484D-A00F-7577634A73E3}" type="presParOf" srcId="{AF489403-9153-0440-8CA2-AC62D28CA236}" destId="{9969E053-7E61-F544-923E-578D90E646D5}" srcOrd="0" destOrd="0" presId="urn:microsoft.com/office/officeart/2005/8/layout/list1"/>
    <dgm:cxn modelId="{C20685BA-024A-F24E-B014-4AE12A1FB9CA}" type="presParOf" srcId="{AF489403-9153-0440-8CA2-AC62D28CA236}" destId="{7CA937E2-125A-CD44-AF95-FD01F28CBB1B}" srcOrd="1" destOrd="0" presId="urn:microsoft.com/office/officeart/2005/8/layout/list1"/>
    <dgm:cxn modelId="{835EFB28-4E1E-BD43-8CF7-8B41BDCF14AD}" type="presParOf" srcId="{E08E2D39-F062-484B-A50F-A8B70E70D37E}" destId="{8805628B-4155-BD4C-BA14-D49E8AED5B66}" srcOrd="13" destOrd="0" presId="urn:microsoft.com/office/officeart/2005/8/layout/list1"/>
    <dgm:cxn modelId="{2C042125-CE6B-ED49-A0B0-0FE871E793A6}" type="presParOf" srcId="{E08E2D39-F062-484B-A50F-A8B70E70D37E}" destId="{0506F7B5-2D7E-5F41-A5EA-54C900AA2E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116AF-83C1-344B-90E7-1851CB5D4BF9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956F9E-F1C6-4848-A8B5-D3ADE3994AE9}">
      <dgm:prSet phldrT="[Text]"/>
      <dgm:spPr/>
      <dgm:t>
        <a:bodyPr/>
        <a:lstStyle/>
        <a:p>
          <a:r>
            <a:rPr lang="en-GB" dirty="0" err="1"/>
            <a:t>Tresferimento</a:t>
          </a:r>
          <a:r>
            <a:rPr lang="en-GB" dirty="0"/>
            <a:t> core competence </a:t>
          </a:r>
          <a:r>
            <a:rPr lang="en-GB" dirty="0" err="1"/>
            <a:t>all’estero</a:t>
          </a:r>
          <a:endParaRPr lang="en-GB" dirty="0"/>
        </a:p>
      </dgm:t>
    </dgm:pt>
    <dgm:pt modelId="{35747719-7942-B648-98E7-C764776BA6ED}" type="parTrans" cxnId="{36A57510-E761-2F4E-9BE5-4593104A03C9}">
      <dgm:prSet/>
      <dgm:spPr/>
      <dgm:t>
        <a:bodyPr/>
        <a:lstStyle/>
        <a:p>
          <a:endParaRPr lang="en-GB"/>
        </a:p>
      </dgm:t>
    </dgm:pt>
    <dgm:pt modelId="{D36FC629-1BA9-E64E-B792-4A25ECB1D542}" type="sibTrans" cxnId="{36A57510-E761-2F4E-9BE5-4593104A03C9}">
      <dgm:prSet/>
      <dgm:spPr/>
      <dgm:t>
        <a:bodyPr/>
        <a:lstStyle/>
        <a:p>
          <a:endParaRPr lang="en-GB"/>
        </a:p>
      </dgm:t>
    </dgm:pt>
    <dgm:pt modelId="{1EB7931F-B748-2A45-9577-98C31A105A94}">
      <dgm:prSet phldrT="[Text]"/>
      <dgm:spPr/>
      <dgm:t>
        <a:bodyPr/>
        <a:lstStyle/>
        <a:p>
          <a:r>
            <a:rPr lang="en-GB" dirty="0" err="1"/>
            <a:t>Creazione</a:t>
          </a:r>
          <a:r>
            <a:rPr lang="en-GB" dirty="0"/>
            <a:t> di un network </a:t>
          </a:r>
          <a:r>
            <a:rPr lang="en-GB" dirty="0" err="1"/>
            <a:t>globale</a:t>
          </a:r>
          <a:endParaRPr lang="en-GB" dirty="0"/>
        </a:p>
      </dgm:t>
    </dgm:pt>
    <dgm:pt modelId="{205D6F23-F4F6-2640-A5BD-72785FC1C01C}" type="parTrans" cxnId="{87395514-F3A8-7348-81C9-F73F2A5AA963}">
      <dgm:prSet/>
      <dgm:spPr/>
      <dgm:t>
        <a:bodyPr/>
        <a:lstStyle/>
        <a:p>
          <a:endParaRPr lang="en-GB"/>
        </a:p>
      </dgm:t>
    </dgm:pt>
    <dgm:pt modelId="{20C293E5-EFB2-214C-B14A-A7EACC3EAF73}" type="sibTrans" cxnId="{87395514-F3A8-7348-81C9-F73F2A5AA963}">
      <dgm:prSet/>
      <dgm:spPr/>
      <dgm:t>
        <a:bodyPr/>
        <a:lstStyle/>
        <a:p>
          <a:endParaRPr lang="en-GB"/>
        </a:p>
      </dgm:t>
    </dgm:pt>
    <dgm:pt modelId="{92C1F02B-B009-3A45-993A-A0BBFF3CC0F0}">
      <dgm:prSet phldrT="[Text]"/>
      <dgm:spPr/>
      <dgm:t>
        <a:bodyPr/>
        <a:lstStyle/>
        <a:p>
          <a:r>
            <a:rPr lang="en-GB" dirty="0" err="1"/>
            <a:t>Struttamento</a:t>
          </a:r>
          <a:r>
            <a:rPr lang="en-GB" dirty="0"/>
            <a:t> </a:t>
          </a:r>
          <a:r>
            <a:rPr lang="en-GB" dirty="0" err="1"/>
            <a:t>dell’apprendimento</a:t>
          </a:r>
          <a:r>
            <a:rPr lang="en-GB" dirty="0"/>
            <a:t> </a:t>
          </a:r>
          <a:r>
            <a:rPr lang="en-GB" dirty="0" err="1"/>
            <a:t>globale</a:t>
          </a:r>
          <a:r>
            <a:rPr lang="en-GB" dirty="0"/>
            <a:t> per </a:t>
          </a:r>
          <a:r>
            <a:rPr lang="en-GB" dirty="0" err="1"/>
            <a:t>migliorare</a:t>
          </a:r>
          <a:r>
            <a:rPr lang="en-GB" dirty="0"/>
            <a:t> la core competence</a:t>
          </a:r>
        </a:p>
      </dgm:t>
    </dgm:pt>
    <dgm:pt modelId="{52D75B98-CE7B-BB4D-AB51-3EA9BD2A5BC0}" type="parTrans" cxnId="{4B41F6ED-540A-1C48-8EA9-F0ADE2C58764}">
      <dgm:prSet/>
      <dgm:spPr/>
      <dgm:t>
        <a:bodyPr/>
        <a:lstStyle/>
        <a:p>
          <a:endParaRPr lang="en-GB"/>
        </a:p>
      </dgm:t>
    </dgm:pt>
    <dgm:pt modelId="{A28803E9-A617-BE4D-B3AF-8B89F2793F43}" type="sibTrans" cxnId="{4B41F6ED-540A-1C48-8EA9-F0ADE2C58764}">
      <dgm:prSet/>
      <dgm:spPr/>
      <dgm:t>
        <a:bodyPr/>
        <a:lstStyle/>
        <a:p>
          <a:endParaRPr lang="en-GB"/>
        </a:p>
      </dgm:t>
    </dgm:pt>
    <dgm:pt modelId="{2531E3D0-0305-694D-AF72-C424E0F7F561}">
      <dgm:prSet phldrT="[Text]"/>
      <dgm:spPr/>
      <dgm:t>
        <a:bodyPr/>
        <a:lstStyle/>
        <a:p>
          <a:r>
            <a:rPr lang="en-GB" dirty="0"/>
            <a:t>Accesso a skills e </a:t>
          </a:r>
          <a:r>
            <a:rPr lang="en-GB" dirty="0" err="1"/>
            <a:t>risorse</a:t>
          </a:r>
          <a:r>
            <a:rPr lang="en-GB" dirty="0"/>
            <a:t> </a:t>
          </a:r>
          <a:r>
            <a:rPr lang="en-GB" dirty="0" err="1"/>
            <a:t>globali</a:t>
          </a:r>
          <a:endParaRPr lang="en-GB" dirty="0"/>
        </a:p>
      </dgm:t>
    </dgm:pt>
    <dgm:pt modelId="{7293552A-9425-5549-8AD3-2F38AAFDF872}" type="parTrans" cxnId="{53A51EEA-B85F-0845-8C47-6E6E41A5EC22}">
      <dgm:prSet/>
      <dgm:spPr/>
      <dgm:t>
        <a:bodyPr/>
        <a:lstStyle/>
        <a:p>
          <a:endParaRPr lang="en-GB"/>
        </a:p>
      </dgm:t>
    </dgm:pt>
    <dgm:pt modelId="{ED601A33-7AEC-AD4A-A29A-5187C0AE9CA3}" type="sibTrans" cxnId="{53A51EEA-B85F-0845-8C47-6E6E41A5EC22}">
      <dgm:prSet/>
      <dgm:spPr/>
      <dgm:t>
        <a:bodyPr/>
        <a:lstStyle/>
        <a:p>
          <a:endParaRPr lang="en-GB"/>
        </a:p>
      </dgm:t>
    </dgm:pt>
    <dgm:pt modelId="{0C1F74CC-1988-1849-981B-99D60E355C1F}" type="pres">
      <dgm:prSet presAssocID="{D44116AF-83C1-344B-90E7-1851CB5D4BF9}" presName="diagram" presStyleCnt="0">
        <dgm:presLayoutVars>
          <dgm:dir/>
          <dgm:resizeHandles val="exact"/>
        </dgm:presLayoutVars>
      </dgm:prSet>
      <dgm:spPr/>
    </dgm:pt>
    <dgm:pt modelId="{15212178-AB61-814A-B731-091A53AE5A48}" type="pres">
      <dgm:prSet presAssocID="{69956F9E-F1C6-4848-A8B5-D3ADE3994AE9}" presName="node" presStyleLbl="node1" presStyleIdx="0" presStyleCnt="4" custLinFactX="55650" custLinFactNeighborX="100000" custLinFactNeighborY="-1783">
        <dgm:presLayoutVars>
          <dgm:bulletEnabled val="1"/>
        </dgm:presLayoutVars>
      </dgm:prSet>
      <dgm:spPr/>
    </dgm:pt>
    <dgm:pt modelId="{139496AE-12BE-4145-8C9A-FCDD275FA736}" type="pres">
      <dgm:prSet presAssocID="{D36FC629-1BA9-E64E-B792-4A25ECB1D542}" presName="sibTrans" presStyleLbl="sibTrans2D1" presStyleIdx="0" presStyleCnt="3"/>
      <dgm:spPr/>
    </dgm:pt>
    <dgm:pt modelId="{C980D3BF-0940-7643-97D7-8DB98B011FF7}" type="pres">
      <dgm:prSet presAssocID="{D36FC629-1BA9-E64E-B792-4A25ECB1D542}" presName="connectorText" presStyleLbl="sibTrans2D1" presStyleIdx="0" presStyleCnt="3"/>
      <dgm:spPr/>
    </dgm:pt>
    <dgm:pt modelId="{B05BFF10-F7F2-F243-80EA-C841AB9A3933}" type="pres">
      <dgm:prSet presAssocID="{1EB7931F-B748-2A45-9577-98C31A105A94}" presName="node" presStyleLbl="node1" presStyleIdx="1" presStyleCnt="4" custLinFactX="43573" custLinFactNeighborX="100000" custLinFactNeighborY="-1783">
        <dgm:presLayoutVars>
          <dgm:bulletEnabled val="1"/>
        </dgm:presLayoutVars>
      </dgm:prSet>
      <dgm:spPr/>
    </dgm:pt>
    <dgm:pt modelId="{4A9F7D0F-24D8-D442-9C2C-BA2DF355783A}" type="pres">
      <dgm:prSet presAssocID="{20C293E5-EFB2-214C-B14A-A7EACC3EAF73}" presName="sibTrans" presStyleLbl="sibTrans2D1" presStyleIdx="1" presStyleCnt="3"/>
      <dgm:spPr/>
    </dgm:pt>
    <dgm:pt modelId="{6EEE5BA2-F191-E24A-B158-3EEFFE63A758}" type="pres">
      <dgm:prSet presAssocID="{20C293E5-EFB2-214C-B14A-A7EACC3EAF73}" presName="connectorText" presStyleLbl="sibTrans2D1" presStyleIdx="1" presStyleCnt="3"/>
      <dgm:spPr/>
    </dgm:pt>
    <dgm:pt modelId="{0F0E24D4-B690-1B48-8F13-2EFA5CF3088F}" type="pres">
      <dgm:prSet presAssocID="{2531E3D0-0305-694D-AF72-C424E0F7F561}" presName="node" presStyleLbl="node1" presStyleIdx="2" presStyleCnt="4" custLinFactY="68324" custLinFactNeighborX="3573" custLinFactNeighborY="100000">
        <dgm:presLayoutVars>
          <dgm:bulletEnabled val="1"/>
        </dgm:presLayoutVars>
      </dgm:prSet>
      <dgm:spPr/>
    </dgm:pt>
    <dgm:pt modelId="{3B7B476D-B708-4246-A076-D5F5C78DE660}" type="pres">
      <dgm:prSet presAssocID="{ED601A33-7AEC-AD4A-A29A-5187C0AE9CA3}" presName="sibTrans" presStyleLbl="sibTrans2D1" presStyleIdx="2" presStyleCnt="3"/>
      <dgm:spPr/>
    </dgm:pt>
    <dgm:pt modelId="{4590589A-9F04-8341-AE9C-72827D436DC1}" type="pres">
      <dgm:prSet presAssocID="{ED601A33-7AEC-AD4A-A29A-5187C0AE9CA3}" presName="connectorText" presStyleLbl="sibTrans2D1" presStyleIdx="2" presStyleCnt="3"/>
      <dgm:spPr/>
    </dgm:pt>
    <dgm:pt modelId="{2BE1FCCA-B846-6840-979B-1B4803F102FE}" type="pres">
      <dgm:prSet presAssocID="{92C1F02B-B009-3A45-993A-A0BBFF3CC0F0}" presName="node" presStyleLbl="node1" presStyleIdx="3" presStyleCnt="4" custLinFactX="-25154" custLinFactNeighborX="-100000" custLinFactNeighborY="2640">
        <dgm:presLayoutVars>
          <dgm:bulletEnabled val="1"/>
        </dgm:presLayoutVars>
      </dgm:prSet>
      <dgm:spPr/>
    </dgm:pt>
  </dgm:ptLst>
  <dgm:cxnLst>
    <dgm:cxn modelId="{36A57510-E761-2F4E-9BE5-4593104A03C9}" srcId="{D44116AF-83C1-344B-90E7-1851CB5D4BF9}" destId="{69956F9E-F1C6-4848-A8B5-D3ADE3994AE9}" srcOrd="0" destOrd="0" parTransId="{35747719-7942-B648-98E7-C764776BA6ED}" sibTransId="{D36FC629-1BA9-E64E-B792-4A25ECB1D542}"/>
    <dgm:cxn modelId="{87395514-F3A8-7348-81C9-F73F2A5AA963}" srcId="{D44116AF-83C1-344B-90E7-1851CB5D4BF9}" destId="{1EB7931F-B748-2A45-9577-98C31A105A94}" srcOrd="1" destOrd="0" parTransId="{205D6F23-F4F6-2640-A5BD-72785FC1C01C}" sibTransId="{20C293E5-EFB2-214C-B14A-A7EACC3EAF73}"/>
    <dgm:cxn modelId="{03FF4D1A-960F-2C40-8A26-A9EFE8BEE0E8}" type="presOf" srcId="{69956F9E-F1C6-4848-A8B5-D3ADE3994AE9}" destId="{15212178-AB61-814A-B731-091A53AE5A48}" srcOrd="0" destOrd="0" presId="urn:microsoft.com/office/officeart/2005/8/layout/process5"/>
    <dgm:cxn modelId="{43FAFC39-F32F-0E42-A109-267A3D77BEA0}" type="presOf" srcId="{2531E3D0-0305-694D-AF72-C424E0F7F561}" destId="{0F0E24D4-B690-1B48-8F13-2EFA5CF3088F}" srcOrd="0" destOrd="0" presId="urn:microsoft.com/office/officeart/2005/8/layout/process5"/>
    <dgm:cxn modelId="{073EFB44-2998-0A45-90D8-BC462212E60D}" type="presOf" srcId="{D36FC629-1BA9-E64E-B792-4A25ECB1D542}" destId="{C980D3BF-0940-7643-97D7-8DB98B011FF7}" srcOrd="1" destOrd="0" presId="urn:microsoft.com/office/officeart/2005/8/layout/process5"/>
    <dgm:cxn modelId="{21DCF449-2A54-4B47-8E65-81A6F4A45E83}" type="presOf" srcId="{ED601A33-7AEC-AD4A-A29A-5187C0AE9CA3}" destId="{4590589A-9F04-8341-AE9C-72827D436DC1}" srcOrd="1" destOrd="0" presId="urn:microsoft.com/office/officeart/2005/8/layout/process5"/>
    <dgm:cxn modelId="{647DF664-07C7-924F-8671-C5E57E651BAD}" type="presOf" srcId="{92C1F02B-B009-3A45-993A-A0BBFF3CC0F0}" destId="{2BE1FCCA-B846-6840-979B-1B4803F102FE}" srcOrd="0" destOrd="0" presId="urn:microsoft.com/office/officeart/2005/8/layout/process5"/>
    <dgm:cxn modelId="{54A55970-F834-BE4A-964A-5ACE45C46D10}" type="presOf" srcId="{1EB7931F-B748-2A45-9577-98C31A105A94}" destId="{B05BFF10-F7F2-F243-80EA-C841AB9A3933}" srcOrd="0" destOrd="0" presId="urn:microsoft.com/office/officeart/2005/8/layout/process5"/>
    <dgm:cxn modelId="{D5ED987B-8C97-5342-B1DA-FF9817994B3A}" type="presOf" srcId="{20C293E5-EFB2-214C-B14A-A7EACC3EAF73}" destId="{4A9F7D0F-24D8-D442-9C2C-BA2DF355783A}" srcOrd="0" destOrd="0" presId="urn:microsoft.com/office/officeart/2005/8/layout/process5"/>
    <dgm:cxn modelId="{292C667C-CB71-A843-94D6-BAB49B84891C}" type="presOf" srcId="{ED601A33-7AEC-AD4A-A29A-5187C0AE9CA3}" destId="{3B7B476D-B708-4246-A076-D5F5C78DE660}" srcOrd="0" destOrd="0" presId="urn:microsoft.com/office/officeart/2005/8/layout/process5"/>
    <dgm:cxn modelId="{5ED4D683-4AE8-BD42-94C1-1905B3F61C8E}" type="presOf" srcId="{D44116AF-83C1-344B-90E7-1851CB5D4BF9}" destId="{0C1F74CC-1988-1849-981B-99D60E355C1F}" srcOrd="0" destOrd="0" presId="urn:microsoft.com/office/officeart/2005/8/layout/process5"/>
    <dgm:cxn modelId="{1D658D89-6BF4-6646-AF75-AD26A13E8878}" type="presOf" srcId="{20C293E5-EFB2-214C-B14A-A7EACC3EAF73}" destId="{6EEE5BA2-F191-E24A-B158-3EEFFE63A758}" srcOrd="1" destOrd="0" presId="urn:microsoft.com/office/officeart/2005/8/layout/process5"/>
    <dgm:cxn modelId="{53A51EEA-B85F-0845-8C47-6E6E41A5EC22}" srcId="{D44116AF-83C1-344B-90E7-1851CB5D4BF9}" destId="{2531E3D0-0305-694D-AF72-C424E0F7F561}" srcOrd="2" destOrd="0" parTransId="{7293552A-9425-5549-8AD3-2F38AAFDF872}" sibTransId="{ED601A33-7AEC-AD4A-A29A-5187C0AE9CA3}"/>
    <dgm:cxn modelId="{4B41F6ED-540A-1C48-8EA9-F0ADE2C58764}" srcId="{D44116AF-83C1-344B-90E7-1851CB5D4BF9}" destId="{92C1F02B-B009-3A45-993A-A0BBFF3CC0F0}" srcOrd="3" destOrd="0" parTransId="{52D75B98-CE7B-BB4D-AB51-3EA9BD2A5BC0}" sibTransId="{A28803E9-A617-BE4D-B3AF-8B89F2793F43}"/>
    <dgm:cxn modelId="{5EE4A5FA-56D2-804E-A4AE-7D9E83C8C5EA}" type="presOf" srcId="{D36FC629-1BA9-E64E-B792-4A25ECB1D542}" destId="{139496AE-12BE-4145-8C9A-FCDD275FA736}" srcOrd="0" destOrd="0" presId="urn:microsoft.com/office/officeart/2005/8/layout/process5"/>
    <dgm:cxn modelId="{CFD041A7-C272-7E4B-876F-35B0E68609E4}" type="presParOf" srcId="{0C1F74CC-1988-1849-981B-99D60E355C1F}" destId="{15212178-AB61-814A-B731-091A53AE5A48}" srcOrd="0" destOrd="0" presId="urn:microsoft.com/office/officeart/2005/8/layout/process5"/>
    <dgm:cxn modelId="{C10AD4A5-16DE-AD4F-AE45-3A188F1B04E3}" type="presParOf" srcId="{0C1F74CC-1988-1849-981B-99D60E355C1F}" destId="{139496AE-12BE-4145-8C9A-FCDD275FA736}" srcOrd="1" destOrd="0" presId="urn:microsoft.com/office/officeart/2005/8/layout/process5"/>
    <dgm:cxn modelId="{81D8B934-8039-7249-A088-38668445E0B7}" type="presParOf" srcId="{139496AE-12BE-4145-8C9A-FCDD275FA736}" destId="{C980D3BF-0940-7643-97D7-8DB98B011FF7}" srcOrd="0" destOrd="0" presId="urn:microsoft.com/office/officeart/2005/8/layout/process5"/>
    <dgm:cxn modelId="{00E5369C-C5A5-9D43-BB4D-807535E45696}" type="presParOf" srcId="{0C1F74CC-1988-1849-981B-99D60E355C1F}" destId="{B05BFF10-F7F2-F243-80EA-C841AB9A3933}" srcOrd="2" destOrd="0" presId="urn:microsoft.com/office/officeart/2005/8/layout/process5"/>
    <dgm:cxn modelId="{2675DB78-AB41-CF4E-A08E-7B931E678656}" type="presParOf" srcId="{0C1F74CC-1988-1849-981B-99D60E355C1F}" destId="{4A9F7D0F-24D8-D442-9C2C-BA2DF355783A}" srcOrd="3" destOrd="0" presId="urn:microsoft.com/office/officeart/2005/8/layout/process5"/>
    <dgm:cxn modelId="{54688E74-067D-094E-9E63-B85A0118C3CD}" type="presParOf" srcId="{4A9F7D0F-24D8-D442-9C2C-BA2DF355783A}" destId="{6EEE5BA2-F191-E24A-B158-3EEFFE63A758}" srcOrd="0" destOrd="0" presId="urn:microsoft.com/office/officeart/2005/8/layout/process5"/>
    <dgm:cxn modelId="{C787AFAA-B69F-FE4C-AFB2-663E211A1AD3}" type="presParOf" srcId="{0C1F74CC-1988-1849-981B-99D60E355C1F}" destId="{0F0E24D4-B690-1B48-8F13-2EFA5CF3088F}" srcOrd="4" destOrd="0" presId="urn:microsoft.com/office/officeart/2005/8/layout/process5"/>
    <dgm:cxn modelId="{F5F1D043-E27C-084E-A84A-CA9D6F83F16F}" type="presParOf" srcId="{0C1F74CC-1988-1849-981B-99D60E355C1F}" destId="{3B7B476D-B708-4246-A076-D5F5C78DE660}" srcOrd="5" destOrd="0" presId="urn:microsoft.com/office/officeart/2005/8/layout/process5"/>
    <dgm:cxn modelId="{52275340-D592-9A4B-842C-D921C1C755C2}" type="presParOf" srcId="{3B7B476D-B708-4246-A076-D5F5C78DE660}" destId="{4590589A-9F04-8341-AE9C-72827D436DC1}" srcOrd="0" destOrd="0" presId="urn:microsoft.com/office/officeart/2005/8/layout/process5"/>
    <dgm:cxn modelId="{F1AC7B3A-73F2-CE45-9ED9-C9D4E24AB33A}" type="presParOf" srcId="{0C1F74CC-1988-1849-981B-99D60E355C1F}" destId="{2BE1FCCA-B846-6840-979B-1B4803F102F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62EFC7-C4DC-497D-A07D-397C287FB544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6F2024-E565-4DA9-9CE4-1C75E6C6CD7B}">
      <dgm:prSet/>
      <dgm:spPr/>
      <dgm:t>
        <a:bodyPr/>
        <a:lstStyle/>
        <a:p>
          <a:r>
            <a:rPr lang="en-US" dirty="0" err="1"/>
            <a:t>Sfide</a:t>
          </a:r>
          <a:r>
            <a:rPr lang="en-US" dirty="0"/>
            <a:t>: </a:t>
          </a:r>
          <a:r>
            <a:rPr lang="en-US" dirty="0" err="1"/>
            <a:t>demografia</a:t>
          </a:r>
          <a:r>
            <a:rPr lang="en-US" dirty="0"/>
            <a:t>, natura del </a:t>
          </a:r>
          <a:r>
            <a:rPr lang="en-US" dirty="0" err="1"/>
            <a:t>lavoro</a:t>
          </a:r>
          <a:r>
            <a:rPr lang="en-US" dirty="0"/>
            <a:t>, </a:t>
          </a:r>
          <a:r>
            <a:rPr lang="en-US" dirty="0" err="1"/>
            <a:t>minoranze</a:t>
          </a:r>
          <a:r>
            <a:rPr lang="en-US" dirty="0"/>
            <a:t>, </a:t>
          </a:r>
          <a:r>
            <a:rPr lang="en-US" dirty="0" err="1"/>
            <a:t>enfasi</a:t>
          </a:r>
          <a:r>
            <a:rPr lang="en-US" dirty="0"/>
            <a:t> </a:t>
          </a:r>
          <a:r>
            <a:rPr lang="en-US" dirty="0" err="1"/>
            <a:t>sull’inclusione</a:t>
          </a:r>
          <a:r>
            <a:rPr lang="en-US" dirty="0"/>
            <a:t>, </a:t>
          </a:r>
          <a:r>
            <a:rPr lang="en-US" dirty="0" err="1"/>
            <a:t>diversità</a:t>
          </a:r>
          <a:r>
            <a:rPr lang="en-US" dirty="0"/>
            <a:t> forza-</a:t>
          </a:r>
          <a:r>
            <a:rPr lang="en-US" dirty="0" err="1"/>
            <a:t>lavoro</a:t>
          </a:r>
          <a:r>
            <a:rPr lang="en-US" dirty="0"/>
            <a:t> come </a:t>
          </a:r>
          <a:r>
            <a:rPr lang="en-US" dirty="0" err="1"/>
            <a:t>opportunità</a:t>
          </a:r>
          <a:r>
            <a:rPr lang="en-US" dirty="0"/>
            <a:t> di </a:t>
          </a:r>
          <a:r>
            <a:rPr lang="en-US" dirty="0" err="1"/>
            <a:t>migliori</a:t>
          </a:r>
          <a:r>
            <a:rPr lang="en-US" dirty="0"/>
            <a:t> performance</a:t>
          </a:r>
        </a:p>
      </dgm:t>
    </dgm:pt>
    <dgm:pt modelId="{99D65DE9-CF1F-4534-B8B3-D3343E96A2C2}" type="parTrans" cxnId="{C0EB6B5A-DD35-40A2-9751-65EFE7806156}">
      <dgm:prSet/>
      <dgm:spPr/>
      <dgm:t>
        <a:bodyPr/>
        <a:lstStyle/>
        <a:p>
          <a:endParaRPr lang="en-US"/>
        </a:p>
      </dgm:t>
    </dgm:pt>
    <dgm:pt modelId="{DCC9D6EC-9FAC-47B5-B391-C835E3D3300A}" type="sibTrans" cxnId="{C0EB6B5A-DD35-40A2-9751-65EFE7806156}">
      <dgm:prSet/>
      <dgm:spPr/>
      <dgm:t>
        <a:bodyPr/>
        <a:lstStyle/>
        <a:p>
          <a:endParaRPr lang="en-US"/>
        </a:p>
      </dgm:t>
    </dgm:pt>
    <dgm:pt modelId="{ECAF22B9-FA23-4263-B3E9-0DEE4EA4C89E}">
      <dgm:prSet/>
      <dgm:spPr/>
      <dgm:t>
        <a:bodyPr/>
        <a:lstStyle/>
        <a:p>
          <a:r>
            <a:rPr lang="en-US"/>
            <a:t>Due approcci classici:</a:t>
          </a:r>
        </a:p>
      </dgm:t>
    </dgm:pt>
    <dgm:pt modelId="{37ECA768-554C-4C7F-8C84-FC803C5CE610}" type="parTrans" cxnId="{A9EF3B91-D9E5-44DF-BCC9-54B3A59EE56F}">
      <dgm:prSet/>
      <dgm:spPr/>
      <dgm:t>
        <a:bodyPr/>
        <a:lstStyle/>
        <a:p>
          <a:endParaRPr lang="en-US"/>
        </a:p>
      </dgm:t>
    </dgm:pt>
    <dgm:pt modelId="{A54BD184-9F8B-4545-BF3C-C4B03537C2D0}" type="sibTrans" cxnId="{A9EF3B91-D9E5-44DF-BCC9-54B3A59EE56F}">
      <dgm:prSet/>
      <dgm:spPr/>
      <dgm:t>
        <a:bodyPr/>
        <a:lstStyle/>
        <a:p>
          <a:endParaRPr lang="en-US"/>
        </a:p>
      </dgm:t>
    </dgm:pt>
    <dgm:pt modelId="{0CE938EE-45E2-4385-B3B8-2003D22016E4}">
      <dgm:prSet/>
      <dgm:spPr/>
      <dgm:t>
        <a:bodyPr/>
        <a:lstStyle/>
        <a:p>
          <a:r>
            <a:rPr lang="en-US" dirty="0"/>
            <a:t>Pari </a:t>
          </a:r>
          <a:r>
            <a:rPr lang="en-US" dirty="0" err="1"/>
            <a:t>opportunità</a:t>
          </a:r>
          <a:r>
            <a:rPr lang="en-US" dirty="0"/>
            <a:t>: </a:t>
          </a:r>
          <a:r>
            <a:rPr lang="en-US" i="1" dirty="0"/>
            <a:t>affirmative actions </a:t>
          </a:r>
          <a:r>
            <a:rPr lang="en-US" dirty="0" err="1"/>
            <a:t>sostenere</a:t>
          </a:r>
          <a:r>
            <a:rPr lang="en-US" dirty="0"/>
            <a:t> </a:t>
          </a:r>
          <a:r>
            <a:rPr lang="en-GB" dirty="0"/>
            <a:t>I</a:t>
          </a:r>
          <a:r>
            <a:rPr lang="en-US" dirty="0"/>
            <a:t> </a:t>
          </a:r>
          <a:r>
            <a:rPr lang="en-US" dirty="0" err="1"/>
            <a:t>gruppi</a:t>
          </a:r>
          <a:r>
            <a:rPr lang="en-US" dirty="0"/>
            <a:t> </a:t>
          </a:r>
          <a:r>
            <a:rPr lang="en-US" dirty="0" err="1"/>
            <a:t>sottorappresentati</a:t>
          </a:r>
          <a:endParaRPr lang="en-US" dirty="0"/>
        </a:p>
      </dgm:t>
    </dgm:pt>
    <dgm:pt modelId="{6E6443D6-E507-4D93-B857-7C36CB936644}" type="parTrans" cxnId="{78C15F79-3ED3-4364-B962-87C793AA4850}">
      <dgm:prSet/>
      <dgm:spPr/>
      <dgm:t>
        <a:bodyPr/>
        <a:lstStyle/>
        <a:p>
          <a:endParaRPr lang="en-US"/>
        </a:p>
      </dgm:t>
    </dgm:pt>
    <dgm:pt modelId="{9C87AEF2-0F18-419E-A720-28A4D440B4D9}" type="sibTrans" cxnId="{78C15F79-3ED3-4364-B962-87C793AA4850}">
      <dgm:prSet/>
      <dgm:spPr/>
      <dgm:t>
        <a:bodyPr/>
        <a:lstStyle/>
        <a:p>
          <a:endParaRPr lang="en-US"/>
        </a:p>
      </dgm:t>
    </dgm:pt>
    <dgm:pt modelId="{5382EAE3-CE4B-46E2-97CE-445ACB41F300}">
      <dgm:prSet/>
      <dgm:spPr/>
      <dgm:t>
        <a:bodyPr/>
        <a:lstStyle/>
        <a:p>
          <a:r>
            <a:rPr lang="en-GB" i="1" dirty="0"/>
            <a:t>D</a:t>
          </a:r>
          <a:r>
            <a:rPr lang="en-US" i="1" dirty="0" err="1"/>
            <a:t>iversity</a:t>
          </a:r>
          <a:r>
            <a:rPr lang="en-US" i="1" dirty="0"/>
            <a:t> management: </a:t>
          </a:r>
          <a:r>
            <a:rPr lang="en-US" dirty="0" err="1"/>
            <a:t>gestione</a:t>
          </a:r>
          <a:r>
            <a:rPr lang="en-US" dirty="0"/>
            <a:t> </a:t>
          </a:r>
          <a:r>
            <a:rPr lang="en-US" dirty="0" err="1"/>
            <a:t>delle</a:t>
          </a:r>
          <a:r>
            <a:rPr lang="en-US" dirty="0"/>
            <a:t> </a:t>
          </a:r>
          <a:r>
            <a:rPr lang="en-US" dirty="0" err="1"/>
            <a:t>diversità</a:t>
          </a:r>
          <a:r>
            <a:rPr lang="en-US" dirty="0"/>
            <a:t> interne </a:t>
          </a:r>
          <a:r>
            <a:rPr lang="en-US" dirty="0" err="1"/>
            <a:t>allorganizzazione</a:t>
          </a:r>
          <a:r>
            <a:rPr lang="en-US" dirty="0"/>
            <a:t> per </a:t>
          </a:r>
          <a:r>
            <a:rPr lang="en-US" dirty="0" err="1"/>
            <a:t>farle</a:t>
          </a:r>
          <a:r>
            <a:rPr lang="en-US" dirty="0"/>
            <a:t> </a:t>
          </a:r>
          <a:r>
            <a:rPr lang="en-US" dirty="0" err="1"/>
            <a:t>divenire</a:t>
          </a:r>
          <a:r>
            <a:rPr lang="en-US" dirty="0"/>
            <a:t> un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aggiunto</a:t>
          </a:r>
          <a:r>
            <a:rPr lang="en-US" dirty="0"/>
            <a:t> </a:t>
          </a:r>
          <a:r>
            <a:rPr lang="en-US" dirty="0" err="1"/>
            <a:t>superando</a:t>
          </a:r>
          <a:r>
            <a:rPr lang="en-US" dirty="0"/>
            <a:t> le 1) </a:t>
          </a:r>
          <a:r>
            <a:rPr lang="en-US" dirty="0" err="1"/>
            <a:t>discriminazioni</a:t>
          </a:r>
          <a:r>
            <a:rPr lang="en-US" dirty="0"/>
            <a:t>; 2) </a:t>
          </a:r>
          <a:r>
            <a:rPr lang="en-US" dirty="0" err="1"/>
            <a:t>vigilando</a:t>
          </a:r>
          <a:r>
            <a:rPr lang="en-US" dirty="0"/>
            <a:t> </a:t>
          </a:r>
          <a:r>
            <a:rPr lang="en-US" dirty="0" err="1"/>
            <a:t>sull’accesso</a:t>
          </a:r>
          <a:r>
            <a:rPr lang="en-US" dirty="0"/>
            <a:t>, 3) </a:t>
          </a:r>
          <a:r>
            <a:rPr lang="en-US" dirty="0" err="1"/>
            <a:t>lavorando</a:t>
          </a:r>
          <a:r>
            <a:rPr lang="en-US" dirty="0"/>
            <a:t> </a:t>
          </a:r>
          <a:r>
            <a:rPr lang="en-US" dirty="0" err="1"/>
            <a:t>sugli</a:t>
          </a:r>
          <a:r>
            <a:rPr lang="en-US" dirty="0"/>
            <a:t> </a:t>
          </a:r>
          <a:r>
            <a:rPr lang="en-US" dirty="0" err="1"/>
            <a:t>apprendimenti</a:t>
          </a:r>
          <a:r>
            <a:rPr lang="en-US" dirty="0"/>
            <a:t> (Ely &amp; Thomas 2001):</a:t>
          </a:r>
        </a:p>
      </dgm:t>
    </dgm:pt>
    <dgm:pt modelId="{3F49B717-91C2-4FD3-801C-2961013217B9}" type="parTrans" cxnId="{F22CE8BB-6FDF-410B-B1B5-C5C4CDA51AB1}">
      <dgm:prSet/>
      <dgm:spPr/>
      <dgm:t>
        <a:bodyPr/>
        <a:lstStyle/>
        <a:p>
          <a:endParaRPr lang="en-US"/>
        </a:p>
      </dgm:t>
    </dgm:pt>
    <dgm:pt modelId="{4756BCFB-D2FD-40EE-8D65-ECCC0E993C08}" type="sibTrans" cxnId="{F22CE8BB-6FDF-410B-B1B5-C5C4CDA51AB1}">
      <dgm:prSet/>
      <dgm:spPr/>
      <dgm:t>
        <a:bodyPr/>
        <a:lstStyle/>
        <a:p>
          <a:endParaRPr lang="en-US"/>
        </a:p>
      </dgm:t>
    </dgm:pt>
    <dgm:pt modelId="{BFD8397D-7B12-41DE-A7FC-4D154B8AB91E}">
      <dgm:prSet/>
      <dgm:spPr/>
      <dgm:t>
        <a:bodyPr/>
        <a:lstStyle/>
        <a:p>
          <a:r>
            <a:rPr lang="en-GB"/>
            <a:t>F</a:t>
          </a:r>
          <a:r>
            <a:rPr lang="en-US"/>
            <a:t>ormazione</a:t>
          </a:r>
        </a:p>
      </dgm:t>
    </dgm:pt>
    <dgm:pt modelId="{CCF8BD49-DE22-439C-AF71-9BE54D840FD6}" type="parTrans" cxnId="{A3510FBB-051F-4BF2-B296-13ADD3CC15F2}">
      <dgm:prSet/>
      <dgm:spPr/>
      <dgm:t>
        <a:bodyPr/>
        <a:lstStyle/>
        <a:p>
          <a:endParaRPr lang="en-US"/>
        </a:p>
      </dgm:t>
    </dgm:pt>
    <dgm:pt modelId="{3266B67A-F74A-40CF-B74E-C7E8D82D6202}" type="sibTrans" cxnId="{A3510FBB-051F-4BF2-B296-13ADD3CC15F2}">
      <dgm:prSet/>
      <dgm:spPr/>
      <dgm:t>
        <a:bodyPr/>
        <a:lstStyle/>
        <a:p>
          <a:endParaRPr lang="en-US"/>
        </a:p>
      </dgm:t>
    </dgm:pt>
    <dgm:pt modelId="{FA753217-7FD4-4C82-AFD3-1723941EC8DE}">
      <dgm:prSet/>
      <dgm:spPr/>
      <dgm:t>
        <a:bodyPr/>
        <a:lstStyle/>
        <a:p>
          <a:r>
            <a:rPr lang="en-GB"/>
            <a:t>L</a:t>
          </a:r>
          <a:r>
            <a:rPr lang="en-US"/>
            <a:t>egittimazione culturale</a:t>
          </a:r>
        </a:p>
      </dgm:t>
    </dgm:pt>
    <dgm:pt modelId="{4DBB52FD-AEFA-49C1-9713-FC3E8AEAAF6F}" type="parTrans" cxnId="{0DDD1CF4-6575-4D43-B3ED-DDAAB69DFB2C}">
      <dgm:prSet/>
      <dgm:spPr/>
      <dgm:t>
        <a:bodyPr/>
        <a:lstStyle/>
        <a:p>
          <a:endParaRPr lang="en-US"/>
        </a:p>
      </dgm:t>
    </dgm:pt>
    <dgm:pt modelId="{BBF26FB6-4036-464F-A1F6-C10611597C2F}" type="sibTrans" cxnId="{0DDD1CF4-6575-4D43-B3ED-DDAAB69DFB2C}">
      <dgm:prSet/>
      <dgm:spPr/>
      <dgm:t>
        <a:bodyPr/>
        <a:lstStyle/>
        <a:p>
          <a:endParaRPr lang="en-US"/>
        </a:p>
      </dgm:t>
    </dgm:pt>
    <dgm:pt modelId="{BA5F2AFB-2D74-42D0-9386-971B1CFDF294}">
      <dgm:prSet/>
      <dgm:spPr/>
      <dgm:t>
        <a:bodyPr/>
        <a:lstStyle/>
        <a:p>
          <a:r>
            <a:rPr lang="en-GB"/>
            <a:t>A</a:t>
          </a:r>
          <a:r>
            <a:rPr lang="en-US"/>
            <a:t>ttenzione alle culture minoritarie e ai processi di integrazione </a:t>
          </a:r>
        </a:p>
      </dgm:t>
    </dgm:pt>
    <dgm:pt modelId="{1DC43C45-6682-414B-93B9-64A7688AB8C7}" type="parTrans" cxnId="{7510741E-26B6-40D0-B209-1F7D82BBB431}">
      <dgm:prSet/>
      <dgm:spPr/>
      <dgm:t>
        <a:bodyPr/>
        <a:lstStyle/>
        <a:p>
          <a:endParaRPr lang="en-US"/>
        </a:p>
      </dgm:t>
    </dgm:pt>
    <dgm:pt modelId="{7E81C215-D196-444F-B911-AD374A4DF24D}" type="sibTrans" cxnId="{7510741E-26B6-40D0-B209-1F7D82BBB431}">
      <dgm:prSet/>
      <dgm:spPr/>
      <dgm:t>
        <a:bodyPr/>
        <a:lstStyle/>
        <a:p>
          <a:endParaRPr lang="en-US"/>
        </a:p>
      </dgm:t>
    </dgm:pt>
    <dgm:pt modelId="{615989CD-C4A0-2242-92C3-8AFF3633F287}" type="pres">
      <dgm:prSet presAssocID="{6D62EFC7-C4DC-497D-A07D-397C287FB544}" presName="Name0" presStyleCnt="0">
        <dgm:presLayoutVars>
          <dgm:dir/>
          <dgm:resizeHandles val="exact"/>
        </dgm:presLayoutVars>
      </dgm:prSet>
      <dgm:spPr/>
    </dgm:pt>
    <dgm:pt modelId="{581D200F-FF4A-F745-A6B4-58B277FB5ADF}" type="pres">
      <dgm:prSet presAssocID="{176F2024-E565-4DA9-9CE4-1C75E6C6CD7B}" presName="parAndChTx" presStyleLbl="node1" presStyleIdx="0" presStyleCnt="2">
        <dgm:presLayoutVars>
          <dgm:bulletEnabled val="1"/>
        </dgm:presLayoutVars>
      </dgm:prSet>
      <dgm:spPr/>
    </dgm:pt>
    <dgm:pt modelId="{D0BF344A-7917-AC42-A706-B28FD247094D}" type="pres">
      <dgm:prSet presAssocID="{DCC9D6EC-9FAC-47B5-B391-C835E3D3300A}" presName="parAndChSpace" presStyleCnt="0"/>
      <dgm:spPr/>
    </dgm:pt>
    <dgm:pt modelId="{85C8C980-8AD4-2744-A2F4-534EA176F199}" type="pres">
      <dgm:prSet presAssocID="{ECAF22B9-FA23-4263-B3E9-0DEE4EA4C89E}" presName="parAndChTx" presStyleLbl="node1" presStyleIdx="1" presStyleCnt="2">
        <dgm:presLayoutVars>
          <dgm:bulletEnabled val="1"/>
        </dgm:presLayoutVars>
      </dgm:prSet>
      <dgm:spPr/>
    </dgm:pt>
  </dgm:ptLst>
  <dgm:cxnLst>
    <dgm:cxn modelId="{9D794605-34C3-7D41-928A-16EB600DFBA6}" type="presOf" srcId="{176F2024-E565-4DA9-9CE4-1C75E6C6CD7B}" destId="{581D200F-FF4A-F745-A6B4-58B277FB5ADF}" srcOrd="0" destOrd="0" presId="urn:microsoft.com/office/officeart/2005/8/layout/hChevron3"/>
    <dgm:cxn modelId="{EB28CE1B-257E-9046-B0CE-EDEE0F67661B}" type="presOf" srcId="{6D62EFC7-C4DC-497D-A07D-397C287FB544}" destId="{615989CD-C4A0-2242-92C3-8AFF3633F287}" srcOrd="0" destOrd="0" presId="urn:microsoft.com/office/officeart/2005/8/layout/hChevron3"/>
    <dgm:cxn modelId="{7510741E-26B6-40D0-B209-1F7D82BBB431}" srcId="{5382EAE3-CE4B-46E2-97CE-445ACB41F300}" destId="{BA5F2AFB-2D74-42D0-9386-971B1CFDF294}" srcOrd="2" destOrd="0" parTransId="{1DC43C45-6682-414B-93B9-64A7688AB8C7}" sibTransId="{7E81C215-D196-444F-B911-AD374A4DF24D}"/>
    <dgm:cxn modelId="{E355AB28-5E99-B541-80EA-E5B2983E08B8}" type="presOf" srcId="{BA5F2AFB-2D74-42D0-9386-971B1CFDF294}" destId="{85C8C980-8AD4-2744-A2F4-534EA176F199}" srcOrd="0" destOrd="5" presId="urn:microsoft.com/office/officeart/2005/8/layout/hChevron3"/>
    <dgm:cxn modelId="{A6111C43-9AC5-6344-A69F-209FBCA47483}" type="presOf" srcId="{ECAF22B9-FA23-4263-B3E9-0DEE4EA4C89E}" destId="{85C8C980-8AD4-2744-A2F4-534EA176F199}" srcOrd="0" destOrd="0" presId="urn:microsoft.com/office/officeart/2005/8/layout/hChevron3"/>
    <dgm:cxn modelId="{C0EB6B5A-DD35-40A2-9751-65EFE7806156}" srcId="{6D62EFC7-C4DC-497D-A07D-397C287FB544}" destId="{176F2024-E565-4DA9-9CE4-1C75E6C6CD7B}" srcOrd="0" destOrd="0" parTransId="{99D65DE9-CF1F-4534-B8B3-D3343E96A2C2}" sibTransId="{DCC9D6EC-9FAC-47B5-B391-C835E3D3300A}"/>
    <dgm:cxn modelId="{78C15F79-3ED3-4364-B962-87C793AA4850}" srcId="{ECAF22B9-FA23-4263-B3E9-0DEE4EA4C89E}" destId="{0CE938EE-45E2-4385-B3B8-2003D22016E4}" srcOrd="0" destOrd="0" parTransId="{6E6443D6-E507-4D93-B857-7C36CB936644}" sibTransId="{9C87AEF2-0F18-419E-A720-28A4D440B4D9}"/>
    <dgm:cxn modelId="{A0F86A7E-F953-034C-9A20-7FB6382410E3}" type="presOf" srcId="{5382EAE3-CE4B-46E2-97CE-445ACB41F300}" destId="{85C8C980-8AD4-2744-A2F4-534EA176F199}" srcOrd="0" destOrd="2" presId="urn:microsoft.com/office/officeart/2005/8/layout/hChevron3"/>
    <dgm:cxn modelId="{A9EF3B91-D9E5-44DF-BCC9-54B3A59EE56F}" srcId="{6D62EFC7-C4DC-497D-A07D-397C287FB544}" destId="{ECAF22B9-FA23-4263-B3E9-0DEE4EA4C89E}" srcOrd="1" destOrd="0" parTransId="{37ECA768-554C-4C7F-8C84-FC803C5CE610}" sibTransId="{A54BD184-9F8B-4545-BF3C-C4B03537C2D0}"/>
    <dgm:cxn modelId="{FF01B4A9-8BED-5643-8849-227E183E0DD0}" type="presOf" srcId="{FA753217-7FD4-4C82-AFD3-1723941EC8DE}" destId="{85C8C980-8AD4-2744-A2F4-534EA176F199}" srcOrd="0" destOrd="4" presId="urn:microsoft.com/office/officeart/2005/8/layout/hChevron3"/>
    <dgm:cxn modelId="{A3510FBB-051F-4BF2-B296-13ADD3CC15F2}" srcId="{5382EAE3-CE4B-46E2-97CE-445ACB41F300}" destId="{BFD8397D-7B12-41DE-A7FC-4D154B8AB91E}" srcOrd="0" destOrd="0" parTransId="{CCF8BD49-DE22-439C-AF71-9BE54D840FD6}" sibTransId="{3266B67A-F74A-40CF-B74E-C7E8D82D6202}"/>
    <dgm:cxn modelId="{272773BB-715B-7044-B16A-B477096413F5}" type="presOf" srcId="{BFD8397D-7B12-41DE-A7FC-4D154B8AB91E}" destId="{85C8C980-8AD4-2744-A2F4-534EA176F199}" srcOrd="0" destOrd="3" presId="urn:microsoft.com/office/officeart/2005/8/layout/hChevron3"/>
    <dgm:cxn modelId="{F22CE8BB-6FDF-410B-B1B5-C5C4CDA51AB1}" srcId="{ECAF22B9-FA23-4263-B3E9-0DEE4EA4C89E}" destId="{5382EAE3-CE4B-46E2-97CE-445ACB41F300}" srcOrd="1" destOrd="0" parTransId="{3F49B717-91C2-4FD3-801C-2961013217B9}" sibTransId="{4756BCFB-D2FD-40EE-8D65-ECCC0E993C08}"/>
    <dgm:cxn modelId="{0DDD1CF4-6575-4D43-B3ED-DDAAB69DFB2C}" srcId="{5382EAE3-CE4B-46E2-97CE-445ACB41F300}" destId="{FA753217-7FD4-4C82-AFD3-1723941EC8DE}" srcOrd="1" destOrd="0" parTransId="{4DBB52FD-AEFA-49C1-9713-FC3E8AEAAF6F}" sibTransId="{BBF26FB6-4036-464F-A1F6-C10611597C2F}"/>
    <dgm:cxn modelId="{CC8A01FD-833D-D942-A46B-7143F2734353}" type="presOf" srcId="{0CE938EE-45E2-4385-B3B8-2003D22016E4}" destId="{85C8C980-8AD4-2744-A2F4-534EA176F199}" srcOrd="0" destOrd="1" presId="urn:microsoft.com/office/officeart/2005/8/layout/hChevron3"/>
    <dgm:cxn modelId="{88FC251F-3418-8945-84CE-9723F53C81FD}" type="presParOf" srcId="{615989CD-C4A0-2242-92C3-8AFF3633F287}" destId="{581D200F-FF4A-F745-A6B4-58B277FB5ADF}" srcOrd="0" destOrd="0" presId="urn:microsoft.com/office/officeart/2005/8/layout/hChevron3"/>
    <dgm:cxn modelId="{E15C8635-4EC0-C44A-B9C6-1B6F47FFC604}" type="presParOf" srcId="{615989CD-C4A0-2242-92C3-8AFF3633F287}" destId="{D0BF344A-7917-AC42-A706-B28FD247094D}" srcOrd="1" destOrd="0" presId="urn:microsoft.com/office/officeart/2005/8/layout/hChevron3"/>
    <dgm:cxn modelId="{FBCFE7FF-7F73-9D4B-B1D0-A54431ECF597}" type="presParOf" srcId="{615989CD-C4A0-2242-92C3-8AFF3633F287}" destId="{85C8C980-8AD4-2744-A2F4-534EA176F199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42F06F-589E-724B-9E7C-1B22FB1E580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CCE8589-280A-F745-B644-EA462CCEFED4}">
      <dgm:prSet phldrT="[Text]"/>
      <dgm:spPr/>
      <dgm:t>
        <a:bodyPr/>
        <a:lstStyle/>
        <a:p>
          <a:r>
            <a:rPr lang="en-GB" dirty="0"/>
            <a:t>Honeymoon</a:t>
          </a:r>
        </a:p>
      </dgm:t>
    </dgm:pt>
    <dgm:pt modelId="{8C8498CE-924C-E143-AD27-7165819AECD9}" type="parTrans" cxnId="{AF62D9F9-05CF-8B4F-825F-128B06F4BB85}">
      <dgm:prSet/>
      <dgm:spPr/>
      <dgm:t>
        <a:bodyPr/>
        <a:lstStyle/>
        <a:p>
          <a:endParaRPr lang="en-GB"/>
        </a:p>
      </dgm:t>
    </dgm:pt>
    <dgm:pt modelId="{B79B8000-8262-6C42-B1C4-7C507ECEB183}" type="sibTrans" cxnId="{AF62D9F9-05CF-8B4F-825F-128B06F4BB85}">
      <dgm:prSet/>
      <dgm:spPr/>
      <dgm:t>
        <a:bodyPr/>
        <a:lstStyle/>
        <a:p>
          <a:endParaRPr lang="en-GB"/>
        </a:p>
      </dgm:t>
    </dgm:pt>
    <dgm:pt modelId="{0FDDA563-BB39-4549-AE6B-B022001FC617}">
      <dgm:prSet phldrT="[Text]"/>
      <dgm:spPr/>
      <dgm:t>
        <a:bodyPr/>
        <a:lstStyle/>
        <a:p>
          <a:r>
            <a:rPr lang="en-GB" dirty="0"/>
            <a:t>Culture shock</a:t>
          </a:r>
        </a:p>
      </dgm:t>
    </dgm:pt>
    <dgm:pt modelId="{15AC89A1-BFBE-D245-8201-FB6042B89EA9}" type="parTrans" cxnId="{922ECBA9-F8B9-C841-A31B-912E1AD18A86}">
      <dgm:prSet/>
      <dgm:spPr/>
      <dgm:t>
        <a:bodyPr/>
        <a:lstStyle/>
        <a:p>
          <a:endParaRPr lang="en-GB"/>
        </a:p>
      </dgm:t>
    </dgm:pt>
    <dgm:pt modelId="{17A185A4-7D33-784D-9AE1-30EC91070A28}" type="sibTrans" cxnId="{922ECBA9-F8B9-C841-A31B-912E1AD18A86}">
      <dgm:prSet/>
      <dgm:spPr/>
      <dgm:t>
        <a:bodyPr/>
        <a:lstStyle/>
        <a:p>
          <a:endParaRPr lang="en-GB"/>
        </a:p>
      </dgm:t>
    </dgm:pt>
    <dgm:pt modelId="{402BBD07-1FF1-0647-BD1F-05E426C5DAE7}">
      <dgm:prSet phldrT="[Text]"/>
      <dgm:spPr/>
      <dgm:t>
        <a:bodyPr/>
        <a:lstStyle/>
        <a:p>
          <a:r>
            <a:rPr lang="en-GB" dirty="0"/>
            <a:t>Adjustment</a:t>
          </a:r>
        </a:p>
      </dgm:t>
    </dgm:pt>
    <dgm:pt modelId="{1E6E9FB8-C9C5-0646-A6CD-393CE1538C84}" type="parTrans" cxnId="{8F4154C0-B4D1-7947-B120-6E7A4ECDF081}">
      <dgm:prSet/>
      <dgm:spPr/>
      <dgm:t>
        <a:bodyPr/>
        <a:lstStyle/>
        <a:p>
          <a:endParaRPr lang="en-GB"/>
        </a:p>
      </dgm:t>
    </dgm:pt>
    <dgm:pt modelId="{F0634AC4-08DE-6F4B-8F93-B0769C916797}" type="sibTrans" cxnId="{8F4154C0-B4D1-7947-B120-6E7A4ECDF081}">
      <dgm:prSet/>
      <dgm:spPr/>
      <dgm:t>
        <a:bodyPr/>
        <a:lstStyle/>
        <a:p>
          <a:endParaRPr lang="en-GB"/>
        </a:p>
      </dgm:t>
    </dgm:pt>
    <dgm:pt modelId="{F8F31E75-A1AD-1943-80D2-2289C6D7463A}">
      <dgm:prSet phldrT="[Text]"/>
      <dgm:spPr/>
      <dgm:t>
        <a:bodyPr/>
        <a:lstStyle/>
        <a:p>
          <a:r>
            <a:rPr lang="en-GB" dirty="0"/>
            <a:t>Mastery</a:t>
          </a:r>
        </a:p>
      </dgm:t>
    </dgm:pt>
    <dgm:pt modelId="{AACF6B88-34ED-C54B-878F-76FD173B6CB5}" type="parTrans" cxnId="{8B601CBB-C5B8-CD42-A9F4-14CE1A62B23A}">
      <dgm:prSet/>
      <dgm:spPr/>
      <dgm:t>
        <a:bodyPr/>
        <a:lstStyle/>
        <a:p>
          <a:endParaRPr lang="en-GB"/>
        </a:p>
      </dgm:t>
    </dgm:pt>
    <dgm:pt modelId="{58B4C083-4913-A64B-B939-F0C168DC9BA5}" type="sibTrans" cxnId="{8B601CBB-C5B8-CD42-A9F4-14CE1A62B23A}">
      <dgm:prSet/>
      <dgm:spPr/>
      <dgm:t>
        <a:bodyPr/>
        <a:lstStyle/>
        <a:p>
          <a:endParaRPr lang="en-GB"/>
        </a:p>
      </dgm:t>
    </dgm:pt>
    <dgm:pt modelId="{AB3E3450-9FC2-6A44-87F5-9E716DAAE568}" type="pres">
      <dgm:prSet presAssocID="{C042F06F-589E-724B-9E7C-1B22FB1E5809}" presName="Name0" presStyleCnt="0">
        <dgm:presLayoutVars>
          <dgm:dir/>
          <dgm:resizeHandles val="exact"/>
        </dgm:presLayoutVars>
      </dgm:prSet>
      <dgm:spPr/>
    </dgm:pt>
    <dgm:pt modelId="{87D35163-B962-1548-AAD5-455A101D3F8C}" type="pres">
      <dgm:prSet presAssocID="{C042F06F-589E-724B-9E7C-1B22FB1E5809}" presName="arrow" presStyleLbl="bgShp" presStyleIdx="0" presStyleCnt="1"/>
      <dgm:spPr>
        <a:solidFill>
          <a:schemeClr val="accent1"/>
        </a:solidFill>
      </dgm:spPr>
    </dgm:pt>
    <dgm:pt modelId="{1AC74C06-8B23-7A48-8E45-351228EFADB6}" type="pres">
      <dgm:prSet presAssocID="{C042F06F-589E-724B-9E7C-1B22FB1E5809}" presName="points" presStyleCnt="0"/>
      <dgm:spPr/>
    </dgm:pt>
    <dgm:pt modelId="{A0CE30DF-48EC-C94C-BA51-6D18A73B9064}" type="pres">
      <dgm:prSet presAssocID="{9CCE8589-280A-F745-B644-EA462CCEFED4}" presName="compositeA" presStyleCnt="0"/>
      <dgm:spPr/>
    </dgm:pt>
    <dgm:pt modelId="{E6CED838-F065-A44B-80C0-D2014B94D4A8}" type="pres">
      <dgm:prSet presAssocID="{9CCE8589-280A-F745-B644-EA462CCEFED4}" presName="textA" presStyleLbl="revTx" presStyleIdx="0" presStyleCnt="4">
        <dgm:presLayoutVars>
          <dgm:bulletEnabled val="1"/>
        </dgm:presLayoutVars>
      </dgm:prSet>
      <dgm:spPr/>
    </dgm:pt>
    <dgm:pt modelId="{5CE773D7-9453-1B41-955E-BF2678E71C13}" type="pres">
      <dgm:prSet presAssocID="{9CCE8589-280A-F745-B644-EA462CCEFED4}" presName="circleA" presStyleLbl="node1" presStyleIdx="0" presStyleCnt="4"/>
      <dgm:spPr/>
    </dgm:pt>
    <dgm:pt modelId="{2B7E1327-243B-8F42-B694-9AC2EC8DF0AC}" type="pres">
      <dgm:prSet presAssocID="{9CCE8589-280A-F745-B644-EA462CCEFED4}" presName="spaceA" presStyleCnt="0"/>
      <dgm:spPr/>
    </dgm:pt>
    <dgm:pt modelId="{1145FAD1-CE01-2449-AE28-A0AD0726E09E}" type="pres">
      <dgm:prSet presAssocID="{B79B8000-8262-6C42-B1C4-7C507ECEB183}" presName="space" presStyleCnt="0"/>
      <dgm:spPr/>
    </dgm:pt>
    <dgm:pt modelId="{88120D2B-468C-FE46-A1F5-9EA7E11D3BFC}" type="pres">
      <dgm:prSet presAssocID="{0FDDA563-BB39-4549-AE6B-B022001FC617}" presName="compositeB" presStyleCnt="0"/>
      <dgm:spPr/>
    </dgm:pt>
    <dgm:pt modelId="{BE68F1D7-2A64-544F-8117-A6F098C1B0A8}" type="pres">
      <dgm:prSet presAssocID="{0FDDA563-BB39-4549-AE6B-B022001FC617}" presName="textB" presStyleLbl="revTx" presStyleIdx="1" presStyleCnt="4">
        <dgm:presLayoutVars>
          <dgm:bulletEnabled val="1"/>
        </dgm:presLayoutVars>
      </dgm:prSet>
      <dgm:spPr/>
    </dgm:pt>
    <dgm:pt modelId="{F1DA7BD4-99DF-6745-A885-8807F68C8F55}" type="pres">
      <dgm:prSet presAssocID="{0FDDA563-BB39-4549-AE6B-B022001FC617}" presName="circleB" presStyleLbl="node1" presStyleIdx="1" presStyleCnt="4"/>
      <dgm:spPr/>
    </dgm:pt>
    <dgm:pt modelId="{2B55C54C-FF2F-344E-9507-2577DD4C8331}" type="pres">
      <dgm:prSet presAssocID="{0FDDA563-BB39-4549-AE6B-B022001FC617}" presName="spaceB" presStyleCnt="0"/>
      <dgm:spPr/>
    </dgm:pt>
    <dgm:pt modelId="{D17CDF90-44A3-CE47-9E0D-B09F785ACE43}" type="pres">
      <dgm:prSet presAssocID="{17A185A4-7D33-784D-9AE1-30EC91070A28}" presName="space" presStyleCnt="0"/>
      <dgm:spPr/>
    </dgm:pt>
    <dgm:pt modelId="{9F9853DC-73C3-A244-9522-8E1AA4750D0B}" type="pres">
      <dgm:prSet presAssocID="{402BBD07-1FF1-0647-BD1F-05E426C5DAE7}" presName="compositeA" presStyleCnt="0"/>
      <dgm:spPr/>
    </dgm:pt>
    <dgm:pt modelId="{19BA0193-9FA6-F74E-8560-0A7C71BADA09}" type="pres">
      <dgm:prSet presAssocID="{402BBD07-1FF1-0647-BD1F-05E426C5DAE7}" presName="textA" presStyleLbl="revTx" presStyleIdx="2" presStyleCnt="4">
        <dgm:presLayoutVars>
          <dgm:bulletEnabled val="1"/>
        </dgm:presLayoutVars>
      </dgm:prSet>
      <dgm:spPr/>
    </dgm:pt>
    <dgm:pt modelId="{486850E8-588B-894F-B4BC-7D35B2EBD660}" type="pres">
      <dgm:prSet presAssocID="{402BBD07-1FF1-0647-BD1F-05E426C5DAE7}" presName="circleA" presStyleLbl="node1" presStyleIdx="2" presStyleCnt="4"/>
      <dgm:spPr/>
    </dgm:pt>
    <dgm:pt modelId="{71B300C7-37E6-2D47-B865-E7021CF4ABA9}" type="pres">
      <dgm:prSet presAssocID="{402BBD07-1FF1-0647-BD1F-05E426C5DAE7}" presName="spaceA" presStyleCnt="0"/>
      <dgm:spPr/>
    </dgm:pt>
    <dgm:pt modelId="{3B5A4DB7-F211-8747-BC7D-E4D2DEE033D0}" type="pres">
      <dgm:prSet presAssocID="{F0634AC4-08DE-6F4B-8F93-B0769C916797}" presName="space" presStyleCnt="0"/>
      <dgm:spPr/>
    </dgm:pt>
    <dgm:pt modelId="{8DB36300-0D2C-C242-90BE-6B89D051A230}" type="pres">
      <dgm:prSet presAssocID="{F8F31E75-A1AD-1943-80D2-2289C6D7463A}" presName="compositeB" presStyleCnt="0"/>
      <dgm:spPr/>
    </dgm:pt>
    <dgm:pt modelId="{FBA0B81D-E6B6-184F-8721-EBF7A721ED15}" type="pres">
      <dgm:prSet presAssocID="{F8F31E75-A1AD-1943-80D2-2289C6D7463A}" presName="textB" presStyleLbl="revTx" presStyleIdx="3" presStyleCnt="4">
        <dgm:presLayoutVars>
          <dgm:bulletEnabled val="1"/>
        </dgm:presLayoutVars>
      </dgm:prSet>
      <dgm:spPr/>
    </dgm:pt>
    <dgm:pt modelId="{A4BC5244-6F99-6A40-96C5-75A4F1CF9E7D}" type="pres">
      <dgm:prSet presAssocID="{F8F31E75-A1AD-1943-80D2-2289C6D7463A}" presName="circleB" presStyleLbl="node1" presStyleIdx="3" presStyleCnt="4"/>
      <dgm:spPr/>
    </dgm:pt>
    <dgm:pt modelId="{E369AB11-AC4C-2141-BAD1-EE3255B20096}" type="pres">
      <dgm:prSet presAssocID="{F8F31E75-A1AD-1943-80D2-2289C6D7463A}" presName="spaceB" presStyleCnt="0"/>
      <dgm:spPr/>
    </dgm:pt>
  </dgm:ptLst>
  <dgm:cxnLst>
    <dgm:cxn modelId="{64A41E1B-4233-C647-AE9A-1C279F8447C7}" type="presOf" srcId="{402BBD07-1FF1-0647-BD1F-05E426C5DAE7}" destId="{19BA0193-9FA6-F74E-8560-0A7C71BADA09}" srcOrd="0" destOrd="0" presId="urn:microsoft.com/office/officeart/2005/8/layout/hProcess11"/>
    <dgm:cxn modelId="{BB8FF169-048C-A04C-8561-BEDAB5F7025F}" type="presOf" srcId="{C042F06F-589E-724B-9E7C-1B22FB1E5809}" destId="{AB3E3450-9FC2-6A44-87F5-9E716DAAE568}" srcOrd="0" destOrd="0" presId="urn:microsoft.com/office/officeart/2005/8/layout/hProcess11"/>
    <dgm:cxn modelId="{E0AF1C89-9AFC-D948-ABD3-E8EA4C472F5B}" type="presOf" srcId="{0FDDA563-BB39-4549-AE6B-B022001FC617}" destId="{BE68F1D7-2A64-544F-8117-A6F098C1B0A8}" srcOrd="0" destOrd="0" presId="urn:microsoft.com/office/officeart/2005/8/layout/hProcess11"/>
    <dgm:cxn modelId="{381A7892-CC54-BC4C-A01D-953D1733C998}" type="presOf" srcId="{F8F31E75-A1AD-1943-80D2-2289C6D7463A}" destId="{FBA0B81D-E6B6-184F-8721-EBF7A721ED15}" srcOrd="0" destOrd="0" presId="urn:microsoft.com/office/officeart/2005/8/layout/hProcess11"/>
    <dgm:cxn modelId="{922ECBA9-F8B9-C841-A31B-912E1AD18A86}" srcId="{C042F06F-589E-724B-9E7C-1B22FB1E5809}" destId="{0FDDA563-BB39-4549-AE6B-B022001FC617}" srcOrd="1" destOrd="0" parTransId="{15AC89A1-BFBE-D245-8201-FB6042B89EA9}" sibTransId="{17A185A4-7D33-784D-9AE1-30EC91070A28}"/>
    <dgm:cxn modelId="{8B601CBB-C5B8-CD42-A9F4-14CE1A62B23A}" srcId="{C042F06F-589E-724B-9E7C-1B22FB1E5809}" destId="{F8F31E75-A1AD-1943-80D2-2289C6D7463A}" srcOrd="3" destOrd="0" parTransId="{AACF6B88-34ED-C54B-878F-76FD173B6CB5}" sibTransId="{58B4C083-4913-A64B-B939-F0C168DC9BA5}"/>
    <dgm:cxn modelId="{8F4154C0-B4D1-7947-B120-6E7A4ECDF081}" srcId="{C042F06F-589E-724B-9E7C-1B22FB1E5809}" destId="{402BBD07-1FF1-0647-BD1F-05E426C5DAE7}" srcOrd="2" destOrd="0" parTransId="{1E6E9FB8-C9C5-0646-A6CD-393CE1538C84}" sibTransId="{F0634AC4-08DE-6F4B-8F93-B0769C916797}"/>
    <dgm:cxn modelId="{28F0C1E4-1461-3249-89B8-7BBB66EA10CA}" type="presOf" srcId="{9CCE8589-280A-F745-B644-EA462CCEFED4}" destId="{E6CED838-F065-A44B-80C0-D2014B94D4A8}" srcOrd="0" destOrd="0" presId="urn:microsoft.com/office/officeart/2005/8/layout/hProcess11"/>
    <dgm:cxn modelId="{AF62D9F9-05CF-8B4F-825F-128B06F4BB85}" srcId="{C042F06F-589E-724B-9E7C-1B22FB1E5809}" destId="{9CCE8589-280A-F745-B644-EA462CCEFED4}" srcOrd="0" destOrd="0" parTransId="{8C8498CE-924C-E143-AD27-7165819AECD9}" sibTransId="{B79B8000-8262-6C42-B1C4-7C507ECEB183}"/>
    <dgm:cxn modelId="{1FA3BAC4-2F8B-5947-99C0-E6AE9AC85A7E}" type="presParOf" srcId="{AB3E3450-9FC2-6A44-87F5-9E716DAAE568}" destId="{87D35163-B962-1548-AAD5-455A101D3F8C}" srcOrd="0" destOrd="0" presId="urn:microsoft.com/office/officeart/2005/8/layout/hProcess11"/>
    <dgm:cxn modelId="{F035A8C2-ABAC-D344-9B3B-2B980F908E9E}" type="presParOf" srcId="{AB3E3450-9FC2-6A44-87F5-9E716DAAE568}" destId="{1AC74C06-8B23-7A48-8E45-351228EFADB6}" srcOrd="1" destOrd="0" presId="urn:microsoft.com/office/officeart/2005/8/layout/hProcess11"/>
    <dgm:cxn modelId="{3884493F-C219-AB49-B07B-E25F680CE1DA}" type="presParOf" srcId="{1AC74C06-8B23-7A48-8E45-351228EFADB6}" destId="{A0CE30DF-48EC-C94C-BA51-6D18A73B9064}" srcOrd="0" destOrd="0" presId="urn:microsoft.com/office/officeart/2005/8/layout/hProcess11"/>
    <dgm:cxn modelId="{CD984691-75AF-174C-ABA7-7405031F07EA}" type="presParOf" srcId="{A0CE30DF-48EC-C94C-BA51-6D18A73B9064}" destId="{E6CED838-F065-A44B-80C0-D2014B94D4A8}" srcOrd="0" destOrd="0" presId="urn:microsoft.com/office/officeart/2005/8/layout/hProcess11"/>
    <dgm:cxn modelId="{C0A7260E-2CD0-A94B-B9EA-054539B3DD5E}" type="presParOf" srcId="{A0CE30DF-48EC-C94C-BA51-6D18A73B9064}" destId="{5CE773D7-9453-1B41-955E-BF2678E71C13}" srcOrd="1" destOrd="0" presId="urn:microsoft.com/office/officeart/2005/8/layout/hProcess11"/>
    <dgm:cxn modelId="{27A6410F-BB2F-A444-9E71-FF08D1CB3DB6}" type="presParOf" srcId="{A0CE30DF-48EC-C94C-BA51-6D18A73B9064}" destId="{2B7E1327-243B-8F42-B694-9AC2EC8DF0AC}" srcOrd="2" destOrd="0" presId="urn:microsoft.com/office/officeart/2005/8/layout/hProcess11"/>
    <dgm:cxn modelId="{EA83CEDA-1540-6544-B50A-EEC974F66DA5}" type="presParOf" srcId="{1AC74C06-8B23-7A48-8E45-351228EFADB6}" destId="{1145FAD1-CE01-2449-AE28-A0AD0726E09E}" srcOrd="1" destOrd="0" presId="urn:microsoft.com/office/officeart/2005/8/layout/hProcess11"/>
    <dgm:cxn modelId="{47254D4D-8BC7-6C4B-9720-533A966BBAC3}" type="presParOf" srcId="{1AC74C06-8B23-7A48-8E45-351228EFADB6}" destId="{88120D2B-468C-FE46-A1F5-9EA7E11D3BFC}" srcOrd="2" destOrd="0" presId="urn:microsoft.com/office/officeart/2005/8/layout/hProcess11"/>
    <dgm:cxn modelId="{5B5D5259-6D48-F844-BA6D-C302F36E6A2C}" type="presParOf" srcId="{88120D2B-468C-FE46-A1F5-9EA7E11D3BFC}" destId="{BE68F1D7-2A64-544F-8117-A6F098C1B0A8}" srcOrd="0" destOrd="0" presId="urn:microsoft.com/office/officeart/2005/8/layout/hProcess11"/>
    <dgm:cxn modelId="{C3E40B55-5028-B045-8823-BF5C75B7C631}" type="presParOf" srcId="{88120D2B-468C-FE46-A1F5-9EA7E11D3BFC}" destId="{F1DA7BD4-99DF-6745-A885-8807F68C8F55}" srcOrd="1" destOrd="0" presId="urn:microsoft.com/office/officeart/2005/8/layout/hProcess11"/>
    <dgm:cxn modelId="{7D3D511F-C332-EA4E-B099-BA4BA8E34D42}" type="presParOf" srcId="{88120D2B-468C-FE46-A1F5-9EA7E11D3BFC}" destId="{2B55C54C-FF2F-344E-9507-2577DD4C8331}" srcOrd="2" destOrd="0" presId="urn:microsoft.com/office/officeart/2005/8/layout/hProcess11"/>
    <dgm:cxn modelId="{532AA21F-19FA-5249-B794-03E05BDBFEB1}" type="presParOf" srcId="{1AC74C06-8B23-7A48-8E45-351228EFADB6}" destId="{D17CDF90-44A3-CE47-9E0D-B09F785ACE43}" srcOrd="3" destOrd="0" presId="urn:microsoft.com/office/officeart/2005/8/layout/hProcess11"/>
    <dgm:cxn modelId="{5CC269FE-FEF4-8B49-9335-9468A88C5CBE}" type="presParOf" srcId="{1AC74C06-8B23-7A48-8E45-351228EFADB6}" destId="{9F9853DC-73C3-A244-9522-8E1AA4750D0B}" srcOrd="4" destOrd="0" presId="urn:microsoft.com/office/officeart/2005/8/layout/hProcess11"/>
    <dgm:cxn modelId="{7F2D476A-8B68-8D4D-95F7-755EF39D2D45}" type="presParOf" srcId="{9F9853DC-73C3-A244-9522-8E1AA4750D0B}" destId="{19BA0193-9FA6-F74E-8560-0A7C71BADA09}" srcOrd="0" destOrd="0" presId="urn:microsoft.com/office/officeart/2005/8/layout/hProcess11"/>
    <dgm:cxn modelId="{EBB5BD19-6864-E44B-926B-97F48AF489E5}" type="presParOf" srcId="{9F9853DC-73C3-A244-9522-8E1AA4750D0B}" destId="{486850E8-588B-894F-B4BC-7D35B2EBD660}" srcOrd="1" destOrd="0" presId="urn:microsoft.com/office/officeart/2005/8/layout/hProcess11"/>
    <dgm:cxn modelId="{4D4F3924-1AE1-DF4F-92E6-D8ED04138E35}" type="presParOf" srcId="{9F9853DC-73C3-A244-9522-8E1AA4750D0B}" destId="{71B300C7-37E6-2D47-B865-E7021CF4ABA9}" srcOrd="2" destOrd="0" presId="urn:microsoft.com/office/officeart/2005/8/layout/hProcess11"/>
    <dgm:cxn modelId="{0588A184-695E-2D43-B453-AB7985EB0860}" type="presParOf" srcId="{1AC74C06-8B23-7A48-8E45-351228EFADB6}" destId="{3B5A4DB7-F211-8747-BC7D-E4D2DEE033D0}" srcOrd="5" destOrd="0" presId="urn:microsoft.com/office/officeart/2005/8/layout/hProcess11"/>
    <dgm:cxn modelId="{0D393E27-F62B-A747-9591-713D02F612FC}" type="presParOf" srcId="{1AC74C06-8B23-7A48-8E45-351228EFADB6}" destId="{8DB36300-0D2C-C242-90BE-6B89D051A230}" srcOrd="6" destOrd="0" presId="urn:microsoft.com/office/officeart/2005/8/layout/hProcess11"/>
    <dgm:cxn modelId="{379DC68C-7E09-DF43-9EEC-B82DF5E9E4C9}" type="presParOf" srcId="{8DB36300-0D2C-C242-90BE-6B89D051A230}" destId="{FBA0B81D-E6B6-184F-8721-EBF7A721ED15}" srcOrd="0" destOrd="0" presId="urn:microsoft.com/office/officeart/2005/8/layout/hProcess11"/>
    <dgm:cxn modelId="{4ACB2D59-8A9F-B64A-9AD2-DA47E8C2F8A6}" type="presParOf" srcId="{8DB36300-0D2C-C242-90BE-6B89D051A230}" destId="{A4BC5244-6F99-6A40-96C5-75A4F1CF9E7D}" srcOrd="1" destOrd="0" presId="urn:microsoft.com/office/officeart/2005/8/layout/hProcess11"/>
    <dgm:cxn modelId="{F27F50B9-5B1A-784F-8987-FD83B707829C}" type="presParOf" srcId="{8DB36300-0D2C-C242-90BE-6B89D051A230}" destId="{E369AB11-AC4C-2141-BAD1-EE3255B200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5ECEC-26FA-40EA-A5C1-26DD98233AC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AA0D40-27CB-458B-A2D2-798AEA2244EA}">
      <dgm:prSet/>
      <dgm:spPr/>
      <dgm:t>
        <a:bodyPr/>
        <a:lstStyle/>
        <a:p>
          <a:r>
            <a:rPr lang="en-US"/>
            <a:t>BS: mantiene lo standard del paese di origine da commisurare eventualmente rispetto alla sostenibilità (familiare) rispetto alle condizioni del paese di arrivo (62%, più diffuso, variazioni in base alle competenze e alla produttività).</a:t>
          </a:r>
        </a:p>
      </dgm:t>
    </dgm:pt>
    <dgm:pt modelId="{A0D1361C-6CC9-4371-BF03-1E52023EE440}" type="parTrans" cxnId="{E844C601-D8F5-4007-87D3-BBC119D189D0}">
      <dgm:prSet/>
      <dgm:spPr/>
      <dgm:t>
        <a:bodyPr/>
        <a:lstStyle/>
        <a:p>
          <a:endParaRPr lang="en-US"/>
        </a:p>
      </dgm:t>
    </dgm:pt>
    <dgm:pt modelId="{84E06D33-F282-4A10-B7AA-CFC4F93BC160}" type="sibTrans" cxnId="{E844C601-D8F5-4007-87D3-BBC119D189D0}">
      <dgm:prSet/>
      <dgm:spPr/>
      <dgm:t>
        <a:bodyPr/>
        <a:lstStyle/>
        <a:p>
          <a:endParaRPr lang="en-US"/>
        </a:p>
      </dgm:t>
    </dgm:pt>
    <dgm:pt modelId="{00986D18-968D-411A-B074-D87159131D5C}">
      <dgm:prSet/>
      <dgm:spPr/>
      <dgm:t>
        <a:bodyPr/>
        <a:lstStyle/>
        <a:p>
          <a:r>
            <a:rPr lang="en-US"/>
            <a:t>GR: adozione degli schemi di lavoro del paese ospitante a partità di competenze. Desiderio di non generare squilibri inopportuni tra expat e collaboratori locali (6%).</a:t>
          </a:r>
        </a:p>
      </dgm:t>
    </dgm:pt>
    <dgm:pt modelId="{56289718-8E8D-4174-8068-FA910D6631DB}" type="parTrans" cxnId="{8CE64581-B8FB-409A-A787-87BDEDFDF859}">
      <dgm:prSet/>
      <dgm:spPr/>
      <dgm:t>
        <a:bodyPr/>
        <a:lstStyle/>
        <a:p>
          <a:endParaRPr lang="en-US"/>
        </a:p>
      </dgm:t>
    </dgm:pt>
    <dgm:pt modelId="{4AA5A423-8B3B-48F0-B103-BF05FA620D1D}" type="sibTrans" cxnId="{8CE64581-B8FB-409A-A787-87BDEDFDF859}">
      <dgm:prSet/>
      <dgm:spPr/>
      <dgm:t>
        <a:bodyPr/>
        <a:lstStyle/>
        <a:p>
          <a:endParaRPr lang="en-US"/>
        </a:p>
      </dgm:t>
    </dgm:pt>
    <dgm:pt modelId="{94E63A30-1694-429F-BC44-EC120539BAAB}">
      <dgm:prSet/>
      <dgm:spPr/>
      <dgm:t>
        <a:bodyPr/>
        <a:lstStyle/>
        <a:p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molte imprese usano una combinazione tra </a:t>
          </a:r>
          <a:r>
            <a:rPr lang="en-GB"/>
            <a:t>i</a:t>
          </a:r>
          <a:r>
            <a:rPr lang="en-US"/>
            <a:t> due approcci.</a:t>
          </a:r>
        </a:p>
      </dgm:t>
    </dgm:pt>
    <dgm:pt modelId="{0A08DCD2-A11F-4665-A96B-CBBA0C0D44C3}" type="parTrans" cxnId="{FD1D65EC-2D82-4275-BB95-64C64E7C6B2D}">
      <dgm:prSet/>
      <dgm:spPr/>
      <dgm:t>
        <a:bodyPr/>
        <a:lstStyle/>
        <a:p>
          <a:endParaRPr lang="en-US"/>
        </a:p>
      </dgm:t>
    </dgm:pt>
    <dgm:pt modelId="{3FB4BEC7-EC35-43AE-A55A-6974A1C57C1D}" type="sibTrans" cxnId="{FD1D65EC-2D82-4275-BB95-64C64E7C6B2D}">
      <dgm:prSet/>
      <dgm:spPr/>
      <dgm:t>
        <a:bodyPr/>
        <a:lstStyle/>
        <a:p>
          <a:endParaRPr lang="en-US"/>
        </a:p>
      </dgm:t>
    </dgm:pt>
    <dgm:pt modelId="{FB2A9EBD-7EFF-424E-AEE0-11DF23DA2694}" type="pres">
      <dgm:prSet presAssocID="{8535ECEC-26FA-40EA-A5C1-26DD98233ACE}" presName="vert0" presStyleCnt="0">
        <dgm:presLayoutVars>
          <dgm:dir/>
          <dgm:animOne val="branch"/>
          <dgm:animLvl val="lvl"/>
        </dgm:presLayoutVars>
      </dgm:prSet>
      <dgm:spPr/>
    </dgm:pt>
    <dgm:pt modelId="{43067AC6-5FDA-3A4F-A590-07F618AE62C9}" type="pres">
      <dgm:prSet presAssocID="{BFAA0D40-27CB-458B-A2D2-798AEA2244EA}" presName="thickLine" presStyleLbl="alignNode1" presStyleIdx="0" presStyleCnt="3"/>
      <dgm:spPr/>
    </dgm:pt>
    <dgm:pt modelId="{2687B82E-1607-DB4C-B8D3-A43A1D322C47}" type="pres">
      <dgm:prSet presAssocID="{BFAA0D40-27CB-458B-A2D2-798AEA2244EA}" presName="horz1" presStyleCnt="0"/>
      <dgm:spPr/>
    </dgm:pt>
    <dgm:pt modelId="{1BFE40E5-4C06-024D-857E-9AD42EDA5D04}" type="pres">
      <dgm:prSet presAssocID="{BFAA0D40-27CB-458B-A2D2-798AEA2244EA}" presName="tx1" presStyleLbl="revTx" presStyleIdx="0" presStyleCnt="3"/>
      <dgm:spPr/>
    </dgm:pt>
    <dgm:pt modelId="{5BD7BAFF-7C7F-8949-99BB-5CCEC2504934}" type="pres">
      <dgm:prSet presAssocID="{BFAA0D40-27CB-458B-A2D2-798AEA2244EA}" presName="vert1" presStyleCnt="0"/>
      <dgm:spPr/>
    </dgm:pt>
    <dgm:pt modelId="{D765863B-8D34-BF4E-BE27-F87DFAA8C0B8}" type="pres">
      <dgm:prSet presAssocID="{00986D18-968D-411A-B074-D87159131D5C}" presName="thickLine" presStyleLbl="alignNode1" presStyleIdx="1" presStyleCnt="3"/>
      <dgm:spPr/>
    </dgm:pt>
    <dgm:pt modelId="{E787847E-79C7-4042-B961-1A3FC4EF3982}" type="pres">
      <dgm:prSet presAssocID="{00986D18-968D-411A-B074-D87159131D5C}" presName="horz1" presStyleCnt="0"/>
      <dgm:spPr/>
    </dgm:pt>
    <dgm:pt modelId="{8650C9C2-DE66-D247-BBEB-A175D2B2CC19}" type="pres">
      <dgm:prSet presAssocID="{00986D18-968D-411A-B074-D87159131D5C}" presName="tx1" presStyleLbl="revTx" presStyleIdx="1" presStyleCnt="3"/>
      <dgm:spPr/>
    </dgm:pt>
    <dgm:pt modelId="{32887765-1FFB-7F45-B138-9424352C6E87}" type="pres">
      <dgm:prSet presAssocID="{00986D18-968D-411A-B074-D87159131D5C}" presName="vert1" presStyleCnt="0"/>
      <dgm:spPr/>
    </dgm:pt>
    <dgm:pt modelId="{EE3926A5-7B52-1D47-A513-9C5ED7A6A846}" type="pres">
      <dgm:prSet presAssocID="{94E63A30-1694-429F-BC44-EC120539BAAB}" presName="thickLine" presStyleLbl="alignNode1" presStyleIdx="2" presStyleCnt="3"/>
      <dgm:spPr/>
    </dgm:pt>
    <dgm:pt modelId="{3CE70D29-BD62-044F-B3BA-E29D60093015}" type="pres">
      <dgm:prSet presAssocID="{94E63A30-1694-429F-BC44-EC120539BAAB}" presName="horz1" presStyleCnt="0"/>
      <dgm:spPr/>
    </dgm:pt>
    <dgm:pt modelId="{CF70E0B8-9C25-B347-82EC-2ACE96612FE2}" type="pres">
      <dgm:prSet presAssocID="{94E63A30-1694-429F-BC44-EC120539BAAB}" presName="tx1" presStyleLbl="revTx" presStyleIdx="2" presStyleCnt="3"/>
      <dgm:spPr/>
    </dgm:pt>
    <dgm:pt modelId="{1D5D363C-C70A-1F45-B95B-BB74FD5CEDDF}" type="pres">
      <dgm:prSet presAssocID="{94E63A30-1694-429F-BC44-EC120539BAAB}" presName="vert1" presStyleCnt="0"/>
      <dgm:spPr/>
    </dgm:pt>
  </dgm:ptLst>
  <dgm:cxnLst>
    <dgm:cxn modelId="{E844C601-D8F5-4007-87D3-BBC119D189D0}" srcId="{8535ECEC-26FA-40EA-A5C1-26DD98233ACE}" destId="{BFAA0D40-27CB-458B-A2D2-798AEA2244EA}" srcOrd="0" destOrd="0" parTransId="{A0D1361C-6CC9-4371-BF03-1E52023EE440}" sibTransId="{84E06D33-F282-4A10-B7AA-CFC4F93BC160}"/>
    <dgm:cxn modelId="{6145C347-777C-224D-A1F1-4661A1B593D9}" type="presOf" srcId="{BFAA0D40-27CB-458B-A2D2-798AEA2244EA}" destId="{1BFE40E5-4C06-024D-857E-9AD42EDA5D04}" srcOrd="0" destOrd="0" presId="urn:microsoft.com/office/officeart/2008/layout/LinedList"/>
    <dgm:cxn modelId="{7D723D48-2351-D64A-BDC3-C261518B8166}" type="presOf" srcId="{8535ECEC-26FA-40EA-A5C1-26DD98233ACE}" destId="{FB2A9EBD-7EFF-424E-AEE0-11DF23DA2694}" srcOrd="0" destOrd="0" presId="urn:microsoft.com/office/officeart/2008/layout/LinedList"/>
    <dgm:cxn modelId="{EB6DFB78-5A38-1F49-A96A-7D67368DFC25}" type="presOf" srcId="{00986D18-968D-411A-B074-D87159131D5C}" destId="{8650C9C2-DE66-D247-BBEB-A175D2B2CC19}" srcOrd="0" destOrd="0" presId="urn:microsoft.com/office/officeart/2008/layout/LinedList"/>
    <dgm:cxn modelId="{8CE64581-B8FB-409A-A787-87BDEDFDF859}" srcId="{8535ECEC-26FA-40EA-A5C1-26DD98233ACE}" destId="{00986D18-968D-411A-B074-D87159131D5C}" srcOrd="1" destOrd="0" parTransId="{56289718-8E8D-4174-8068-FA910D6631DB}" sibTransId="{4AA5A423-8B3B-48F0-B103-BF05FA620D1D}"/>
    <dgm:cxn modelId="{C39CB0E3-9FCC-5948-A16E-2CD1F03FF835}" type="presOf" srcId="{94E63A30-1694-429F-BC44-EC120539BAAB}" destId="{CF70E0B8-9C25-B347-82EC-2ACE96612FE2}" srcOrd="0" destOrd="0" presId="urn:microsoft.com/office/officeart/2008/layout/LinedList"/>
    <dgm:cxn modelId="{FD1D65EC-2D82-4275-BB95-64C64E7C6B2D}" srcId="{8535ECEC-26FA-40EA-A5C1-26DD98233ACE}" destId="{94E63A30-1694-429F-BC44-EC120539BAAB}" srcOrd="2" destOrd="0" parTransId="{0A08DCD2-A11F-4665-A96B-CBBA0C0D44C3}" sibTransId="{3FB4BEC7-EC35-43AE-A55A-6974A1C57C1D}"/>
    <dgm:cxn modelId="{9F381494-FFA0-1742-8214-A9B0D1DF10FE}" type="presParOf" srcId="{FB2A9EBD-7EFF-424E-AEE0-11DF23DA2694}" destId="{43067AC6-5FDA-3A4F-A590-07F618AE62C9}" srcOrd="0" destOrd="0" presId="urn:microsoft.com/office/officeart/2008/layout/LinedList"/>
    <dgm:cxn modelId="{016A73A9-3BAD-0945-B7FA-BA5FD0B9E653}" type="presParOf" srcId="{FB2A9EBD-7EFF-424E-AEE0-11DF23DA2694}" destId="{2687B82E-1607-DB4C-B8D3-A43A1D322C47}" srcOrd="1" destOrd="0" presId="urn:microsoft.com/office/officeart/2008/layout/LinedList"/>
    <dgm:cxn modelId="{FB4412FE-C671-AC41-B274-A714B00E107D}" type="presParOf" srcId="{2687B82E-1607-DB4C-B8D3-A43A1D322C47}" destId="{1BFE40E5-4C06-024D-857E-9AD42EDA5D04}" srcOrd="0" destOrd="0" presId="urn:microsoft.com/office/officeart/2008/layout/LinedList"/>
    <dgm:cxn modelId="{09B9B5FC-77EA-5045-8F8B-A0649BCDE876}" type="presParOf" srcId="{2687B82E-1607-DB4C-B8D3-A43A1D322C47}" destId="{5BD7BAFF-7C7F-8949-99BB-5CCEC2504934}" srcOrd="1" destOrd="0" presId="urn:microsoft.com/office/officeart/2008/layout/LinedList"/>
    <dgm:cxn modelId="{342F9454-C656-0E42-A40D-DD62647ECBA5}" type="presParOf" srcId="{FB2A9EBD-7EFF-424E-AEE0-11DF23DA2694}" destId="{D765863B-8D34-BF4E-BE27-F87DFAA8C0B8}" srcOrd="2" destOrd="0" presId="urn:microsoft.com/office/officeart/2008/layout/LinedList"/>
    <dgm:cxn modelId="{9BAC7593-145A-1B45-A4DA-EAED737FCFA6}" type="presParOf" srcId="{FB2A9EBD-7EFF-424E-AEE0-11DF23DA2694}" destId="{E787847E-79C7-4042-B961-1A3FC4EF3982}" srcOrd="3" destOrd="0" presId="urn:microsoft.com/office/officeart/2008/layout/LinedList"/>
    <dgm:cxn modelId="{BFD032A7-9617-9045-BA70-7D6015B73586}" type="presParOf" srcId="{E787847E-79C7-4042-B961-1A3FC4EF3982}" destId="{8650C9C2-DE66-D247-BBEB-A175D2B2CC19}" srcOrd="0" destOrd="0" presId="urn:microsoft.com/office/officeart/2008/layout/LinedList"/>
    <dgm:cxn modelId="{B460C693-ED42-9F47-880B-B8FBE1B385B8}" type="presParOf" srcId="{E787847E-79C7-4042-B961-1A3FC4EF3982}" destId="{32887765-1FFB-7F45-B138-9424352C6E87}" srcOrd="1" destOrd="0" presId="urn:microsoft.com/office/officeart/2008/layout/LinedList"/>
    <dgm:cxn modelId="{8F691821-11F9-6745-9613-827B8F311701}" type="presParOf" srcId="{FB2A9EBD-7EFF-424E-AEE0-11DF23DA2694}" destId="{EE3926A5-7B52-1D47-A513-9C5ED7A6A846}" srcOrd="4" destOrd="0" presId="urn:microsoft.com/office/officeart/2008/layout/LinedList"/>
    <dgm:cxn modelId="{E9E68F9F-4472-D947-9111-A85F7EA09E78}" type="presParOf" srcId="{FB2A9EBD-7EFF-424E-AEE0-11DF23DA2694}" destId="{3CE70D29-BD62-044F-B3BA-E29D60093015}" srcOrd="5" destOrd="0" presId="urn:microsoft.com/office/officeart/2008/layout/LinedList"/>
    <dgm:cxn modelId="{3B535AF8-D353-CD49-9DB4-67C485DBA3A9}" type="presParOf" srcId="{3CE70D29-BD62-044F-B3BA-E29D60093015}" destId="{CF70E0B8-9C25-B347-82EC-2ACE96612FE2}" srcOrd="0" destOrd="0" presId="urn:microsoft.com/office/officeart/2008/layout/LinedList"/>
    <dgm:cxn modelId="{55741717-A37A-4B41-BB4C-B5C8B03BBCC2}" type="presParOf" srcId="{3CE70D29-BD62-044F-B3BA-E29D60093015}" destId="{1D5D363C-C70A-1F45-B95B-BB74FD5CED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1055D-96CA-8748-8648-141AEED8CF14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8B442-C3C7-2F45-8483-452E24F0287B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Costo del lavoro (ma non solo…)</a:t>
          </a:r>
        </a:p>
      </dsp:txBody>
      <dsp:txXfrm>
        <a:off x="0" y="675"/>
        <a:ext cx="6291714" cy="1105876"/>
      </dsp:txXfrm>
    </dsp:sp>
    <dsp:sp modelId="{84EB79B6-E851-1141-A37E-6B65182F3F97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CC510-0DE1-2943-B0DA-CEF7AD8BD398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Condizioni di efficienza</a:t>
          </a:r>
        </a:p>
      </dsp:txBody>
      <dsp:txXfrm>
        <a:off x="0" y="1106552"/>
        <a:ext cx="6291714" cy="1105876"/>
      </dsp:txXfrm>
    </dsp:sp>
    <dsp:sp modelId="{A6AF55BC-A493-614E-B7C3-2404D02DEE41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7049-A096-714B-BFF5-E734E93C3602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Perfezionamento passivo (es. assemblaggi e brand)</a:t>
          </a:r>
        </a:p>
      </dsp:txBody>
      <dsp:txXfrm>
        <a:off x="0" y="2212429"/>
        <a:ext cx="6291714" cy="1105876"/>
      </dsp:txXfrm>
    </dsp:sp>
    <dsp:sp modelId="{C47B2722-2E1B-3A4E-8C5B-0ECEFE700EB1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2C254-82FB-BA4D-8F05-6C818203E0F7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Rimuovere difficoltà organizzative</a:t>
          </a:r>
        </a:p>
      </dsp:txBody>
      <dsp:txXfrm>
        <a:off x="0" y="3318305"/>
        <a:ext cx="6291714" cy="1105876"/>
      </dsp:txXfrm>
    </dsp:sp>
    <dsp:sp modelId="{BD14A712-56CD-0D48-A95D-C8471DFBCAEF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04197-1E13-9641-BF80-21D843B8EDA8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Centrato sull’imprenditore/trice (atteggiamento)</a:t>
          </a:r>
        </a:p>
      </dsp:txBody>
      <dsp:txXfrm>
        <a:off x="0" y="4424182"/>
        <a:ext cx="6291714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7BC19-5271-4A46-A1FC-F1410B0C91A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633F9-7B14-4CDE-8F2A-4D98A475208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910F-DD68-4135-88E5-69A474D8C48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Congiunturali</a:t>
          </a:r>
          <a:r>
            <a:rPr lang="en-US" sz="2500" kern="1200"/>
            <a:t>, senza pianificazione e seguito pianificato (Fiere, saloni, esposizioni…)</a:t>
          </a:r>
        </a:p>
      </dsp:txBody>
      <dsp:txXfrm>
        <a:off x="1435590" y="531"/>
        <a:ext cx="9080009" cy="1242935"/>
      </dsp:txXfrm>
    </dsp:sp>
    <dsp:sp modelId="{7BAF6064-4F7D-4644-9C4C-EEDA70CE4F1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1E02B-5A4D-41FE-965E-7B7DF452781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0404F-1A40-4638-9C93-8F5D025E4B1C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Trainate</a:t>
          </a:r>
          <a:r>
            <a:rPr lang="en-US" sz="2500" kern="1200"/>
            <a:t> da altre commesse o relazioni o espansioni di settore:</a:t>
          </a:r>
        </a:p>
      </dsp:txBody>
      <dsp:txXfrm>
        <a:off x="1435590" y="1554201"/>
        <a:ext cx="4732020" cy="1242935"/>
      </dsp:txXfrm>
    </dsp:sp>
    <dsp:sp modelId="{6594881A-F68D-4BE0-8921-1B109C0F82DB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</a:t>
          </a:r>
          <a:r>
            <a:rPr lang="en-US" sz="1200" kern="1200"/>
            <a:t>urata della commessa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M</a:t>
          </a:r>
          <a:r>
            <a:rPr lang="en-US" sz="1200" kern="1200"/>
            <a:t>argini economici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ostegno finanziario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</a:t>
          </a:r>
          <a:r>
            <a:rPr lang="en-US" sz="1200" kern="1200"/>
            <a:t>upporto organizzativo</a:t>
          </a:r>
        </a:p>
      </dsp:txBody>
      <dsp:txXfrm>
        <a:off x="6167610" y="1554201"/>
        <a:ext cx="4347989" cy="1242935"/>
      </dsp:txXfrm>
    </dsp:sp>
    <dsp:sp modelId="{BE8BC9D9-C733-49F9-BC00-F26D9ABFCD2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BBA32-95D9-4860-960F-541A8E517A1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70BDF-36E5-45DA-A24A-FE34AE05443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/>
            <a:t>Progettata</a:t>
          </a:r>
          <a:endParaRPr lang="en-US" sz="2500" b="1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9EE4-78FD-8B49-86CE-F168A0B39B47}">
      <dsp:nvSpPr>
        <dsp:cNvPr id="0" name=""/>
        <dsp:cNvSpPr/>
      </dsp:nvSpPr>
      <dsp:spPr>
        <a:xfrm>
          <a:off x="0" y="301144"/>
          <a:ext cx="66668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</a:t>
          </a:r>
          <a:r>
            <a:rPr lang="en-US" sz="1400" kern="1200"/>
            <a:t>ompetenze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strategie chiare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governance)</a:t>
          </a:r>
        </a:p>
      </dsp:txBody>
      <dsp:txXfrm>
        <a:off x="0" y="301144"/>
        <a:ext cx="6666833" cy="1058400"/>
      </dsp:txXfrm>
    </dsp:sp>
    <dsp:sp modelId="{034973E2-FBEE-904B-A688-EB0C4CDACDB5}">
      <dsp:nvSpPr>
        <dsp:cNvPr id="0" name=""/>
        <dsp:cNvSpPr/>
      </dsp:nvSpPr>
      <dsp:spPr>
        <a:xfrm>
          <a:off x="333341" y="9450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Qualità imprenditoriale: </a:t>
          </a:r>
        </a:p>
      </dsp:txBody>
      <dsp:txXfrm>
        <a:off x="353516" y="114679"/>
        <a:ext cx="4626433" cy="372930"/>
      </dsp:txXfrm>
    </dsp:sp>
    <dsp:sp modelId="{D62A2E6C-A81B-624B-A0AA-A63E82935CC5}">
      <dsp:nvSpPr>
        <dsp:cNvPr id="0" name=""/>
        <dsp:cNvSpPr/>
      </dsp:nvSpPr>
      <dsp:spPr>
        <a:xfrm>
          <a:off x="0" y="1641784"/>
          <a:ext cx="6666833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</a:t>
          </a:r>
          <a:r>
            <a:rPr lang="en-US" sz="1400" kern="1200"/>
            <a:t>eputazione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filiera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accesso a conoscenze)</a:t>
          </a:r>
        </a:p>
      </dsp:txBody>
      <dsp:txXfrm>
        <a:off x="0" y="1641784"/>
        <a:ext cx="6666833" cy="1058400"/>
      </dsp:txXfrm>
    </dsp:sp>
    <dsp:sp modelId="{699A1436-CA9A-EF4A-ACCD-CD9EFA11DC87}">
      <dsp:nvSpPr>
        <dsp:cNvPr id="0" name=""/>
        <dsp:cNvSpPr/>
      </dsp:nvSpPr>
      <dsp:spPr>
        <a:xfrm>
          <a:off x="333341" y="143514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Sviluppo capitale immateriale: </a:t>
          </a:r>
        </a:p>
      </dsp:txBody>
      <dsp:txXfrm>
        <a:off x="353516" y="1455319"/>
        <a:ext cx="4626433" cy="372930"/>
      </dsp:txXfrm>
    </dsp:sp>
    <dsp:sp modelId="{2F732F38-0DB1-DF4B-AB47-1318E023E670}">
      <dsp:nvSpPr>
        <dsp:cNvPr id="0" name=""/>
        <dsp:cNvSpPr/>
      </dsp:nvSpPr>
      <dsp:spPr>
        <a:xfrm>
          <a:off x="0" y="2982424"/>
          <a:ext cx="6666833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N</a:t>
          </a:r>
          <a:r>
            <a:rPr lang="en-US" sz="1400" kern="1200"/>
            <a:t>icchie di mercato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</a:t>
          </a:r>
          <a:r>
            <a:rPr lang="en-US" sz="1400" kern="1200"/>
            <a:t>eadership tecnologica e di prodotto</a:t>
          </a:r>
        </a:p>
      </dsp:txBody>
      <dsp:txXfrm>
        <a:off x="0" y="2982424"/>
        <a:ext cx="6666833" cy="815850"/>
      </dsp:txXfrm>
    </dsp:sp>
    <dsp:sp modelId="{2C9769BF-204A-A942-B25C-8FCC3EBA0A55}">
      <dsp:nvSpPr>
        <dsp:cNvPr id="0" name=""/>
        <dsp:cNvSpPr/>
      </dsp:nvSpPr>
      <dsp:spPr>
        <a:xfrm>
          <a:off x="333341" y="277578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Competizione focalizzata </a:t>
          </a:r>
        </a:p>
      </dsp:txBody>
      <dsp:txXfrm>
        <a:off x="353516" y="2795959"/>
        <a:ext cx="4626433" cy="372930"/>
      </dsp:txXfrm>
    </dsp:sp>
    <dsp:sp modelId="{0506F7B5-2D7E-5F41-A5EA-54C900AA2ED2}">
      <dsp:nvSpPr>
        <dsp:cNvPr id="0" name=""/>
        <dsp:cNvSpPr/>
      </dsp:nvSpPr>
      <dsp:spPr>
        <a:xfrm>
          <a:off x="0" y="4080515"/>
          <a:ext cx="6666833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91592" rIns="517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nvestimenti internazionali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nnovazione di prodotto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</a:t>
          </a:r>
          <a:r>
            <a:rPr lang="en-US" sz="1400" kern="1200"/>
            <a:t>ambiamento organizzativo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</a:t>
          </a:r>
          <a:r>
            <a:rPr lang="en-US" sz="1400" kern="1200"/>
            <a:t>nnovazione nel modello di business</a:t>
          </a:r>
        </a:p>
      </dsp:txBody>
      <dsp:txXfrm>
        <a:off x="0" y="4080515"/>
        <a:ext cx="6666833" cy="1278900"/>
      </dsp:txXfrm>
    </dsp:sp>
    <dsp:sp modelId="{7CA937E2-125A-CD44-AF95-FD01F28CBB1B}">
      <dsp:nvSpPr>
        <dsp:cNvPr id="0" name=""/>
        <dsp:cNvSpPr/>
      </dsp:nvSpPr>
      <dsp:spPr>
        <a:xfrm>
          <a:off x="333341" y="3873874"/>
          <a:ext cx="4666783" cy="4132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Innovatività diffusa</a:t>
          </a:r>
        </a:p>
      </dsp:txBody>
      <dsp:txXfrm>
        <a:off x="353516" y="3894049"/>
        <a:ext cx="4626433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12178-AB61-814A-B731-091A53AE5A48}">
      <dsp:nvSpPr>
        <dsp:cNvPr id="0" name=""/>
        <dsp:cNvSpPr/>
      </dsp:nvSpPr>
      <dsp:spPr>
        <a:xfrm>
          <a:off x="4324789" y="0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Tresferimento</a:t>
          </a:r>
          <a:r>
            <a:rPr lang="en-GB" sz="2100" kern="1200" dirty="0"/>
            <a:t> core competence </a:t>
          </a:r>
          <a:r>
            <a:rPr lang="en-GB" sz="2100" kern="1200" dirty="0" err="1"/>
            <a:t>all’estero</a:t>
          </a:r>
          <a:endParaRPr lang="en-GB" sz="2100" kern="1200" dirty="0"/>
        </a:p>
      </dsp:txBody>
      <dsp:txXfrm>
        <a:off x="4372522" y="47733"/>
        <a:ext cx="2620721" cy="1534246"/>
      </dsp:txXfrm>
    </dsp:sp>
    <dsp:sp modelId="{139496AE-12BE-4145-8C9A-FCDD275FA736}">
      <dsp:nvSpPr>
        <dsp:cNvPr id="0" name=""/>
        <dsp:cNvSpPr/>
      </dsp:nvSpPr>
      <dsp:spPr>
        <a:xfrm>
          <a:off x="7207832" y="478049"/>
          <a:ext cx="401970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7207832" y="612772"/>
        <a:ext cx="281379" cy="404168"/>
      </dsp:txXfrm>
    </dsp:sp>
    <dsp:sp modelId="{B05BFF10-F7F2-F243-80EA-C841AB9A3933}">
      <dsp:nvSpPr>
        <dsp:cNvPr id="0" name=""/>
        <dsp:cNvSpPr/>
      </dsp:nvSpPr>
      <dsp:spPr>
        <a:xfrm>
          <a:off x="7799412" y="0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Creazione</a:t>
          </a:r>
          <a:r>
            <a:rPr lang="en-GB" sz="2100" kern="1200" dirty="0"/>
            <a:t> di un network </a:t>
          </a:r>
          <a:r>
            <a:rPr lang="en-GB" sz="2100" kern="1200" dirty="0" err="1"/>
            <a:t>globale</a:t>
          </a:r>
          <a:endParaRPr lang="en-GB" sz="2100" kern="1200" dirty="0"/>
        </a:p>
      </dsp:txBody>
      <dsp:txXfrm>
        <a:off x="7847145" y="47733"/>
        <a:ext cx="2620721" cy="1534246"/>
      </dsp:txXfrm>
    </dsp:sp>
    <dsp:sp modelId="{4A9F7D0F-24D8-D442-9C2C-BA2DF355783A}">
      <dsp:nvSpPr>
        <dsp:cNvPr id="0" name=""/>
        <dsp:cNvSpPr/>
      </dsp:nvSpPr>
      <dsp:spPr>
        <a:xfrm rot="5400000">
          <a:off x="8868149" y="1822483"/>
          <a:ext cx="578713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-5400000">
        <a:off x="8955421" y="1869934"/>
        <a:ext cx="404168" cy="405099"/>
      </dsp:txXfrm>
    </dsp:sp>
    <dsp:sp modelId="{0F0E24D4-B690-1B48-8F13-2EFA5CF3088F}">
      <dsp:nvSpPr>
        <dsp:cNvPr id="0" name=""/>
        <dsp:cNvSpPr/>
      </dsp:nvSpPr>
      <dsp:spPr>
        <a:xfrm>
          <a:off x="7799412" y="2721625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Accesso a skills e </a:t>
          </a:r>
          <a:r>
            <a:rPr lang="en-GB" sz="2100" kern="1200" dirty="0" err="1"/>
            <a:t>risorse</a:t>
          </a:r>
          <a:r>
            <a:rPr lang="en-GB" sz="2100" kern="1200" dirty="0"/>
            <a:t> </a:t>
          </a:r>
          <a:r>
            <a:rPr lang="en-GB" sz="2100" kern="1200" dirty="0" err="1"/>
            <a:t>globali</a:t>
          </a:r>
          <a:endParaRPr lang="en-GB" sz="2100" kern="1200" dirty="0"/>
        </a:p>
      </dsp:txBody>
      <dsp:txXfrm>
        <a:off x="7847145" y="2769358"/>
        <a:ext cx="2620721" cy="1534246"/>
      </dsp:txXfrm>
    </dsp:sp>
    <dsp:sp modelId="{3B7B476D-B708-4246-A076-D5F5C78DE660}">
      <dsp:nvSpPr>
        <dsp:cNvPr id="0" name=""/>
        <dsp:cNvSpPr/>
      </dsp:nvSpPr>
      <dsp:spPr>
        <a:xfrm rot="10800000">
          <a:off x="7214207" y="3199674"/>
          <a:ext cx="413544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7338270" y="3334397"/>
        <a:ext cx="289481" cy="404168"/>
      </dsp:txXfrm>
    </dsp:sp>
    <dsp:sp modelId="{2BE1FCCA-B846-6840-979B-1B4803F102FE}">
      <dsp:nvSpPr>
        <dsp:cNvPr id="0" name=""/>
        <dsp:cNvSpPr/>
      </dsp:nvSpPr>
      <dsp:spPr>
        <a:xfrm>
          <a:off x="4302951" y="2721625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Struttamento</a:t>
          </a:r>
          <a:r>
            <a:rPr lang="en-GB" sz="2100" kern="1200" dirty="0"/>
            <a:t> </a:t>
          </a:r>
          <a:r>
            <a:rPr lang="en-GB" sz="2100" kern="1200" dirty="0" err="1"/>
            <a:t>dell’apprendimento</a:t>
          </a:r>
          <a:r>
            <a:rPr lang="en-GB" sz="2100" kern="1200" dirty="0"/>
            <a:t> </a:t>
          </a:r>
          <a:r>
            <a:rPr lang="en-GB" sz="2100" kern="1200" dirty="0" err="1"/>
            <a:t>globale</a:t>
          </a:r>
          <a:r>
            <a:rPr lang="en-GB" sz="2100" kern="1200" dirty="0"/>
            <a:t> per </a:t>
          </a:r>
          <a:r>
            <a:rPr lang="en-GB" sz="2100" kern="1200" dirty="0" err="1"/>
            <a:t>migliorare</a:t>
          </a:r>
          <a:r>
            <a:rPr lang="en-GB" sz="2100" kern="1200" dirty="0"/>
            <a:t> la core competence</a:t>
          </a:r>
        </a:p>
      </dsp:txBody>
      <dsp:txXfrm>
        <a:off x="4350684" y="2769358"/>
        <a:ext cx="2620721" cy="1534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D200F-FF4A-F745-A6B4-58B277FB5ADF}">
      <dsp:nvSpPr>
        <dsp:cNvPr id="0" name=""/>
        <dsp:cNvSpPr/>
      </dsp:nvSpPr>
      <dsp:spPr>
        <a:xfrm>
          <a:off x="8640" y="62298"/>
          <a:ext cx="6134709" cy="4907767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419" tIns="58420" rIns="865676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Sfide</a:t>
          </a:r>
          <a:r>
            <a:rPr lang="en-US" sz="2300" kern="1200" dirty="0"/>
            <a:t>: </a:t>
          </a:r>
          <a:r>
            <a:rPr lang="en-US" sz="2300" kern="1200" dirty="0" err="1"/>
            <a:t>demografia</a:t>
          </a:r>
          <a:r>
            <a:rPr lang="en-US" sz="2300" kern="1200" dirty="0"/>
            <a:t>, natura del </a:t>
          </a:r>
          <a:r>
            <a:rPr lang="en-US" sz="2300" kern="1200" dirty="0" err="1"/>
            <a:t>lavoro</a:t>
          </a:r>
          <a:r>
            <a:rPr lang="en-US" sz="2300" kern="1200" dirty="0"/>
            <a:t>, </a:t>
          </a:r>
          <a:r>
            <a:rPr lang="en-US" sz="2300" kern="1200" dirty="0" err="1"/>
            <a:t>minoranze</a:t>
          </a:r>
          <a:r>
            <a:rPr lang="en-US" sz="2300" kern="1200" dirty="0"/>
            <a:t>, </a:t>
          </a:r>
          <a:r>
            <a:rPr lang="en-US" sz="2300" kern="1200" dirty="0" err="1"/>
            <a:t>enfasi</a:t>
          </a:r>
          <a:r>
            <a:rPr lang="en-US" sz="2300" kern="1200" dirty="0"/>
            <a:t> </a:t>
          </a:r>
          <a:r>
            <a:rPr lang="en-US" sz="2300" kern="1200" dirty="0" err="1"/>
            <a:t>sull’inclusione</a:t>
          </a:r>
          <a:r>
            <a:rPr lang="en-US" sz="2300" kern="1200" dirty="0"/>
            <a:t>, </a:t>
          </a:r>
          <a:r>
            <a:rPr lang="en-US" sz="2300" kern="1200" dirty="0" err="1"/>
            <a:t>diversità</a:t>
          </a:r>
          <a:r>
            <a:rPr lang="en-US" sz="2300" kern="1200" dirty="0"/>
            <a:t> forza-</a:t>
          </a:r>
          <a:r>
            <a:rPr lang="en-US" sz="2300" kern="1200" dirty="0" err="1"/>
            <a:t>lavoro</a:t>
          </a:r>
          <a:r>
            <a:rPr lang="en-US" sz="2300" kern="1200" dirty="0"/>
            <a:t> come </a:t>
          </a:r>
          <a:r>
            <a:rPr lang="en-US" sz="2300" kern="1200" dirty="0" err="1"/>
            <a:t>opportunità</a:t>
          </a:r>
          <a:r>
            <a:rPr lang="en-US" sz="2300" kern="1200" dirty="0"/>
            <a:t> di </a:t>
          </a:r>
          <a:r>
            <a:rPr lang="en-US" sz="2300" kern="1200" dirty="0" err="1"/>
            <a:t>migliori</a:t>
          </a:r>
          <a:r>
            <a:rPr lang="en-US" sz="2300" kern="1200" dirty="0"/>
            <a:t> performance</a:t>
          </a:r>
        </a:p>
      </dsp:txBody>
      <dsp:txXfrm>
        <a:off x="8640" y="62298"/>
        <a:ext cx="5521238" cy="4907767"/>
      </dsp:txXfrm>
    </dsp:sp>
    <dsp:sp modelId="{85C8C980-8AD4-2744-A2F4-534EA176F199}">
      <dsp:nvSpPr>
        <dsp:cNvPr id="0" name=""/>
        <dsp:cNvSpPr/>
      </dsp:nvSpPr>
      <dsp:spPr>
        <a:xfrm>
          <a:off x="4916408" y="62298"/>
          <a:ext cx="6134709" cy="4907767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419" tIns="58420" rIns="216419" bIns="5842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Due approcci classici: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Pari </a:t>
          </a:r>
          <a:r>
            <a:rPr lang="en-US" sz="1800" kern="1200" dirty="0" err="1"/>
            <a:t>opportunità</a:t>
          </a:r>
          <a:r>
            <a:rPr lang="en-US" sz="1800" kern="1200" dirty="0"/>
            <a:t>: </a:t>
          </a:r>
          <a:r>
            <a:rPr lang="en-US" sz="1800" i="1" kern="1200" dirty="0"/>
            <a:t>affirmative actions </a:t>
          </a:r>
          <a:r>
            <a:rPr lang="en-US" sz="1800" kern="1200" dirty="0" err="1"/>
            <a:t>sostenere</a:t>
          </a:r>
          <a:r>
            <a:rPr lang="en-US" sz="1800" kern="1200" dirty="0"/>
            <a:t> </a:t>
          </a:r>
          <a:r>
            <a:rPr lang="en-GB" sz="1800" kern="1200" dirty="0"/>
            <a:t>I</a:t>
          </a:r>
          <a:r>
            <a:rPr lang="en-US" sz="1800" kern="1200" dirty="0"/>
            <a:t> </a:t>
          </a:r>
          <a:r>
            <a:rPr lang="en-US" sz="1800" kern="1200" dirty="0" err="1"/>
            <a:t>gruppi</a:t>
          </a:r>
          <a:r>
            <a:rPr lang="en-US" sz="1800" kern="1200" dirty="0"/>
            <a:t> </a:t>
          </a:r>
          <a:r>
            <a:rPr lang="en-US" sz="1800" kern="1200" dirty="0" err="1"/>
            <a:t>sottorappresentati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i="1" kern="1200" dirty="0"/>
            <a:t>D</a:t>
          </a:r>
          <a:r>
            <a:rPr lang="en-US" sz="1800" i="1" kern="1200" dirty="0" err="1"/>
            <a:t>iversity</a:t>
          </a:r>
          <a:r>
            <a:rPr lang="en-US" sz="1800" i="1" kern="1200" dirty="0"/>
            <a:t> management: </a:t>
          </a:r>
          <a:r>
            <a:rPr lang="en-US" sz="1800" kern="1200" dirty="0" err="1"/>
            <a:t>gestione</a:t>
          </a:r>
          <a:r>
            <a:rPr lang="en-US" sz="1800" kern="1200" dirty="0"/>
            <a:t> </a:t>
          </a:r>
          <a:r>
            <a:rPr lang="en-US" sz="1800" kern="1200" dirty="0" err="1"/>
            <a:t>delle</a:t>
          </a:r>
          <a:r>
            <a:rPr lang="en-US" sz="1800" kern="1200" dirty="0"/>
            <a:t> </a:t>
          </a:r>
          <a:r>
            <a:rPr lang="en-US" sz="1800" kern="1200" dirty="0" err="1"/>
            <a:t>diversità</a:t>
          </a:r>
          <a:r>
            <a:rPr lang="en-US" sz="1800" kern="1200" dirty="0"/>
            <a:t> interne </a:t>
          </a:r>
          <a:r>
            <a:rPr lang="en-US" sz="1800" kern="1200" dirty="0" err="1"/>
            <a:t>allorganizzazione</a:t>
          </a:r>
          <a:r>
            <a:rPr lang="en-US" sz="1800" kern="1200" dirty="0"/>
            <a:t> per </a:t>
          </a:r>
          <a:r>
            <a:rPr lang="en-US" sz="1800" kern="1200" dirty="0" err="1"/>
            <a:t>farle</a:t>
          </a:r>
          <a:r>
            <a:rPr lang="en-US" sz="1800" kern="1200" dirty="0"/>
            <a:t> </a:t>
          </a:r>
          <a:r>
            <a:rPr lang="en-US" sz="1800" kern="1200" dirty="0" err="1"/>
            <a:t>divenire</a:t>
          </a:r>
          <a:r>
            <a:rPr lang="en-US" sz="1800" kern="1200" dirty="0"/>
            <a:t> un </a:t>
          </a:r>
          <a:r>
            <a:rPr lang="en-US" sz="1800" kern="1200" dirty="0" err="1"/>
            <a:t>valore</a:t>
          </a:r>
          <a:r>
            <a:rPr lang="en-US" sz="1800" kern="1200" dirty="0"/>
            <a:t> </a:t>
          </a:r>
          <a:r>
            <a:rPr lang="en-US" sz="1800" kern="1200" dirty="0" err="1"/>
            <a:t>aggiunto</a:t>
          </a:r>
          <a:r>
            <a:rPr lang="en-US" sz="1800" kern="1200" dirty="0"/>
            <a:t> </a:t>
          </a:r>
          <a:r>
            <a:rPr lang="en-US" sz="1800" kern="1200" dirty="0" err="1"/>
            <a:t>superando</a:t>
          </a:r>
          <a:r>
            <a:rPr lang="en-US" sz="1800" kern="1200" dirty="0"/>
            <a:t> le 1) </a:t>
          </a:r>
          <a:r>
            <a:rPr lang="en-US" sz="1800" kern="1200" dirty="0" err="1"/>
            <a:t>discriminazioni</a:t>
          </a:r>
          <a:r>
            <a:rPr lang="en-US" sz="1800" kern="1200" dirty="0"/>
            <a:t>; 2) </a:t>
          </a:r>
          <a:r>
            <a:rPr lang="en-US" sz="1800" kern="1200" dirty="0" err="1"/>
            <a:t>vigilando</a:t>
          </a:r>
          <a:r>
            <a:rPr lang="en-US" sz="1800" kern="1200" dirty="0"/>
            <a:t> </a:t>
          </a:r>
          <a:r>
            <a:rPr lang="en-US" sz="1800" kern="1200" dirty="0" err="1"/>
            <a:t>sull’accesso</a:t>
          </a:r>
          <a:r>
            <a:rPr lang="en-US" sz="1800" kern="1200" dirty="0"/>
            <a:t>, 3) </a:t>
          </a:r>
          <a:r>
            <a:rPr lang="en-US" sz="1800" kern="1200" dirty="0" err="1"/>
            <a:t>lavorando</a:t>
          </a:r>
          <a:r>
            <a:rPr lang="en-US" sz="1800" kern="1200" dirty="0"/>
            <a:t> </a:t>
          </a:r>
          <a:r>
            <a:rPr lang="en-US" sz="1800" kern="1200" dirty="0" err="1"/>
            <a:t>sugli</a:t>
          </a:r>
          <a:r>
            <a:rPr lang="en-US" sz="1800" kern="1200" dirty="0"/>
            <a:t> </a:t>
          </a:r>
          <a:r>
            <a:rPr lang="en-US" sz="1800" kern="1200" dirty="0" err="1"/>
            <a:t>apprendimenti</a:t>
          </a:r>
          <a:r>
            <a:rPr lang="en-US" sz="1800" kern="1200" dirty="0"/>
            <a:t> (Ely &amp; Thomas 2001):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F</a:t>
          </a:r>
          <a:r>
            <a:rPr lang="en-US" sz="1800" kern="1200"/>
            <a:t>ormazione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L</a:t>
          </a:r>
          <a:r>
            <a:rPr lang="en-US" sz="1800" kern="1200"/>
            <a:t>egittimazione culturale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A</a:t>
          </a:r>
          <a:r>
            <a:rPr lang="en-US" sz="1800" kern="1200"/>
            <a:t>ttenzione alle culture minoritarie e ai processi di integrazione </a:t>
          </a:r>
        </a:p>
      </dsp:txBody>
      <dsp:txXfrm>
        <a:off x="6143350" y="62298"/>
        <a:ext cx="3680825" cy="4907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35163-B962-1548-AAD5-455A101D3F8C}">
      <dsp:nvSpPr>
        <dsp:cNvPr id="0" name=""/>
        <dsp:cNvSpPr/>
      </dsp:nvSpPr>
      <dsp:spPr>
        <a:xfrm>
          <a:off x="0" y="418011"/>
          <a:ext cx="9390743" cy="557348"/>
        </a:xfrm>
        <a:prstGeom prst="notched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ED838-F065-A44B-80C0-D2014B94D4A8}">
      <dsp:nvSpPr>
        <dsp:cNvPr id="0" name=""/>
        <dsp:cNvSpPr/>
      </dsp:nvSpPr>
      <dsp:spPr>
        <a:xfrm>
          <a:off x="4229" y="0"/>
          <a:ext cx="2034508" cy="5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Honeymoon</a:t>
          </a:r>
        </a:p>
      </dsp:txBody>
      <dsp:txXfrm>
        <a:off x="4229" y="0"/>
        <a:ext cx="2034508" cy="557348"/>
      </dsp:txXfrm>
    </dsp:sp>
    <dsp:sp modelId="{5CE773D7-9453-1B41-955E-BF2678E71C13}">
      <dsp:nvSpPr>
        <dsp:cNvPr id="0" name=""/>
        <dsp:cNvSpPr/>
      </dsp:nvSpPr>
      <dsp:spPr>
        <a:xfrm>
          <a:off x="951815" y="627016"/>
          <a:ext cx="139337" cy="139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F1D7-2A64-544F-8117-A6F098C1B0A8}">
      <dsp:nvSpPr>
        <dsp:cNvPr id="0" name=""/>
        <dsp:cNvSpPr/>
      </dsp:nvSpPr>
      <dsp:spPr>
        <a:xfrm>
          <a:off x="2140463" y="836022"/>
          <a:ext cx="2034508" cy="5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Culture shock</a:t>
          </a:r>
        </a:p>
      </dsp:txBody>
      <dsp:txXfrm>
        <a:off x="2140463" y="836022"/>
        <a:ext cx="2034508" cy="557348"/>
      </dsp:txXfrm>
    </dsp:sp>
    <dsp:sp modelId="{F1DA7BD4-99DF-6745-A885-8807F68C8F55}">
      <dsp:nvSpPr>
        <dsp:cNvPr id="0" name=""/>
        <dsp:cNvSpPr/>
      </dsp:nvSpPr>
      <dsp:spPr>
        <a:xfrm>
          <a:off x="3088049" y="627016"/>
          <a:ext cx="139337" cy="139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A0193-9FA6-F74E-8560-0A7C71BADA09}">
      <dsp:nvSpPr>
        <dsp:cNvPr id="0" name=""/>
        <dsp:cNvSpPr/>
      </dsp:nvSpPr>
      <dsp:spPr>
        <a:xfrm>
          <a:off x="4276697" y="0"/>
          <a:ext cx="2034508" cy="5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Adjustment</a:t>
          </a:r>
        </a:p>
      </dsp:txBody>
      <dsp:txXfrm>
        <a:off x="4276697" y="0"/>
        <a:ext cx="2034508" cy="557348"/>
      </dsp:txXfrm>
    </dsp:sp>
    <dsp:sp modelId="{486850E8-588B-894F-B4BC-7D35B2EBD660}">
      <dsp:nvSpPr>
        <dsp:cNvPr id="0" name=""/>
        <dsp:cNvSpPr/>
      </dsp:nvSpPr>
      <dsp:spPr>
        <a:xfrm>
          <a:off x="5224282" y="627016"/>
          <a:ext cx="139337" cy="139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B81D-E6B6-184F-8721-EBF7A721ED15}">
      <dsp:nvSpPr>
        <dsp:cNvPr id="0" name=""/>
        <dsp:cNvSpPr/>
      </dsp:nvSpPr>
      <dsp:spPr>
        <a:xfrm>
          <a:off x="6412930" y="836022"/>
          <a:ext cx="2034508" cy="55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Mastery</a:t>
          </a:r>
        </a:p>
      </dsp:txBody>
      <dsp:txXfrm>
        <a:off x="6412930" y="836022"/>
        <a:ext cx="2034508" cy="557348"/>
      </dsp:txXfrm>
    </dsp:sp>
    <dsp:sp modelId="{A4BC5244-6F99-6A40-96C5-75A4F1CF9E7D}">
      <dsp:nvSpPr>
        <dsp:cNvPr id="0" name=""/>
        <dsp:cNvSpPr/>
      </dsp:nvSpPr>
      <dsp:spPr>
        <a:xfrm>
          <a:off x="7360516" y="627016"/>
          <a:ext cx="139337" cy="139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67AC6-5FDA-3A4F-A590-07F618AE62C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E40E5-4C06-024D-857E-9AD42EDA5D0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BS: mantiene lo standard del paese di origine da commisurare eventualmente rispetto alla sostenibilità (familiare) rispetto alle condizioni del paese di arrivo (62%, più diffuso, variazioni in base alle competenze e alla produttività).</a:t>
          </a:r>
        </a:p>
      </dsp:txBody>
      <dsp:txXfrm>
        <a:off x="0" y="2703"/>
        <a:ext cx="6900512" cy="1843578"/>
      </dsp:txXfrm>
    </dsp:sp>
    <dsp:sp modelId="{D765863B-8D34-BF4E-BE27-F87DFAA8C0B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0C9C2-DE66-D247-BBEB-A175D2B2CC1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GR: adozione degli schemi di lavoro del paese ospitante a partità di competenze. Desiderio di non generare squilibri inopportuni tra expat e collaboratori locali (6%).</a:t>
          </a:r>
        </a:p>
      </dsp:txBody>
      <dsp:txXfrm>
        <a:off x="0" y="1846281"/>
        <a:ext cx="6900512" cy="1843578"/>
      </dsp:txXfrm>
    </dsp:sp>
    <dsp:sp modelId="{EE3926A5-7B52-1D47-A513-9C5ED7A6A84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0E0B8-9C25-B347-82EC-2ACE96612FE2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ym typeface="Wingdings" panose="05000000000000000000" pitchFamily="2" charset="2"/>
            </a:rPr>
            <a:t></a:t>
          </a:r>
          <a:r>
            <a:rPr lang="en-US" sz="2300" kern="1200"/>
            <a:t> molte imprese usano una combinazione tra </a:t>
          </a:r>
          <a:r>
            <a:rPr lang="en-GB" sz="2300" kern="1200"/>
            <a:t>i</a:t>
          </a:r>
          <a:r>
            <a:rPr lang="en-US" sz="2300" kern="1200"/>
            <a:t> due approcci.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mes/business-friendly-environment/small-business-act/index_en.htm" TargetMode="External"/><Relationship Id="rId7" Type="http://schemas.openxmlformats.org/officeDocument/2006/relationships/hyperlink" Target="https://eur-lex.europa.eu/legal-content/IT/AUTO/?uri=uriserv:mi007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ur-lex.europa.eu/summary/glossary/state_aid.html" TargetMode="External"/><Relationship Id="rId5" Type="http://schemas.openxmlformats.org/officeDocument/2006/relationships/hyperlink" Target="http://eur-lex.europa.eu/summary/glossary/public_procurement.html" TargetMode="External"/><Relationship Id="rId4" Type="http://schemas.openxmlformats.org/officeDocument/2006/relationships/hyperlink" Target="http://eur-lex.europa.eu/summary/glossary/sm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OrganizzazionI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3CA42-7C6E-E23A-CD4D-6E065DFF9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164" y="1158137"/>
            <a:ext cx="5863067" cy="4207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22 febbraio: le prospettive…</a:t>
            </a: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DDFB-7F07-9969-F95E-3753D176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Scelte di accesso…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953DCA-C63D-FCE6-8C85-782C78DE9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457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81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79E78-A451-A99E-5ACE-5720D3A0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IT" sz="3700">
                <a:solidFill>
                  <a:srgbClr val="FFFFFF"/>
                </a:solidFill>
              </a:rPr>
              <a:t>Caratteristiche predittive di successo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A05CDF-6AEB-A65C-BCCF-42C0DD62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6770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4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BCB48-4550-E16D-9262-CE3B5185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2" y="-470708"/>
            <a:ext cx="6798541" cy="1675623"/>
          </a:xfrm>
        </p:spPr>
        <p:txBody>
          <a:bodyPr anchor="b">
            <a:normAutofit/>
          </a:bodyPr>
          <a:lstStyle/>
          <a:p>
            <a:r>
              <a:rPr lang="en-IT" sz="4000" dirty="0"/>
              <a:t>Fattori organizzativi :</a:t>
            </a:r>
          </a:p>
        </p:txBody>
      </p:sp>
      <p:pic>
        <p:nvPicPr>
          <p:cNvPr id="5" name="Picture 4" descr="Lente di ingrandimento che mostra prestazioni in calo">
            <a:extLst>
              <a:ext uri="{FF2B5EF4-FFF2-40B4-BE49-F238E27FC236}">
                <a16:creationId xmlns:a16="http://schemas.microsoft.com/office/drawing/2014/main" id="{49E92E1C-FC34-F0B6-32A9-F3F8C8037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5" r="44859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9E099-5D07-C7B2-659A-472EBC75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436914"/>
            <a:ext cx="6798539" cy="4678133"/>
          </a:xfrm>
        </p:spPr>
        <p:txBody>
          <a:bodyPr>
            <a:normAutofit/>
          </a:bodyPr>
          <a:lstStyle/>
          <a:p>
            <a:r>
              <a:rPr lang="en-GB" sz="2400" dirty="0" err="1"/>
              <a:t>Unitarietà</a:t>
            </a:r>
            <a:r>
              <a:rPr lang="en-IT" sz="2400" dirty="0"/>
              <a:t>/autonomia locale</a:t>
            </a:r>
          </a:p>
          <a:p>
            <a:r>
              <a:rPr lang="en-IT" sz="2400" dirty="0"/>
              <a:t>Mix risorse umane</a:t>
            </a:r>
          </a:p>
          <a:p>
            <a:r>
              <a:rPr lang="en-IT" sz="2400" dirty="0"/>
              <a:t>Differenziazione value chain (chi e dove produrre in base ai contesti, esternalizzazioni, logistica)</a:t>
            </a:r>
          </a:p>
          <a:p>
            <a:r>
              <a:rPr lang="en-IT" sz="2400" dirty="0"/>
              <a:t>Prpsettive anticicliche per ridurre il rischio</a:t>
            </a:r>
          </a:p>
          <a:p>
            <a:r>
              <a:rPr lang="en-IT" sz="2400" dirty="0"/>
              <a:t>Dimensioni da considerare per una valutazione:</a:t>
            </a:r>
          </a:p>
          <a:p>
            <a:pPr lvl="1"/>
            <a:r>
              <a:rPr lang="en-GB" dirty="0"/>
              <a:t>F</a:t>
            </a:r>
            <a:r>
              <a:rPr lang="en-IT" dirty="0"/>
              <a:t>atturato realizzato all’estero</a:t>
            </a:r>
          </a:p>
          <a:p>
            <a:pPr lvl="1"/>
            <a:r>
              <a:rPr lang="en-GB" dirty="0"/>
              <a:t>M</a:t>
            </a:r>
            <a:r>
              <a:rPr lang="en-IT" dirty="0"/>
              <a:t>argine operativo all’estero</a:t>
            </a:r>
          </a:p>
          <a:p>
            <a:pPr lvl="1"/>
            <a:r>
              <a:rPr lang="en-GB" dirty="0"/>
              <a:t>N</a:t>
            </a:r>
            <a:r>
              <a:rPr lang="en-IT" dirty="0"/>
              <a:t>umero dipendenti all’estero</a:t>
            </a:r>
          </a:p>
          <a:p>
            <a:pPr lvl="1"/>
            <a:r>
              <a:rPr lang="en-GB" dirty="0"/>
              <a:t>I</a:t>
            </a:r>
            <a:r>
              <a:rPr lang="en-IT" dirty="0"/>
              <a:t>nvestimenti produttivi all’estero</a:t>
            </a:r>
          </a:p>
        </p:txBody>
      </p:sp>
    </p:spTree>
    <p:extLst>
      <p:ext uri="{BB962C8B-B14F-4D97-AF65-F5344CB8AC3E}">
        <p14:creationId xmlns:p14="http://schemas.microsoft.com/office/powerpoint/2010/main" val="157476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D2A9-345C-3BA7-AD81-8D2D75A1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Effetti del </a:t>
            </a:r>
            <a:r>
              <a:rPr lang="en-IT" i="1" dirty="0"/>
              <a:t>“made in”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C590-4726-5935-9949-605D6452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/>
              <a:t>Capacità innovazione delle imprese dell’area di provenienza</a:t>
            </a:r>
          </a:p>
          <a:p>
            <a:r>
              <a:rPr lang="en-IT" dirty="0"/>
              <a:t>Affidabilità dei processi, dei materiali e  l’affidabilità del controllo</a:t>
            </a:r>
          </a:p>
          <a:p>
            <a:r>
              <a:rPr lang="en-GB" dirty="0"/>
              <a:t>I</a:t>
            </a:r>
            <a:r>
              <a:rPr lang="en-IT" dirty="0"/>
              <a:t>nventiva, estetica, design</a:t>
            </a:r>
          </a:p>
          <a:p>
            <a:r>
              <a:rPr lang="en-GB" dirty="0"/>
              <a:t>P</a:t>
            </a:r>
            <a:r>
              <a:rPr lang="en-IT" dirty="0"/>
              <a:t>restigio acquisito nel tempo</a:t>
            </a:r>
          </a:p>
          <a:p>
            <a:endParaRPr lang="en-IT" dirty="0"/>
          </a:p>
          <a:p>
            <a:r>
              <a:rPr lang="en-IT" dirty="0"/>
              <a:t>NB: l’internazionalizzazione è “effettiva” se l’organizzazione sa includere opportunamente gli elementi distintivi internazionali arricchendo il patrimonio conoscitivo (vantaggio di sintesi)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elazioni</a:t>
            </a:r>
          </a:p>
          <a:p>
            <a:pPr lvl="1"/>
            <a:r>
              <a:rPr lang="en-IT" dirty="0"/>
              <a:t>traslazioni</a:t>
            </a:r>
          </a:p>
        </p:txBody>
      </p:sp>
    </p:spTree>
    <p:extLst>
      <p:ext uri="{BB962C8B-B14F-4D97-AF65-F5344CB8AC3E}">
        <p14:creationId xmlns:p14="http://schemas.microsoft.com/office/powerpoint/2010/main" val="397753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12E2-D63A-E250-1D97-5AFE3833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Creazione di valore (value chain)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5B8D39-905E-BC0F-87A8-3B6E5DAA6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030508"/>
              </p:ext>
            </p:extLst>
          </p:nvPr>
        </p:nvGraphicFramePr>
        <p:xfrm>
          <a:off x="-1463936" y="19124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86C0505-A5B4-7FF3-ADA6-B9A7D649F752}"/>
              </a:ext>
            </a:extLst>
          </p:cNvPr>
          <p:cNvGrpSpPr/>
          <p:nvPr/>
        </p:nvGrpSpPr>
        <p:grpSpPr>
          <a:xfrm rot="10800000">
            <a:off x="3793864" y="3798742"/>
            <a:ext cx="673614" cy="578713"/>
            <a:chOff x="8820699" y="1869933"/>
            <a:chExt cx="673614" cy="578713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C0D5DFD5-68B7-333E-F9FC-BD9181B41C06}"/>
                </a:ext>
              </a:extLst>
            </p:cNvPr>
            <p:cNvSpPr/>
            <p:nvPr/>
          </p:nvSpPr>
          <p:spPr>
            <a:xfrm rot="5400000">
              <a:off x="8868149" y="1822483"/>
              <a:ext cx="578713" cy="6736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8DCF7069-6043-3026-3A74-464032BC6367}"/>
                </a:ext>
              </a:extLst>
            </p:cNvPr>
            <p:cNvSpPr txBox="1"/>
            <p:nvPr/>
          </p:nvSpPr>
          <p:spPr>
            <a:xfrm>
              <a:off x="8955421" y="1869934"/>
              <a:ext cx="404168" cy="405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7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4188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F58E1-7999-C109-7BDF-84E8CA887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B55C-FA0C-4DE3-DF42-4D23E1F4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T" dirty="0"/>
              <a:t>Diversity management (inclusione)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A2D9E7-41CB-E989-C079-9368035FB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569814"/>
              </p:ext>
            </p:extLst>
          </p:nvPr>
        </p:nvGraphicFramePr>
        <p:xfrm>
          <a:off x="838200" y="1825624"/>
          <a:ext cx="11059758" cy="503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70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B075-E4D8-D7EA-4FA1-A8F5B27B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365125"/>
            <a:ext cx="11713029" cy="1325563"/>
          </a:xfrm>
        </p:spPr>
        <p:txBody>
          <a:bodyPr/>
          <a:lstStyle/>
          <a:p>
            <a:r>
              <a:rPr lang="en-IT" dirty="0"/>
              <a:t>International Human Resource Management </a:t>
            </a:r>
            <a:r>
              <a:rPr lang="en-IT" sz="2000" dirty="0"/>
              <a:t>(IHRM)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3E0D-4380-AA25-49F4-CEB8833E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System HR corporate (Hr architecture, principles, philosophy)</a:t>
            </a:r>
          </a:p>
          <a:p>
            <a:r>
              <a:rPr lang="en-IT" dirty="0"/>
              <a:t>HR Policy Programme</a:t>
            </a:r>
          </a:p>
          <a:p>
            <a:r>
              <a:rPr lang="en-IT" dirty="0"/>
              <a:t>HR practices, processes</a:t>
            </a:r>
          </a:p>
          <a:p>
            <a:endParaRPr lang="en-IT" dirty="0"/>
          </a:p>
          <a:p>
            <a:pPr marL="0" indent="0">
              <a:buNone/>
            </a:pPr>
            <a:r>
              <a:rPr lang="en-IT" dirty="0"/>
              <a:t>Sono traversali rispetto a: </a:t>
            </a:r>
          </a:p>
          <a:p>
            <a:r>
              <a:rPr lang="en-IT" dirty="0"/>
              <a:t>KSA (knowledge, skills and abilities)</a:t>
            </a:r>
          </a:p>
          <a:p>
            <a:r>
              <a:rPr lang="en-IT" dirty="0"/>
              <a:t>Motivazione e commitment</a:t>
            </a:r>
          </a:p>
          <a:p>
            <a:r>
              <a:rPr lang="en-GB" dirty="0"/>
              <a:t>S</a:t>
            </a:r>
            <a:r>
              <a:rPr lang="en-IT" dirty="0"/>
              <a:t>ostegno alle sfide aziendali</a:t>
            </a:r>
          </a:p>
          <a:p>
            <a:pPr marL="0" indent="0">
              <a:buNone/>
            </a:pPr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65830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89396-0FAD-7961-917A-80B2ED2D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T" sz="4200"/>
              <a:t>Logiche organizzative per le carriere internazionali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95F1C6-886A-D718-A39D-ABFF217FD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43408"/>
              </p:ext>
            </p:extLst>
          </p:nvPr>
        </p:nvGraphicFramePr>
        <p:xfrm>
          <a:off x="838200" y="2207457"/>
          <a:ext cx="10515603" cy="432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245">
                  <a:extLst>
                    <a:ext uri="{9D8B030D-6E8A-4147-A177-3AD203B41FA5}">
                      <a16:colId xmlns:a16="http://schemas.microsoft.com/office/drawing/2014/main" val="4042002063"/>
                    </a:ext>
                  </a:extLst>
                </a:gridCol>
                <a:gridCol w="968543">
                  <a:extLst>
                    <a:ext uri="{9D8B030D-6E8A-4147-A177-3AD203B41FA5}">
                      <a16:colId xmlns:a16="http://schemas.microsoft.com/office/drawing/2014/main" val="312369075"/>
                    </a:ext>
                  </a:extLst>
                </a:gridCol>
                <a:gridCol w="3775071">
                  <a:extLst>
                    <a:ext uri="{9D8B030D-6E8A-4147-A177-3AD203B41FA5}">
                      <a16:colId xmlns:a16="http://schemas.microsoft.com/office/drawing/2014/main" val="2499697213"/>
                    </a:ext>
                  </a:extLst>
                </a:gridCol>
                <a:gridCol w="3176744">
                  <a:extLst>
                    <a:ext uri="{9D8B030D-6E8A-4147-A177-3AD203B41FA5}">
                      <a16:colId xmlns:a16="http://schemas.microsoft.com/office/drawing/2014/main" val="2719905733"/>
                    </a:ext>
                  </a:extLst>
                </a:gridCol>
              </a:tblGrid>
              <a:tr h="996215">
                <a:tc>
                  <a:txBody>
                    <a:bodyPr/>
                    <a:lstStyle/>
                    <a:p>
                      <a:endParaRPr lang="en-IT" sz="2700"/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endParaRPr lang="en-IT" sz="2700"/>
                    </a:p>
                  </a:txBody>
                  <a:tcPr marL="134624" marR="134624" marT="67312" marB="6731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T" sz="2700"/>
                        <a:t>Carriera internazionale come mneccanismo di controllo</a:t>
                      </a:r>
                    </a:p>
                  </a:txBody>
                  <a:tcPr marL="134624" marR="134624" marT="67312" marB="67312"/>
                </a:tc>
                <a:tc hMerge="1">
                  <a:txBody>
                    <a:bodyPr/>
                    <a:lstStyle/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677286"/>
                  </a:ext>
                </a:extLst>
              </a:tr>
              <a:tr h="592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T" sz="2700"/>
                    </a:p>
                  </a:txBody>
                  <a:tcPr marL="134624" marR="134624" marT="67312" marB="67312" anchor="ctr"/>
                </a:tc>
                <a:tc>
                  <a:txBody>
                    <a:bodyPr/>
                    <a:lstStyle/>
                    <a:p>
                      <a:pPr algn="ctr"/>
                      <a:endParaRPr lang="en-IT" sz="2700"/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/>
                        <a:t>NO</a:t>
                      </a:r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/>
                        <a:t>SI</a:t>
                      </a:r>
                    </a:p>
                  </a:txBody>
                  <a:tcPr marL="134624" marR="134624" marT="67312" marB="67312"/>
                </a:tc>
                <a:extLst>
                  <a:ext uri="{0D108BD9-81ED-4DB2-BD59-A6C34878D82A}">
                    <a16:rowId xmlns:a16="http://schemas.microsoft.com/office/drawing/2014/main" val="1863801799"/>
                  </a:ext>
                </a:extLst>
              </a:tr>
              <a:tr h="9962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2700"/>
                        <a:t>Carriera come sviluppo personale</a:t>
                      </a:r>
                    </a:p>
                    <a:p>
                      <a:endParaRPr lang="en-IT" sz="2700"/>
                    </a:p>
                  </a:txBody>
                  <a:tcPr marL="134624" marR="134624" marT="67312" marB="673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/>
                        <a:t>NO</a:t>
                      </a:r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 dirty="0"/>
                        <a:t>Dead end logic</a:t>
                      </a:r>
                    </a:p>
                    <a:p>
                      <a:pPr algn="ctr"/>
                      <a:r>
                        <a:rPr lang="en-IT" sz="2700" dirty="0"/>
                        <a:t>(sanzioni)</a:t>
                      </a:r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 dirty="0"/>
                        <a:t>Wachdog trouble-shouting logic (truble-shooting)</a:t>
                      </a:r>
                    </a:p>
                  </a:txBody>
                  <a:tcPr marL="134624" marR="134624" marT="67312" marB="67312"/>
                </a:tc>
                <a:extLst>
                  <a:ext uri="{0D108BD9-81ED-4DB2-BD59-A6C34878D82A}">
                    <a16:rowId xmlns:a16="http://schemas.microsoft.com/office/drawing/2014/main" val="1289485458"/>
                  </a:ext>
                </a:extLst>
              </a:tr>
              <a:tr h="996215">
                <a:tc vMerge="1">
                  <a:txBody>
                    <a:bodyPr/>
                    <a:lstStyle/>
                    <a:p>
                      <a:endParaRPr lang="en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/>
                        <a:t>SI</a:t>
                      </a:r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 dirty="0"/>
                        <a:t>Developmental junior logic </a:t>
                      </a:r>
                    </a:p>
                    <a:p>
                      <a:pPr algn="ctr"/>
                      <a:r>
                        <a:rPr lang="en-IT" sz="2700" dirty="0"/>
                        <a:t>(policy aziendali)</a:t>
                      </a:r>
                    </a:p>
                  </a:txBody>
                  <a:tcPr marL="134624" marR="134624" marT="67312" marB="67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2700" dirty="0"/>
                        <a:t>Senior manager high potential </a:t>
                      </a:r>
                    </a:p>
                    <a:p>
                      <a:pPr algn="ctr"/>
                      <a:r>
                        <a:rPr lang="en-IT" sz="2700" dirty="0"/>
                        <a:t>(high potential)</a:t>
                      </a:r>
                    </a:p>
                  </a:txBody>
                  <a:tcPr marL="134624" marR="134624" marT="67312" marB="67312"/>
                </a:tc>
                <a:extLst>
                  <a:ext uri="{0D108BD9-81ED-4DB2-BD59-A6C34878D82A}">
                    <a16:rowId xmlns:a16="http://schemas.microsoft.com/office/drawing/2014/main" val="438363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884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BB5AFB-7769-C9F3-CBFC-59C33433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IT" sz="3600">
                <a:solidFill>
                  <a:schemeClr val="tx2"/>
                </a:solidFill>
              </a:rPr>
              <a:t>Tipologia di percorsi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EEF256B-12EA-C0C2-724D-283E9020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843511" cy="5230368"/>
          </a:xfrm>
        </p:spPr>
        <p:txBody>
          <a:bodyPr anchor="ctr">
            <a:noAutofit/>
          </a:bodyPr>
          <a:lstStyle/>
          <a:p>
            <a:r>
              <a:rPr lang="en-IT" sz="2400" dirty="0">
                <a:solidFill>
                  <a:schemeClr val="tx2"/>
                </a:solidFill>
              </a:rPr>
              <a:t>Human capital steward (facilitatore per l’attivazione di HR per ROI, incentivazione, formazione)</a:t>
            </a:r>
          </a:p>
          <a:p>
            <a:endParaRPr lang="en-IT" sz="2400" dirty="0">
              <a:solidFill>
                <a:schemeClr val="tx2"/>
              </a:solidFill>
            </a:endParaRPr>
          </a:p>
          <a:p>
            <a:r>
              <a:rPr lang="en-IT" sz="2400" dirty="0">
                <a:solidFill>
                  <a:schemeClr val="tx2"/>
                </a:solidFill>
              </a:rPr>
              <a:t>Knowledge facilitator (conoscenza esplicita e tacita)</a:t>
            </a:r>
          </a:p>
          <a:p>
            <a:endParaRPr lang="en-IT" sz="2400" dirty="0">
              <a:solidFill>
                <a:schemeClr val="tx2"/>
              </a:solidFill>
            </a:endParaRPr>
          </a:p>
          <a:p>
            <a:r>
              <a:rPr lang="en-IT" sz="2400" dirty="0">
                <a:solidFill>
                  <a:schemeClr val="tx2"/>
                </a:solidFill>
              </a:rPr>
              <a:t>Relationship builder (gestione di relazioni sia interno che esterno)</a:t>
            </a:r>
          </a:p>
          <a:p>
            <a:endParaRPr lang="en-IT" sz="2400" dirty="0">
              <a:solidFill>
                <a:schemeClr val="tx2"/>
              </a:solidFill>
            </a:endParaRPr>
          </a:p>
          <a:p>
            <a:r>
              <a:rPr lang="en-GB" sz="2400" dirty="0">
                <a:solidFill>
                  <a:schemeClr val="tx2"/>
                </a:solidFill>
              </a:rPr>
              <a:t>R</a:t>
            </a:r>
            <a:r>
              <a:rPr lang="en-IT" sz="2400" dirty="0">
                <a:solidFill>
                  <a:schemeClr val="tx2"/>
                </a:solidFill>
              </a:rPr>
              <a:t>apid deployment (creatore di sistemi flessibili)</a:t>
            </a:r>
          </a:p>
          <a:p>
            <a:endParaRPr lang="en-IT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T" sz="2400" dirty="0">
                <a:solidFill>
                  <a:schemeClr val="tx2"/>
                </a:solidFill>
                <a:sym typeface="Wingdings" pitchFamily="2" charset="2"/>
              </a:rPr>
              <a:t>investimento nel capitale umano aumtneta la tensione per rimanere in azienda…</a:t>
            </a:r>
            <a:endParaRPr lang="en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195-535F-E35D-71F2-8490F01F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Expat: adattamenti…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9B43-4281-220C-F91A-7E706249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26074"/>
          </a:xfrm>
        </p:spPr>
        <p:txBody>
          <a:bodyPr/>
          <a:lstStyle/>
          <a:p>
            <a:r>
              <a:rPr lang="en-IT" b="1" i="1" dirty="0"/>
              <a:t>Job adaptation</a:t>
            </a:r>
            <a:r>
              <a:rPr lang="en-IT" dirty="0"/>
              <a:t>: cambiamenti sul lavoro (work adjustment)</a:t>
            </a:r>
          </a:p>
          <a:p>
            <a:endParaRPr lang="en-IT" dirty="0"/>
          </a:p>
          <a:p>
            <a:r>
              <a:rPr lang="en-IT" b="1" i="1" dirty="0"/>
              <a:t>Local external environment</a:t>
            </a:r>
            <a:r>
              <a:rPr lang="en-IT" dirty="0"/>
              <a:t>: cambiamenti nella routine (colleghi, supervisori… General adjustment)</a:t>
            </a:r>
          </a:p>
          <a:p>
            <a:endParaRPr lang="en-IT" dirty="0"/>
          </a:p>
          <a:p>
            <a:r>
              <a:rPr lang="en-IT" b="1" i="1" dirty="0"/>
              <a:t>Local internal environment</a:t>
            </a:r>
            <a:r>
              <a:rPr lang="en-IT" dirty="0"/>
              <a:t>: cambiamento abitudini individuali</a:t>
            </a:r>
          </a:p>
          <a:p>
            <a:endParaRPr lang="en-IT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4DF041-39FB-00C3-783C-B9E6257BE3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853232"/>
              </p:ext>
            </p:extLst>
          </p:nvPr>
        </p:nvGraphicFramePr>
        <p:xfrm>
          <a:off x="1422400" y="5225143"/>
          <a:ext cx="9390743" cy="139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63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17B3-D40A-55D6-69D0-31505A71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01" y="2706473"/>
            <a:ext cx="5312381" cy="2862225"/>
          </a:xfrm>
        </p:spPr>
        <p:txBody>
          <a:bodyPr/>
          <a:lstStyle/>
          <a:p>
            <a:r>
              <a:rPr lang="en-IT" cap="none" dirty="0"/>
              <a:t>Piccole e medie imprese all’estero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8554-7EB3-8371-A8AE-72C3CC39F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177" y="5568698"/>
            <a:ext cx="5278514" cy="618142"/>
          </a:xfrm>
        </p:spPr>
        <p:txBody>
          <a:bodyPr/>
          <a:lstStyle/>
          <a:p>
            <a:endParaRPr lang="en-IT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89D08E-7D81-4CAA-B3D6-31C243C1E6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AEB71-CC57-65E6-536D-0400DA5F5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6131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5A63-771F-925D-4435-82F40251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2" y="207818"/>
            <a:ext cx="10515600" cy="4351338"/>
          </a:xfrm>
        </p:spPr>
        <p:txBody>
          <a:bodyPr/>
          <a:lstStyle/>
          <a:p>
            <a:r>
              <a:rPr lang="en-IT" dirty="0"/>
              <a:t>Altre modi di interpretare l’HR nelle organizzazioni internazionali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9EE64-4C50-B93A-4ACD-BD967067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01" y="819397"/>
            <a:ext cx="9456135" cy="6038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6D587-5BAE-1DAD-35BC-51E603DC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53252" y="3679931"/>
            <a:ext cx="5724840" cy="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7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1E98A-BCE5-2735-04F4-309E6577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T" sz="5400" b="1"/>
              <a:t>Balance sheet vs. Going Rate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5284840-C3BE-9B8F-7EC9-EF21F73A3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2795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72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E7AE-A1D8-A9E0-7BC8-25692286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To wrap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2A7E4-C474-33F9-295A-C61B857C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L’HR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organizzazioni</a:t>
            </a:r>
            <a:r>
              <a:rPr lang="en-GB" dirty="0"/>
              <a:t> </a:t>
            </a:r>
            <a:r>
              <a:rPr lang="en-GB" dirty="0" err="1"/>
              <a:t>internazionale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ancor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l’esito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combinazione</a:t>
            </a:r>
            <a:r>
              <a:rPr lang="en-GB" dirty="0"/>
              <a:t> di </a:t>
            </a:r>
            <a:r>
              <a:rPr lang="en-GB" dirty="0" err="1"/>
              <a:t>fattori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la </a:t>
            </a:r>
            <a:r>
              <a:rPr lang="en-GB" dirty="0" err="1"/>
              <a:t>conoscenza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modelli</a:t>
            </a:r>
            <a:r>
              <a:rPr lang="en-GB" dirty="0"/>
              <a:t> </a:t>
            </a:r>
            <a:r>
              <a:rPr lang="en-GB" dirty="0" err="1"/>
              <a:t>organizzativi</a:t>
            </a:r>
            <a:r>
              <a:rPr lang="en-GB" dirty="0"/>
              <a:t>, la </a:t>
            </a:r>
            <a:r>
              <a:rPr lang="en-GB" dirty="0" err="1"/>
              <a:t>distanza</a:t>
            </a:r>
            <a:r>
              <a:rPr lang="en-GB" dirty="0"/>
              <a:t> </a:t>
            </a:r>
            <a:r>
              <a:rPr lang="en-GB" dirty="0" err="1"/>
              <a:t>culturale</a:t>
            </a:r>
            <a:r>
              <a:rPr lang="en-GB" dirty="0"/>
              <a:t> e la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carriere</a:t>
            </a:r>
            <a:r>
              <a:rPr lang="en-GB" dirty="0"/>
              <a:t>;</a:t>
            </a:r>
          </a:p>
          <a:p>
            <a:endParaRPr lang="en-GB" dirty="0"/>
          </a:p>
          <a:p>
            <a:r>
              <a:rPr lang="en-GB" dirty="0"/>
              <a:t>L’HRI </a:t>
            </a:r>
            <a:r>
              <a:rPr lang="en-GB" dirty="0" err="1"/>
              <a:t>necessita</a:t>
            </a:r>
            <a:r>
              <a:rPr lang="en-GB" dirty="0"/>
              <a:t> di </a:t>
            </a:r>
            <a:r>
              <a:rPr lang="en-GB" dirty="0" err="1"/>
              <a:t>prestare</a:t>
            </a:r>
            <a:r>
              <a:rPr lang="en-GB" dirty="0"/>
              <a:t> </a:t>
            </a:r>
            <a:r>
              <a:rPr lang="en-GB" dirty="0" err="1"/>
              <a:t>molta</a:t>
            </a:r>
            <a:r>
              <a:rPr lang="en-GB" dirty="0"/>
              <a:t> </a:t>
            </a:r>
            <a:r>
              <a:rPr lang="en-GB" dirty="0" err="1"/>
              <a:t>attenzione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combinazione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le </a:t>
            </a:r>
            <a:r>
              <a:rPr lang="en-GB" dirty="0" err="1"/>
              <a:t>atraiettorie</a:t>
            </a:r>
            <a:r>
              <a:rPr lang="en-GB" dirty="0"/>
              <a:t> di impresa e quelle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carriere</a:t>
            </a:r>
            <a:r>
              <a:rPr lang="en-GB" dirty="0"/>
              <a:t>;</a:t>
            </a:r>
          </a:p>
          <a:p>
            <a:endParaRPr lang="en-GB" dirty="0"/>
          </a:p>
          <a:p>
            <a:r>
              <a:rPr lang="en-IT" dirty="0"/>
              <a:t>L’HRI richiede più ancora che per le O. nazionali di un lavoro attento al Diversity Management.</a:t>
            </a:r>
          </a:p>
        </p:txBody>
      </p:sp>
    </p:spTree>
    <p:extLst>
      <p:ext uri="{BB962C8B-B14F-4D97-AF65-F5344CB8AC3E}">
        <p14:creationId xmlns:p14="http://schemas.microsoft.com/office/powerpoint/2010/main" val="5640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A3C39F-3121-6B9D-237D-592EF0585EFF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Value Chain nel 2018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43FCE-0E18-A0B7-FD4A-9ABC68496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865B3-C427-3797-A97B-8A4012D0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097487" cy="5568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BDF0B6-FE86-5F9B-F1CE-A49CBE54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403" y="3585029"/>
            <a:ext cx="5239625" cy="32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8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E2CCDE3-562A-C1FE-D818-6BE25EDA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592" y="-145143"/>
            <a:ext cx="5028520" cy="7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CF9B4-0BD5-4590-AF72-BA6EF414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80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Small business Act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395B9-8850-DB2F-3A90-0F2799B5D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1" r="242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229D5-6B06-4728-F600-98275CFC7F93}"/>
              </a:ext>
            </a:extLst>
          </p:cNvPr>
          <p:cNvSpPr txBox="1"/>
          <p:nvPr/>
        </p:nvSpPr>
        <p:spPr>
          <a:xfrm>
            <a:off x="4657345" y="1109471"/>
            <a:ext cx="7316941" cy="5635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dar</a:t>
            </a:r>
            <a:r>
              <a:rPr lang="en-US" b="0" i="0" u="none" strike="noStrike" dirty="0">
                <a:effectLst/>
              </a:rPr>
              <a:t> vita a un </a:t>
            </a:r>
            <a:r>
              <a:rPr lang="en-US" b="0" i="0" u="none" strike="noStrike" dirty="0" err="1">
                <a:effectLst/>
              </a:rPr>
              <a:t>contesto</a:t>
            </a:r>
            <a:r>
              <a:rPr lang="en-US" b="0" i="0" u="none" strike="noStrike" dirty="0">
                <a:effectLst/>
              </a:rPr>
              <a:t> in cui </a:t>
            </a:r>
            <a:r>
              <a:rPr lang="en-US" b="0" i="0" u="none" strike="noStrike" dirty="0" err="1">
                <a:effectLst/>
              </a:rPr>
              <a:t>imprenditori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imprese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familiari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possano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prosperare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sia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gratificante</a:t>
            </a:r>
            <a:r>
              <a:rPr lang="en-US" b="0" i="0" u="none" strike="noStrike" dirty="0">
                <a:effectLst/>
              </a:rPr>
              <a:t> per lo spirito </a:t>
            </a:r>
            <a:r>
              <a:rPr lang="en-US" b="0" i="0" u="none" strike="noStrike" dirty="0" err="1">
                <a:effectLst/>
              </a:rPr>
              <a:t>imprenditoriale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>
                <a:effectLst/>
              </a:rPr>
              <a:t>far </a:t>
            </a:r>
            <a:r>
              <a:rPr lang="en-US" b="0" i="0" u="none" strike="noStrike" dirty="0" err="1">
                <a:effectLst/>
              </a:rPr>
              <a:t>sì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imprenditori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onesti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abbiano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sperimentato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l’insolvenza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ottengano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rapidamente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una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seconda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possibilità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formulare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regole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conformi</a:t>
            </a:r>
            <a:r>
              <a:rPr lang="en-US" b="0" i="0" u="none" strike="noStrike" dirty="0">
                <a:effectLst/>
              </a:rPr>
              <a:t> al principio </a:t>
            </a:r>
            <a:r>
              <a:rPr lang="en-US" b="0" i="0" u="none" strike="noStrike" dirty="0">
                <a:effectLst/>
                <a:hlinkClick r:id="rId3"/>
              </a:rPr>
              <a:t>«Pensare anzitutto in piccolo»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rendere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pubbliche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amministrazioni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permeabili</a:t>
            </a:r>
            <a:r>
              <a:rPr lang="en-US" b="0" i="0" u="none" strike="noStrike" dirty="0">
                <a:effectLst/>
              </a:rPr>
              <a:t> alle </a:t>
            </a:r>
            <a:r>
              <a:rPr lang="en-US" b="0" i="0" u="none" strike="noStrike" dirty="0" err="1">
                <a:effectLst/>
              </a:rPr>
              <a:t>esigenze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4"/>
              </a:rPr>
              <a:t>piccole e medie imprese</a:t>
            </a:r>
            <a:r>
              <a:rPr lang="en-US" b="0" i="0" u="none" strike="noStrike" dirty="0">
                <a:effectLst/>
              </a:rPr>
              <a:t> (PMI);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adeguare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l’intervento</a:t>
            </a:r>
            <a:r>
              <a:rPr lang="en-US" b="0" i="0" u="none" strike="noStrike" dirty="0">
                <a:effectLst/>
              </a:rPr>
              <a:t> politico </a:t>
            </a:r>
            <a:r>
              <a:rPr lang="en-US" b="0" i="0" u="none" strike="noStrike" dirty="0" err="1">
                <a:effectLst/>
              </a:rPr>
              <a:t>pubblico</a:t>
            </a:r>
            <a:r>
              <a:rPr lang="en-US" b="0" i="0" u="none" strike="noStrike" dirty="0">
                <a:effectLst/>
              </a:rPr>
              <a:t> alle </a:t>
            </a:r>
            <a:r>
              <a:rPr lang="en-US" b="0" i="0" u="none" strike="noStrike" dirty="0" err="1">
                <a:effectLst/>
              </a:rPr>
              <a:t>esigenze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PMI: </a:t>
            </a:r>
            <a:r>
              <a:rPr lang="en-US" b="0" i="0" u="none" strike="noStrike" dirty="0" err="1">
                <a:effectLst/>
              </a:rPr>
              <a:t>facilitare</a:t>
            </a:r>
            <a:r>
              <a:rPr lang="en-US" b="0" i="0" u="none" strike="noStrike" dirty="0">
                <a:effectLst/>
              </a:rPr>
              <a:t> la </a:t>
            </a:r>
            <a:r>
              <a:rPr lang="en-US" b="0" i="0" u="none" strike="noStrike" dirty="0" err="1">
                <a:effectLst/>
              </a:rPr>
              <a:t>partecipazione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 </a:t>
            </a:r>
            <a:r>
              <a:rPr lang="en-US" b="0" i="0" u="none" strike="noStrike" dirty="0" err="1">
                <a:effectLst/>
              </a:rPr>
              <a:t>agli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5"/>
              </a:rPr>
              <a:t>appalti pubblici</a:t>
            </a:r>
            <a:r>
              <a:rPr lang="en-US" b="0" i="0" u="none" strike="noStrike" dirty="0">
                <a:effectLst/>
              </a:rPr>
              <a:t> e </a:t>
            </a:r>
            <a:r>
              <a:rPr lang="en-US" b="0" i="0" u="none" strike="noStrike" dirty="0" err="1">
                <a:effectLst/>
              </a:rPr>
              <a:t>usare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meglio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possibilità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degli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>
                <a:effectLst/>
                <a:hlinkClick r:id="rId6"/>
              </a:rPr>
              <a:t>aiuti di Stato</a:t>
            </a:r>
            <a:r>
              <a:rPr lang="en-US" b="0" i="0" u="none" strike="noStrike" dirty="0">
                <a:effectLst/>
              </a:rPr>
              <a:t> per le PMI;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agevolare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l’accesso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PMI al </a:t>
            </a:r>
            <a:r>
              <a:rPr lang="en-US" b="0" i="0" u="none" strike="noStrike" dirty="0" err="1">
                <a:effectLst/>
              </a:rPr>
              <a:t>credito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sviluppare</a:t>
            </a:r>
            <a:r>
              <a:rPr lang="en-US" b="0" i="0" u="none" strike="noStrike" dirty="0">
                <a:effectLst/>
              </a:rPr>
              <a:t> un </a:t>
            </a:r>
            <a:r>
              <a:rPr lang="en-US" b="0" i="0" u="none" strike="noStrike" dirty="0" err="1">
                <a:effectLst/>
              </a:rPr>
              <a:t>contesto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giuridico</a:t>
            </a:r>
            <a:r>
              <a:rPr lang="en-US" b="0" i="0" u="none" strike="noStrike" dirty="0">
                <a:effectLst/>
              </a:rPr>
              <a:t> ed </a:t>
            </a:r>
            <a:r>
              <a:rPr lang="en-US" b="0" i="0" u="none" strike="noStrike" dirty="0" err="1">
                <a:effectLst/>
              </a:rPr>
              <a:t>economico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che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favorisca</a:t>
            </a:r>
            <a:r>
              <a:rPr lang="en-US" b="0" i="0" u="none" strike="noStrike" dirty="0">
                <a:effectLst/>
              </a:rPr>
              <a:t> la </a:t>
            </a:r>
            <a:r>
              <a:rPr lang="en-US" b="0" i="0" u="none" strike="noStrike" dirty="0">
                <a:effectLst/>
                <a:hlinkClick r:id="rId7"/>
              </a:rPr>
              <a:t>puntualità dei pagamenti</a:t>
            </a: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 err="1">
                <a:effectLst/>
              </a:rPr>
              <a:t>nelle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transazioni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commerciali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aiutare</a:t>
            </a:r>
            <a:r>
              <a:rPr lang="en-US" b="0" i="0" u="none" strike="noStrike" dirty="0">
                <a:effectLst/>
              </a:rPr>
              <a:t> le PMI a </a:t>
            </a:r>
            <a:r>
              <a:rPr lang="en-US" b="0" i="0" u="none" strike="noStrike" dirty="0" err="1">
                <a:effectLst/>
              </a:rPr>
              <a:t>beneficiare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opportunità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offerte</a:t>
            </a:r>
            <a:r>
              <a:rPr lang="en-US" b="0" i="0" u="none" strike="noStrike" dirty="0">
                <a:effectLst/>
              </a:rPr>
              <a:t> dal </a:t>
            </a:r>
            <a:r>
              <a:rPr lang="en-US" b="0" i="0" u="none" strike="noStrike" dirty="0" err="1">
                <a:effectLst/>
              </a:rPr>
              <a:t>mercato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unico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promuovere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l’aggiornamento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competenze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nelle</a:t>
            </a:r>
            <a:r>
              <a:rPr lang="en-US" b="0" i="0" u="none" strike="noStrike" dirty="0">
                <a:effectLst/>
              </a:rPr>
              <a:t> PMI e </a:t>
            </a:r>
            <a:r>
              <a:rPr lang="en-US" b="0" i="0" u="none" strike="noStrike" dirty="0" err="1">
                <a:effectLst/>
              </a:rPr>
              <a:t>ogni</a:t>
            </a:r>
            <a:r>
              <a:rPr lang="en-US" b="0" i="0" u="none" strike="noStrike" dirty="0">
                <a:effectLst/>
              </a:rPr>
              <a:t> forma di </a:t>
            </a:r>
            <a:r>
              <a:rPr lang="en-US" b="0" i="0" u="none" strike="noStrike" dirty="0" err="1">
                <a:effectLst/>
              </a:rPr>
              <a:t>innovazione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permettere</a:t>
            </a:r>
            <a:r>
              <a:rPr lang="en-US" b="0" i="0" u="none" strike="noStrike" dirty="0">
                <a:effectLst/>
              </a:rPr>
              <a:t> alle PMI di </a:t>
            </a:r>
            <a:r>
              <a:rPr lang="en-US" b="0" i="0" u="none" strike="noStrike" dirty="0" err="1">
                <a:effectLst/>
              </a:rPr>
              <a:t>trasformare</a:t>
            </a:r>
            <a:r>
              <a:rPr lang="en-US" b="0" i="0" u="none" strike="noStrike" dirty="0">
                <a:effectLst/>
              </a:rPr>
              <a:t> le </a:t>
            </a:r>
            <a:r>
              <a:rPr lang="en-US" b="0" i="0" u="none" strike="noStrike" dirty="0" err="1">
                <a:effectLst/>
              </a:rPr>
              <a:t>sfide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ambientali</a:t>
            </a:r>
            <a:r>
              <a:rPr lang="en-US" b="0" i="0" u="none" strike="noStrike" dirty="0">
                <a:effectLst/>
              </a:rPr>
              <a:t> in </a:t>
            </a:r>
            <a:r>
              <a:rPr lang="en-US" b="0" i="0" u="none" strike="noStrike" dirty="0" err="1">
                <a:effectLst/>
              </a:rPr>
              <a:t>opportunità</a:t>
            </a:r>
            <a:r>
              <a:rPr lang="en-US" b="0" i="0" u="none" strike="noStrike" dirty="0">
                <a:effectLst/>
              </a:rPr>
              <a:t>;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0" i="0" u="none" strike="noStrike" dirty="0" err="1">
                <a:effectLst/>
              </a:rPr>
              <a:t>incoraggiare</a:t>
            </a:r>
            <a:r>
              <a:rPr lang="en-US" b="0" i="0" u="none" strike="noStrike" dirty="0">
                <a:effectLst/>
              </a:rPr>
              <a:t> e </a:t>
            </a:r>
            <a:r>
              <a:rPr lang="en-US" b="0" i="0" u="none" strike="noStrike" dirty="0" err="1">
                <a:effectLst/>
              </a:rPr>
              <a:t>sostenere</a:t>
            </a:r>
            <a:r>
              <a:rPr lang="en-US" b="0" i="0" u="none" strike="noStrike" dirty="0">
                <a:effectLst/>
              </a:rPr>
              <a:t> le PMI </a:t>
            </a:r>
            <a:r>
              <a:rPr lang="en-US" b="0" i="0" u="none" strike="noStrike" dirty="0" err="1">
                <a:effectLst/>
              </a:rPr>
              <a:t>perché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beneficino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della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crescita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dei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mercati</a:t>
            </a:r>
            <a:r>
              <a:rPr lang="en-US" b="0" i="0" u="none" strike="noStrike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57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2B445-C050-ED1C-4DE2-197CFA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IT">
                <a:solidFill>
                  <a:srgbClr val="FFFFFF"/>
                </a:solidFill>
              </a:rPr>
              <a:t>Fattori della produzione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807B3-1CF6-D4AA-0517-31C59DCAF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644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30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B9E8-51A8-AA20-624E-F5EFA8ED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Ostacoli tipici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FAAD-974F-B4DA-C7FE-E770D07FF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/>
              <a:t>Mancanza delle informazioni adeguate sui mercati e difficoltà a reperirle in modo efficiente;</a:t>
            </a:r>
          </a:p>
          <a:p>
            <a:endParaRPr lang="en-IT" dirty="0"/>
          </a:p>
          <a:p>
            <a:r>
              <a:rPr lang="en-IT" dirty="0"/>
              <a:t>Scarsa capacità finanziaria per investimenti (inizialmente) incerti;</a:t>
            </a:r>
          </a:p>
          <a:p>
            <a:endParaRPr lang="en-IT" dirty="0"/>
          </a:p>
          <a:p>
            <a:r>
              <a:rPr lang="en-GB" dirty="0"/>
              <a:t>L</a:t>
            </a:r>
            <a:r>
              <a:rPr lang="en-IT" dirty="0"/>
              <a:t>imiti nella percezione (avviamento, controllo…, esportazione indiretta…);</a:t>
            </a:r>
          </a:p>
          <a:p>
            <a:endParaRPr lang="en-IT" dirty="0"/>
          </a:p>
          <a:p>
            <a:r>
              <a:rPr lang="en-IT" dirty="0"/>
              <a:t>Limiti nel muovere reperire/personale per la gestione del business all’estero;</a:t>
            </a:r>
          </a:p>
        </p:txBody>
      </p:sp>
    </p:spTree>
    <p:extLst>
      <p:ext uri="{BB962C8B-B14F-4D97-AF65-F5344CB8AC3E}">
        <p14:creationId xmlns:p14="http://schemas.microsoft.com/office/powerpoint/2010/main" val="2846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46806-9B78-924C-AD9E-2CE09F98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b="1"/>
              <a:t>M</a:t>
            </a:r>
            <a:r>
              <a:rPr lang="en-IT" sz="5400" b="1"/>
              <a:t>igliori capacita da…</a:t>
            </a:r>
          </a:p>
        </p:txBody>
      </p:sp>
      <p:pic>
        <p:nvPicPr>
          <p:cNvPr id="5" name="Picture 4" descr="A close-up of a microscope&#10;&#10;Description automatically generated with low confidence">
            <a:extLst>
              <a:ext uri="{FF2B5EF4-FFF2-40B4-BE49-F238E27FC236}">
                <a16:creationId xmlns:a16="http://schemas.microsoft.com/office/drawing/2014/main" id="{C4484EB8-89D3-AFB6-AEFE-CAD5AA69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5" r="39156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DBAE-A0C2-AB55-C45A-927558FD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Autofit/>
          </a:bodyPr>
          <a:lstStyle/>
          <a:p>
            <a:r>
              <a:rPr lang="en-IT" dirty="0"/>
              <a:t>PMI che appartengono a gruppi;</a:t>
            </a:r>
          </a:p>
          <a:p>
            <a:endParaRPr lang="en-IT" dirty="0"/>
          </a:p>
          <a:p>
            <a:r>
              <a:rPr lang="en-IT" dirty="0"/>
              <a:t>Hanno dimensioni relativamente maggiori;</a:t>
            </a:r>
          </a:p>
          <a:p>
            <a:endParaRPr lang="en-IT" dirty="0"/>
          </a:p>
          <a:p>
            <a:r>
              <a:rPr lang="en-IT" dirty="0"/>
              <a:t>In settori manufatturieri;</a:t>
            </a:r>
          </a:p>
          <a:p>
            <a:endParaRPr lang="en-IT" dirty="0"/>
          </a:p>
          <a:p>
            <a:r>
              <a:rPr lang="en-IT" dirty="0"/>
              <a:t>Innovative nel prodotto /processo;</a:t>
            </a:r>
          </a:p>
          <a:p>
            <a:endParaRPr lang="en-IT" dirty="0"/>
          </a:p>
          <a:p>
            <a:r>
              <a:rPr lang="en-IT" dirty="0"/>
              <a:t>Hanno strategie di espansione;</a:t>
            </a:r>
          </a:p>
        </p:txBody>
      </p:sp>
    </p:spTree>
    <p:extLst>
      <p:ext uri="{BB962C8B-B14F-4D97-AF65-F5344CB8AC3E}">
        <p14:creationId xmlns:p14="http://schemas.microsoft.com/office/powerpoint/2010/main" val="81752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5439</TotalTime>
  <Words>1009</Words>
  <Application>Microsoft Macintosh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Titillium Web</vt:lpstr>
      <vt:lpstr>Wingdings</vt:lpstr>
      <vt:lpstr>Office Theme</vt:lpstr>
      <vt:lpstr>OrganizzazionI internazionalI</vt:lpstr>
      <vt:lpstr>Piccole e medie imprese all’estero</vt:lpstr>
      <vt:lpstr>PowerPoint Presentation</vt:lpstr>
      <vt:lpstr>PowerPoint Presentation</vt:lpstr>
      <vt:lpstr>PowerPoint Presentation</vt:lpstr>
      <vt:lpstr>Small business Act </vt:lpstr>
      <vt:lpstr>Fattori della produzione</vt:lpstr>
      <vt:lpstr>Ostacoli tipici</vt:lpstr>
      <vt:lpstr>Migliori capacita da…</vt:lpstr>
      <vt:lpstr>Scelte di accesso…</vt:lpstr>
      <vt:lpstr>Caratteristiche predittive di successo</vt:lpstr>
      <vt:lpstr>Fattori organizzativi :</vt:lpstr>
      <vt:lpstr>Effetti del “made in”</vt:lpstr>
      <vt:lpstr>Creazione di valore (value chain)</vt:lpstr>
      <vt:lpstr>Diversity management (inclusione)</vt:lpstr>
      <vt:lpstr>International Human Resource Management (IHRM)</vt:lpstr>
      <vt:lpstr>Logiche organizzative per le carriere internazionali</vt:lpstr>
      <vt:lpstr>Tipologia di percorsi</vt:lpstr>
      <vt:lpstr>Expat: adattamenti…</vt:lpstr>
      <vt:lpstr>PowerPoint Presentation</vt:lpstr>
      <vt:lpstr>Balance sheet vs. Going Rate</vt:lpstr>
      <vt:lpstr>To wrap up…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14</cp:revision>
  <dcterms:created xsi:type="dcterms:W3CDTF">2023-02-22T13:06:27Z</dcterms:created>
  <dcterms:modified xsi:type="dcterms:W3CDTF">2023-03-29T11:19:32Z</dcterms:modified>
</cp:coreProperties>
</file>