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7" r:id="rId2"/>
    <p:sldId id="603" r:id="rId3"/>
    <p:sldId id="602" r:id="rId4"/>
    <p:sldId id="604" r:id="rId5"/>
    <p:sldId id="617" r:id="rId6"/>
    <p:sldId id="605" r:id="rId7"/>
    <p:sldId id="620" r:id="rId8"/>
    <p:sldId id="621" r:id="rId9"/>
    <p:sldId id="622" r:id="rId10"/>
    <p:sldId id="606" r:id="rId11"/>
    <p:sldId id="618" r:id="rId12"/>
    <p:sldId id="607" r:id="rId13"/>
    <p:sldId id="608" r:id="rId14"/>
    <p:sldId id="609" r:id="rId15"/>
    <p:sldId id="610" r:id="rId16"/>
    <p:sldId id="611" r:id="rId17"/>
    <p:sldId id="612" r:id="rId18"/>
    <p:sldId id="613" r:id="rId19"/>
    <p:sldId id="614" r:id="rId20"/>
    <p:sldId id="615" r:id="rId21"/>
    <p:sldId id="616" r:id="rId22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6"/>
    <p:restoredTop sz="96327"/>
  </p:normalViewPr>
  <p:slideViewPr>
    <p:cSldViewPr snapToGrid="0">
      <p:cViewPr varScale="1">
        <p:scale>
          <a:sx n="68" d="100"/>
          <a:sy n="68" d="100"/>
        </p:scale>
        <p:origin x="224" y="1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4A2A8A-5D63-47DF-A64E-2ECCDAC534EB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2173B46-168A-452D-B34F-902D97637A49}">
      <dgm:prSet/>
      <dgm:spPr/>
      <dgm:t>
        <a:bodyPr/>
        <a:lstStyle/>
        <a:p>
          <a:r>
            <a:rPr lang="en-US"/>
            <a:t>Costo del lavoro (ma non solo…)</a:t>
          </a:r>
        </a:p>
      </dgm:t>
    </dgm:pt>
    <dgm:pt modelId="{814B751F-C2E8-466A-98C0-38E26A534467}" type="parTrans" cxnId="{C8247714-5B3F-46D1-A34F-A051A8BDC029}">
      <dgm:prSet/>
      <dgm:spPr/>
      <dgm:t>
        <a:bodyPr/>
        <a:lstStyle/>
        <a:p>
          <a:endParaRPr lang="en-US"/>
        </a:p>
      </dgm:t>
    </dgm:pt>
    <dgm:pt modelId="{7CC2641D-689E-44F9-9CBE-EA1BA18472D8}" type="sibTrans" cxnId="{C8247714-5B3F-46D1-A34F-A051A8BDC029}">
      <dgm:prSet/>
      <dgm:spPr/>
      <dgm:t>
        <a:bodyPr/>
        <a:lstStyle/>
        <a:p>
          <a:endParaRPr lang="en-US"/>
        </a:p>
      </dgm:t>
    </dgm:pt>
    <dgm:pt modelId="{1E0343C4-E514-427E-9544-965F0C1CDE58}">
      <dgm:prSet/>
      <dgm:spPr/>
      <dgm:t>
        <a:bodyPr/>
        <a:lstStyle/>
        <a:p>
          <a:r>
            <a:rPr lang="en-US"/>
            <a:t>Condizioni di efficienza</a:t>
          </a:r>
        </a:p>
      </dgm:t>
    </dgm:pt>
    <dgm:pt modelId="{4B28C2E3-ABFF-4065-BE42-76F574FDC28B}" type="parTrans" cxnId="{CE8711D8-47EA-4A4B-807B-735BB99C0664}">
      <dgm:prSet/>
      <dgm:spPr/>
      <dgm:t>
        <a:bodyPr/>
        <a:lstStyle/>
        <a:p>
          <a:endParaRPr lang="en-US"/>
        </a:p>
      </dgm:t>
    </dgm:pt>
    <dgm:pt modelId="{6987D6E7-DD58-4D0A-BC09-21F979EDAE98}" type="sibTrans" cxnId="{CE8711D8-47EA-4A4B-807B-735BB99C0664}">
      <dgm:prSet/>
      <dgm:spPr/>
      <dgm:t>
        <a:bodyPr/>
        <a:lstStyle/>
        <a:p>
          <a:endParaRPr lang="en-US"/>
        </a:p>
      </dgm:t>
    </dgm:pt>
    <dgm:pt modelId="{3F1A4FAC-18FB-4150-A8BA-99AAC7BE7719}">
      <dgm:prSet/>
      <dgm:spPr/>
      <dgm:t>
        <a:bodyPr/>
        <a:lstStyle/>
        <a:p>
          <a:r>
            <a:rPr lang="en-US" dirty="0" err="1"/>
            <a:t>Perfezionamento</a:t>
          </a:r>
          <a:r>
            <a:rPr lang="en-US" dirty="0"/>
            <a:t> </a:t>
          </a:r>
          <a:r>
            <a:rPr lang="en-US" dirty="0" err="1"/>
            <a:t>passivo</a:t>
          </a:r>
          <a:r>
            <a:rPr lang="en-US" dirty="0"/>
            <a:t> (es. </a:t>
          </a:r>
          <a:r>
            <a:rPr lang="en-US" dirty="0" err="1"/>
            <a:t>assemblaggi</a:t>
          </a:r>
          <a:r>
            <a:rPr lang="en-US" dirty="0"/>
            <a:t> e brand)</a:t>
          </a:r>
        </a:p>
      </dgm:t>
    </dgm:pt>
    <dgm:pt modelId="{22991C21-D63B-4882-B9C2-28150AE2F8DB}" type="parTrans" cxnId="{94476A97-B4E0-4A02-98D5-E114C420E70A}">
      <dgm:prSet/>
      <dgm:spPr/>
      <dgm:t>
        <a:bodyPr/>
        <a:lstStyle/>
        <a:p>
          <a:endParaRPr lang="en-US"/>
        </a:p>
      </dgm:t>
    </dgm:pt>
    <dgm:pt modelId="{9F5C21FE-AD6B-49EC-9A57-6315DAA5B827}" type="sibTrans" cxnId="{94476A97-B4E0-4A02-98D5-E114C420E70A}">
      <dgm:prSet/>
      <dgm:spPr/>
      <dgm:t>
        <a:bodyPr/>
        <a:lstStyle/>
        <a:p>
          <a:endParaRPr lang="en-US"/>
        </a:p>
      </dgm:t>
    </dgm:pt>
    <dgm:pt modelId="{141F6027-613A-440C-A70F-F35E3B0CE0C1}">
      <dgm:prSet/>
      <dgm:spPr/>
      <dgm:t>
        <a:bodyPr/>
        <a:lstStyle/>
        <a:p>
          <a:r>
            <a:rPr lang="en-US"/>
            <a:t>Rimuovere difficoltà organizzative</a:t>
          </a:r>
        </a:p>
      </dgm:t>
    </dgm:pt>
    <dgm:pt modelId="{B21B40C0-DD53-4FDE-AD3A-951A83B7F4CA}" type="parTrans" cxnId="{868AF078-5065-4670-AA9E-BDA05F539426}">
      <dgm:prSet/>
      <dgm:spPr/>
      <dgm:t>
        <a:bodyPr/>
        <a:lstStyle/>
        <a:p>
          <a:endParaRPr lang="en-US"/>
        </a:p>
      </dgm:t>
    </dgm:pt>
    <dgm:pt modelId="{7CC6F8A2-63B3-4C2A-93C3-FA5E71F2E0B6}" type="sibTrans" cxnId="{868AF078-5065-4670-AA9E-BDA05F539426}">
      <dgm:prSet/>
      <dgm:spPr/>
      <dgm:t>
        <a:bodyPr/>
        <a:lstStyle/>
        <a:p>
          <a:endParaRPr lang="en-US"/>
        </a:p>
      </dgm:t>
    </dgm:pt>
    <dgm:pt modelId="{FF249F26-8C43-4368-919E-3C7F89F2567A}">
      <dgm:prSet/>
      <dgm:spPr/>
      <dgm:t>
        <a:bodyPr/>
        <a:lstStyle/>
        <a:p>
          <a:r>
            <a:rPr lang="en-US"/>
            <a:t>Centrato sull’imprenditore/trice (atteggiamento)</a:t>
          </a:r>
        </a:p>
      </dgm:t>
    </dgm:pt>
    <dgm:pt modelId="{78B79C0A-B20D-4168-A0C7-E262D6659885}" type="parTrans" cxnId="{F0847C97-1186-4252-94F7-0462724E314D}">
      <dgm:prSet/>
      <dgm:spPr/>
      <dgm:t>
        <a:bodyPr/>
        <a:lstStyle/>
        <a:p>
          <a:endParaRPr lang="en-US"/>
        </a:p>
      </dgm:t>
    </dgm:pt>
    <dgm:pt modelId="{B5375F89-7E35-4AE7-AEE7-49619D4FA6B6}" type="sibTrans" cxnId="{F0847C97-1186-4252-94F7-0462724E314D}">
      <dgm:prSet/>
      <dgm:spPr/>
      <dgm:t>
        <a:bodyPr/>
        <a:lstStyle/>
        <a:p>
          <a:endParaRPr lang="en-US"/>
        </a:p>
      </dgm:t>
    </dgm:pt>
    <dgm:pt modelId="{629C0C26-89BE-6E45-BA7A-DE2DCD2EC01C}" type="pres">
      <dgm:prSet presAssocID="{8E4A2A8A-5D63-47DF-A64E-2ECCDAC534EB}" presName="vert0" presStyleCnt="0">
        <dgm:presLayoutVars>
          <dgm:dir/>
          <dgm:animOne val="branch"/>
          <dgm:animLvl val="lvl"/>
        </dgm:presLayoutVars>
      </dgm:prSet>
      <dgm:spPr/>
    </dgm:pt>
    <dgm:pt modelId="{9D81055D-96CA-8748-8648-141AEED8CF14}" type="pres">
      <dgm:prSet presAssocID="{72173B46-168A-452D-B34F-902D97637A49}" presName="thickLine" presStyleLbl="alignNode1" presStyleIdx="0" presStyleCnt="5"/>
      <dgm:spPr/>
    </dgm:pt>
    <dgm:pt modelId="{512BE1E7-6A39-0346-B5D5-E03EE8784FC4}" type="pres">
      <dgm:prSet presAssocID="{72173B46-168A-452D-B34F-902D97637A49}" presName="horz1" presStyleCnt="0"/>
      <dgm:spPr/>
    </dgm:pt>
    <dgm:pt modelId="{2AB8B442-C3C7-2F45-8483-452E24F0287B}" type="pres">
      <dgm:prSet presAssocID="{72173B46-168A-452D-B34F-902D97637A49}" presName="tx1" presStyleLbl="revTx" presStyleIdx="0" presStyleCnt="5"/>
      <dgm:spPr/>
    </dgm:pt>
    <dgm:pt modelId="{D50571C7-DED1-4E46-9C42-BCA9CE625D54}" type="pres">
      <dgm:prSet presAssocID="{72173B46-168A-452D-B34F-902D97637A49}" presName="vert1" presStyleCnt="0"/>
      <dgm:spPr/>
    </dgm:pt>
    <dgm:pt modelId="{84EB79B6-E851-1141-A37E-6B65182F3F97}" type="pres">
      <dgm:prSet presAssocID="{1E0343C4-E514-427E-9544-965F0C1CDE58}" presName="thickLine" presStyleLbl="alignNode1" presStyleIdx="1" presStyleCnt="5"/>
      <dgm:spPr/>
    </dgm:pt>
    <dgm:pt modelId="{3DD86A40-A424-9645-B973-E9EA606D37EC}" type="pres">
      <dgm:prSet presAssocID="{1E0343C4-E514-427E-9544-965F0C1CDE58}" presName="horz1" presStyleCnt="0"/>
      <dgm:spPr/>
    </dgm:pt>
    <dgm:pt modelId="{458CC510-0DE1-2943-B0DA-CEF7AD8BD398}" type="pres">
      <dgm:prSet presAssocID="{1E0343C4-E514-427E-9544-965F0C1CDE58}" presName="tx1" presStyleLbl="revTx" presStyleIdx="1" presStyleCnt="5"/>
      <dgm:spPr/>
    </dgm:pt>
    <dgm:pt modelId="{0A1BF44F-FBC8-AB4A-9AF6-F72C7AC4B7A7}" type="pres">
      <dgm:prSet presAssocID="{1E0343C4-E514-427E-9544-965F0C1CDE58}" presName="vert1" presStyleCnt="0"/>
      <dgm:spPr/>
    </dgm:pt>
    <dgm:pt modelId="{A6AF55BC-A493-614E-B7C3-2404D02DEE41}" type="pres">
      <dgm:prSet presAssocID="{3F1A4FAC-18FB-4150-A8BA-99AAC7BE7719}" presName="thickLine" presStyleLbl="alignNode1" presStyleIdx="2" presStyleCnt="5"/>
      <dgm:spPr/>
    </dgm:pt>
    <dgm:pt modelId="{E100C002-C027-FE40-A542-D7F1E001301C}" type="pres">
      <dgm:prSet presAssocID="{3F1A4FAC-18FB-4150-A8BA-99AAC7BE7719}" presName="horz1" presStyleCnt="0"/>
      <dgm:spPr/>
    </dgm:pt>
    <dgm:pt modelId="{2EC37049-A096-714B-BFF5-E734E93C3602}" type="pres">
      <dgm:prSet presAssocID="{3F1A4FAC-18FB-4150-A8BA-99AAC7BE7719}" presName="tx1" presStyleLbl="revTx" presStyleIdx="2" presStyleCnt="5"/>
      <dgm:spPr/>
    </dgm:pt>
    <dgm:pt modelId="{0CCF1217-CD5A-4A4B-BD88-12DD250783EC}" type="pres">
      <dgm:prSet presAssocID="{3F1A4FAC-18FB-4150-A8BA-99AAC7BE7719}" presName="vert1" presStyleCnt="0"/>
      <dgm:spPr/>
    </dgm:pt>
    <dgm:pt modelId="{C47B2722-2E1B-3A4E-8C5B-0ECEFE700EB1}" type="pres">
      <dgm:prSet presAssocID="{141F6027-613A-440C-A70F-F35E3B0CE0C1}" presName="thickLine" presStyleLbl="alignNode1" presStyleIdx="3" presStyleCnt="5"/>
      <dgm:spPr/>
    </dgm:pt>
    <dgm:pt modelId="{CA90968D-3754-A642-B3A3-36FE997A3226}" type="pres">
      <dgm:prSet presAssocID="{141F6027-613A-440C-A70F-F35E3B0CE0C1}" presName="horz1" presStyleCnt="0"/>
      <dgm:spPr/>
    </dgm:pt>
    <dgm:pt modelId="{2A32C254-82FB-BA4D-8F05-6C818203E0F7}" type="pres">
      <dgm:prSet presAssocID="{141F6027-613A-440C-A70F-F35E3B0CE0C1}" presName="tx1" presStyleLbl="revTx" presStyleIdx="3" presStyleCnt="5"/>
      <dgm:spPr/>
    </dgm:pt>
    <dgm:pt modelId="{DC01C97C-0053-8A45-824C-318989AAB56B}" type="pres">
      <dgm:prSet presAssocID="{141F6027-613A-440C-A70F-F35E3B0CE0C1}" presName="vert1" presStyleCnt="0"/>
      <dgm:spPr/>
    </dgm:pt>
    <dgm:pt modelId="{BD14A712-56CD-0D48-A95D-C8471DFBCAEF}" type="pres">
      <dgm:prSet presAssocID="{FF249F26-8C43-4368-919E-3C7F89F2567A}" presName="thickLine" presStyleLbl="alignNode1" presStyleIdx="4" presStyleCnt="5"/>
      <dgm:spPr/>
    </dgm:pt>
    <dgm:pt modelId="{F9669AC5-A071-4440-9AD6-AFC85A8A5A85}" type="pres">
      <dgm:prSet presAssocID="{FF249F26-8C43-4368-919E-3C7F89F2567A}" presName="horz1" presStyleCnt="0"/>
      <dgm:spPr/>
    </dgm:pt>
    <dgm:pt modelId="{24504197-1E13-9641-BF80-21D843B8EDA8}" type="pres">
      <dgm:prSet presAssocID="{FF249F26-8C43-4368-919E-3C7F89F2567A}" presName="tx1" presStyleLbl="revTx" presStyleIdx="4" presStyleCnt="5"/>
      <dgm:spPr/>
    </dgm:pt>
    <dgm:pt modelId="{B5803BE9-AB6A-924A-A0FC-85F03849CA3F}" type="pres">
      <dgm:prSet presAssocID="{FF249F26-8C43-4368-919E-3C7F89F2567A}" presName="vert1" presStyleCnt="0"/>
      <dgm:spPr/>
    </dgm:pt>
  </dgm:ptLst>
  <dgm:cxnLst>
    <dgm:cxn modelId="{C8247714-5B3F-46D1-A34F-A051A8BDC029}" srcId="{8E4A2A8A-5D63-47DF-A64E-2ECCDAC534EB}" destId="{72173B46-168A-452D-B34F-902D97637A49}" srcOrd="0" destOrd="0" parTransId="{814B751F-C2E8-466A-98C0-38E26A534467}" sibTransId="{7CC2641D-689E-44F9-9CBE-EA1BA18472D8}"/>
    <dgm:cxn modelId="{4D671B19-8B04-114D-B61E-AE1348E76C3C}" type="presOf" srcId="{8E4A2A8A-5D63-47DF-A64E-2ECCDAC534EB}" destId="{629C0C26-89BE-6E45-BA7A-DE2DCD2EC01C}" srcOrd="0" destOrd="0" presId="urn:microsoft.com/office/officeart/2008/layout/LinedList"/>
    <dgm:cxn modelId="{927C9B2B-4400-FA40-859C-8035BA084EB0}" type="presOf" srcId="{72173B46-168A-452D-B34F-902D97637A49}" destId="{2AB8B442-C3C7-2F45-8483-452E24F0287B}" srcOrd="0" destOrd="0" presId="urn:microsoft.com/office/officeart/2008/layout/LinedList"/>
    <dgm:cxn modelId="{77711765-166F-B34A-8066-5A9777430E5C}" type="presOf" srcId="{FF249F26-8C43-4368-919E-3C7F89F2567A}" destId="{24504197-1E13-9641-BF80-21D843B8EDA8}" srcOrd="0" destOrd="0" presId="urn:microsoft.com/office/officeart/2008/layout/LinedList"/>
    <dgm:cxn modelId="{868AF078-5065-4670-AA9E-BDA05F539426}" srcId="{8E4A2A8A-5D63-47DF-A64E-2ECCDAC534EB}" destId="{141F6027-613A-440C-A70F-F35E3B0CE0C1}" srcOrd="3" destOrd="0" parTransId="{B21B40C0-DD53-4FDE-AD3A-951A83B7F4CA}" sibTransId="{7CC6F8A2-63B3-4C2A-93C3-FA5E71F2E0B6}"/>
    <dgm:cxn modelId="{94476A97-B4E0-4A02-98D5-E114C420E70A}" srcId="{8E4A2A8A-5D63-47DF-A64E-2ECCDAC534EB}" destId="{3F1A4FAC-18FB-4150-A8BA-99AAC7BE7719}" srcOrd="2" destOrd="0" parTransId="{22991C21-D63B-4882-B9C2-28150AE2F8DB}" sibTransId="{9F5C21FE-AD6B-49EC-9A57-6315DAA5B827}"/>
    <dgm:cxn modelId="{F0847C97-1186-4252-94F7-0462724E314D}" srcId="{8E4A2A8A-5D63-47DF-A64E-2ECCDAC534EB}" destId="{FF249F26-8C43-4368-919E-3C7F89F2567A}" srcOrd="4" destOrd="0" parTransId="{78B79C0A-B20D-4168-A0C7-E262D6659885}" sibTransId="{B5375F89-7E35-4AE7-AEE7-49619D4FA6B6}"/>
    <dgm:cxn modelId="{3183D1B2-9AAB-3A43-B8C1-22928C71730C}" type="presOf" srcId="{141F6027-613A-440C-A70F-F35E3B0CE0C1}" destId="{2A32C254-82FB-BA4D-8F05-6C818203E0F7}" srcOrd="0" destOrd="0" presId="urn:microsoft.com/office/officeart/2008/layout/LinedList"/>
    <dgm:cxn modelId="{FC26C6B8-2CF0-0E44-850E-DCE07245A235}" type="presOf" srcId="{3F1A4FAC-18FB-4150-A8BA-99AAC7BE7719}" destId="{2EC37049-A096-714B-BFF5-E734E93C3602}" srcOrd="0" destOrd="0" presId="urn:microsoft.com/office/officeart/2008/layout/LinedList"/>
    <dgm:cxn modelId="{CE8711D8-47EA-4A4B-807B-735BB99C0664}" srcId="{8E4A2A8A-5D63-47DF-A64E-2ECCDAC534EB}" destId="{1E0343C4-E514-427E-9544-965F0C1CDE58}" srcOrd="1" destOrd="0" parTransId="{4B28C2E3-ABFF-4065-BE42-76F574FDC28B}" sibTransId="{6987D6E7-DD58-4D0A-BC09-21F979EDAE98}"/>
    <dgm:cxn modelId="{DFDBB9F6-3E0A-AD41-B8BE-D722A897BF6F}" type="presOf" srcId="{1E0343C4-E514-427E-9544-965F0C1CDE58}" destId="{458CC510-0DE1-2943-B0DA-CEF7AD8BD398}" srcOrd="0" destOrd="0" presId="urn:microsoft.com/office/officeart/2008/layout/LinedList"/>
    <dgm:cxn modelId="{1CB32060-4368-BF4F-B87A-EDB38A7273EC}" type="presParOf" srcId="{629C0C26-89BE-6E45-BA7A-DE2DCD2EC01C}" destId="{9D81055D-96CA-8748-8648-141AEED8CF14}" srcOrd="0" destOrd="0" presId="urn:microsoft.com/office/officeart/2008/layout/LinedList"/>
    <dgm:cxn modelId="{16D1AD37-147C-5949-8FD4-3B3559403285}" type="presParOf" srcId="{629C0C26-89BE-6E45-BA7A-DE2DCD2EC01C}" destId="{512BE1E7-6A39-0346-B5D5-E03EE8784FC4}" srcOrd="1" destOrd="0" presId="urn:microsoft.com/office/officeart/2008/layout/LinedList"/>
    <dgm:cxn modelId="{DA293DC6-2832-B249-9637-11D1CC357061}" type="presParOf" srcId="{512BE1E7-6A39-0346-B5D5-E03EE8784FC4}" destId="{2AB8B442-C3C7-2F45-8483-452E24F0287B}" srcOrd="0" destOrd="0" presId="urn:microsoft.com/office/officeart/2008/layout/LinedList"/>
    <dgm:cxn modelId="{CB9B7C10-153D-E046-BF22-86E3E3E6FF37}" type="presParOf" srcId="{512BE1E7-6A39-0346-B5D5-E03EE8784FC4}" destId="{D50571C7-DED1-4E46-9C42-BCA9CE625D54}" srcOrd="1" destOrd="0" presId="urn:microsoft.com/office/officeart/2008/layout/LinedList"/>
    <dgm:cxn modelId="{79A31852-746E-5043-907A-4B337F68179E}" type="presParOf" srcId="{629C0C26-89BE-6E45-BA7A-DE2DCD2EC01C}" destId="{84EB79B6-E851-1141-A37E-6B65182F3F97}" srcOrd="2" destOrd="0" presId="urn:microsoft.com/office/officeart/2008/layout/LinedList"/>
    <dgm:cxn modelId="{71407A5E-1309-DF4C-BBB5-234D0249D977}" type="presParOf" srcId="{629C0C26-89BE-6E45-BA7A-DE2DCD2EC01C}" destId="{3DD86A40-A424-9645-B973-E9EA606D37EC}" srcOrd="3" destOrd="0" presId="urn:microsoft.com/office/officeart/2008/layout/LinedList"/>
    <dgm:cxn modelId="{E4B0AC4E-7456-9F40-BD17-3B55A04B222E}" type="presParOf" srcId="{3DD86A40-A424-9645-B973-E9EA606D37EC}" destId="{458CC510-0DE1-2943-B0DA-CEF7AD8BD398}" srcOrd="0" destOrd="0" presId="urn:microsoft.com/office/officeart/2008/layout/LinedList"/>
    <dgm:cxn modelId="{D95012D9-6ABE-9E4E-ACEC-DF49AF36976B}" type="presParOf" srcId="{3DD86A40-A424-9645-B973-E9EA606D37EC}" destId="{0A1BF44F-FBC8-AB4A-9AF6-F72C7AC4B7A7}" srcOrd="1" destOrd="0" presId="urn:microsoft.com/office/officeart/2008/layout/LinedList"/>
    <dgm:cxn modelId="{FAC8818E-9CCA-7447-9B90-51E739D488E0}" type="presParOf" srcId="{629C0C26-89BE-6E45-BA7A-DE2DCD2EC01C}" destId="{A6AF55BC-A493-614E-B7C3-2404D02DEE41}" srcOrd="4" destOrd="0" presId="urn:microsoft.com/office/officeart/2008/layout/LinedList"/>
    <dgm:cxn modelId="{80AD8635-442A-ED47-ABA4-2358945A5FB8}" type="presParOf" srcId="{629C0C26-89BE-6E45-BA7A-DE2DCD2EC01C}" destId="{E100C002-C027-FE40-A542-D7F1E001301C}" srcOrd="5" destOrd="0" presId="urn:microsoft.com/office/officeart/2008/layout/LinedList"/>
    <dgm:cxn modelId="{226A882A-3C27-D546-A42E-6350CF332483}" type="presParOf" srcId="{E100C002-C027-FE40-A542-D7F1E001301C}" destId="{2EC37049-A096-714B-BFF5-E734E93C3602}" srcOrd="0" destOrd="0" presId="urn:microsoft.com/office/officeart/2008/layout/LinedList"/>
    <dgm:cxn modelId="{17704766-EF27-F14F-BEDC-EE04A6AA0D73}" type="presParOf" srcId="{E100C002-C027-FE40-A542-D7F1E001301C}" destId="{0CCF1217-CD5A-4A4B-BD88-12DD250783EC}" srcOrd="1" destOrd="0" presId="urn:microsoft.com/office/officeart/2008/layout/LinedList"/>
    <dgm:cxn modelId="{09CC40C2-63B5-AB41-9BF4-DD2521814AFF}" type="presParOf" srcId="{629C0C26-89BE-6E45-BA7A-DE2DCD2EC01C}" destId="{C47B2722-2E1B-3A4E-8C5B-0ECEFE700EB1}" srcOrd="6" destOrd="0" presId="urn:microsoft.com/office/officeart/2008/layout/LinedList"/>
    <dgm:cxn modelId="{DB059912-D454-F24C-AABE-95AFDC51B240}" type="presParOf" srcId="{629C0C26-89BE-6E45-BA7A-DE2DCD2EC01C}" destId="{CA90968D-3754-A642-B3A3-36FE997A3226}" srcOrd="7" destOrd="0" presId="urn:microsoft.com/office/officeart/2008/layout/LinedList"/>
    <dgm:cxn modelId="{5DC717BE-4579-9147-81B1-A96D0C7DB5E4}" type="presParOf" srcId="{CA90968D-3754-A642-B3A3-36FE997A3226}" destId="{2A32C254-82FB-BA4D-8F05-6C818203E0F7}" srcOrd="0" destOrd="0" presId="urn:microsoft.com/office/officeart/2008/layout/LinedList"/>
    <dgm:cxn modelId="{E93504BC-8E95-7F4A-BD4E-5EE83A717226}" type="presParOf" srcId="{CA90968D-3754-A642-B3A3-36FE997A3226}" destId="{DC01C97C-0053-8A45-824C-318989AAB56B}" srcOrd="1" destOrd="0" presId="urn:microsoft.com/office/officeart/2008/layout/LinedList"/>
    <dgm:cxn modelId="{E5F68AFA-2485-A54B-A471-5E15112441D0}" type="presParOf" srcId="{629C0C26-89BE-6E45-BA7A-DE2DCD2EC01C}" destId="{BD14A712-56CD-0D48-A95D-C8471DFBCAEF}" srcOrd="8" destOrd="0" presId="urn:microsoft.com/office/officeart/2008/layout/LinedList"/>
    <dgm:cxn modelId="{68E510BA-EF6A-494E-927A-E4A5548E4305}" type="presParOf" srcId="{629C0C26-89BE-6E45-BA7A-DE2DCD2EC01C}" destId="{F9669AC5-A071-4440-9AD6-AFC85A8A5A85}" srcOrd="9" destOrd="0" presId="urn:microsoft.com/office/officeart/2008/layout/LinedList"/>
    <dgm:cxn modelId="{E0710E75-7ADE-B347-8DF7-3AAB828E24EE}" type="presParOf" srcId="{F9669AC5-A071-4440-9AD6-AFC85A8A5A85}" destId="{24504197-1E13-9641-BF80-21D843B8EDA8}" srcOrd="0" destOrd="0" presId="urn:microsoft.com/office/officeart/2008/layout/LinedList"/>
    <dgm:cxn modelId="{25D2CFE6-7A11-FB43-831E-E789FB664FEC}" type="presParOf" srcId="{F9669AC5-A071-4440-9AD6-AFC85A8A5A85}" destId="{B5803BE9-AB6A-924A-A0FC-85F03849CA3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5FE41E-20FD-4A9E-8062-1DE2E6DBCB0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A8AEE2-45AB-4B58-BDBB-A8D0EF4202D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Congiunturali</a:t>
          </a:r>
          <a:r>
            <a:rPr lang="en-US"/>
            <a:t>, senza pianificazione e seguito pianificato (Fiere, saloni, esposizioni…)</a:t>
          </a:r>
        </a:p>
      </dgm:t>
    </dgm:pt>
    <dgm:pt modelId="{54492D55-F140-49BD-B018-23B7FE17CAAB}" type="parTrans" cxnId="{36680D60-C5FB-4A78-83E6-A385604B32C3}">
      <dgm:prSet/>
      <dgm:spPr/>
      <dgm:t>
        <a:bodyPr/>
        <a:lstStyle/>
        <a:p>
          <a:endParaRPr lang="en-US"/>
        </a:p>
      </dgm:t>
    </dgm:pt>
    <dgm:pt modelId="{7A8785D9-48C5-4531-907D-64A55E4CF867}" type="sibTrans" cxnId="{36680D60-C5FB-4A78-83E6-A385604B32C3}">
      <dgm:prSet/>
      <dgm:spPr/>
      <dgm:t>
        <a:bodyPr/>
        <a:lstStyle/>
        <a:p>
          <a:endParaRPr lang="en-US"/>
        </a:p>
      </dgm:t>
    </dgm:pt>
    <dgm:pt modelId="{A7FCED98-A4A4-48F2-AF25-0FFC5B9DEC9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Trainate</a:t>
          </a:r>
          <a:r>
            <a:rPr lang="en-US"/>
            <a:t> da altre commesse o relazioni o espansioni di settore:</a:t>
          </a:r>
        </a:p>
      </dgm:t>
    </dgm:pt>
    <dgm:pt modelId="{82608A5D-CE43-4EA6-9F07-3E751CD5C320}" type="parTrans" cxnId="{FF417530-23C8-4F8E-B9B8-5EA68CD3CE78}">
      <dgm:prSet/>
      <dgm:spPr/>
      <dgm:t>
        <a:bodyPr/>
        <a:lstStyle/>
        <a:p>
          <a:endParaRPr lang="en-US"/>
        </a:p>
      </dgm:t>
    </dgm:pt>
    <dgm:pt modelId="{3FBEBF57-BA3A-4017-A4F6-F2B30E14B77F}" type="sibTrans" cxnId="{FF417530-23C8-4F8E-B9B8-5EA68CD3CE78}">
      <dgm:prSet/>
      <dgm:spPr/>
      <dgm:t>
        <a:bodyPr/>
        <a:lstStyle/>
        <a:p>
          <a:endParaRPr lang="en-US"/>
        </a:p>
      </dgm:t>
    </dgm:pt>
    <dgm:pt modelId="{A497717C-AB39-470D-B8CD-1C376CCA5A7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D</a:t>
          </a:r>
          <a:r>
            <a:rPr lang="en-US"/>
            <a:t>urata della commessa</a:t>
          </a:r>
        </a:p>
      </dgm:t>
    </dgm:pt>
    <dgm:pt modelId="{E483C5E0-45C8-435F-BBF4-0F265C1C0145}" type="parTrans" cxnId="{B7F7551D-26D1-4701-9E69-D7F2A2346BD1}">
      <dgm:prSet/>
      <dgm:spPr/>
      <dgm:t>
        <a:bodyPr/>
        <a:lstStyle/>
        <a:p>
          <a:endParaRPr lang="en-US"/>
        </a:p>
      </dgm:t>
    </dgm:pt>
    <dgm:pt modelId="{477C681B-4093-4ADD-96E3-E800D2074195}" type="sibTrans" cxnId="{B7F7551D-26D1-4701-9E69-D7F2A2346BD1}">
      <dgm:prSet/>
      <dgm:spPr/>
      <dgm:t>
        <a:bodyPr/>
        <a:lstStyle/>
        <a:p>
          <a:endParaRPr lang="en-US"/>
        </a:p>
      </dgm:t>
    </dgm:pt>
    <dgm:pt modelId="{C5E43DDB-3598-426E-A41D-46C735ABFD6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M</a:t>
          </a:r>
          <a:r>
            <a:rPr lang="en-US"/>
            <a:t>argini economici</a:t>
          </a:r>
        </a:p>
      </dgm:t>
    </dgm:pt>
    <dgm:pt modelId="{371E859B-E1CB-42BE-BF21-63B07BE9D7B1}" type="parTrans" cxnId="{811B16FD-C6B9-4262-9E65-94A7BF85AC73}">
      <dgm:prSet/>
      <dgm:spPr/>
      <dgm:t>
        <a:bodyPr/>
        <a:lstStyle/>
        <a:p>
          <a:endParaRPr lang="en-US"/>
        </a:p>
      </dgm:t>
    </dgm:pt>
    <dgm:pt modelId="{7A354372-9C06-407E-8A6E-3E4CE1E314E3}" type="sibTrans" cxnId="{811B16FD-C6B9-4262-9E65-94A7BF85AC73}">
      <dgm:prSet/>
      <dgm:spPr/>
      <dgm:t>
        <a:bodyPr/>
        <a:lstStyle/>
        <a:p>
          <a:endParaRPr lang="en-US"/>
        </a:p>
      </dgm:t>
    </dgm:pt>
    <dgm:pt modelId="{3A3D9BC8-7327-4AF5-866D-EF6F07D3327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S</a:t>
          </a:r>
          <a:r>
            <a:rPr lang="en-US"/>
            <a:t>ostegno finanziario</a:t>
          </a:r>
        </a:p>
      </dgm:t>
    </dgm:pt>
    <dgm:pt modelId="{72767FC3-C3A5-4D2B-BE02-E0E9BEA3FDFF}" type="parTrans" cxnId="{B7BB5BB0-6553-4FE4-B412-6A7D1D5A7CEC}">
      <dgm:prSet/>
      <dgm:spPr/>
      <dgm:t>
        <a:bodyPr/>
        <a:lstStyle/>
        <a:p>
          <a:endParaRPr lang="en-US"/>
        </a:p>
      </dgm:t>
    </dgm:pt>
    <dgm:pt modelId="{BD674191-B422-4D76-8762-AAACCC23D721}" type="sibTrans" cxnId="{B7BB5BB0-6553-4FE4-B412-6A7D1D5A7CEC}">
      <dgm:prSet/>
      <dgm:spPr/>
      <dgm:t>
        <a:bodyPr/>
        <a:lstStyle/>
        <a:p>
          <a:endParaRPr lang="en-US"/>
        </a:p>
      </dgm:t>
    </dgm:pt>
    <dgm:pt modelId="{411963A9-1AA1-4B38-8884-C0FC69E244E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S</a:t>
          </a:r>
          <a:r>
            <a:rPr lang="en-US"/>
            <a:t>upporto organizzativo</a:t>
          </a:r>
        </a:p>
      </dgm:t>
    </dgm:pt>
    <dgm:pt modelId="{682C7769-CF96-4683-A19F-33A4DDEDCC5E}" type="parTrans" cxnId="{9E2968BD-65F5-447B-9396-B98E0B09D94E}">
      <dgm:prSet/>
      <dgm:spPr/>
      <dgm:t>
        <a:bodyPr/>
        <a:lstStyle/>
        <a:p>
          <a:endParaRPr lang="en-US"/>
        </a:p>
      </dgm:t>
    </dgm:pt>
    <dgm:pt modelId="{7273C201-6D1C-4C79-A337-A8849C763563}" type="sibTrans" cxnId="{9E2968BD-65F5-447B-9396-B98E0B09D94E}">
      <dgm:prSet/>
      <dgm:spPr/>
      <dgm:t>
        <a:bodyPr/>
        <a:lstStyle/>
        <a:p>
          <a:endParaRPr lang="en-US"/>
        </a:p>
      </dgm:t>
    </dgm:pt>
    <dgm:pt modelId="{9FF450BA-86CC-4451-B6CC-3C8C6BD256D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 err="1"/>
            <a:t>Progettata</a:t>
          </a:r>
          <a:endParaRPr lang="en-US" b="1" dirty="0"/>
        </a:p>
      </dgm:t>
    </dgm:pt>
    <dgm:pt modelId="{370D9B54-DEE5-42BC-85BF-7DCB5E22B857}" type="parTrans" cxnId="{C51FA67D-29D9-4CB1-8E46-97C3C7266CB3}">
      <dgm:prSet/>
      <dgm:spPr/>
      <dgm:t>
        <a:bodyPr/>
        <a:lstStyle/>
        <a:p>
          <a:endParaRPr lang="en-US"/>
        </a:p>
      </dgm:t>
    </dgm:pt>
    <dgm:pt modelId="{953B754A-4EC5-45B6-BCAF-57E6DD6F0D92}" type="sibTrans" cxnId="{C51FA67D-29D9-4CB1-8E46-97C3C7266CB3}">
      <dgm:prSet/>
      <dgm:spPr/>
      <dgm:t>
        <a:bodyPr/>
        <a:lstStyle/>
        <a:p>
          <a:endParaRPr lang="en-US"/>
        </a:p>
      </dgm:t>
    </dgm:pt>
    <dgm:pt modelId="{1912327C-5576-4580-8B9A-B5CC1906E592}" type="pres">
      <dgm:prSet presAssocID="{9B5FE41E-20FD-4A9E-8062-1DE2E6DBCB09}" presName="root" presStyleCnt="0">
        <dgm:presLayoutVars>
          <dgm:dir/>
          <dgm:resizeHandles val="exact"/>
        </dgm:presLayoutVars>
      </dgm:prSet>
      <dgm:spPr/>
    </dgm:pt>
    <dgm:pt modelId="{8FDC307D-5D3C-4515-9AA0-088A6EAAF106}" type="pres">
      <dgm:prSet presAssocID="{8AA8AEE2-45AB-4B58-BDBB-A8D0EF4202D9}" presName="compNode" presStyleCnt="0"/>
      <dgm:spPr/>
    </dgm:pt>
    <dgm:pt modelId="{C3B7BC19-5271-4A46-A1FC-F1410B0C91A6}" type="pres">
      <dgm:prSet presAssocID="{8AA8AEE2-45AB-4B58-BDBB-A8D0EF4202D9}" presName="bgRect" presStyleLbl="bgShp" presStyleIdx="0" presStyleCnt="3"/>
      <dgm:spPr/>
    </dgm:pt>
    <dgm:pt modelId="{826633F9-7B14-4CDE-8F2A-4D98A4752080}" type="pres">
      <dgm:prSet presAssocID="{8AA8AEE2-45AB-4B58-BDBB-A8D0EF4202D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rty Mask"/>
        </a:ext>
      </dgm:extLst>
    </dgm:pt>
    <dgm:pt modelId="{46F3EC0A-D642-4214-B1CE-EF62A91EEDA0}" type="pres">
      <dgm:prSet presAssocID="{8AA8AEE2-45AB-4B58-BDBB-A8D0EF4202D9}" presName="spaceRect" presStyleCnt="0"/>
      <dgm:spPr/>
    </dgm:pt>
    <dgm:pt modelId="{7BBE910F-DD68-4135-88E5-69A474D8C48B}" type="pres">
      <dgm:prSet presAssocID="{8AA8AEE2-45AB-4B58-BDBB-A8D0EF4202D9}" presName="parTx" presStyleLbl="revTx" presStyleIdx="0" presStyleCnt="4">
        <dgm:presLayoutVars>
          <dgm:chMax val="0"/>
          <dgm:chPref val="0"/>
        </dgm:presLayoutVars>
      </dgm:prSet>
      <dgm:spPr/>
    </dgm:pt>
    <dgm:pt modelId="{79803D99-9B07-482E-8F06-DCAFBF1E9FDA}" type="pres">
      <dgm:prSet presAssocID="{7A8785D9-48C5-4531-907D-64A55E4CF867}" presName="sibTrans" presStyleCnt="0"/>
      <dgm:spPr/>
    </dgm:pt>
    <dgm:pt modelId="{9E158CCD-26E9-4AD7-8037-18581549D521}" type="pres">
      <dgm:prSet presAssocID="{A7FCED98-A4A4-48F2-AF25-0FFC5B9DEC94}" presName="compNode" presStyleCnt="0"/>
      <dgm:spPr/>
    </dgm:pt>
    <dgm:pt modelId="{7BAF6064-4F7D-4644-9C4C-EEDA70CE4F16}" type="pres">
      <dgm:prSet presAssocID="{A7FCED98-A4A4-48F2-AF25-0FFC5B9DEC94}" presName="bgRect" presStyleLbl="bgShp" presStyleIdx="1" presStyleCnt="3"/>
      <dgm:spPr/>
    </dgm:pt>
    <dgm:pt modelId="{B3B1E02B-5A4D-41FE-965E-7B7DF4527814}" type="pres">
      <dgm:prSet presAssocID="{A7FCED98-A4A4-48F2-AF25-0FFC5B9DEC9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914477D5-9972-4D1E-82BB-272EC212963A}" type="pres">
      <dgm:prSet presAssocID="{A7FCED98-A4A4-48F2-AF25-0FFC5B9DEC94}" presName="spaceRect" presStyleCnt="0"/>
      <dgm:spPr/>
    </dgm:pt>
    <dgm:pt modelId="{10C0404F-1A40-4638-9C93-8F5D025E4B1C}" type="pres">
      <dgm:prSet presAssocID="{A7FCED98-A4A4-48F2-AF25-0FFC5B9DEC94}" presName="parTx" presStyleLbl="revTx" presStyleIdx="1" presStyleCnt="4">
        <dgm:presLayoutVars>
          <dgm:chMax val="0"/>
          <dgm:chPref val="0"/>
        </dgm:presLayoutVars>
      </dgm:prSet>
      <dgm:spPr/>
    </dgm:pt>
    <dgm:pt modelId="{6594881A-F68D-4BE0-8921-1B109C0F82DB}" type="pres">
      <dgm:prSet presAssocID="{A7FCED98-A4A4-48F2-AF25-0FFC5B9DEC94}" presName="desTx" presStyleLbl="revTx" presStyleIdx="2" presStyleCnt="4">
        <dgm:presLayoutVars/>
      </dgm:prSet>
      <dgm:spPr/>
    </dgm:pt>
    <dgm:pt modelId="{D4AFF279-7F6F-4627-AD65-12B665AAD7BD}" type="pres">
      <dgm:prSet presAssocID="{3FBEBF57-BA3A-4017-A4F6-F2B30E14B77F}" presName="sibTrans" presStyleCnt="0"/>
      <dgm:spPr/>
    </dgm:pt>
    <dgm:pt modelId="{96E7C258-5F3D-418D-A85A-16B2702C08AF}" type="pres">
      <dgm:prSet presAssocID="{9FF450BA-86CC-4451-B6CC-3C8C6BD256D3}" presName="compNode" presStyleCnt="0"/>
      <dgm:spPr/>
    </dgm:pt>
    <dgm:pt modelId="{BE8BC9D9-C733-49F9-BC00-F26D9ABFCD22}" type="pres">
      <dgm:prSet presAssocID="{9FF450BA-86CC-4451-B6CC-3C8C6BD256D3}" presName="bgRect" presStyleLbl="bgShp" presStyleIdx="2" presStyleCnt="3"/>
      <dgm:spPr/>
    </dgm:pt>
    <dgm:pt modelId="{FCEBBA32-95D9-4860-960F-541A8E517A1F}" type="pres">
      <dgm:prSet presAssocID="{9FF450BA-86CC-4451-B6CC-3C8C6BD256D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lette"/>
        </a:ext>
      </dgm:extLst>
    </dgm:pt>
    <dgm:pt modelId="{DB899D9D-4C73-47CD-B379-F744A21D2109}" type="pres">
      <dgm:prSet presAssocID="{9FF450BA-86CC-4451-B6CC-3C8C6BD256D3}" presName="spaceRect" presStyleCnt="0"/>
      <dgm:spPr/>
    </dgm:pt>
    <dgm:pt modelId="{2A270BDF-36E5-45DA-A24A-FE34AE054431}" type="pres">
      <dgm:prSet presAssocID="{9FF450BA-86CC-4451-B6CC-3C8C6BD256D3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7F7551D-26D1-4701-9E69-D7F2A2346BD1}" srcId="{A7FCED98-A4A4-48F2-AF25-0FFC5B9DEC94}" destId="{A497717C-AB39-470D-B8CD-1C376CCA5A78}" srcOrd="0" destOrd="0" parTransId="{E483C5E0-45C8-435F-BBF4-0F265C1C0145}" sibTransId="{477C681B-4093-4ADD-96E3-E800D2074195}"/>
    <dgm:cxn modelId="{0577392D-418F-420C-B984-13562D3C7F2A}" type="presOf" srcId="{3A3D9BC8-7327-4AF5-866D-EF6F07D3327A}" destId="{6594881A-F68D-4BE0-8921-1B109C0F82DB}" srcOrd="0" destOrd="2" presId="urn:microsoft.com/office/officeart/2018/2/layout/IconVerticalSolidList"/>
    <dgm:cxn modelId="{FF417530-23C8-4F8E-B9B8-5EA68CD3CE78}" srcId="{9B5FE41E-20FD-4A9E-8062-1DE2E6DBCB09}" destId="{A7FCED98-A4A4-48F2-AF25-0FFC5B9DEC94}" srcOrd="1" destOrd="0" parTransId="{82608A5D-CE43-4EA6-9F07-3E751CD5C320}" sibTransId="{3FBEBF57-BA3A-4017-A4F6-F2B30E14B77F}"/>
    <dgm:cxn modelId="{E2C91134-D6C3-4219-B8BA-C49D4C378D51}" type="presOf" srcId="{A497717C-AB39-470D-B8CD-1C376CCA5A78}" destId="{6594881A-F68D-4BE0-8921-1B109C0F82DB}" srcOrd="0" destOrd="0" presId="urn:microsoft.com/office/officeart/2018/2/layout/IconVerticalSolidList"/>
    <dgm:cxn modelId="{10709B35-7F0A-4796-B3D6-712D36FF83C2}" type="presOf" srcId="{A7FCED98-A4A4-48F2-AF25-0FFC5B9DEC94}" destId="{10C0404F-1A40-4638-9C93-8F5D025E4B1C}" srcOrd="0" destOrd="0" presId="urn:microsoft.com/office/officeart/2018/2/layout/IconVerticalSolidList"/>
    <dgm:cxn modelId="{36680D60-C5FB-4A78-83E6-A385604B32C3}" srcId="{9B5FE41E-20FD-4A9E-8062-1DE2E6DBCB09}" destId="{8AA8AEE2-45AB-4B58-BDBB-A8D0EF4202D9}" srcOrd="0" destOrd="0" parTransId="{54492D55-F140-49BD-B018-23B7FE17CAAB}" sibTransId="{7A8785D9-48C5-4531-907D-64A55E4CF867}"/>
    <dgm:cxn modelId="{C51FA67D-29D9-4CB1-8E46-97C3C7266CB3}" srcId="{9B5FE41E-20FD-4A9E-8062-1DE2E6DBCB09}" destId="{9FF450BA-86CC-4451-B6CC-3C8C6BD256D3}" srcOrd="2" destOrd="0" parTransId="{370D9B54-DEE5-42BC-85BF-7DCB5E22B857}" sibTransId="{953B754A-4EC5-45B6-BCAF-57E6DD6F0D92}"/>
    <dgm:cxn modelId="{9AE18D8D-47DB-4239-8DC6-54619A758724}" type="presOf" srcId="{9B5FE41E-20FD-4A9E-8062-1DE2E6DBCB09}" destId="{1912327C-5576-4580-8B9A-B5CC1906E592}" srcOrd="0" destOrd="0" presId="urn:microsoft.com/office/officeart/2018/2/layout/IconVerticalSolidList"/>
    <dgm:cxn modelId="{B7BB5BB0-6553-4FE4-B412-6A7D1D5A7CEC}" srcId="{A7FCED98-A4A4-48F2-AF25-0FFC5B9DEC94}" destId="{3A3D9BC8-7327-4AF5-866D-EF6F07D3327A}" srcOrd="2" destOrd="0" parTransId="{72767FC3-C3A5-4D2B-BE02-E0E9BEA3FDFF}" sibTransId="{BD674191-B422-4D76-8762-AAACCC23D721}"/>
    <dgm:cxn modelId="{9E2968BD-65F5-447B-9396-B98E0B09D94E}" srcId="{A7FCED98-A4A4-48F2-AF25-0FFC5B9DEC94}" destId="{411963A9-1AA1-4B38-8884-C0FC69E244E8}" srcOrd="3" destOrd="0" parTransId="{682C7769-CF96-4683-A19F-33A4DDEDCC5E}" sibTransId="{7273C201-6D1C-4C79-A337-A8849C763563}"/>
    <dgm:cxn modelId="{715536DF-883E-4971-8A55-C2FC4C872B7E}" type="presOf" srcId="{411963A9-1AA1-4B38-8884-C0FC69E244E8}" destId="{6594881A-F68D-4BE0-8921-1B109C0F82DB}" srcOrd="0" destOrd="3" presId="urn:microsoft.com/office/officeart/2018/2/layout/IconVerticalSolidList"/>
    <dgm:cxn modelId="{A5F0C7E6-7911-4855-9161-B4FFABE140D8}" type="presOf" srcId="{9FF450BA-86CC-4451-B6CC-3C8C6BD256D3}" destId="{2A270BDF-36E5-45DA-A24A-FE34AE054431}" srcOrd="0" destOrd="0" presId="urn:microsoft.com/office/officeart/2018/2/layout/IconVerticalSolidList"/>
    <dgm:cxn modelId="{4503B8EF-2686-4F9E-AB73-A49E5ECE00BC}" type="presOf" srcId="{C5E43DDB-3598-426E-A41D-46C735ABFD66}" destId="{6594881A-F68D-4BE0-8921-1B109C0F82DB}" srcOrd="0" destOrd="1" presId="urn:microsoft.com/office/officeart/2018/2/layout/IconVerticalSolidList"/>
    <dgm:cxn modelId="{A3A385F1-CB82-4566-8E1F-84A175AE1C1C}" type="presOf" srcId="{8AA8AEE2-45AB-4B58-BDBB-A8D0EF4202D9}" destId="{7BBE910F-DD68-4135-88E5-69A474D8C48B}" srcOrd="0" destOrd="0" presId="urn:microsoft.com/office/officeart/2018/2/layout/IconVerticalSolidList"/>
    <dgm:cxn modelId="{811B16FD-C6B9-4262-9E65-94A7BF85AC73}" srcId="{A7FCED98-A4A4-48F2-AF25-0FFC5B9DEC94}" destId="{C5E43DDB-3598-426E-A41D-46C735ABFD66}" srcOrd="1" destOrd="0" parTransId="{371E859B-E1CB-42BE-BF21-63B07BE9D7B1}" sibTransId="{7A354372-9C06-407E-8A6E-3E4CE1E314E3}"/>
    <dgm:cxn modelId="{09A85A9B-5225-4254-AB30-544F747563EE}" type="presParOf" srcId="{1912327C-5576-4580-8B9A-B5CC1906E592}" destId="{8FDC307D-5D3C-4515-9AA0-088A6EAAF106}" srcOrd="0" destOrd="0" presId="urn:microsoft.com/office/officeart/2018/2/layout/IconVerticalSolidList"/>
    <dgm:cxn modelId="{A7C549A3-CCF4-41BA-A346-CC7C65F3AD8F}" type="presParOf" srcId="{8FDC307D-5D3C-4515-9AA0-088A6EAAF106}" destId="{C3B7BC19-5271-4A46-A1FC-F1410B0C91A6}" srcOrd="0" destOrd="0" presId="urn:microsoft.com/office/officeart/2018/2/layout/IconVerticalSolidList"/>
    <dgm:cxn modelId="{E51A3B07-4B26-4AE3-8E38-7A2647B9ECED}" type="presParOf" srcId="{8FDC307D-5D3C-4515-9AA0-088A6EAAF106}" destId="{826633F9-7B14-4CDE-8F2A-4D98A4752080}" srcOrd="1" destOrd="0" presId="urn:microsoft.com/office/officeart/2018/2/layout/IconVerticalSolidList"/>
    <dgm:cxn modelId="{5FD5A78B-0660-4143-81BD-A93E09719421}" type="presParOf" srcId="{8FDC307D-5D3C-4515-9AA0-088A6EAAF106}" destId="{46F3EC0A-D642-4214-B1CE-EF62A91EEDA0}" srcOrd="2" destOrd="0" presId="urn:microsoft.com/office/officeart/2018/2/layout/IconVerticalSolidList"/>
    <dgm:cxn modelId="{A617BDC6-028A-479B-8D29-5EB610629EFD}" type="presParOf" srcId="{8FDC307D-5D3C-4515-9AA0-088A6EAAF106}" destId="{7BBE910F-DD68-4135-88E5-69A474D8C48B}" srcOrd="3" destOrd="0" presId="urn:microsoft.com/office/officeart/2018/2/layout/IconVerticalSolidList"/>
    <dgm:cxn modelId="{005B2969-16C6-44F8-A708-5C75ECA998BC}" type="presParOf" srcId="{1912327C-5576-4580-8B9A-B5CC1906E592}" destId="{79803D99-9B07-482E-8F06-DCAFBF1E9FDA}" srcOrd="1" destOrd="0" presId="urn:microsoft.com/office/officeart/2018/2/layout/IconVerticalSolidList"/>
    <dgm:cxn modelId="{EF84E86A-1BD0-4321-BB3A-9F3926D55B53}" type="presParOf" srcId="{1912327C-5576-4580-8B9A-B5CC1906E592}" destId="{9E158CCD-26E9-4AD7-8037-18581549D521}" srcOrd="2" destOrd="0" presId="urn:microsoft.com/office/officeart/2018/2/layout/IconVerticalSolidList"/>
    <dgm:cxn modelId="{FB5586D6-DC22-4A11-B42B-1A7E20C55C44}" type="presParOf" srcId="{9E158CCD-26E9-4AD7-8037-18581549D521}" destId="{7BAF6064-4F7D-4644-9C4C-EEDA70CE4F16}" srcOrd="0" destOrd="0" presId="urn:microsoft.com/office/officeart/2018/2/layout/IconVerticalSolidList"/>
    <dgm:cxn modelId="{9033E5C3-9482-42C3-BF25-7B1DCF0B84A8}" type="presParOf" srcId="{9E158CCD-26E9-4AD7-8037-18581549D521}" destId="{B3B1E02B-5A4D-41FE-965E-7B7DF4527814}" srcOrd="1" destOrd="0" presId="urn:microsoft.com/office/officeart/2018/2/layout/IconVerticalSolidList"/>
    <dgm:cxn modelId="{81E4D3F6-F6C0-43AB-89D5-F205EC640BA7}" type="presParOf" srcId="{9E158CCD-26E9-4AD7-8037-18581549D521}" destId="{914477D5-9972-4D1E-82BB-272EC212963A}" srcOrd="2" destOrd="0" presId="urn:microsoft.com/office/officeart/2018/2/layout/IconVerticalSolidList"/>
    <dgm:cxn modelId="{30CD129D-B8A1-43E5-A861-4B4816D8B433}" type="presParOf" srcId="{9E158CCD-26E9-4AD7-8037-18581549D521}" destId="{10C0404F-1A40-4638-9C93-8F5D025E4B1C}" srcOrd="3" destOrd="0" presId="urn:microsoft.com/office/officeart/2018/2/layout/IconVerticalSolidList"/>
    <dgm:cxn modelId="{57B0189E-4365-407E-BFC6-F9E37BE53674}" type="presParOf" srcId="{9E158CCD-26E9-4AD7-8037-18581549D521}" destId="{6594881A-F68D-4BE0-8921-1B109C0F82DB}" srcOrd="4" destOrd="0" presId="urn:microsoft.com/office/officeart/2018/2/layout/IconVerticalSolidList"/>
    <dgm:cxn modelId="{BA58576B-D535-4F12-BB8B-993DE5A55080}" type="presParOf" srcId="{1912327C-5576-4580-8B9A-B5CC1906E592}" destId="{D4AFF279-7F6F-4627-AD65-12B665AAD7BD}" srcOrd="3" destOrd="0" presId="urn:microsoft.com/office/officeart/2018/2/layout/IconVerticalSolidList"/>
    <dgm:cxn modelId="{3F81BD58-4F36-4D67-B1B2-FC76A8A29080}" type="presParOf" srcId="{1912327C-5576-4580-8B9A-B5CC1906E592}" destId="{96E7C258-5F3D-418D-A85A-16B2702C08AF}" srcOrd="4" destOrd="0" presId="urn:microsoft.com/office/officeart/2018/2/layout/IconVerticalSolidList"/>
    <dgm:cxn modelId="{3B6B6292-4B2A-4BC8-9223-522627F417C6}" type="presParOf" srcId="{96E7C258-5F3D-418D-A85A-16B2702C08AF}" destId="{BE8BC9D9-C733-49F9-BC00-F26D9ABFCD22}" srcOrd="0" destOrd="0" presId="urn:microsoft.com/office/officeart/2018/2/layout/IconVerticalSolidList"/>
    <dgm:cxn modelId="{01AC3AA2-6D02-4FB8-A60C-2979E66DA3A9}" type="presParOf" srcId="{96E7C258-5F3D-418D-A85A-16B2702C08AF}" destId="{FCEBBA32-95D9-4860-960F-541A8E517A1F}" srcOrd="1" destOrd="0" presId="urn:microsoft.com/office/officeart/2018/2/layout/IconVerticalSolidList"/>
    <dgm:cxn modelId="{5ECA7058-BD36-4C46-9076-5DC211E0A968}" type="presParOf" srcId="{96E7C258-5F3D-418D-A85A-16B2702C08AF}" destId="{DB899D9D-4C73-47CD-B379-F744A21D2109}" srcOrd="2" destOrd="0" presId="urn:microsoft.com/office/officeart/2018/2/layout/IconVerticalSolidList"/>
    <dgm:cxn modelId="{14E58054-B76E-41DE-AAC8-5AF7F4D2B835}" type="presParOf" srcId="{96E7C258-5F3D-418D-A85A-16B2702C08AF}" destId="{2A270BDF-36E5-45DA-A24A-FE34AE05443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521BCA-079B-430C-BD7F-840587AE70C8}" type="doc">
      <dgm:prSet loTypeId="urn:microsoft.com/office/officeart/2005/8/layout/list1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09395E9-35AA-402F-A62E-31CBEBE02912}">
      <dgm:prSet/>
      <dgm:spPr/>
      <dgm:t>
        <a:bodyPr/>
        <a:lstStyle/>
        <a:p>
          <a:r>
            <a:rPr lang="en-US"/>
            <a:t>Qualità imprenditoriale: </a:t>
          </a:r>
        </a:p>
      </dgm:t>
    </dgm:pt>
    <dgm:pt modelId="{5EDE0178-1452-47EF-9C45-0F85384DA34D}" type="parTrans" cxnId="{37B8DC9E-25A4-4E01-B412-07E963BAD0F5}">
      <dgm:prSet/>
      <dgm:spPr/>
      <dgm:t>
        <a:bodyPr/>
        <a:lstStyle/>
        <a:p>
          <a:endParaRPr lang="en-US"/>
        </a:p>
      </dgm:t>
    </dgm:pt>
    <dgm:pt modelId="{11B28522-6DAA-43AF-AC99-B3CDD7D9265D}" type="sibTrans" cxnId="{37B8DC9E-25A4-4E01-B412-07E963BAD0F5}">
      <dgm:prSet/>
      <dgm:spPr/>
      <dgm:t>
        <a:bodyPr/>
        <a:lstStyle/>
        <a:p>
          <a:endParaRPr lang="en-US"/>
        </a:p>
      </dgm:t>
    </dgm:pt>
    <dgm:pt modelId="{41D7F8B9-F7B2-4935-A1B7-F90EEAC5BF3B}">
      <dgm:prSet/>
      <dgm:spPr/>
      <dgm:t>
        <a:bodyPr/>
        <a:lstStyle/>
        <a:p>
          <a:r>
            <a:rPr lang="en-GB"/>
            <a:t>C</a:t>
          </a:r>
          <a:r>
            <a:rPr lang="en-US"/>
            <a:t>ompetenze</a:t>
          </a:r>
        </a:p>
      </dgm:t>
    </dgm:pt>
    <dgm:pt modelId="{73F3D10A-669F-44F6-8138-A3D6FAA458CF}" type="parTrans" cxnId="{BD9CCD8E-9903-44EF-8911-696AB7637948}">
      <dgm:prSet/>
      <dgm:spPr/>
      <dgm:t>
        <a:bodyPr/>
        <a:lstStyle/>
        <a:p>
          <a:endParaRPr lang="en-US"/>
        </a:p>
      </dgm:t>
    </dgm:pt>
    <dgm:pt modelId="{6AA2985A-BB5A-4557-84C9-B522CCA251BF}" type="sibTrans" cxnId="{BD9CCD8E-9903-44EF-8911-696AB7637948}">
      <dgm:prSet/>
      <dgm:spPr/>
      <dgm:t>
        <a:bodyPr/>
        <a:lstStyle/>
        <a:p>
          <a:endParaRPr lang="en-US"/>
        </a:p>
      </dgm:t>
    </dgm:pt>
    <dgm:pt modelId="{D9D49C8B-021C-474A-A905-3BE39E947F8D}">
      <dgm:prSet/>
      <dgm:spPr/>
      <dgm:t>
        <a:bodyPr/>
        <a:lstStyle/>
        <a:p>
          <a:r>
            <a:rPr lang="en-US"/>
            <a:t>strategie chiare</a:t>
          </a:r>
        </a:p>
      </dgm:t>
    </dgm:pt>
    <dgm:pt modelId="{B22BF86C-630F-4B16-84E8-00474593A352}" type="parTrans" cxnId="{8AD649BB-A966-4CFE-95E2-2B183B46643C}">
      <dgm:prSet/>
      <dgm:spPr/>
      <dgm:t>
        <a:bodyPr/>
        <a:lstStyle/>
        <a:p>
          <a:endParaRPr lang="en-US"/>
        </a:p>
      </dgm:t>
    </dgm:pt>
    <dgm:pt modelId="{B67EA0A9-6168-4C4B-866C-37695BCACAD5}" type="sibTrans" cxnId="{8AD649BB-A966-4CFE-95E2-2B183B46643C}">
      <dgm:prSet/>
      <dgm:spPr/>
      <dgm:t>
        <a:bodyPr/>
        <a:lstStyle/>
        <a:p>
          <a:endParaRPr lang="en-US"/>
        </a:p>
      </dgm:t>
    </dgm:pt>
    <dgm:pt modelId="{789A6272-C147-439F-90B0-60DC9DABF1F9}">
      <dgm:prSet/>
      <dgm:spPr/>
      <dgm:t>
        <a:bodyPr/>
        <a:lstStyle/>
        <a:p>
          <a:r>
            <a:rPr lang="en-US"/>
            <a:t>governance)</a:t>
          </a:r>
        </a:p>
      </dgm:t>
    </dgm:pt>
    <dgm:pt modelId="{AE7DB393-9EB8-490C-80F7-0C7EB9F7BE25}" type="parTrans" cxnId="{C1A25859-A971-41DB-B3E5-89682F7E4452}">
      <dgm:prSet/>
      <dgm:spPr/>
      <dgm:t>
        <a:bodyPr/>
        <a:lstStyle/>
        <a:p>
          <a:endParaRPr lang="en-US"/>
        </a:p>
      </dgm:t>
    </dgm:pt>
    <dgm:pt modelId="{781216E8-5B19-4C7F-8B2A-270BF6EF3F62}" type="sibTrans" cxnId="{C1A25859-A971-41DB-B3E5-89682F7E4452}">
      <dgm:prSet/>
      <dgm:spPr/>
      <dgm:t>
        <a:bodyPr/>
        <a:lstStyle/>
        <a:p>
          <a:endParaRPr lang="en-US"/>
        </a:p>
      </dgm:t>
    </dgm:pt>
    <dgm:pt modelId="{5DC562CE-0DF8-43E3-883B-D0BAA0259879}">
      <dgm:prSet/>
      <dgm:spPr/>
      <dgm:t>
        <a:bodyPr/>
        <a:lstStyle/>
        <a:p>
          <a:r>
            <a:rPr lang="en-US"/>
            <a:t>Sviluppo capitale immateriale: </a:t>
          </a:r>
        </a:p>
      </dgm:t>
    </dgm:pt>
    <dgm:pt modelId="{DA650BE2-ADD6-459F-B43F-B9B7F2EBA468}" type="parTrans" cxnId="{F064BAE2-8E41-49F2-8F98-F62CCF73C67C}">
      <dgm:prSet/>
      <dgm:spPr/>
      <dgm:t>
        <a:bodyPr/>
        <a:lstStyle/>
        <a:p>
          <a:endParaRPr lang="en-US"/>
        </a:p>
      </dgm:t>
    </dgm:pt>
    <dgm:pt modelId="{5FCC38AC-BD25-46BA-A9C0-2B295212AFBD}" type="sibTrans" cxnId="{F064BAE2-8E41-49F2-8F98-F62CCF73C67C}">
      <dgm:prSet/>
      <dgm:spPr/>
      <dgm:t>
        <a:bodyPr/>
        <a:lstStyle/>
        <a:p>
          <a:endParaRPr lang="en-US"/>
        </a:p>
      </dgm:t>
    </dgm:pt>
    <dgm:pt modelId="{3291BB8A-B048-4197-9515-EA5D6153B36D}">
      <dgm:prSet/>
      <dgm:spPr/>
      <dgm:t>
        <a:bodyPr/>
        <a:lstStyle/>
        <a:p>
          <a:r>
            <a:rPr lang="en-GB"/>
            <a:t>R</a:t>
          </a:r>
          <a:r>
            <a:rPr lang="en-US"/>
            <a:t>eputazione</a:t>
          </a:r>
        </a:p>
      </dgm:t>
    </dgm:pt>
    <dgm:pt modelId="{F2F385C6-30E4-469E-ADB6-2410D360F600}" type="parTrans" cxnId="{6B352DF7-B0A5-423B-8D0C-05846F7528D0}">
      <dgm:prSet/>
      <dgm:spPr/>
      <dgm:t>
        <a:bodyPr/>
        <a:lstStyle/>
        <a:p>
          <a:endParaRPr lang="en-US"/>
        </a:p>
      </dgm:t>
    </dgm:pt>
    <dgm:pt modelId="{26F30FE0-48C7-4315-90C9-ACD7F9402DAA}" type="sibTrans" cxnId="{6B352DF7-B0A5-423B-8D0C-05846F7528D0}">
      <dgm:prSet/>
      <dgm:spPr/>
      <dgm:t>
        <a:bodyPr/>
        <a:lstStyle/>
        <a:p>
          <a:endParaRPr lang="en-US"/>
        </a:p>
      </dgm:t>
    </dgm:pt>
    <dgm:pt modelId="{89619BC3-FCDE-4274-942C-2E4C33392508}">
      <dgm:prSet/>
      <dgm:spPr/>
      <dgm:t>
        <a:bodyPr/>
        <a:lstStyle/>
        <a:p>
          <a:r>
            <a:rPr lang="en-US"/>
            <a:t>filiera </a:t>
          </a:r>
        </a:p>
      </dgm:t>
    </dgm:pt>
    <dgm:pt modelId="{AA302C84-E98F-44FC-AA9F-C2AC828B93F6}" type="parTrans" cxnId="{9E6F0BEA-2798-4107-8FC6-40904528FEAF}">
      <dgm:prSet/>
      <dgm:spPr/>
      <dgm:t>
        <a:bodyPr/>
        <a:lstStyle/>
        <a:p>
          <a:endParaRPr lang="en-US"/>
        </a:p>
      </dgm:t>
    </dgm:pt>
    <dgm:pt modelId="{C3CC7C59-5054-4C50-B059-0262BF2F88E9}" type="sibTrans" cxnId="{9E6F0BEA-2798-4107-8FC6-40904528FEAF}">
      <dgm:prSet/>
      <dgm:spPr/>
      <dgm:t>
        <a:bodyPr/>
        <a:lstStyle/>
        <a:p>
          <a:endParaRPr lang="en-US"/>
        </a:p>
      </dgm:t>
    </dgm:pt>
    <dgm:pt modelId="{2428C31A-53F6-4B8A-835C-DA3ACA83C080}">
      <dgm:prSet/>
      <dgm:spPr/>
      <dgm:t>
        <a:bodyPr/>
        <a:lstStyle/>
        <a:p>
          <a:r>
            <a:rPr lang="en-US"/>
            <a:t>accesso a conoscenze)</a:t>
          </a:r>
        </a:p>
      </dgm:t>
    </dgm:pt>
    <dgm:pt modelId="{54ED9D47-A4DE-4B4E-AF82-9C8E2BFCA573}" type="parTrans" cxnId="{B08B088D-712E-4D9B-A90F-6EBEFE50B775}">
      <dgm:prSet/>
      <dgm:spPr/>
      <dgm:t>
        <a:bodyPr/>
        <a:lstStyle/>
        <a:p>
          <a:endParaRPr lang="en-US"/>
        </a:p>
      </dgm:t>
    </dgm:pt>
    <dgm:pt modelId="{F0CB35D8-D1DE-43DA-8C59-E555FA9427BD}" type="sibTrans" cxnId="{B08B088D-712E-4D9B-A90F-6EBEFE50B775}">
      <dgm:prSet/>
      <dgm:spPr/>
      <dgm:t>
        <a:bodyPr/>
        <a:lstStyle/>
        <a:p>
          <a:endParaRPr lang="en-US"/>
        </a:p>
      </dgm:t>
    </dgm:pt>
    <dgm:pt modelId="{E44075D8-1F99-4976-916D-5F2EE1315E28}">
      <dgm:prSet/>
      <dgm:spPr/>
      <dgm:t>
        <a:bodyPr/>
        <a:lstStyle/>
        <a:p>
          <a:r>
            <a:rPr lang="en-US"/>
            <a:t>Competizione focalizzata </a:t>
          </a:r>
        </a:p>
      </dgm:t>
    </dgm:pt>
    <dgm:pt modelId="{FB4913D3-AB23-48D5-85ED-FAF2B4AC15D3}" type="parTrans" cxnId="{92766E3F-BDEA-4D99-9E78-948327EFBA35}">
      <dgm:prSet/>
      <dgm:spPr/>
      <dgm:t>
        <a:bodyPr/>
        <a:lstStyle/>
        <a:p>
          <a:endParaRPr lang="en-US"/>
        </a:p>
      </dgm:t>
    </dgm:pt>
    <dgm:pt modelId="{BB1A9A87-2D09-47DB-B755-6755B78D2D37}" type="sibTrans" cxnId="{92766E3F-BDEA-4D99-9E78-948327EFBA35}">
      <dgm:prSet/>
      <dgm:spPr/>
      <dgm:t>
        <a:bodyPr/>
        <a:lstStyle/>
        <a:p>
          <a:endParaRPr lang="en-US"/>
        </a:p>
      </dgm:t>
    </dgm:pt>
    <dgm:pt modelId="{F0B10531-6CEF-43EA-A5BE-6DE1C8A06425}">
      <dgm:prSet/>
      <dgm:spPr/>
      <dgm:t>
        <a:bodyPr/>
        <a:lstStyle/>
        <a:p>
          <a:r>
            <a:rPr lang="en-GB"/>
            <a:t>N</a:t>
          </a:r>
          <a:r>
            <a:rPr lang="en-US"/>
            <a:t>icchie di mercato</a:t>
          </a:r>
        </a:p>
      </dgm:t>
    </dgm:pt>
    <dgm:pt modelId="{3934CF3C-2554-48D9-8EB9-2D43FAB693E6}" type="parTrans" cxnId="{7EA04B6B-9D3D-408D-87A0-BF7342D1D87A}">
      <dgm:prSet/>
      <dgm:spPr/>
      <dgm:t>
        <a:bodyPr/>
        <a:lstStyle/>
        <a:p>
          <a:endParaRPr lang="en-US"/>
        </a:p>
      </dgm:t>
    </dgm:pt>
    <dgm:pt modelId="{F9731F0E-870B-498D-AC02-0CACC5312A74}" type="sibTrans" cxnId="{7EA04B6B-9D3D-408D-87A0-BF7342D1D87A}">
      <dgm:prSet/>
      <dgm:spPr/>
      <dgm:t>
        <a:bodyPr/>
        <a:lstStyle/>
        <a:p>
          <a:endParaRPr lang="en-US"/>
        </a:p>
      </dgm:t>
    </dgm:pt>
    <dgm:pt modelId="{1F9521C0-CBB5-4442-8281-533F2A58E51E}">
      <dgm:prSet/>
      <dgm:spPr/>
      <dgm:t>
        <a:bodyPr/>
        <a:lstStyle/>
        <a:p>
          <a:r>
            <a:rPr lang="en-GB"/>
            <a:t>L</a:t>
          </a:r>
          <a:r>
            <a:rPr lang="en-US"/>
            <a:t>eadership tecnologica e di prodotto</a:t>
          </a:r>
        </a:p>
      </dgm:t>
    </dgm:pt>
    <dgm:pt modelId="{BCACF094-ACA6-4668-91A9-AD497C1E8CD1}" type="parTrans" cxnId="{772D591D-56A7-4671-BADF-F9F3AB0731A3}">
      <dgm:prSet/>
      <dgm:spPr/>
      <dgm:t>
        <a:bodyPr/>
        <a:lstStyle/>
        <a:p>
          <a:endParaRPr lang="en-US"/>
        </a:p>
      </dgm:t>
    </dgm:pt>
    <dgm:pt modelId="{7610D32F-F664-4288-BB97-2CC106A4A741}" type="sibTrans" cxnId="{772D591D-56A7-4671-BADF-F9F3AB0731A3}">
      <dgm:prSet/>
      <dgm:spPr/>
      <dgm:t>
        <a:bodyPr/>
        <a:lstStyle/>
        <a:p>
          <a:endParaRPr lang="en-US"/>
        </a:p>
      </dgm:t>
    </dgm:pt>
    <dgm:pt modelId="{E11DBE04-7FAA-49D9-BD3B-6539983829A1}">
      <dgm:prSet/>
      <dgm:spPr/>
      <dgm:t>
        <a:bodyPr/>
        <a:lstStyle/>
        <a:p>
          <a:r>
            <a:rPr lang="en-US"/>
            <a:t>Innovatività diffusa</a:t>
          </a:r>
        </a:p>
      </dgm:t>
    </dgm:pt>
    <dgm:pt modelId="{B2D7F553-EDA6-4A24-8979-5CE29FD48745}" type="parTrans" cxnId="{C7C359DC-F1A9-4998-BF15-D6D0FCBA2D7E}">
      <dgm:prSet/>
      <dgm:spPr/>
      <dgm:t>
        <a:bodyPr/>
        <a:lstStyle/>
        <a:p>
          <a:endParaRPr lang="en-US"/>
        </a:p>
      </dgm:t>
    </dgm:pt>
    <dgm:pt modelId="{B62B2C0B-47DC-4572-A901-1284443795BD}" type="sibTrans" cxnId="{C7C359DC-F1A9-4998-BF15-D6D0FCBA2D7E}">
      <dgm:prSet/>
      <dgm:spPr/>
      <dgm:t>
        <a:bodyPr/>
        <a:lstStyle/>
        <a:p>
          <a:endParaRPr lang="en-US"/>
        </a:p>
      </dgm:t>
    </dgm:pt>
    <dgm:pt modelId="{6FC1904C-2991-40A7-91E1-DC7DD224E9FF}">
      <dgm:prSet/>
      <dgm:spPr/>
      <dgm:t>
        <a:bodyPr/>
        <a:lstStyle/>
        <a:p>
          <a:r>
            <a:rPr lang="en-GB"/>
            <a:t>I</a:t>
          </a:r>
          <a:r>
            <a:rPr lang="en-US"/>
            <a:t>nvestimenti internazionali</a:t>
          </a:r>
        </a:p>
      </dgm:t>
    </dgm:pt>
    <dgm:pt modelId="{E0467A42-1382-435C-AACB-3780C6C8C087}" type="parTrans" cxnId="{801E537C-C269-4DAF-A02B-DB9AC5880089}">
      <dgm:prSet/>
      <dgm:spPr/>
      <dgm:t>
        <a:bodyPr/>
        <a:lstStyle/>
        <a:p>
          <a:endParaRPr lang="en-US"/>
        </a:p>
      </dgm:t>
    </dgm:pt>
    <dgm:pt modelId="{AFFE6E77-88FB-48A4-BC52-5328ED6F5D50}" type="sibTrans" cxnId="{801E537C-C269-4DAF-A02B-DB9AC5880089}">
      <dgm:prSet/>
      <dgm:spPr/>
      <dgm:t>
        <a:bodyPr/>
        <a:lstStyle/>
        <a:p>
          <a:endParaRPr lang="en-US"/>
        </a:p>
      </dgm:t>
    </dgm:pt>
    <dgm:pt modelId="{B5B0E32D-DE8A-40BE-A037-5CB0F2F97208}">
      <dgm:prSet/>
      <dgm:spPr/>
      <dgm:t>
        <a:bodyPr/>
        <a:lstStyle/>
        <a:p>
          <a:r>
            <a:rPr lang="en-GB"/>
            <a:t>I</a:t>
          </a:r>
          <a:r>
            <a:rPr lang="en-US"/>
            <a:t>nnovazione di prodotto</a:t>
          </a:r>
        </a:p>
      </dgm:t>
    </dgm:pt>
    <dgm:pt modelId="{4B0B4499-5E37-4312-85C3-C8FBEEAA50BB}" type="parTrans" cxnId="{604C0D04-5C6C-4CF4-91F7-F2301679B4E9}">
      <dgm:prSet/>
      <dgm:spPr/>
      <dgm:t>
        <a:bodyPr/>
        <a:lstStyle/>
        <a:p>
          <a:endParaRPr lang="en-US"/>
        </a:p>
      </dgm:t>
    </dgm:pt>
    <dgm:pt modelId="{01DCE457-C1B0-4B99-A4AC-94CA6B46179B}" type="sibTrans" cxnId="{604C0D04-5C6C-4CF4-91F7-F2301679B4E9}">
      <dgm:prSet/>
      <dgm:spPr/>
      <dgm:t>
        <a:bodyPr/>
        <a:lstStyle/>
        <a:p>
          <a:endParaRPr lang="en-US"/>
        </a:p>
      </dgm:t>
    </dgm:pt>
    <dgm:pt modelId="{FF2474F1-8C3B-4EB6-8A70-26899094B2F5}">
      <dgm:prSet/>
      <dgm:spPr/>
      <dgm:t>
        <a:bodyPr/>
        <a:lstStyle/>
        <a:p>
          <a:r>
            <a:rPr lang="en-GB"/>
            <a:t>C</a:t>
          </a:r>
          <a:r>
            <a:rPr lang="en-US"/>
            <a:t>ambiamento organizzativo</a:t>
          </a:r>
        </a:p>
      </dgm:t>
    </dgm:pt>
    <dgm:pt modelId="{5232149B-DFA9-4403-9854-02CD50722A23}" type="parTrans" cxnId="{F116FE54-EE2B-43DB-9E9D-EBD0C12F5D14}">
      <dgm:prSet/>
      <dgm:spPr/>
      <dgm:t>
        <a:bodyPr/>
        <a:lstStyle/>
        <a:p>
          <a:endParaRPr lang="en-US"/>
        </a:p>
      </dgm:t>
    </dgm:pt>
    <dgm:pt modelId="{E3FD8AE3-1780-45CD-91E6-05AA65C47680}" type="sibTrans" cxnId="{F116FE54-EE2B-43DB-9E9D-EBD0C12F5D14}">
      <dgm:prSet/>
      <dgm:spPr/>
      <dgm:t>
        <a:bodyPr/>
        <a:lstStyle/>
        <a:p>
          <a:endParaRPr lang="en-US"/>
        </a:p>
      </dgm:t>
    </dgm:pt>
    <dgm:pt modelId="{EC54E81E-EEFB-4C60-9598-46DCD7CC1658}">
      <dgm:prSet/>
      <dgm:spPr/>
      <dgm:t>
        <a:bodyPr/>
        <a:lstStyle/>
        <a:p>
          <a:r>
            <a:rPr lang="en-GB"/>
            <a:t>I</a:t>
          </a:r>
          <a:r>
            <a:rPr lang="en-US"/>
            <a:t>nnovazione nel modello di business</a:t>
          </a:r>
        </a:p>
      </dgm:t>
    </dgm:pt>
    <dgm:pt modelId="{D7D75617-194C-406C-B6F5-69EFD28C0C06}" type="parTrans" cxnId="{58AC0E92-389E-454D-B9D6-8C549A2A1FA3}">
      <dgm:prSet/>
      <dgm:spPr/>
      <dgm:t>
        <a:bodyPr/>
        <a:lstStyle/>
        <a:p>
          <a:endParaRPr lang="en-US"/>
        </a:p>
      </dgm:t>
    </dgm:pt>
    <dgm:pt modelId="{86062B3B-09B3-4205-8C40-C55656DEA227}" type="sibTrans" cxnId="{58AC0E92-389E-454D-B9D6-8C549A2A1FA3}">
      <dgm:prSet/>
      <dgm:spPr/>
      <dgm:t>
        <a:bodyPr/>
        <a:lstStyle/>
        <a:p>
          <a:endParaRPr lang="en-US"/>
        </a:p>
      </dgm:t>
    </dgm:pt>
    <dgm:pt modelId="{E08E2D39-F062-484B-A50F-A8B70E70D37E}" type="pres">
      <dgm:prSet presAssocID="{F6521BCA-079B-430C-BD7F-840587AE70C8}" presName="linear" presStyleCnt="0">
        <dgm:presLayoutVars>
          <dgm:dir/>
          <dgm:animLvl val="lvl"/>
          <dgm:resizeHandles val="exact"/>
        </dgm:presLayoutVars>
      </dgm:prSet>
      <dgm:spPr/>
    </dgm:pt>
    <dgm:pt modelId="{6A0EAB16-2B88-D842-AF49-A8B176842457}" type="pres">
      <dgm:prSet presAssocID="{209395E9-35AA-402F-A62E-31CBEBE02912}" presName="parentLin" presStyleCnt="0"/>
      <dgm:spPr/>
    </dgm:pt>
    <dgm:pt modelId="{6BCEDBBA-1D88-1B4B-BD93-A9A5FE864E0F}" type="pres">
      <dgm:prSet presAssocID="{209395E9-35AA-402F-A62E-31CBEBE02912}" presName="parentLeftMargin" presStyleLbl="node1" presStyleIdx="0" presStyleCnt="4"/>
      <dgm:spPr/>
    </dgm:pt>
    <dgm:pt modelId="{034973E2-FBEE-904B-A688-EB0C4CDACDB5}" type="pres">
      <dgm:prSet presAssocID="{209395E9-35AA-402F-A62E-31CBEBE0291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48B696E-1E29-C44D-B1B4-B4599B4779AC}" type="pres">
      <dgm:prSet presAssocID="{209395E9-35AA-402F-A62E-31CBEBE02912}" presName="negativeSpace" presStyleCnt="0"/>
      <dgm:spPr/>
    </dgm:pt>
    <dgm:pt modelId="{02D79EE4-78FD-8B49-86CE-F168A0B39B47}" type="pres">
      <dgm:prSet presAssocID="{209395E9-35AA-402F-A62E-31CBEBE02912}" presName="childText" presStyleLbl="conFgAcc1" presStyleIdx="0" presStyleCnt="4">
        <dgm:presLayoutVars>
          <dgm:bulletEnabled val="1"/>
        </dgm:presLayoutVars>
      </dgm:prSet>
      <dgm:spPr/>
    </dgm:pt>
    <dgm:pt modelId="{89257ABE-56EC-9B44-816D-89299D16EAAF}" type="pres">
      <dgm:prSet presAssocID="{11B28522-6DAA-43AF-AC99-B3CDD7D9265D}" presName="spaceBetweenRectangles" presStyleCnt="0"/>
      <dgm:spPr/>
    </dgm:pt>
    <dgm:pt modelId="{DAFAD5F4-D26D-B341-B215-5DD2E647AFBE}" type="pres">
      <dgm:prSet presAssocID="{5DC562CE-0DF8-43E3-883B-D0BAA0259879}" presName="parentLin" presStyleCnt="0"/>
      <dgm:spPr/>
    </dgm:pt>
    <dgm:pt modelId="{90AD9F85-BADE-0140-9D50-D43017A652DD}" type="pres">
      <dgm:prSet presAssocID="{5DC562CE-0DF8-43E3-883B-D0BAA0259879}" presName="parentLeftMargin" presStyleLbl="node1" presStyleIdx="0" presStyleCnt="4"/>
      <dgm:spPr/>
    </dgm:pt>
    <dgm:pt modelId="{699A1436-CA9A-EF4A-ACCD-CD9EFA11DC87}" type="pres">
      <dgm:prSet presAssocID="{5DC562CE-0DF8-43E3-883B-D0BAA025987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ADF7066-7384-CB42-A38D-079CDD3DBE40}" type="pres">
      <dgm:prSet presAssocID="{5DC562CE-0DF8-43E3-883B-D0BAA0259879}" presName="negativeSpace" presStyleCnt="0"/>
      <dgm:spPr/>
    </dgm:pt>
    <dgm:pt modelId="{D62A2E6C-A81B-624B-A0AA-A63E82935CC5}" type="pres">
      <dgm:prSet presAssocID="{5DC562CE-0DF8-43E3-883B-D0BAA0259879}" presName="childText" presStyleLbl="conFgAcc1" presStyleIdx="1" presStyleCnt="4">
        <dgm:presLayoutVars>
          <dgm:bulletEnabled val="1"/>
        </dgm:presLayoutVars>
      </dgm:prSet>
      <dgm:spPr/>
    </dgm:pt>
    <dgm:pt modelId="{B4A3BA43-256E-2F41-B26F-7DD5DAF8E71E}" type="pres">
      <dgm:prSet presAssocID="{5FCC38AC-BD25-46BA-A9C0-2B295212AFBD}" presName="spaceBetweenRectangles" presStyleCnt="0"/>
      <dgm:spPr/>
    </dgm:pt>
    <dgm:pt modelId="{35137347-7586-2246-963A-6FEBC1ABC59C}" type="pres">
      <dgm:prSet presAssocID="{E44075D8-1F99-4976-916D-5F2EE1315E28}" presName="parentLin" presStyleCnt="0"/>
      <dgm:spPr/>
    </dgm:pt>
    <dgm:pt modelId="{19FDD4E4-80C3-4E4B-8CEE-2CD02EC26A25}" type="pres">
      <dgm:prSet presAssocID="{E44075D8-1F99-4976-916D-5F2EE1315E28}" presName="parentLeftMargin" presStyleLbl="node1" presStyleIdx="1" presStyleCnt="4"/>
      <dgm:spPr/>
    </dgm:pt>
    <dgm:pt modelId="{2C9769BF-204A-A942-B25C-8FCC3EBA0A55}" type="pres">
      <dgm:prSet presAssocID="{E44075D8-1F99-4976-916D-5F2EE1315E2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30ABC19-8749-A543-AA9B-1CAED0437C4C}" type="pres">
      <dgm:prSet presAssocID="{E44075D8-1F99-4976-916D-5F2EE1315E28}" presName="negativeSpace" presStyleCnt="0"/>
      <dgm:spPr/>
    </dgm:pt>
    <dgm:pt modelId="{2F732F38-0DB1-DF4B-AB47-1318E023E670}" type="pres">
      <dgm:prSet presAssocID="{E44075D8-1F99-4976-916D-5F2EE1315E28}" presName="childText" presStyleLbl="conFgAcc1" presStyleIdx="2" presStyleCnt="4">
        <dgm:presLayoutVars>
          <dgm:bulletEnabled val="1"/>
        </dgm:presLayoutVars>
      </dgm:prSet>
      <dgm:spPr/>
    </dgm:pt>
    <dgm:pt modelId="{B72F2540-BFA9-6143-B45C-EAFE4AB0AEFE}" type="pres">
      <dgm:prSet presAssocID="{BB1A9A87-2D09-47DB-B755-6755B78D2D37}" presName="spaceBetweenRectangles" presStyleCnt="0"/>
      <dgm:spPr/>
    </dgm:pt>
    <dgm:pt modelId="{AF489403-9153-0440-8CA2-AC62D28CA236}" type="pres">
      <dgm:prSet presAssocID="{E11DBE04-7FAA-49D9-BD3B-6539983829A1}" presName="parentLin" presStyleCnt="0"/>
      <dgm:spPr/>
    </dgm:pt>
    <dgm:pt modelId="{9969E053-7E61-F544-923E-578D90E646D5}" type="pres">
      <dgm:prSet presAssocID="{E11DBE04-7FAA-49D9-BD3B-6539983829A1}" presName="parentLeftMargin" presStyleLbl="node1" presStyleIdx="2" presStyleCnt="4"/>
      <dgm:spPr/>
    </dgm:pt>
    <dgm:pt modelId="{7CA937E2-125A-CD44-AF95-FD01F28CBB1B}" type="pres">
      <dgm:prSet presAssocID="{E11DBE04-7FAA-49D9-BD3B-6539983829A1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8805628B-4155-BD4C-BA14-D49E8AED5B66}" type="pres">
      <dgm:prSet presAssocID="{E11DBE04-7FAA-49D9-BD3B-6539983829A1}" presName="negativeSpace" presStyleCnt="0"/>
      <dgm:spPr/>
    </dgm:pt>
    <dgm:pt modelId="{0506F7B5-2D7E-5F41-A5EA-54C900AA2ED2}" type="pres">
      <dgm:prSet presAssocID="{E11DBE04-7FAA-49D9-BD3B-6539983829A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04C0D04-5C6C-4CF4-91F7-F2301679B4E9}" srcId="{E11DBE04-7FAA-49D9-BD3B-6539983829A1}" destId="{B5B0E32D-DE8A-40BE-A037-5CB0F2F97208}" srcOrd="1" destOrd="0" parTransId="{4B0B4499-5E37-4312-85C3-C8FBEEAA50BB}" sibTransId="{01DCE457-C1B0-4B99-A4AC-94CA6B46179B}"/>
    <dgm:cxn modelId="{16B3F604-107D-3444-B94E-E1C98BB01F62}" type="presOf" srcId="{B5B0E32D-DE8A-40BE-A037-5CB0F2F97208}" destId="{0506F7B5-2D7E-5F41-A5EA-54C900AA2ED2}" srcOrd="0" destOrd="1" presId="urn:microsoft.com/office/officeart/2005/8/layout/list1"/>
    <dgm:cxn modelId="{FBA12D11-EC8B-7741-8E6A-5D65B9E668D4}" type="presOf" srcId="{E44075D8-1F99-4976-916D-5F2EE1315E28}" destId="{19FDD4E4-80C3-4E4B-8CEE-2CD02EC26A25}" srcOrd="0" destOrd="0" presId="urn:microsoft.com/office/officeart/2005/8/layout/list1"/>
    <dgm:cxn modelId="{1E79991A-A9EC-3F46-8721-80626C075BCA}" type="presOf" srcId="{F6521BCA-079B-430C-BD7F-840587AE70C8}" destId="{E08E2D39-F062-484B-A50F-A8B70E70D37E}" srcOrd="0" destOrd="0" presId="urn:microsoft.com/office/officeart/2005/8/layout/list1"/>
    <dgm:cxn modelId="{772D591D-56A7-4671-BADF-F9F3AB0731A3}" srcId="{E44075D8-1F99-4976-916D-5F2EE1315E28}" destId="{1F9521C0-CBB5-4442-8281-533F2A58E51E}" srcOrd="1" destOrd="0" parTransId="{BCACF094-ACA6-4668-91A9-AD497C1E8CD1}" sibTransId="{7610D32F-F664-4288-BB97-2CC106A4A741}"/>
    <dgm:cxn modelId="{5100C327-2EAE-584D-8D87-4EA640FB14EB}" type="presOf" srcId="{E11DBE04-7FAA-49D9-BD3B-6539983829A1}" destId="{7CA937E2-125A-CD44-AF95-FD01F28CBB1B}" srcOrd="1" destOrd="0" presId="urn:microsoft.com/office/officeart/2005/8/layout/list1"/>
    <dgm:cxn modelId="{9B46CF31-221D-7A4F-8476-0D6061588816}" type="presOf" srcId="{FF2474F1-8C3B-4EB6-8A70-26899094B2F5}" destId="{0506F7B5-2D7E-5F41-A5EA-54C900AA2ED2}" srcOrd="0" destOrd="2" presId="urn:microsoft.com/office/officeart/2005/8/layout/list1"/>
    <dgm:cxn modelId="{29B81A36-6227-F640-ABAD-B77A9B2B9B34}" type="presOf" srcId="{F0B10531-6CEF-43EA-A5BE-6DE1C8A06425}" destId="{2F732F38-0DB1-DF4B-AB47-1318E023E670}" srcOrd="0" destOrd="0" presId="urn:microsoft.com/office/officeart/2005/8/layout/list1"/>
    <dgm:cxn modelId="{5629253B-0BF0-6345-AEFB-B7A83E4B46A5}" type="presOf" srcId="{41D7F8B9-F7B2-4935-A1B7-F90EEAC5BF3B}" destId="{02D79EE4-78FD-8B49-86CE-F168A0B39B47}" srcOrd="0" destOrd="0" presId="urn:microsoft.com/office/officeart/2005/8/layout/list1"/>
    <dgm:cxn modelId="{92766E3F-BDEA-4D99-9E78-948327EFBA35}" srcId="{F6521BCA-079B-430C-BD7F-840587AE70C8}" destId="{E44075D8-1F99-4976-916D-5F2EE1315E28}" srcOrd="2" destOrd="0" parTransId="{FB4913D3-AB23-48D5-85ED-FAF2B4AC15D3}" sibTransId="{BB1A9A87-2D09-47DB-B755-6755B78D2D37}"/>
    <dgm:cxn modelId="{41A3894C-3F9A-874F-9DBB-7C90A25F3B0D}" type="presOf" srcId="{209395E9-35AA-402F-A62E-31CBEBE02912}" destId="{034973E2-FBEE-904B-A688-EB0C4CDACDB5}" srcOrd="1" destOrd="0" presId="urn:microsoft.com/office/officeart/2005/8/layout/list1"/>
    <dgm:cxn modelId="{6CB5F34E-0A82-E34E-BBF6-6FD9EFD1B6B9}" type="presOf" srcId="{5DC562CE-0DF8-43E3-883B-D0BAA0259879}" destId="{90AD9F85-BADE-0140-9D50-D43017A652DD}" srcOrd="0" destOrd="0" presId="urn:microsoft.com/office/officeart/2005/8/layout/list1"/>
    <dgm:cxn modelId="{A6D41354-58AF-F647-8B76-A600F4BE26BF}" type="presOf" srcId="{D9D49C8B-021C-474A-A905-3BE39E947F8D}" destId="{02D79EE4-78FD-8B49-86CE-F168A0B39B47}" srcOrd="0" destOrd="1" presId="urn:microsoft.com/office/officeart/2005/8/layout/list1"/>
    <dgm:cxn modelId="{F116FE54-EE2B-43DB-9E9D-EBD0C12F5D14}" srcId="{E11DBE04-7FAA-49D9-BD3B-6539983829A1}" destId="{FF2474F1-8C3B-4EB6-8A70-26899094B2F5}" srcOrd="2" destOrd="0" parTransId="{5232149B-DFA9-4403-9854-02CD50722A23}" sibTransId="{E3FD8AE3-1780-45CD-91E6-05AA65C47680}"/>
    <dgm:cxn modelId="{5CF1CA58-4E69-E54B-AD32-419FEBE71C55}" type="presOf" srcId="{6FC1904C-2991-40A7-91E1-DC7DD224E9FF}" destId="{0506F7B5-2D7E-5F41-A5EA-54C900AA2ED2}" srcOrd="0" destOrd="0" presId="urn:microsoft.com/office/officeart/2005/8/layout/list1"/>
    <dgm:cxn modelId="{C1A25859-A971-41DB-B3E5-89682F7E4452}" srcId="{209395E9-35AA-402F-A62E-31CBEBE02912}" destId="{789A6272-C147-439F-90B0-60DC9DABF1F9}" srcOrd="2" destOrd="0" parTransId="{AE7DB393-9EB8-490C-80F7-0C7EB9F7BE25}" sibTransId="{781216E8-5B19-4C7F-8B2A-270BF6EF3F62}"/>
    <dgm:cxn modelId="{7EA04B6B-9D3D-408D-87A0-BF7342D1D87A}" srcId="{E44075D8-1F99-4976-916D-5F2EE1315E28}" destId="{F0B10531-6CEF-43EA-A5BE-6DE1C8A06425}" srcOrd="0" destOrd="0" parTransId="{3934CF3C-2554-48D9-8EB9-2D43FAB693E6}" sibTransId="{F9731F0E-870B-498D-AC02-0CACC5312A74}"/>
    <dgm:cxn modelId="{98AE237B-0731-DB40-A350-061DE4E7166B}" type="presOf" srcId="{789A6272-C147-439F-90B0-60DC9DABF1F9}" destId="{02D79EE4-78FD-8B49-86CE-F168A0B39B47}" srcOrd="0" destOrd="2" presId="urn:microsoft.com/office/officeart/2005/8/layout/list1"/>
    <dgm:cxn modelId="{801E537C-C269-4DAF-A02B-DB9AC5880089}" srcId="{E11DBE04-7FAA-49D9-BD3B-6539983829A1}" destId="{6FC1904C-2991-40A7-91E1-DC7DD224E9FF}" srcOrd="0" destOrd="0" parTransId="{E0467A42-1382-435C-AACB-3780C6C8C087}" sibTransId="{AFFE6E77-88FB-48A4-BC52-5328ED6F5D50}"/>
    <dgm:cxn modelId="{B051757E-A4F1-5A45-8A6F-881AE201A653}" type="presOf" srcId="{EC54E81E-EEFB-4C60-9598-46DCD7CC1658}" destId="{0506F7B5-2D7E-5F41-A5EA-54C900AA2ED2}" srcOrd="0" destOrd="3" presId="urn:microsoft.com/office/officeart/2005/8/layout/list1"/>
    <dgm:cxn modelId="{B08B088D-712E-4D9B-A90F-6EBEFE50B775}" srcId="{5DC562CE-0DF8-43E3-883B-D0BAA0259879}" destId="{2428C31A-53F6-4B8A-835C-DA3ACA83C080}" srcOrd="2" destOrd="0" parTransId="{54ED9D47-A4DE-4B4E-AF82-9C8E2BFCA573}" sibTransId="{F0CB35D8-D1DE-43DA-8C59-E555FA9427BD}"/>
    <dgm:cxn modelId="{BD9CCD8E-9903-44EF-8911-696AB7637948}" srcId="{209395E9-35AA-402F-A62E-31CBEBE02912}" destId="{41D7F8B9-F7B2-4935-A1B7-F90EEAC5BF3B}" srcOrd="0" destOrd="0" parTransId="{73F3D10A-669F-44F6-8138-A3D6FAA458CF}" sibTransId="{6AA2985A-BB5A-4557-84C9-B522CCA251BF}"/>
    <dgm:cxn modelId="{58AC0E92-389E-454D-B9D6-8C549A2A1FA3}" srcId="{E11DBE04-7FAA-49D9-BD3B-6539983829A1}" destId="{EC54E81E-EEFB-4C60-9598-46DCD7CC1658}" srcOrd="3" destOrd="0" parTransId="{D7D75617-194C-406C-B6F5-69EFD28C0C06}" sibTransId="{86062B3B-09B3-4205-8C40-C55656DEA227}"/>
    <dgm:cxn modelId="{3282D99E-1925-E441-9723-08E3F78BF359}" type="presOf" srcId="{1F9521C0-CBB5-4442-8281-533F2A58E51E}" destId="{2F732F38-0DB1-DF4B-AB47-1318E023E670}" srcOrd="0" destOrd="1" presId="urn:microsoft.com/office/officeart/2005/8/layout/list1"/>
    <dgm:cxn modelId="{37B8DC9E-25A4-4E01-B412-07E963BAD0F5}" srcId="{F6521BCA-079B-430C-BD7F-840587AE70C8}" destId="{209395E9-35AA-402F-A62E-31CBEBE02912}" srcOrd="0" destOrd="0" parTransId="{5EDE0178-1452-47EF-9C45-0F85384DA34D}" sibTransId="{11B28522-6DAA-43AF-AC99-B3CDD7D9265D}"/>
    <dgm:cxn modelId="{DCDD0BA3-A831-2141-A55F-0E83A1FC1323}" type="presOf" srcId="{89619BC3-FCDE-4274-942C-2E4C33392508}" destId="{D62A2E6C-A81B-624B-A0AA-A63E82935CC5}" srcOrd="0" destOrd="1" presId="urn:microsoft.com/office/officeart/2005/8/layout/list1"/>
    <dgm:cxn modelId="{1F6F44A6-35BE-DC46-A916-E0CD13E53E01}" type="presOf" srcId="{E44075D8-1F99-4976-916D-5F2EE1315E28}" destId="{2C9769BF-204A-A942-B25C-8FCC3EBA0A55}" srcOrd="1" destOrd="0" presId="urn:microsoft.com/office/officeart/2005/8/layout/list1"/>
    <dgm:cxn modelId="{DBD91FAB-DA44-154E-8FF7-8F319D218B48}" type="presOf" srcId="{E11DBE04-7FAA-49D9-BD3B-6539983829A1}" destId="{9969E053-7E61-F544-923E-578D90E646D5}" srcOrd="0" destOrd="0" presId="urn:microsoft.com/office/officeart/2005/8/layout/list1"/>
    <dgm:cxn modelId="{16B4FFAF-D321-D94E-B544-B56F3F1051C0}" type="presOf" srcId="{5DC562CE-0DF8-43E3-883B-D0BAA0259879}" destId="{699A1436-CA9A-EF4A-ACCD-CD9EFA11DC87}" srcOrd="1" destOrd="0" presId="urn:microsoft.com/office/officeart/2005/8/layout/list1"/>
    <dgm:cxn modelId="{8AD649BB-A966-4CFE-95E2-2B183B46643C}" srcId="{209395E9-35AA-402F-A62E-31CBEBE02912}" destId="{D9D49C8B-021C-474A-A905-3BE39E947F8D}" srcOrd="1" destOrd="0" parTransId="{B22BF86C-630F-4B16-84E8-00474593A352}" sibTransId="{B67EA0A9-6168-4C4B-866C-37695BCACAD5}"/>
    <dgm:cxn modelId="{C7C359DC-F1A9-4998-BF15-D6D0FCBA2D7E}" srcId="{F6521BCA-079B-430C-BD7F-840587AE70C8}" destId="{E11DBE04-7FAA-49D9-BD3B-6539983829A1}" srcOrd="3" destOrd="0" parTransId="{B2D7F553-EDA6-4A24-8979-5CE29FD48745}" sibTransId="{B62B2C0B-47DC-4572-A901-1284443795BD}"/>
    <dgm:cxn modelId="{3CA360DC-AEEB-7745-B8C3-71FEE68EED55}" type="presOf" srcId="{3291BB8A-B048-4197-9515-EA5D6153B36D}" destId="{D62A2E6C-A81B-624B-A0AA-A63E82935CC5}" srcOrd="0" destOrd="0" presId="urn:microsoft.com/office/officeart/2005/8/layout/list1"/>
    <dgm:cxn modelId="{7FFF71E2-E569-254D-A774-3365CF6A78AE}" type="presOf" srcId="{209395E9-35AA-402F-A62E-31CBEBE02912}" destId="{6BCEDBBA-1D88-1B4B-BD93-A9A5FE864E0F}" srcOrd="0" destOrd="0" presId="urn:microsoft.com/office/officeart/2005/8/layout/list1"/>
    <dgm:cxn modelId="{F064BAE2-8E41-49F2-8F98-F62CCF73C67C}" srcId="{F6521BCA-079B-430C-BD7F-840587AE70C8}" destId="{5DC562CE-0DF8-43E3-883B-D0BAA0259879}" srcOrd="1" destOrd="0" parTransId="{DA650BE2-ADD6-459F-B43F-B9B7F2EBA468}" sibTransId="{5FCC38AC-BD25-46BA-A9C0-2B295212AFBD}"/>
    <dgm:cxn modelId="{9E6F0BEA-2798-4107-8FC6-40904528FEAF}" srcId="{5DC562CE-0DF8-43E3-883B-D0BAA0259879}" destId="{89619BC3-FCDE-4274-942C-2E4C33392508}" srcOrd="1" destOrd="0" parTransId="{AA302C84-E98F-44FC-AA9F-C2AC828B93F6}" sibTransId="{C3CC7C59-5054-4C50-B059-0262BF2F88E9}"/>
    <dgm:cxn modelId="{6B352DF7-B0A5-423B-8D0C-05846F7528D0}" srcId="{5DC562CE-0DF8-43E3-883B-D0BAA0259879}" destId="{3291BB8A-B048-4197-9515-EA5D6153B36D}" srcOrd="0" destOrd="0" parTransId="{F2F385C6-30E4-469E-ADB6-2410D360F600}" sibTransId="{26F30FE0-48C7-4315-90C9-ACD7F9402DAA}"/>
    <dgm:cxn modelId="{C3C794FD-362C-7D44-BF2E-F13D9E517A6C}" type="presOf" srcId="{2428C31A-53F6-4B8A-835C-DA3ACA83C080}" destId="{D62A2E6C-A81B-624B-A0AA-A63E82935CC5}" srcOrd="0" destOrd="2" presId="urn:microsoft.com/office/officeart/2005/8/layout/list1"/>
    <dgm:cxn modelId="{B21DC474-02E4-9F4E-AE24-3A2A440F04EC}" type="presParOf" srcId="{E08E2D39-F062-484B-A50F-A8B70E70D37E}" destId="{6A0EAB16-2B88-D842-AF49-A8B176842457}" srcOrd="0" destOrd="0" presId="urn:microsoft.com/office/officeart/2005/8/layout/list1"/>
    <dgm:cxn modelId="{4A518AB4-DA71-B243-A2E6-F4603FF8206D}" type="presParOf" srcId="{6A0EAB16-2B88-D842-AF49-A8B176842457}" destId="{6BCEDBBA-1D88-1B4B-BD93-A9A5FE864E0F}" srcOrd="0" destOrd="0" presId="urn:microsoft.com/office/officeart/2005/8/layout/list1"/>
    <dgm:cxn modelId="{17639747-9CB5-BF41-BD66-1884484191BC}" type="presParOf" srcId="{6A0EAB16-2B88-D842-AF49-A8B176842457}" destId="{034973E2-FBEE-904B-A688-EB0C4CDACDB5}" srcOrd="1" destOrd="0" presId="urn:microsoft.com/office/officeart/2005/8/layout/list1"/>
    <dgm:cxn modelId="{39C7F0D1-F543-6044-BA49-A062A94BF2C1}" type="presParOf" srcId="{E08E2D39-F062-484B-A50F-A8B70E70D37E}" destId="{F48B696E-1E29-C44D-B1B4-B4599B4779AC}" srcOrd="1" destOrd="0" presId="urn:microsoft.com/office/officeart/2005/8/layout/list1"/>
    <dgm:cxn modelId="{AA73F163-B5BA-8E45-84AD-334605B89844}" type="presParOf" srcId="{E08E2D39-F062-484B-A50F-A8B70E70D37E}" destId="{02D79EE4-78FD-8B49-86CE-F168A0B39B47}" srcOrd="2" destOrd="0" presId="urn:microsoft.com/office/officeart/2005/8/layout/list1"/>
    <dgm:cxn modelId="{8BC03883-DF1E-0941-8CEB-5F778D64E426}" type="presParOf" srcId="{E08E2D39-F062-484B-A50F-A8B70E70D37E}" destId="{89257ABE-56EC-9B44-816D-89299D16EAAF}" srcOrd="3" destOrd="0" presId="urn:microsoft.com/office/officeart/2005/8/layout/list1"/>
    <dgm:cxn modelId="{B014F89C-AAA1-F046-A6AC-90E0D8FC2403}" type="presParOf" srcId="{E08E2D39-F062-484B-A50F-A8B70E70D37E}" destId="{DAFAD5F4-D26D-B341-B215-5DD2E647AFBE}" srcOrd="4" destOrd="0" presId="urn:microsoft.com/office/officeart/2005/8/layout/list1"/>
    <dgm:cxn modelId="{0A9B0BD8-B9E0-014A-84B8-C6D1BC80FF73}" type="presParOf" srcId="{DAFAD5F4-D26D-B341-B215-5DD2E647AFBE}" destId="{90AD9F85-BADE-0140-9D50-D43017A652DD}" srcOrd="0" destOrd="0" presId="urn:microsoft.com/office/officeart/2005/8/layout/list1"/>
    <dgm:cxn modelId="{71926799-980C-A840-938F-7CFA07126E2E}" type="presParOf" srcId="{DAFAD5F4-D26D-B341-B215-5DD2E647AFBE}" destId="{699A1436-CA9A-EF4A-ACCD-CD9EFA11DC87}" srcOrd="1" destOrd="0" presId="urn:microsoft.com/office/officeart/2005/8/layout/list1"/>
    <dgm:cxn modelId="{A2FD8856-63E1-7549-ACF0-565B790682FA}" type="presParOf" srcId="{E08E2D39-F062-484B-A50F-A8B70E70D37E}" destId="{1ADF7066-7384-CB42-A38D-079CDD3DBE40}" srcOrd="5" destOrd="0" presId="urn:microsoft.com/office/officeart/2005/8/layout/list1"/>
    <dgm:cxn modelId="{0BAE71A6-DBCE-914B-8C71-B9130821DB7A}" type="presParOf" srcId="{E08E2D39-F062-484B-A50F-A8B70E70D37E}" destId="{D62A2E6C-A81B-624B-A0AA-A63E82935CC5}" srcOrd="6" destOrd="0" presId="urn:microsoft.com/office/officeart/2005/8/layout/list1"/>
    <dgm:cxn modelId="{5AFC57E0-4AAF-D34A-A42C-8804629A1DE4}" type="presParOf" srcId="{E08E2D39-F062-484B-A50F-A8B70E70D37E}" destId="{B4A3BA43-256E-2F41-B26F-7DD5DAF8E71E}" srcOrd="7" destOrd="0" presId="urn:microsoft.com/office/officeart/2005/8/layout/list1"/>
    <dgm:cxn modelId="{6FD2870D-A7A3-6546-BC09-E62E06777CB9}" type="presParOf" srcId="{E08E2D39-F062-484B-A50F-A8B70E70D37E}" destId="{35137347-7586-2246-963A-6FEBC1ABC59C}" srcOrd="8" destOrd="0" presId="urn:microsoft.com/office/officeart/2005/8/layout/list1"/>
    <dgm:cxn modelId="{1895F080-2A1B-034A-944C-4F6E5B6B70AD}" type="presParOf" srcId="{35137347-7586-2246-963A-6FEBC1ABC59C}" destId="{19FDD4E4-80C3-4E4B-8CEE-2CD02EC26A25}" srcOrd="0" destOrd="0" presId="urn:microsoft.com/office/officeart/2005/8/layout/list1"/>
    <dgm:cxn modelId="{8FD71B4D-6104-5548-A034-5A99D1F73419}" type="presParOf" srcId="{35137347-7586-2246-963A-6FEBC1ABC59C}" destId="{2C9769BF-204A-A942-B25C-8FCC3EBA0A55}" srcOrd="1" destOrd="0" presId="urn:microsoft.com/office/officeart/2005/8/layout/list1"/>
    <dgm:cxn modelId="{7F69C685-B98D-D744-AE22-5433718E1464}" type="presParOf" srcId="{E08E2D39-F062-484B-A50F-A8B70E70D37E}" destId="{D30ABC19-8749-A543-AA9B-1CAED0437C4C}" srcOrd="9" destOrd="0" presId="urn:microsoft.com/office/officeart/2005/8/layout/list1"/>
    <dgm:cxn modelId="{411CE2A8-6A0B-8F4B-9087-7EF533B3B732}" type="presParOf" srcId="{E08E2D39-F062-484B-A50F-A8B70E70D37E}" destId="{2F732F38-0DB1-DF4B-AB47-1318E023E670}" srcOrd="10" destOrd="0" presId="urn:microsoft.com/office/officeart/2005/8/layout/list1"/>
    <dgm:cxn modelId="{5C9CF9CC-EC54-EA4E-A128-AF0FDF95386F}" type="presParOf" srcId="{E08E2D39-F062-484B-A50F-A8B70E70D37E}" destId="{B72F2540-BFA9-6143-B45C-EAFE4AB0AEFE}" srcOrd="11" destOrd="0" presId="urn:microsoft.com/office/officeart/2005/8/layout/list1"/>
    <dgm:cxn modelId="{9E29E26F-02D6-974A-9DE2-900ED92FA1E5}" type="presParOf" srcId="{E08E2D39-F062-484B-A50F-A8B70E70D37E}" destId="{AF489403-9153-0440-8CA2-AC62D28CA236}" srcOrd="12" destOrd="0" presId="urn:microsoft.com/office/officeart/2005/8/layout/list1"/>
    <dgm:cxn modelId="{8C12D856-CB01-484D-A00F-7577634A73E3}" type="presParOf" srcId="{AF489403-9153-0440-8CA2-AC62D28CA236}" destId="{9969E053-7E61-F544-923E-578D90E646D5}" srcOrd="0" destOrd="0" presId="urn:microsoft.com/office/officeart/2005/8/layout/list1"/>
    <dgm:cxn modelId="{C20685BA-024A-F24E-B014-4AE12A1FB9CA}" type="presParOf" srcId="{AF489403-9153-0440-8CA2-AC62D28CA236}" destId="{7CA937E2-125A-CD44-AF95-FD01F28CBB1B}" srcOrd="1" destOrd="0" presId="urn:microsoft.com/office/officeart/2005/8/layout/list1"/>
    <dgm:cxn modelId="{835EFB28-4E1E-BD43-8CF7-8B41BDCF14AD}" type="presParOf" srcId="{E08E2D39-F062-484B-A50F-A8B70E70D37E}" destId="{8805628B-4155-BD4C-BA14-D49E8AED5B66}" srcOrd="13" destOrd="0" presId="urn:microsoft.com/office/officeart/2005/8/layout/list1"/>
    <dgm:cxn modelId="{2C042125-CE6B-ED49-A0B0-0FE871E793A6}" type="presParOf" srcId="{E08E2D39-F062-484B-A50F-A8B70E70D37E}" destId="{0506F7B5-2D7E-5F41-A5EA-54C900AA2ED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4116AF-83C1-344B-90E7-1851CB5D4BF9}" type="doc">
      <dgm:prSet loTypeId="urn:microsoft.com/office/officeart/2005/8/layout/process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9956F9E-F1C6-4848-A8B5-D3ADE3994AE9}">
      <dgm:prSet phldrT="[Text]"/>
      <dgm:spPr/>
      <dgm:t>
        <a:bodyPr/>
        <a:lstStyle/>
        <a:p>
          <a:r>
            <a:rPr lang="en-GB" dirty="0" err="1"/>
            <a:t>Tresferimento</a:t>
          </a:r>
          <a:r>
            <a:rPr lang="en-GB" dirty="0"/>
            <a:t> core competence </a:t>
          </a:r>
          <a:r>
            <a:rPr lang="en-GB" dirty="0" err="1"/>
            <a:t>all’estero</a:t>
          </a:r>
          <a:endParaRPr lang="en-GB" dirty="0"/>
        </a:p>
      </dgm:t>
    </dgm:pt>
    <dgm:pt modelId="{35747719-7942-B648-98E7-C764776BA6ED}" type="parTrans" cxnId="{36A57510-E761-2F4E-9BE5-4593104A03C9}">
      <dgm:prSet/>
      <dgm:spPr/>
      <dgm:t>
        <a:bodyPr/>
        <a:lstStyle/>
        <a:p>
          <a:endParaRPr lang="en-GB"/>
        </a:p>
      </dgm:t>
    </dgm:pt>
    <dgm:pt modelId="{D36FC629-1BA9-E64E-B792-4A25ECB1D542}" type="sibTrans" cxnId="{36A57510-E761-2F4E-9BE5-4593104A03C9}">
      <dgm:prSet/>
      <dgm:spPr/>
      <dgm:t>
        <a:bodyPr/>
        <a:lstStyle/>
        <a:p>
          <a:endParaRPr lang="en-GB"/>
        </a:p>
      </dgm:t>
    </dgm:pt>
    <dgm:pt modelId="{1EB7931F-B748-2A45-9577-98C31A105A94}">
      <dgm:prSet phldrT="[Text]"/>
      <dgm:spPr/>
      <dgm:t>
        <a:bodyPr/>
        <a:lstStyle/>
        <a:p>
          <a:r>
            <a:rPr lang="en-GB" dirty="0" err="1"/>
            <a:t>Crewazione</a:t>
          </a:r>
          <a:r>
            <a:rPr lang="en-GB" dirty="0"/>
            <a:t> di un network </a:t>
          </a:r>
          <a:r>
            <a:rPr lang="en-GB" dirty="0" err="1"/>
            <a:t>globale</a:t>
          </a:r>
          <a:endParaRPr lang="en-GB" dirty="0"/>
        </a:p>
      </dgm:t>
    </dgm:pt>
    <dgm:pt modelId="{205D6F23-F4F6-2640-A5BD-72785FC1C01C}" type="parTrans" cxnId="{87395514-F3A8-7348-81C9-F73F2A5AA963}">
      <dgm:prSet/>
      <dgm:spPr/>
      <dgm:t>
        <a:bodyPr/>
        <a:lstStyle/>
        <a:p>
          <a:endParaRPr lang="en-GB"/>
        </a:p>
      </dgm:t>
    </dgm:pt>
    <dgm:pt modelId="{20C293E5-EFB2-214C-B14A-A7EACC3EAF73}" type="sibTrans" cxnId="{87395514-F3A8-7348-81C9-F73F2A5AA963}">
      <dgm:prSet/>
      <dgm:spPr/>
      <dgm:t>
        <a:bodyPr/>
        <a:lstStyle/>
        <a:p>
          <a:endParaRPr lang="en-GB"/>
        </a:p>
      </dgm:t>
    </dgm:pt>
    <dgm:pt modelId="{92C1F02B-B009-3A45-993A-A0BBFF3CC0F0}">
      <dgm:prSet phldrT="[Text]"/>
      <dgm:spPr/>
      <dgm:t>
        <a:bodyPr/>
        <a:lstStyle/>
        <a:p>
          <a:r>
            <a:rPr lang="en-GB" dirty="0" err="1"/>
            <a:t>Struttamento</a:t>
          </a:r>
          <a:r>
            <a:rPr lang="en-GB" dirty="0"/>
            <a:t> </a:t>
          </a:r>
          <a:r>
            <a:rPr lang="en-GB" dirty="0" err="1"/>
            <a:t>dell’apprendimento</a:t>
          </a:r>
          <a:r>
            <a:rPr lang="en-GB" dirty="0"/>
            <a:t> </a:t>
          </a:r>
          <a:r>
            <a:rPr lang="en-GB" dirty="0" err="1"/>
            <a:t>globale</a:t>
          </a:r>
          <a:r>
            <a:rPr lang="en-GB" dirty="0"/>
            <a:t> per </a:t>
          </a:r>
          <a:r>
            <a:rPr lang="en-GB" dirty="0" err="1"/>
            <a:t>migliorare</a:t>
          </a:r>
          <a:r>
            <a:rPr lang="en-GB" dirty="0"/>
            <a:t> la core competence</a:t>
          </a:r>
        </a:p>
      </dgm:t>
    </dgm:pt>
    <dgm:pt modelId="{52D75B98-CE7B-BB4D-AB51-3EA9BD2A5BC0}" type="parTrans" cxnId="{4B41F6ED-540A-1C48-8EA9-F0ADE2C58764}">
      <dgm:prSet/>
      <dgm:spPr/>
      <dgm:t>
        <a:bodyPr/>
        <a:lstStyle/>
        <a:p>
          <a:endParaRPr lang="en-GB"/>
        </a:p>
      </dgm:t>
    </dgm:pt>
    <dgm:pt modelId="{A28803E9-A617-BE4D-B3AF-8B89F2793F43}" type="sibTrans" cxnId="{4B41F6ED-540A-1C48-8EA9-F0ADE2C58764}">
      <dgm:prSet/>
      <dgm:spPr/>
      <dgm:t>
        <a:bodyPr/>
        <a:lstStyle/>
        <a:p>
          <a:endParaRPr lang="en-GB"/>
        </a:p>
      </dgm:t>
    </dgm:pt>
    <dgm:pt modelId="{2531E3D0-0305-694D-AF72-C424E0F7F561}">
      <dgm:prSet phldrT="[Text]"/>
      <dgm:spPr/>
      <dgm:t>
        <a:bodyPr/>
        <a:lstStyle/>
        <a:p>
          <a:r>
            <a:rPr lang="en-GB" dirty="0" err="1"/>
            <a:t>Accesos</a:t>
          </a:r>
          <a:r>
            <a:rPr lang="en-GB" dirty="0"/>
            <a:t> a skills e </a:t>
          </a:r>
          <a:r>
            <a:rPr lang="en-GB" dirty="0" err="1"/>
            <a:t>risorse</a:t>
          </a:r>
          <a:r>
            <a:rPr lang="en-GB" dirty="0"/>
            <a:t> </a:t>
          </a:r>
          <a:r>
            <a:rPr lang="en-GB" dirty="0" err="1"/>
            <a:t>globali</a:t>
          </a:r>
          <a:endParaRPr lang="en-GB" dirty="0"/>
        </a:p>
      </dgm:t>
    </dgm:pt>
    <dgm:pt modelId="{7293552A-9425-5549-8AD3-2F38AAFDF872}" type="parTrans" cxnId="{53A51EEA-B85F-0845-8C47-6E6E41A5EC22}">
      <dgm:prSet/>
      <dgm:spPr/>
      <dgm:t>
        <a:bodyPr/>
        <a:lstStyle/>
        <a:p>
          <a:endParaRPr lang="en-GB"/>
        </a:p>
      </dgm:t>
    </dgm:pt>
    <dgm:pt modelId="{ED601A33-7AEC-AD4A-A29A-5187C0AE9CA3}" type="sibTrans" cxnId="{53A51EEA-B85F-0845-8C47-6E6E41A5EC22}">
      <dgm:prSet/>
      <dgm:spPr/>
      <dgm:t>
        <a:bodyPr/>
        <a:lstStyle/>
        <a:p>
          <a:endParaRPr lang="en-GB"/>
        </a:p>
      </dgm:t>
    </dgm:pt>
    <dgm:pt modelId="{0C1F74CC-1988-1849-981B-99D60E355C1F}" type="pres">
      <dgm:prSet presAssocID="{D44116AF-83C1-344B-90E7-1851CB5D4BF9}" presName="diagram" presStyleCnt="0">
        <dgm:presLayoutVars>
          <dgm:dir/>
          <dgm:resizeHandles val="exact"/>
        </dgm:presLayoutVars>
      </dgm:prSet>
      <dgm:spPr/>
    </dgm:pt>
    <dgm:pt modelId="{15212178-AB61-814A-B731-091A53AE5A48}" type="pres">
      <dgm:prSet presAssocID="{69956F9E-F1C6-4848-A8B5-D3ADE3994AE9}" presName="node" presStyleLbl="node1" presStyleIdx="0" presStyleCnt="4" custLinFactX="55650" custLinFactNeighborX="100000" custLinFactNeighborY="-1783">
        <dgm:presLayoutVars>
          <dgm:bulletEnabled val="1"/>
        </dgm:presLayoutVars>
      </dgm:prSet>
      <dgm:spPr/>
    </dgm:pt>
    <dgm:pt modelId="{139496AE-12BE-4145-8C9A-FCDD275FA736}" type="pres">
      <dgm:prSet presAssocID="{D36FC629-1BA9-E64E-B792-4A25ECB1D542}" presName="sibTrans" presStyleLbl="sibTrans2D1" presStyleIdx="0" presStyleCnt="3"/>
      <dgm:spPr/>
    </dgm:pt>
    <dgm:pt modelId="{C980D3BF-0940-7643-97D7-8DB98B011FF7}" type="pres">
      <dgm:prSet presAssocID="{D36FC629-1BA9-E64E-B792-4A25ECB1D542}" presName="connectorText" presStyleLbl="sibTrans2D1" presStyleIdx="0" presStyleCnt="3"/>
      <dgm:spPr/>
    </dgm:pt>
    <dgm:pt modelId="{B05BFF10-F7F2-F243-80EA-C841AB9A3933}" type="pres">
      <dgm:prSet presAssocID="{1EB7931F-B748-2A45-9577-98C31A105A94}" presName="node" presStyleLbl="node1" presStyleIdx="1" presStyleCnt="4" custLinFactX="43573" custLinFactNeighborX="100000" custLinFactNeighborY="-1783">
        <dgm:presLayoutVars>
          <dgm:bulletEnabled val="1"/>
        </dgm:presLayoutVars>
      </dgm:prSet>
      <dgm:spPr/>
    </dgm:pt>
    <dgm:pt modelId="{4A9F7D0F-24D8-D442-9C2C-BA2DF355783A}" type="pres">
      <dgm:prSet presAssocID="{20C293E5-EFB2-214C-B14A-A7EACC3EAF73}" presName="sibTrans" presStyleLbl="sibTrans2D1" presStyleIdx="1" presStyleCnt="3"/>
      <dgm:spPr/>
    </dgm:pt>
    <dgm:pt modelId="{6EEE5BA2-F191-E24A-B158-3EEFFE63A758}" type="pres">
      <dgm:prSet presAssocID="{20C293E5-EFB2-214C-B14A-A7EACC3EAF73}" presName="connectorText" presStyleLbl="sibTrans2D1" presStyleIdx="1" presStyleCnt="3"/>
      <dgm:spPr/>
    </dgm:pt>
    <dgm:pt modelId="{0F0E24D4-B690-1B48-8F13-2EFA5CF3088F}" type="pres">
      <dgm:prSet presAssocID="{2531E3D0-0305-694D-AF72-C424E0F7F561}" presName="node" presStyleLbl="node1" presStyleIdx="2" presStyleCnt="4" custLinFactY="68324" custLinFactNeighborX="3573" custLinFactNeighborY="100000">
        <dgm:presLayoutVars>
          <dgm:bulletEnabled val="1"/>
        </dgm:presLayoutVars>
      </dgm:prSet>
      <dgm:spPr/>
    </dgm:pt>
    <dgm:pt modelId="{3B7B476D-B708-4246-A076-D5F5C78DE660}" type="pres">
      <dgm:prSet presAssocID="{ED601A33-7AEC-AD4A-A29A-5187C0AE9CA3}" presName="sibTrans" presStyleLbl="sibTrans2D1" presStyleIdx="2" presStyleCnt="3"/>
      <dgm:spPr/>
    </dgm:pt>
    <dgm:pt modelId="{4590589A-9F04-8341-AE9C-72827D436DC1}" type="pres">
      <dgm:prSet presAssocID="{ED601A33-7AEC-AD4A-A29A-5187C0AE9CA3}" presName="connectorText" presStyleLbl="sibTrans2D1" presStyleIdx="2" presStyleCnt="3"/>
      <dgm:spPr/>
    </dgm:pt>
    <dgm:pt modelId="{2BE1FCCA-B846-6840-979B-1B4803F102FE}" type="pres">
      <dgm:prSet presAssocID="{92C1F02B-B009-3A45-993A-A0BBFF3CC0F0}" presName="node" presStyleLbl="node1" presStyleIdx="3" presStyleCnt="4" custLinFactX="-25154" custLinFactNeighborX="-100000" custLinFactNeighborY="2640">
        <dgm:presLayoutVars>
          <dgm:bulletEnabled val="1"/>
        </dgm:presLayoutVars>
      </dgm:prSet>
      <dgm:spPr/>
    </dgm:pt>
  </dgm:ptLst>
  <dgm:cxnLst>
    <dgm:cxn modelId="{36A57510-E761-2F4E-9BE5-4593104A03C9}" srcId="{D44116AF-83C1-344B-90E7-1851CB5D4BF9}" destId="{69956F9E-F1C6-4848-A8B5-D3ADE3994AE9}" srcOrd="0" destOrd="0" parTransId="{35747719-7942-B648-98E7-C764776BA6ED}" sibTransId="{D36FC629-1BA9-E64E-B792-4A25ECB1D542}"/>
    <dgm:cxn modelId="{87395514-F3A8-7348-81C9-F73F2A5AA963}" srcId="{D44116AF-83C1-344B-90E7-1851CB5D4BF9}" destId="{1EB7931F-B748-2A45-9577-98C31A105A94}" srcOrd="1" destOrd="0" parTransId="{205D6F23-F4F6-2640-A5BD-72785FC1C01C}" sibTransId="{20C293E5-EFB2-214C-B14A-A7EACC3EAF73}"/>
    <dgm:cxn modelId="{03FF4D1A-960F-2C40-8A26-A9EFE8BEE0E8}" type="presOf" srcId="{69956F9E-F1C6-4848-A8B5-D3ADE3994AE9}" destId="{15212178-AB61-814A-B731-091A53AE5A48}" srcOrd="0" destOrd="0" presId="urn:microsoft.com/office/officeart/2005/8/layout/process5"/>
    <dgm:cxn modelId="{43FAFC39-F32F-0E42-A109-267A3D77BEA0}" type="presOf" srcId="{2531E3D0-0305-694D-AF72-C424E0F7F561}" destId="{0F0E24D4-B690-1B48-8F13-2EFA5CF3088F}" srcOrd="0" destOrd="0" presId="urn:microsoft.com/office/officeart/2005/8/layout/process5"/>
    <dgm:cxn modelId="{073EFB44-2998-0A45-90D8-BC462212E60D}" type="presOf" srcId="{D36FC629-1BA9-E64E-B792-4A25ECB1D542}" destId="{C980D3BF-0940-7643-97D7-8DB98B011FF7}" srcOrd="1" destOrd="0" presId="urn:microsoft.com/office/officeart/2005/8/layout/process5"/>
    <dgm:cxn modelId="{21DCF449-2A54-4B47-8E65-81A6F4A45E83}" type="presOf" srcId="{ED601A33-7AEC-AD4A-A29A-5187C0AE9CA3}" destId="{4590589A-9F04-8341-AE9C-72827D436DC1}" srcOrd="1" destOrd="0" presId="urn:microsoft.com/office/officeart/2005/8/layout/process5"/>
    <dgm:cxn modelId="{647DF664-07C7-924F-8671-C5E57E651BAD}" type="presOf" srcId="{92C1F02B-B009-3A45-993A-A0BBFF3CC0F0}" destId="{2BE1FCCA-B846-6840-979B-1B4803F102FE}" srcOrd="0" destOrd="0" presId="urn:microsoft.com/office/officeart/2005/8/layout/process5"/>
    <dgm:cxn modelId="{54A55970-F834-BE4A-964A-5ACE45C46D10}" type="presOf" srcId="{1EB7931F-B748-2A45-9577-98C31A105A94}" destId="{B05BFF10-F7F2-F243-80EA-C841AB9A3933}" srcOrd="0" destOrd="0" presId="urn:microsoft.com/office/officeart/2005/8/layout/process5"/>
    <dgm:cxn modelId="{D5ED987B-8C97-5342-B1DA-FF9817994B3A}" type="presOf" srcId="{20C293E5-EFB2-214C-B14A-A7EACC3EAF73}" destId="{4A9F7D0F-24D8-D442-9C2C-BA2DF355783A}" srcOrd="0" destOrd="0" presId="urn:microsoft.com/office/officeart/2005/8/layout/process5"/>
    <dgm:cxn modelId="{292C667C-CB71-A843-94D6-BAB49B84891C}" type="presOf" srcId="{ED601A33-7AEC-AD4A-A29A-5187C0AE9CA3}" destId="{3B7B476D-B708-4246-A076-D5F5C78DE660}" srcOrd="0" destOrd="0" presId="urn:microsoft.com/office/officeart/2005/8/layout/process5"/>
    <dgm:cxn modelId="{5ED4D683-4AE8-BD42-94C1-1905B3F61C8E}" type="presOf" srcId="{D44116AF-83C1-344B-90E7-1851CB5D4BF9}" destId="{0C1F74CC-1988-1849-981B-99D60E355C1F}" srcOrd="0" destOrd="0" presId="urn:microsoft.com/office/officeart/2005/8/layout/process5"/>
    <dgm:cxn modelId="{1D658D89-6BF4-6646-AF75-AD26A13E8878}" type="presOf" srcId="{20C293E5-EFB2-214C-B14A-A7EACC3EAF73}" destId="{6EEE5BA2-F191-E24A-B158-3EEFFE63A758}" srcOrd="1" destOrd="0" presId="urn:microsoft.com/office/officeart/2005/8/layout/process5"/>
    <dgm:cxn modelId="{53A51EEA-B85F-0845-8C47-6E6E41A5EC22}" srcId="{D44116AF-83C1-344B-90E7-1851CB5D4BF9}" destId="{2531E3D0-0305-694D-AF72-C424E0F7F561}" srcOrd="2" destOrd="0" parTransId="{7293552A-9425-5549-8AD3-2F38AAFDF872}" sibTransId="{ED601A33-7AEC-AD4A-A29A-5187C0AE9CA3}"/>
    <dgm:cxn modelId="{4B41F6ED-540A-1C48-8EA9-F0ADE2C58764}" srcId="{D44116AF-83C1-344B-90E7-1851CB5D4BF9}" destId="{92C1F02B-B009-3A45-993A-A0BBFF3CC0F0}" srcOrd="3" destOrd="0" parTransId="{52D75B98-CE7B-BB4D-AB51-3EA9BD2A5BC0}" sibTransId="{A28803E9-A617-BE4D-B3AF-8B89F2793F43}"/>
    <dgm:cxn modelId="{5EE4A5FA-56D2-804E-A4AE-7D9E83C8C5EA}" type="presOf" srcId="{D36FC629-1BA9-E64E-B792-4A25ECB1D542}" destId="{139496AE-12BE-4145-8C9A-FCDD275FA736}" srcOrd="0" destOrd="0" presId="urn:microsoft.com/office/officeart/2005/8/layout/process5"/>
    <dgm:cxn modelId="{CFD041A7-C272-7E4B-876F-35B0E68609E4}" type="presParOf" srcId="{0C1F74CC-1988-1849-981B-99D60E355C1F}" destId="{15212178-AB61-814A-B731-091A53AE5A48}" srcOrd="0" destOrd="0" presId="urn:microsoft.com/office/officeart/2005/8/layout/process5"/>
    <dgm:cxn modelId="{C10AD4A5-16DE-AD4F-AE45-3A188F1B04E3}" type="presParOf" srcId="{0C1F74CC-1988-1849-981B-99D60E355C1F}" destId="{139496AE-12BE-4145-8C9A-FCDD275FA736}" srcOrd="1" destOrd="0" presId="urn:microsoft.com/office/officeart/2005/8/layout/process5"/>
    <dgm:cxn modelId="{81D8B934-8039-7249-A088-38668445E0B7}" type="presParOf" srcId="{139496AE-12BE-4145-8C9A-FCDD275FA736}" destId="{C980D3BF-0940-7643-97D7-8DB98B011FF7}" srcOrd="0" destOrd="0" presId="urn:microsoft.com/office/officeart/2005/8/layout/process5"/>
    <dgm:cxn modelId="{00E5369C-C5A5-9D43-BB4D-807535E45696}" type="presParOf" srcId="{0C1F74CC-1988-1849-981B-99D60E355C1F}" destId="{B05BFF10-F7F2-F243-80EA-C841AB9A3933}" srcOrd="2" destOrd="0" presId="urn:microsoft.com/office/officeart/2005/8/layout/process5"/>
    <dgm:cxn modelId="{2675DB78-AB41-CF4E-A08E-7B931E678656}" type="presParOf" srcId="{0C1F74CC-1988-1849-981B-99D60E355C1F}" destId="{4A9F7D0F-24D8-D442-9C2C-BA2DF355783A}" srcOrd="3" destOrd="0" presId="urn:microsoft.com/office/officeart/2005/8/layout/process5"/>
    <dgm:cxn modelId="{54688E74-067D-094E-9E63-B85A0118C3CD}" type="presParOf" srcId="{4A9F7D0F-24D8-D442-9C2C-BA2DF355783A}" destId="{6EEE5BA2-F191-E24A-B158-3EEFFE63A758}" srcOrd="0" destOrd="0" presId="urn:microsoft.com/office/officeart/2005/8/layout/process5"/>
    <dgm:cxn modelId="{C787AFAA-B69F-FE4C-AFB2-663E211A1AD3}" type="presParOf" srcId="{0C1F74CC-1988-1849-981B-99D60E355C1F}" destId="{0F0E24D4-B690-1B48-8F13-2EFA5CF3088F}" srcOrd="4" destOrd="0" presId="urn:microsoft.com/office/officeart/2005/8/layout/process5"/>
    <dgm:cxn modelId="{F5F1D043-E27C-084E-A84A-CA9D6F83F16F}" type="presParOf" srcId="{0C1F74CC-1988-1849-981B-99D60E355C1F}" destId="{3B7B476D-B708-4246-A076-D5F5C78DE660}" srcOrd="5" destOrd="0" presId="urn:microsoft.com/office/officeart/2005/8/layout/process5"/>
    <dgm:cxn modelId="{52275340-D592-9A4B-842C-D921C1C755C2}" type="presParOf" srcId="{3B7B476D-B708-4246-A076-D5F5C78DE660}" destId="{4590589A-9F04-8341-AE9C-72827D436DC1}" srcOrd="0" destOrd="0" presId="urn:microsoft.com/office/officeart/2005/8/layout/process5"/>
    <dgm:cxn modelId="{F1AC7B3A-73F2-CE45-9ED9-C9D4E24AB33A}" type="presParOf" srcId="{0C1F74CC-1988-1849-981B-99D60E355C1F}" destId="{2BE1FCCA-B846-6840-979B-1B4803F102FE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D62EFC7-C4DC-497D-A07D-397C287FB544}" type="doc">
      <dgm:prSet loTypeId="urn:microsoft.com/office/officeart/2005/8/layout/hChevron3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76F2024-E565-4DA9-9CE4-1C75E6C6CD7B}">
      <dgm:prSet/>
      <dgm:spPr/>
      <dgm:t>
        <a:bodyPr/>
        <a:lstStyle/>
        <a:p>
          <a:r>
            <a:rPr lang="en-US" dirty="0" err="1"/>
            <a:t>Sfide</a:t>
          </a:r>
          <a:r>
            <a:rPr lang="en-US" dirty="0"/>
            <a:t>: </a:t>
          </a:r>
          <a:r>
            <a:rPr lang="en-US" dirty="0" err="1"/>
            <a:t>demografia</a:t>
          </a:r>
          <a:r>
            <a:rPr lang="en-US" dirty="0"/>
            <a:t>, natura del </a:t>
          </a:r>
          <a:r>
            <a:rPr lang="en-US" dirty="0" err="1"/>
            <a:t>lavoro</a:t>
          </a:r>
          <a:r>
            <a:rPr lang="en-US" dirty="0"/>
            <a:t>, </a:t>
          </a:r>
          <a:r>
            <a:rPr lang="en-US" dirty="0" err="1"/>
            <a:t>minoranze</a:t>
          </a:r>
          <a:r>
            <a:rPr lang="en-US" dirty="0"/>
            <a:t>, </a:t>
          </a:r>
          <a:r>
            <a:rPr lang="en-US" dirty="0" err="1"/>
            <a:t>enfasi</a:t>
          </a:r>
          <a:r>
            <a:rPr lang="en-US" dirty="0"/>
            <a:t> </a:t>
          </a:r>
          <a:r>
            <a:rPr lang="en-US" dirty="0" err="1"/>
            <a:t>sull’inclusione</a:t>
          </a:r>
          <a:r>
            <a:rPr lang="en-US" dirty="0"/>
            <a:t>, </a:t>
          </a:r>
          <a:r>
            <a:rPr lang="en-US" dirty="0" err="1"/>
            <a:t>diversità</a:t>
          </a:r>
          <a:r>
            <a:rPr lang="en-US" dirty="0"/>
            <a:t> forza-</a:t>
          </a:r>
          <a:r>
            <a:rPr lang="en-US" dirty="0" err="1"/>
            <a:t>lavoro</a:t>
          </a:r>
          <a:r>
            <a:rPr lang="en-US" dirty="0"/>
            <a:t> come </a:t>
          </a:r>
          <a:r>
            <a:rPr lang="en-US" dirty="0" err="1"/>
            <a:t>opportunità</a:t>
          </a:r>
          <a:r>
            <a:rPr lang="en-US" dirty="0"/>
            <a:t> di </a:t>
          </a:r>
          <a:r>
            <a:rPr lang="en-US" dirty="0" err="1"/>
            <a:t>migliori</a:t>
          </a:r>
          <a:r>
            <a:rPr lang="en-US" dirty="0"/>
            <a:t> performance</a:t>
          </a:r>
        </a:p>
      </dgm:t>
    </dgm:pt>
    <dgm:pt modelId="{99D65DE9-CF1F-4534-B8B3-D3343E96A2C2}" type="parTrans" cxnId="{C0EB6B5A-DD35-40A2-9751-65EFE7806156}">
      <dgm:prSet/>
      <dgm:spPr/>
      <dgm:t>
        <a:bodyPr/>
        <a:lstStyle/>
        <a:p>
          <a:endParaRPr lang="en-US"/>
        </a:p>
      </dgm:t>
    </dgm:pt>
    <dgm:pt modelId="{DCC9D6EC-9FAC-47B5-B391-C835E3D3300A}" type="sibTrans" cxnId="{C0EB6B5A-DD35-40A2-9751-65EFE7806156}">
      <dgm:prSet/>
      <dgm:spPr/>
      <dgm:t>
        <a:bodyPr/>
        <a:lstStyle/>
        <a:p>
          <a:endParaRPr lang="en-US"/>
        </a:p>
      </dgm:t>
    </dgm:pt>
    <dgm:pt modelId="{ECAF22B9-FA23-4263-B3E9-0DEE4EA4C89E}">
      <dgm:prSet/>
      <dgm:spPr/>
      <dgm:t>
        <a:bodyPr/>
        <a:lstStyle/>
        <a:p>
          <a:r>
            <a:rPr lang="en-US"/>
            <a:t>Due approcci classici:</a:t>
          </a:r>
        </a:p>
      </dgm:t>
    </dgm:pt>
    <dgm:pt modelId="{37ECA768-554C-4C7F-8C84-FC803C5CE610}" type="parTrans" cxnId="{A9EF3B91-D9E5-44DF-BCC9-54B3A59EE56F}">
      <dgm:prSet/>
      <dgm:spPr/>
      <dgm:t>
        <a:bodyPr/>
        <a:lstStyle/>
        <a:p>
          <a:endParaRPr lang="en-US"/>
        </a:p>
      </dgm:t>
    </dgm:pt>
    <dgm:pt modelId="{A54BD184-9F8B-4545-BF3C-C4B03537C2D0}" type="sibTrans" cxnId="{A9EF3B91-D9E5-44DF-BCC9-54B3A59EE56F}">
      <dgm:prSet/>
      <dgm:spPr/>
      <dgm:t>
        <a:bodyPr/>
        <a:lstStyle/>
        <a:p>
          <a:endParaRPr lang="en-US"/>
        </a:p>
      </dgm:t>
    </dgm:pt>
    <dgm:pt modelId="{0CE938EE-45E2-4385-B3B8-2003D22016E4}">
      <dgm:prSet/>
      <dgm:spPr/>
      <dgm:t>
        <a:bodyPr/>
        <a:lstStyle/>
        <a:p>
          <a:r>
            <a:rPr lang="en-US" dirty="0"/>
            <a:t>Pari </a:t>
          </a:r>
          <a:r>
            <a:rPr lang="en-US" dirty="0" err="1"/>
            <a:t>opportunità</a:t>
          </a:r>
          <a:r>
            <a:rPr lang="en-US" dirty="0"/>
            <a:t>: </a:t>
          </a:r>
          <a:r>
            <a:rPr lang="en-US" i="1" dirty="0"/>
            <a:t>affirmative actions </a:t>
          </a:r>
          <a:r>
            <a:rPr lang="en-US" dirty="0" err="1"/>
            <a:t>sostenere</a:t>
          </a:r>
          <a:r>
            <a:rPr lang="en-US" dirty="0"/>
            <a:t> </a:t>
          </a:r>
          <a:r>
            <a:rPr lang="en-GB" dirty="0"/>
            <a:t>I</a:t>
          </a:r>
          <a:r>
            <a:rPr lang="en-US" dirty="0"/>
            <a:t> </a:t>
          </a:r>
          <a:r>
            <a:rPr lang="en-US" dirty="0" err="1"/>
            <a:t>gruppi</a:t>
          </a:r>
          <a:r>
            <a:rPr lang="en-US" dirty="0"/>
            <a:t> </a:t>
          </a:r>
          <a:r>
            <a:rPr lang="en-US" dirty="0" err="1"/>
            <a:t>sottorappresentati</a:t>
          </a:r>
          <a:endParaRPr lang="en-US" dirty="0"/>
        </a:p>
      </dgm:t>
    </dgm:pt>
    <dgm:pt modelId="{6E6443D6-E507-4D93-B857-7C36CB936644}" type="parTrans" cxnId="{78C15F79-3ED3-4364-B962-87C793AA4850}">
      <dgm:prSet/>
      <dgm:spPr/>
      <dgm:t>
        <a:bodyPr/>
        <a:lstStyle/>
        <a:p>
          <a:endParaRPr lang="en-US"/>
        </a:p>
      </dgm:t>
    </dgm:pt>
    <dgm:pt modelId="{9C87AEF2-0F18-419E-A720-28A4D440B4D9}" type="sibTrans" cxnId="{78C15F79-3ED3-4364-B962-87C793AA4850}">
      <dgm:prSet/>
      <dgm:spPr/>
      <dgm:t>
        <a:bodyPr/>
        <a:lstStyle/>
        <a:p>
          <a:endParaRPr lang="en-US"/>
        </a:p>
      </dgm:t>
    </dgm:pt>
    <dgm:pt modelId="{5382EAE3-CE4B-46E2-97CE-445ACB41F300}">
      <dgm:prSet/>
      <dgm:spPr/>
      <dgm:t>
        <a:bodyPr/>
        <a:lstStyle/>
        <a:p>
          <a:r>
            <a:rPr lang="en-GB" i="1" dirty="0"/>
            <a:t>D</a:t>
          </a:r>
          <a:r>
            <a:rPr lang="en-US" i="1" dirty="0" err="1"/>
            <a:t>iversity</a:t>
          </a:r>
          <a:r>
            <a:rPr lang="en-US" i="1" dirty="0"/>
            <a:t> management: </a:t>
          </a:r>
          <a:r>
            <a:rPr lang="en-US" dirty="0" err="1"/>
            <a:t>gestione</a:t>
          </a:r>
          <a:r>
            <a:rPr lang="en-US" dirty="0"/>
            <a:t> </a:t>
          </a:r>
          <a:r>
            <a:rPr lang="en-US" dirty="0" err="1"/>
            <a:t>delle</a:t>
          </a:r>
          <a:r>
            <a:rPr lang="en-US" dirty="0"/>
            <a:t> </a:t>
          </a:r>
          <a:r>
            <a:rPr lang="en-US" dirty="0" err="1"/>
            <a:t>diversità</a:t>
          </a:r>
          <a:r>
            <a:rPr lang="en-US" dirty="0"/>
            <a:t> interne </a:t>
          </a:r>
          <a:r>
            <a:rPr lang="en-US" dirty="0" err="1"/>
            <a:t>allorganizzazione</a:t>
          </a:r>
          <a:r>
            <a:rPr lang="en-US" dirty="0"/>
            <a:t> per </a:t>
          </a:r>
          <a:r>
            <a:rPr lang="en-US" dirty="0" err="1"/>
            <a:t>farle</a:t>
          </a:r>
          <a:r>
            <a:rPr lang="en-US" dirty="0"/>
            <a:t> </a:t>
          </a:r>
          <a:r>
            <a:rPr lang="en-US" dirty="0" err="1"/>
            <a:t>divenire</a:t>
          </a:r>
          <a:r>
            <a:rPr lang="en-US" dirty="0"/>
            <a:t> un </a:t>
          </a:r>
          <a:r>
            <a:rPr lang="en-US" dirty="0" err="1"/>
            <a:t>valore</a:t>
          </a:r>
          <a:r>
            <a:rPr lang="en-US" dirty="0"/>
            <a:t> </a:t>
          </a:r>
          <a:r>
            <a:rPr lang="en-US" dirty="0" err="1"/>
            <a:t>aggiunto</a:t>
          </a:r>
          <a:r>
            <a:rPr lang="en-US" dirty="0"/>
            <a:t> </a:t>
          </a:r>
          <a:r>
            <a:rPr lang="en-US" dirty="0" err="1"/>
            <a:t>superando</a:t>
          </a:r>
          <a:r>
            <a:rPr lang="en-US" dirty="0"/>
            <a:t> le 1) </a:t>
          </a:r>
          <a:r>
            <a:rPr lang="en-US" dirty="0" err="1"/>
            <a:t>discriminazioni</a:t>
          </a:r>
          <a:r>
            <a:rPr lang="en-US" dirty="0"/>
            <a:t>; 2) </a:t>
          </a:r>
          <a:r>
            <a:rPr lang="en-US" dirty="0" err="1"/>
            <a:t>vigilando</a:t>
          </a:r>
          <a:r>
            <a:rPr lang="en-US" dirty="0"/>
            <a:t> </a:t>
          </a:r>
          <a:r>
            <a:rPr lang="en-US" dirty="0" err="1"/>
            <a:t>sull’accesso</a:t>
          </a:r>
          <a:r>
            <a:rPr lang="en-US" dirty="0"/>
            <a:t>, 3) </a:t>
          </a:r>
          <a:r>
            <a:rPr lang="en-US" dirty="0" err="1"/>
            <a:t>lavorando</a:t>
          </a:r>
          <a:r>
            <a:rPr lang="en-US" dirty="0"/>
            <a:t> </a:t>
          </a:r>
          <a:r>
            <a:rPr lang="en-US" dirty="0" err="1"/>
            <a:t>sugli</a:t>
          </a:r>
          <a:r>
            <a:rPr lang="en-US" dirty="0"/>
            <a:t> </a:t>
          </a:r>
          <a:r>
            <a:rPr lang="en-US" dirty="0" err="1"/>
            <a:t>apprendimenti</a:t>
          </a:r>
          <a:r>
            <a:rPr lang="en-US" dirty="0"/>
            <a:t> (Ely &amp; Thomas 2001):</a:t>
          </a:r>
        </a:p>
      </dgm:t>
    </dgm:pt>
    <dgm:pt modelId="{3F49B717-91C2-4FD3-801C-2961013217B9}" type="parTrans" cxnId="{F22CE8BB-6FDF-410B-B1B5-C5C4CDA51AB1}">
      <dgm:prSet/>
      <dgm:spPr/>
      <dgm:t>
        <a:bodyPr/>
        <a:lstStyle/>
        <a:p>
          <a:endParaRPr lang="en-US"/>
        </a:p>
      </dgm:t>
    </dgm:pt>
    <dgm:pt modelId="{4756BCFB-D2FD-40EE-8D65-ECCC0E993C08}" type="sibTrans" cxnId="{F22CE8BB-6FDF-410B-B1B5-C5C4CDA51AB1}">
      <dgm:prSet/>
      <dgm:spPr/>
      <dgm:t>
        <a:bodyPr/>
        <a:lstStyle/>
        <a:p>
          <a:endParaRPr lang="en-US"/>
        </a:p>
      </dgm:t>
    </dgm:pt>
    <dgm:pt modelId="{BFD8397D-7B12-41DE-A7FC-4D154B8AB91E}">
      <dgm:prSet/>
      <dgm:spPr/>
      <dgm:t>
        <a:bodyPr/>
        <a:lstStyle/>
        <a:p>
          <a:r>
            <a:rPr lang="en-GB"/>
            <a:t>F</a:t>
          </a:r>
          <a:r>
            <a:rPr lang="en-US"/>
            <a:t>ormazione</a:t>
          </a:r>
        </a:p>
      </dgm:t>
    </dgm:pt>
    <dgm:pt modelId="{CCF8BD49-DE22-439C-AF71-9BE54D840FD6}" type="parTrans" cxnId="{A3510FBB-051F-4BF2-B296-13ADD3CC15F2}">
      <dgm:prSet/>
      <dgm:spPr/>
      <dgm:t>
        <a:bodyPr/>
        <a:lstStyle/>
        <a:p>
          <a:endParaRPr lang="en-US"/>
        </a:p>
      </dgm:t>
    </dgm:pt>
    <dgm:pt modelId="{3266B67A-F74A-40CF-B74E-C7E8D82D6202}" type="sibTrans" cxnId="{A3510FBB-051F-4BF2-B296-13ADD3CC15F2}">
      <dgm:prSet/>
      <dgm:spPr/>
      <dgm:t>
        <a:bodyPr/>
        <a:lstStyle/>
        <a:p>
          <a:endParaRPr lang="en-US"/>
        </a:p>
      </dgm:t>
    </dgm:pt>
    <dgm:pt modelId="{FA753217-7FD4-4C82-AFD3-1723941EC8DE}">
      <dgm:prSet/>
      <dgm:spPr/>
      <dgm:t>
        <a:bodyPr/>
        <a:lstStyle/>
        <a:p>
          <a:r>
            <a:rPr lang="en-GB"/>
            <a:t>L</a:t>
          </a:r>
          <a:r>
            <a:rPr lang="en-US"/>
            <a:t>egittimazione culturale</a:t>
          </a:r>
        </a:p>
      </dgm:t>
    </dgm:pt>
    <dgm:pt modelId="{4DBB52FD-AEFA-49C1-9713-FC3E8AEAAF6F}" type="parTrans" cxnId="{0DDD1CF4-6575-4D43-B3ED-DDAAB69DFB2C}">
      <dgm:prSet/>
      <dgm:spPr/>
      <dgm:t>
        <a:bodyPr/>
        <a:lstStyle/>
        <a:p>
          <a:endParaRPr lang="en-US"/>
        </a:p>
      </dgm:t>
    </dgm:pt>
    <dgm:pt modelId="{BBF26FB6-4036-464F-A1F6-C10611597C2F}" type="sibTrans" cxnId="{0DDD1CF4-6575-4D43-B3ED-DDAAB69DFB2C}">
      <dgm:prSet/>
      <dgm:spPr/>
      <dgm:t>
        <a:bodyPr/>
        <a:lstStyle/>
        <a:p>
          <a:endParaRPr lang="en-US"/>
        </a:p>
      </dgm:t>
    </dgm:pt>
    <dgm:pt modelId="{BA5F2AFB-2D74-42D0-9386-971B1CFDF294}">
      <dgm:prSet/>
      <dgm:spPr/>
      <dgm:t>
        <a:bodyPr/>
        <a:lstStyle/>
        <a:p>
          <a:r>
            <a:rPr lang="en-GB"/>
            <a:t>A</a:t>
          </a:r>
          <a:r>
            <a:rPr lang="en-US"/>
            <a:t>ttenzione alle culture minoritarie e ai processi di integrazione </a:t>
          </a:r>
        </a:p>
      </dgm:t>
    </dgm:pt>
    <dgm:pt modelId="{1DC43C45-6682-414B-93B9-64A7688AB8C7}" type="parTrans" cxnId="{7510741E-26B6-40D0-B209-1F7D82BBB431}">
      <dgm:prSet/>
      <dgm:spPr/>
      <dgm:t>
        <a:bodyPr/>
        <a:lstStyle/>
        <a:p>
          <a:endParaRPr lang="en-US"/>
        </a:p>
      </dgm:t>
    </dgm:pt>
    <dgm:pt modelId="{7E81C215-D196-444F-B911-AD374A4DF24D}" type="sibTrans" cxnId="{7510741E-26B6-40D0-B209-1F7D82BBB431}">
      <dgm:prSet/>
      <dgm:spPr/>
      <dgm:t>
        <a:bodyPr/>
        <a:lstStyle/>
        <a:p>
          <a:endParaRPr lang="en-US"/>
        </a:p>
      </dgm:t>
    </dgm:pt>
    <dgm:pt modelId="{615989CD-C4A0-2242-92C3-8AFF3633F287}" type="pres">
      <dgm:prSet presAssocID="{6D62EFC7-C4DC-497D-A07D-397C287FB544}" presName="Name0" presStyleCnt="0">
        <dgm:presLayoutVars>
          <dgm:dir/>
          <dgm:resizeHandles val="exact"/>
        </dgm:presLayoutVars>
      </dgm:prSet>
      <dgm:spPr/>
    </dgm:pt>
    <dgm:pt modelId="{581D200F-FF4A-F745-A6B4-58B277FB5ADF}" type="pres">
      <dgm:prSet presAssocID="{176F2024-E565-4DA9-9CE4-1C75E6C6CD7B}" presName="parAndChTx" presStyleLbl="node1" presStyleIdx="0" presStyleCnt="2">
        <dgm:presLayoutVars>
          <dgm:bulletEnabled val="1"/>
        </dgm:presLayoutVars>
      </dgm:prSet>
      <dgm:spPr/>
    </dgm:pt>
    <dgm:pt modelId="{D0BF344A-7917-AC42-A706-B28FD247094D}" type="pres">
      <dgm:prSet presAssocID="{DCC9D6EC-9FAC-47B5-B391-C835E3D3300A}" presName="parAndChSpace" presStyleCnt="0"/>
      <dgm:spPr/>
    </dgm:pt>
    <dgm:pt modelId="{85C8C980-8AD4-2744-A2F4-534EA176F199}" type="pres">
      <dgm:prSet presAssocID="{ECAF22B9-FA23-4263-B3E9-0DEE4EA4C89E}" presName="parAndChTx" presStyleLbl="node1" presStyleIdx="1" presStyleCnt="2">
        <dgm:presLayoutVars>
          <dgm:bulletEnabled val="1"/>
        </dgm:presLayoutVars>
      </dgm:prSet>
      <dgm:spPr/>
    </dgm:pt>
  </dgm:ptLst>
  <dgm:cxnLst>
    <dgm:cxn modelId="{9D794605-34C3-7D41-928A-16EB600DFBA6}" type="presOf" srcId="{176F2024-E565-4DA9-9CE4-1C75E6C6CD7B}" destId="{581D200F-FF4A-F745-A6B4-58B277FB5ADF}" srcOrd="0" destOrd="0" presId="urn:microsoft.com/office/officeart/2005/8/layout/hChevron3"/>
    <dgm:cxn modelId="{EB28CE1B-257E-9046-B0CE-EDEE0F67661B}" type="presOf" srcId="{6D62EFC7-C4DC-497D-A07D-397C287FB544}" destId="{615989CD-C4A0-2242-92C3-8AFF3633F287}" srcOrd="0" destOrd="0" presId="urn:microsoft.com/office/officeart/2005/8/layout/hChevron3"/>
    <dgm:cxn modelId="{7510741E-26B6-40D0-B209-1F7D82BBB431}" srcId="{5382EAE3-CE4B-46E2-97CE-445ACB41F300}" destId="{BA5F2AFB-2D74-42D0-9386-971B1CFDF294}" srcOrd="2" destOrd="0" parTransId="{1DC43C45-6682-414B-93B9-64A7688AB8C7}" sibTransId="{7E81C215-D196-444F-B911-AD374A4DF24D}"/>
    <dgm:cxn modelId="{E355AB28-5E99-B541-80EA-E5B2983E08B8}" type="presOf" srcId="{BA5F2AFB-2D74-42D0-9386-971B1CFDF294}" destId="{85C8C980-8AD4-2744-A2F4-534EA176F199}" srcOrd="0" destOrd="5" presId="urn:microsoft.com/office/officeart/2005/8/layout/hChevron3"/>
    <dgm:cxn modelId="{A6111C43-9AC5-6344-A69F-209FBCA47483}" type="presOf" srcId="{ECAF22B9-FA23-4263-B3E9-0DEE4EA4C89E}" destId="{85C8C980-8AD4-2744-A2F4-534EA176F199}" srcOrd="0" destOrd="0" presId="urn:microsoft.com/office/officeart/2005/8/layout/hChevron3"/>
    <dgm:cxn modelId="{C0EB6B5A-DD35-40A2-9751-65EFE7806156}" srcId="{6D62EFC7-C4DC-497D-A07D-397C287FB544}" destId="{176F2024-E565-4DA9-9CE4-1C75E6C6CD7B}" srcOrd="0" destOrd="0" parTransId="{99D65DE9-CF1F-4534-B8B3-D3343E96A2C2}" sibTransId="{DCC9D6EC-9FAC-47B5-B391-C835E3D3300A}"/>
    <dgm:cxn modelId="{78C15F79-3ED3-4364-B962-87C793AA4850}" srcId="{ECAF22B9-FA23-4263-B3E9-0DEE4EA4C89E}" destId="{0CE938EE-45E2-4385-B3B8-2003D22016E4}" srcOrd="0" destOrd="0" parTransId="{6E6443D6-E507-4D93-B857-7C36CB936644}" sibTransId="{9C87AEF2-0F18-419E-A720-28A4D440B4D9}"/>
    <dgm:cxn modelId="{A0F86A7E-F953-034C-9A20-7FB6382410E3}" type="presOf" srcId="{5382EAE3-CE4B-46E2-97CE-445ACB41F300}" destId="{85C8C980-8AD4-2744-A2F4-534EA176F199}" srcOrd="0" destOrd="2" presId="urn:microsoft.com/office/officeart/2005/8/layout/hChevron3"/>
    <dgm:cxn modelId="{A9EF3B91-D9E5-44DF-BCC9-54B3A59EE56F}" srcId="{6D62EFC7-C4DC-497D-A07D-397C287FB544}" destId="{ECAF22B9-FA23-4263-B3E9-0DEE4EA4C89E}" srcOrd="1" destOrd="0" parTransId="{37ECA768-554C-4C7F-8C84-FC803C5CE610}" sibTransId="{A54BD184-9F8B-4545-BF3C-C4B03537C2D0}"/>
    <dgm:cxn modelId="{FF01B4A9-8BED-5643-8849-227E183E0DD0}" type="presOf" srcId="{FA753217-7FD4-4C82-AFD3-1723941EC8DE}" destId="{85C8C980-8AD4-2744-A2F4-534EA176F199}" srcOrd="0" destOrd="4" presId="urn:microsoft.com/office/officeart/2005/8/layout/hChevron3"/>
    <dgm:cxn modelId="{A3510FBB-051F-4BF2-B296-13ADD3CC15F2}" srcId="{5382EAE3-CE4B-46E2-97CE-445ACB41F300}" destId="{BFD8397D-7B12-41DE-A7FC-4D154B8AB91E}" srcOrd="0" destOrd="0" parTransId="{CCF8BD49-DE22-439C-AF71-9BE54D840FD6}" sibTransId="{3266B67A-F74A-40CF-B74E-C7E8D82D6202}"/>
    <dgm:cxn modelId="{272773BB-715B-7044-B16A-B477096413F5}" type="presOf" srcId="{BFD8397D-7B12-41DE-A7FC-4D154B8AB91E}" destId="{85C8C980-8AD4-2744-A2F4-534EA176F199}" srcOrd="0" destOrd="3" presId="urn:microsoft.com/office/officeart/2005/8/layout/hChevron3"/>
    <dgm:cxn modelId="{F22CE8BB-6FDF-410B-B1B5-C5C4CDA51AB1}" srcId="{ECAF22B9-FA23-4263-B3E9-0DEE4EA4C89E}" destId="{5382EAE3-CE4B-46E2-97CE-445ACB41F300}" srcOrd="1" destOrd="0" parTransId="{3F49B717-91C2-4FD3-801C-2961013217B9}" sibTransId="{4756BCFB-D2FD-40EE-8D65-ECCC0E993C08}"/>
    <dgm:cxn modelId="{0DDD1CF4-6575-4D43-B3ED-DDAAB69DFB2C}" srcId="{5382EAE3-CE4B-46E2-97CE-445ACB41F300}" destId="{FA753217-7FD4-4C82-AFD3-1723941EC8DE}" srcOrd="1" destOrd="0" parTransId="{4DBB52FD-AEFA-49C1-9713-FC3E8AEAAF6F}" sibTransId="{BBF26FB6-4036-464F-A1F6-C10611597C2F}"/>
    <dgm:cxn modelId="{CC8A01FD-833D-D942-A46B-7143F2734353}" type="presOf" srcId="{0CE938EE-45E2-4385-B3B8-2003D22016E4}" destId="{85C8C980-8AD4-2744-A2F4-534EA176F199}" srcOrd="0" destOrd="1" presId="urn:microsoft.com/office/officeart/2005/8/layout/hChevron3"/>
    <dgm:cxn modelId="{88FC251F-3418-8945-84CE-9723F53C81FD}" type="presParOf" srcId="{615989CD-C4A0-2242-92C3-8AFF3633F287}" destId="{581D200F-FF4A-F745-A6B4-58B277FB5ADF}" srcOrd="0" destOrd="0" presId="urn:microsoft.com/office/officeart/2005/8/layout/hChevron3"/>
    <dgm:cxn modelId="{E15C8635-4EC0-C44A-B9C6-1B6F47FFC604}" type="presParOf" srcId="{615989CD-C4A0-2242-92C3-8AFF3633F287}" destId="{D0BF344A-7917-AC42-A706-B28FD247094D}" srcOrd="1" destOrd="0" presId="urn:microsoft.com/office/officeart/2005/8/layout/hChevron3"/>
    <dgm:cxn modelId="{FBCFE7FF-7F73-9D4B-B1D0-A54431ECF597}" type="presParOf" srcId="{615989CD-C4A0-2242-92C3-8AFF3633F287}" destId="{85C8C980-8AD4-2744-A2F4-534EA176F199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81055D-96CA-8748-8648-141AEED8CF14}">
      <dsp:nvSpPr>
        <dsp:cNvPr id="0" name=""/>
        <dsp:cNvSpPr/>
      </dsp:nvSpPr>
      <dsp:spPr>
        <a:xfrm>
          <a:off x="0" y="675"/>
          <a:ext cx="629171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B8B442-C3C7-2F45-8483-452E24F0287B}">
      <dsp:nvSpPr>
        <dsp:cNvPr id="0" name=""/>
        <dsp:cNvSpPr/>
      </dsp:nvSpPr>
      <dsp:spPr>
        <a:xfrm>
          <a:off x="0" y="675"/>
          <a:ext cx="6291714" cy="110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Costo del lavoro (ma non solo…)</a:t>
          </a:r>
        </a:p>
      </dsp:txBody>
      <dsp:txXfrm>
        <a:off x="0" y="675"/>
        <a:ext cx="6291714" cy="1105876"/>
      </dsp:txXfrm>
    </dsp:sp>
    <dsp:sp modelId="{84EB79B6-E851-1141-A37E-6B65182F3F97}">
      <dsp:nvSpPr>
        <dsp:cNvPr id="0" name=""/>
        <dsp:cNvSpPr/>
      </dsp:nvSpPr>
      <dsp:spPr>
        <a:xfrm>
          <a:off x="0" y="1106552"/>
          <a:ext cx="6291714" cy="0"/>
        </a:xfrm>
        <a:prstGeom prst="line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8CC510-0DE1-2943-B0DA-CEF7AD8BD398}">
      <dsp:nvSpPr>
        <dsp:cNvPr id="0" name=""/>
        <dsp:cNvSpPr/>
      </dsp:nvSpPr>
      <dsp:spPr>
        <a:xfrm>
          <a:off x="0" y="1106552"/>
          <a:ext cx="6291714" cy="110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Condizioni di efficienza</a:t>
          </a:r>
        </a:p>
      </dsp:txBody>
      <dsp:txXfrm>
        <a:off x="0" y="1106552"/>
        <a:ext cx="6291714" cy="1105876"/>
      </dsp:txXfrm>
    </dsp:sp>
    <dsp:sp modelId="{A6AF55BC-A493-614E-B7C3-2404D02DEE41}">
      <dsp:nvSpPr>
        <dsp:cNvPr id="0" name=""/>
        <dsp:cNvSpPr/>
      </dsp:nvSpPr>
      <dsp:spPr>
        <a:xfrm>
          <a:off x="0" y="2212429"/>
          <a:ext cx="6291714" cy="0"/>
        </a:xfrm>
        <a:prstGeom prst="lin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C37049-A096-714B-BFF5-E734E93C3602}">
      <dsp:nvSpPr>
        <dsp:cNvPr id="0" name=""/>
        <dsp:cNvSpPr/>
      </dsp:nvSpPr>
      <dsp:spPr>
        <a:xfrm>
          <a:off x="0" y="2212429"/>
          <a:ext cx="6291714" cy="110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/>
            <a:t>Perfezionamento</a:t>
          </a:r>
          <a:r>
            <a:rPr lang="en-US" sz="3100" kern="1200" dirty="0"/>
            <a:t> </a:t>
          </a:r>
          <a:r>
            <a:rPr lang="en-US" sz="3100" kern="1200" dirty="0" err="1"/>
            <a:t>passivo</a:t>
          </a:r>
          <a:r>
            <a:rPr lang="en-US" sz="3100" kern="1200" dirty="0"/>
            <a:t> (es. </a:t>
          </a:r>
          <a:r>
            <a:rPr lang="en-US" sz="3100" kern="1200" dirty="0" err="1"/>
            <a:t>assemblaggi</a:t>
          </a:r>
          <a:r>
            <a:rPr lang="en-US" sz="3100" kern="1200" dirty="0"/>
            <a:t> e brand)</a:t>
          </a:r>
        </a:p>
      </dsp:txBody>
      <dsp:txXfrm>
        <a:off x="0" y="2212429"/>
        <a:ext cx="6291714" cy="1105876"/>
      </dsp:txXfrm>
    </dsp:sp>
    <dsp:sp modelId="{C47B2722-2E1B-3A4E-8C5B-0ECEFE700EB1}">
      <dsp:nvSpPr>
        <dsp:cNvPr id="0" name=""/>
        <dsp:cNvSpPr/>
      </dsp:nvSpPr>
      <dsp:spPr>
        <a:xfrm>
          <a:off x="0" y="3318305"/>
          <a:ext cx="6291714" cy="0"/>
        </a:xfrm>
        <a:prstGeom prst="line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32C254-82FB-BA4D-8F05-6C818203E0F7}">
      <dsp:nvSpPr>
        <dsp:cNvPr id="0" name=""/>
        <dsp:cNvSpPr/>
      </dsp:nvSpPr>
      <dsp:spPr>
        <a:xfrm>
          <a:off x="0" y="3318305"/>
          <a:ext cx="6291714" cy="110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Rimuovere difficoltà organizzative</a:t>
          </a:r>
        </a:p>
      </dsp:txBody>
      <dsp:txXfrm>
        <a:off x="0" y="3318305"/>
        <a:ext cx="6291714" cy="1105876"/>
      </dsp:txXfrm>
    </dsp:sp>
    <dsp:sp modelId="{BD14A712-56CD-0D48-A95D-C8471DFBCAEF}">
      <dsp:nvSpPr>
        <dsp:cNvPr id="0" name=""/>
        <dsp:cNvSpPr/>
      </dsp:nvSpPr>
      <dsp:spPr>
        <a:xfrm>
          <a:off x="0" y="4424182"/>
          <a:ext cx="6291714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504197-1E13-9641-BF80-21D843B8EDA8}">
      <dsp:nvSpPr>
        <dsp:cNvPr id="0" name=""/>
        <dsp:cNvSpPr/>
      </dsp:nvSpPr>
      <dsp:spPr>
        <a:xfrm>
          <a:off x="0" y="4424182"/>
          <a:ext cx="6291714" cy="110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Centrato sull’imprenditore/trice (atteggiamento)</a:t>
          </a:r>
        </a:p>
      </dsp:txBody>
      <dsp:txXfrm>
        <a:off x="0" y="4424182"/>
        <a:ext cx="6291714" cy="11058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B7BC19-5271-4A46-A1FC-F1410B0C91A6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6633F9-7B14-4CDE-8F2A-4D98A4752080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E910F-DD68-4135-88E5-69A474D8C48B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Congiunturali</a:t>
          </a:r>
          <a:r>
            <a:rPr lang="en-US" sz="2500" kern="1200"/>
            <a:t>, senza pianificazione e seguito pianificato (Fiere, saloni, esposizioni…)</a:t>
          </a:r>
        </a:p>
      </dsp:txBody>
      <dsp:txXfrm>
        <a:off x="1435590" y="531"/>
        <a:ext cx="9080009" cy="1242935"/>
      </dsp:txXfrm>
    </dsp:sp>
    <dsp:sp modelId="{7BAF6064-4F7D-4644-9C4C-EEDA70CE4F16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B1E02B-5A4D-41FE-965E-7B7DF4527814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C0404F-1A40-4638-9C93-8F5D025E4B1C}">
      <dsp:nvSpPr>
        <dsp:cNvPr id="0" name=""/>
        <dsp:cNvSpPr/>
      </dsp:nvSpPr>
      <dsp:spPr>
        <a:xfrm>
          <a:off x="1435590" y="1554201"/>
          <a:ext cx="4732020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Trainate</a:t>
          </a:r>
          <a:r>
            <a:rPr lang="en-US" sz="2500" kern="1200"/>
            <a:t> da altre commesse o relazioni o espansioni di settore:</a:t>
          </a:r>
        </a:p>
      </dsp:txBody>
      <dsp:txXfrm>
        <a:off x="1435590" y="1554201"/>
        <a:ext cx="4732020" cy="1242935"/>
      </dsp:txXfrm>
    </dsp:sp>
    <dsp:sp modelId="{6594881A-F68D-4BE0-8921-1B109C0F82DB}">
      <dsp:nvSpPr>
        <dsp:cNvPr id="0" name=""/>
        <dsp:cNvSpPr/>
      </dsp:nvSpPr>
      <dsp:spPr>
        <a:xfrm>
          <a:off x="6167610" y="1554201"/>
          <a:ext cx="434798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D</a:t>
          </a:r>
          <a:r>
            <a:rPr lang="en-US" sz="1200" kern="1200"/>
            <a:t>urata della commessa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M</a:t>
          </a:r>
          <a:r>
            <a:rPr lang="en-US" sz="1200" kern="1200"/>
            <a:t>argini economici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S</a:t>
          </a:r>
          <a:r>
            <a:rPr lang="en-US" sz="1200" kern="1200"/>
            <a:t>ostegno finanziario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S</a:t>
          </a:r>
          <a:r>
            <a:rPr lang="en-US" sz="1200" kern="1200"/>
            <a:t>upporto organizzativo</a:t>
          </a:r>
        </a:p>
      </dsp:txBody>
      <dsp:txXfrm>
        <a:off x="6167610" y="1554201"/>
        <a:ext cx="4347989" cy="1242935"/>
      </dsp:txXfrm>
    </dsp:sp>
    <dsp:sp modelId="{BE8BC9D9-C733-49F9-BC00-F26D9ABFCD22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EBBA32-95D9-4860-960F-541A8E517A1F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270BDF-36E5-45DA-A24A-FE34AE054431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 err="1"/>
            <a:t>Progettata</a:t>
          </a:r>
          <a:endParaRPr lang="en-US" sz="2500" b="1" kern="1200" dirty="0"/>
        </a:p>
      </dsp:txBody>
      <dsp:txXfrm>
        <a:off x="1435590" y="3107870"/>
        <a:ext cx="9080009" cy="12429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D79EE4-78FD-8B49-86CE-F168A0B39B47}">
      <dsp:nvSpPr>
        <dsp:cNvPr id="0" name=""/>
        <dsp:cNvSpPr/>
      </dsp:nvSpPr>
      <dsp:spPr>
        <a:xfrm>
          <a:off x="0" y="310095"/>
          <a:ext cx="7694228" cy="13607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158" tIns="374904" rIns="59715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/>
            <a:t>C</a:t>
          </a:r>
          <a:r>
            <a:rPr lang="en-US" sz="1800" kern="1200"/>
            <a:t>ompetenze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strategie chiare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governance)</a:t>
          </a:r>
        </a:p>
      </dsp:txBody>
      <dsp:txXfrm>
        <a:off x="0" y="310095"/>
        <a:ext cx="7694228" cy="1360799"/>
      </dsp:txXfrm>
    </dsp:sp>
    <dsp:sp modelId="{034973E2-FBEE-904B-A688-EB0C4CDACDB5}">
      <dsp:nvSpPr>
        <dsp:cNvPr id="0" name=""/>
        <dsp:cNvSpPr/>
      </dsp:nvSpPr>
      <dsp:spPr>
        <a:xfrm>
          <a:off x="384711" y="44415"/>
          <a:ext cx="5385959" cy="5313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576" tIns="0" rIns="20357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Qualità imprenditoriale: </a:t>
          </a:r>
        </a:p>
      </dsp:txBody>
      <dsp:txXfrm>
        <a:off x="410650" y="70354"/>
        <a:ext cx="5334081" cy="479482"/>
      </dsp:txXfrm>
    </dsp:sp>
    <dsp:sp modelId="{D62A2E6C-A81B-624B-A0AA-A63E82935CC5}">
      <dsp:nvSpPr>
        <dsp:cNvPr id="0" name=""/>
        <dsp:cNvSpPr/>
      </dsp:nvSpPr>
      <dsp:spPr>
        <a:xfrm>
          <a:off x="0" y="2033775"/>
          <a:ext cx="7694228" cy="13607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158" tIns="374904" rIns="59715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/>
            <a:t>R</a:t>
          </a:r>
          <a:r>
            <a:rPr lang="en-US" sz="1800" kern="1200"/>
            <a:t>eputazione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filiera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accesso a conoscenze)</a:t>
          </a:r>
        </a:p>
      </dsp:txBody>
      <dsp:txXfrm>
        <a:off x="0" y="2033775"/>
        <a:ext cx="7694228" cy="1360799"/>
      </dsp:txXfrm>
    </dsp:sp>
    <dsp:sp modelId="{699A1436-CA9A-EF4A-ACCD-CD9EFA11DC87}">
      <dsp:nvSpPr>
        <dsp:cNvPr id="0" name=""/>
        <dsp:cNvSpPr/>
      </dsp:nvSpPr>
      <dsp:spPr>
        <a:xfrm>
          <a:off x="384711" y="1768095"/>
          <a:ext cx="5385959" cy="531360"/>
        </a:xfrm>
        <a:prstGeom prst="round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576" tIns="0" rIns="20357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Sviluppo capitale immateriale: </a:t>
          </a:r>
        </a:p>
      </dsp:txBody>
      <dsp:txXfrm>
        <a:off x="410650" y="1794034"/>
        <a:ext cx="5334081" cy="479482"/>
      </dsp:txXfrm>
    </dsp:sp>
    <dsp:sp modelId="{2F732F38-0DB1-DF4B-AB47-1318E023E670}">
      <dsp:nvSpPr>
        <dsp:cNvPr id="0" name=""/>
        <dsp:cNvSpPr/>
      </dsp:nvSpPr>
      <dsp:spPr>
        <a:xfrm>
          <a:off x="0" y="3757455"/>
          <a:ext cx="7694228" cy="10489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158" tIns="374904" rIns="59715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/>
            <a:t>N</a:t>
          </a:r>
          <a:r>
            <a:rPr lang="en-US" sz="1800" kern="1200"/>
            <a:t>icchie di mercato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/>
            <a:t>L</a:t>
          </a:r>
          <a:r>
            <a:rPr lang="en-US" sz="1800" kern="1200"/>
            <a:t>eadership tecnologica e di prodotto</a:t>
          </a:r>
        </a:p>
      </dsp:txBody>
      <dsp:txXfrm>
        <a:off x="0" y="3757455"/>
        <a:ext cx="7694228" cy="1048949"/>
      </dsp:txXfrm>
    </dsp:sp>
    <dsp:sp modelId="{2C9769BF-204A-A942-B25C-8FCC3EBA0A55}">
      <dsp:nvSpPr>
        <dsp:cNvPr id="0" name=""/>
        <dsp:cNvSpPr/>
      </dsp:nvSpPr>
      <dsp:spPr>
        <a:xfrm>
          <a:off x="384711" y="3491775"/>
          <a:ext cx="5385959" cy="531360"/>
        </a:xfrm>
        <a:prstGeom prst="roundRec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576" tIns="0" rIns="20357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Competizione focalizzata </a:t>
          </a:r>
        </a:p>
      </dsp:txBody>
      <dsp:txXfrm>
        <a:off x="410650" y="3517714"/>
        <a:ext cx="5334081" cy="479482"/>
      </dsp:txXfrm>
    </dsp:sp>
    <dsp:sp modelId="{0506F7B5-2D7E-5F41-A5EA-54C900AA2ED2}">
      <dsp:nvSpPr>
        <dsp:cNvPr id="0" name=""/>
        <dsp:cNvSpPr/>
      </dsp:nvSpPr>
      <dsp:spPr>
        <a:xfrm>
          <a:off x="0" y="5169285"/>
          <a:ext cx="7694228" cy="16442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158" tIns="374904" rIns="59715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/>
            <a:t>I</a:t>
          </a:r>
          <a:r>
            <a:rPr lang="en-US" sz="1800" kern="1200"/>
            <a:t>nvestimenti internazionali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/>
            <a:t>I</a:t>
          </a:r>
          <a:r>
            <a:rPr lang="en-US" sz="1800" kern="1200"/>
            <a:t>nnovazione di prodotto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/>
            <a:t>C</a:t>
          </a:r>
          <a:r>
            <a:rPr lang="en-US" sz="1800" kern="1200"/>
            <a:t>ambiamento organizzativo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/>
            <a:t>I</a:t>
          </a:r>
          <a:r>
            <a:rPr lang="en-US" sz="1800" kern="1200"/>
            <a:t>nnovazione nel modello di business</a:t>
          </a:r>
        </a:p>
      </dsp:txBody>
      <dsp:txXfrm>
        <a:off x="0" y="5169285"/>
        <a:ext cx="7694228" cy="1644299"/>
      </dsp:txXfrm>
    </dsp:sp>
    <dsp:sp modelId="{7CA937E2-125A-CD44-AF95-FD01F28CBB1B}">
      <dsp:nvSpPr>
        <dsp:cNvPr id="0" name=""/>
        <dsp:cNvSpPr/>
      </dsp:nvSpPr>
      <dsp:spPr>
        <a:xfrm>
          <a:off x="384711" y="4903605"/>
          <a:ext cx="5385959" cy="53136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576" tIns="0" rIns="20357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Innovatività diffusa</a:t>
          </a:r>
        </a:p>
      </dsp:txBody>
      <dsp:txXfrm>
        <a:off x="410650" y="4929544"/>
        <a:ext cx="5334081" cy="4794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212178-AB61-814A-B731-091A53AE5A48}">
      <dsp:nvSpPr>
        <dsp:cNvPr id="0" name=""/>
        <dsp:cNvSpPr/>
      </dsp:nvSpPr>
      <dsp:spPr>
        <a:xfrm>
          <a:off x="4324789" y="0"/>
          <a:ext cx="2716187" cy="16297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 err="1"/>
            <a:t>Tresferimento</a:t>
          </a:r>
          <a:r>
            <a:rPr lang="en-GB" sz="2100" kern="1200" dirty="0"/>
            <a:t> core competence </a:t>
          </a:r>
          <a:r>
            <a:rPr lang="en-GB" sz="2100" kern="1200" dirty="0" err="1"/>
            <a:t>all’estero</a:t>
          </a:r>
          <a:endParaRPr lang="en-GB" sz="2100" kern="1200" dirty="0"/>
        </a:p>
      </dsp:txBody>
      <dsp:txXfrm>
        <a:off x="4372522" y="47733"/>
        <a:ext cx="2620721" cy="1534246"/>
      </dsp:txXfrm>
    </dsp:sp>
    <dsp:sp modelId="{139496AE-12BE-4145-8C9A-FCDD275FA736}">
      <dsp:nvSpPr>
        <dsp:cNvPr id="0" name=""/>
        <dsp:cNvSpPr/>
      </dsp:nvSpPr>
      <dsp:spPr>
        <a:xfrm>
          <a:off x="7207832" y="478049"/>
          <a:ext cx="401970" cy="673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/>
        </a:p>
      </dsp:txBody>
      <dsp:txXfrm>
        <a:off x="7207832" y="612772"/>
        <a:ext cx="281379" cy="404168"/>
      </dsp:txXfrm>
    </dsp:sp>
    <dsp:sp modelId="{B05BFF10-F7F2-F243-80EA-C841AB9A3933}">
      <dsp:nvSpPr>
        <dsp:cNvPr id="0" name=""/>
        <dsp:cNvSpPr/>
      </dsp:nvSpPr>
      <dsp:spPr>
        <a:xfrm>
          <a:off x="7799412" y="0"/>
          <a:ext cx="2716187" cy="16297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 err="1"/>
            <a:t>Crewazione</a:t>
          </a:r>
          <a:r>
            <a:rPr lang="en-GB" sz="2100" kern="1200" dirty="0"/>
            <a:t> di un network </a:t>
          </a:r>
          <a:r>
            <a:rPr lang="en-GB" sz="2100" kern="1200" dirty="0" err="1"/>
            <a:t>globale</a:t>
          </a:r>
          <a:endParaRPr lang="en-GB" sz="2100" kern="1200" dirty="0"/>
        </a:p>
      </dsp:txBody>
      <dsp:txXfrm>
        <a:off x="7847145" y="47733"/>
        <a:ext cx="2620721" cy="1534246"/>
      </dsp:txXfrm>
    </dsp:sp>
    <dsp:sp modelId="{4A9F7D0F-24D8-D442-9C2C-BA2DF355783A}">
      <dsp:nvSpPr>
        <dsp:cNvPr id="0" name=""/>
        <dsp:cNvSpPr/>
      </dsp:nvSpPr>
      <dsp:spPr>
        <a:xfrm rot="5400000">
          <a:off x="8868149" y="1822483"/>
          <a:ext cx="578713" cy="673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/>
        </a:p>
      </dsp:txBody>
      <dsp:txXfrm rot="-5400000">
        <a:off x="8955421" y="1869934"/>
        <a:ext cx="404168" cy="405099"/>
      </dsp:txXfrm>
    </dsp:sp>
    <dsp:sp modelId="{0F0E24D4-B690-1B48-8F13-2EFA5CF3088F}">
      <dsp:nvSpPr>
        <dsp:cNvPr id="0" name=""/>
        <dsp:cNvSpPr/>
      </dsp:nvSpPr>
      <dsp:spPr>
        <a:xfrm>
          <a:off x="7799412" y="2721625"/>
          <a:ext cx="2716187" cy="16297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 err="1"/>
            <a:t>Accesos</a:t>
          </a:r>
          <a:r>
            <a:rPr lang="en-GB" sz="2100" kern="1200" dirty="0"/>
            <a:t> a skills e </a:t>
          </a:r>
          <a:r>
            <a:rPr lang="en-GB" sz="2100" kern="1200" dirty="0" err="1"/>
            <a:t>risorse</a:t>
          </a:r>
          <a:r>
            <a:rPr lang="en-GB" sz="2100" kern="1200" dirty="0"/>
            <a:t> </a:t>
          </a:r>
          <a:r>
            <a:rPr lang="en-GB" sz="2100" kern="1200" dirty="0" err="1"/>
            <a:t>globali</a:t>
          </a:r>
          <a:endParaRPr lang="en-GB" sz="2100" kern="1200" dirty="0"/>
        </a:p>
      </dsp:txBody>
      <dsp:txXfrm>
        <a:off x="7847145" y="2769358"/>
        <a:ext cx="2620721" cy="1534246"/>
      </dsp:txXfrm>
    </dsp:sp>
    <dsp:sp modelId="{3B7B476D-B708-4246-A076-D5F5C78DE660}">
      <dsp:nvSpPr>
        <dsp:cNvPr id="0" name=""/>
        <dsp:cNvSpPr/>
      </dsp:nvSpPr>
      <dsp:spPr>
        <a:xfrm rot="10800000">
          <a:off x="7214207" y="3199674"/>
          <a:ext cx="413544" cy="673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/>
        </a:p>
      </dsp:txBody>
      <dsp:txXfrm rot="10800000">
        <a:off x="7338270" y="3334397"/>
        <a:ext cx="289481" cy="404168"/>
      </dsp:txXfrm>
    </dsp:sp>
    <dsp:sp modelId="{2BE1FCCA-B846-6840-979B-1B4803F102FE}">
      <dsp:nvSpPr>
        <dsp:cNvPr id="0" name=""/>
        <dsp:cNvSpPr/>
      </dsp:nvSpPr>
      <dsp:spPr>
        <a:xfrm>
          <a:off x="4302951" y="2721625"/>
          <a:ext cx="2716187" cy="16297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 err="1"/>
            <a:t>Struttamento</a:t>
          </a:r>
          <a:r>
            <a:rPr lang="en-GB" sz="2100" kern="1200" dirty="0"/>
            <a:t> </a:t>
          </a:r>
          <a:r>
            <a:rPr lang="en-GB" sz="2100" kern="1200" dirty="0" err="1"/>
            <a:t>dell’apprendimento</a:t>
          </a:r>
          <a:r>
            <a:rPr lang="en-GB" sz="2100" kern="1200" dirty="0"/>
            <a:t> </a:t>
          </a:r>
          <a:r>
            <a:rPr lang="en-GB" sz="2100" kern="1200" dirty="0" err="1"/>
            <a:t>globale</a:t>
          </a:r>
          <a:r>
            <a:rPr lang="en-GB" sz="2100" kern="1200" dirty="0"/>
            <a:t> per </a:t>
          </a:r>
          <a:r>
            <a:rPr lang="en-GB" sz="2100" kern="1200" dirty="0" err="1"/>
            <a:t>migliorare</a:t>
          </a:r>
          <a:r>
            <a:rPr lang="en-GB" sz="2100" kern="1200" dirty="0"/>
            <a:t> la core competence</a:t>
          </a:r>
        </a:p>
      </dsp:txBody>
      <dsp:txXfrm>
        <a:off x="4350684" y="2769358"/>
        <a:ext cx="2620721" cy="15342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1D200F-FF4A-F745-A6B4-58B277FB5ADF}">
      <dsp:nvSpPr>
        <dsp:cNvPr id="0" name=""/>
        <dsp:cNvSpPr/>
      </dsp:nvSpPr>
      <dsp:spPr>
        <a:xfrm>
          <a:off x="8215" y="0"/>
          <a:ext cx="5832871" cy="4351338"/>
        </a:xfrm>
        <a:prstGeom prst="homePlate">
          <a:avLst>
            <a:gd name="adj" fmla="val 2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5771" tIns="53340" rIns="823083" bIns="5334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Sfide</a:t>
          </a:r>
          <a:r>
            <a:rPr lang="en-US" sz="2100" kern="1200" dirty="0"/>
            <a:t>: </a:t>
          </a:r>
          <a:r>
            <a:rPr lang="en-US" sz="2100" kern="1200" dirty="0" err="1"/>
            <a:t>demografia</a:t>
          </a:r>
          <a:r>
            <a:rPr lang="en-US" sz="2100" kern="1200" dirty="0"/>
            <a:t>, natura del </a:t>
          </a:r>
          <a:r>
            <a:rPr lang="en-US" sz="2100" kern="1200" dirty="0" err="1"/>
            <a:t>lavoro</a:t>
          </a:r>
          <a:r>
            <a:rPr lang="en-US" sz="2100" kern="1200" dirty="0"/>
            <a:t>, </a:t>
          </a:r>
          <a:r>
            <a:rPr lang="en-US" sz="2100" kern="1200" dirty="0" err="1"/>
            <a:t>minoranze</a:t>
          </a:r>
          <a:r>
            <a:rPr lang="en-US" sz="2100" kern="1200" dirty="0"/>
            <a:t>, </a:t>
          </a:r>
          <a:r>
            <a:rPr lang="en-US" sz="2100" kern="1200" dirty="0" err="1"/>
            <a:t>enfasi</a:t>
          </a:r>
          <a:r>
            <a:rPr lang="en-US" sz="2100" kern="1200" dirty="0"/>
            <a:t> </a:t>
          </a:r>
          <a:r>
            <a:rPr lang="en-US" sz="2100" kern="1200" dirty="0" err="1"/>
            <a:t>sull’inclusione</a:t>
          </a:r>
          <a:r>
            <a:rPr lang="en-US" sz="2100" kern="1200" dirty="0"/>
            <a:t>, </a:t>
          </a:r>
          <a:r>
            <a:rPr lang="en-US" sz="2100" kern="1200" dirty="0" err="1"/>
            <a:t>diversità</a:t>
          </a:r>
          <a:r>
            <a:rPr lang="en-US" sz="2100" kern="1200" dirty="0"/>
            <a:t> forza-</a:t>
          </a:r>
          <a:r>
            <a:rPr lang="en-US" sz="2100" kern="1200" dirty="0" err="1"/>
            <a:t>lavoro</a:t>
          </a:r>
          <a:r>
            <a:rPr lang="en-US" sz="2100" kern="1200" dirty="0"/>
            <a:t> come </a:t>
          </a:r>
          <a:r>
            <a:rPr lang="en-US" sz="2100" kern="1200" dirty="0" err="1"/>
            <a:t>opportunità</a:t>
          </a:r>
          <a:r>
            <a:rPr lang="en-US" sz="2100" kern="1200" dirty="0"/>
            <a:t> di </a:t>
          </a:r>
          <a:r>
            <a:rPr lang="en-US" sz="2100" kern="1200" dirty="0" err="1"/>
            <a:t>migliori</a:t>
          </a:r>
          <a:r>
            <a:rPr lang="en-US" sz="2100" kern="1200" dirty="0"/>
            <a:t> performance</a:t>
          </a:r>
        </a:p>
      </dsp:txBody>
      <dsp:txXfrm>
        <a:off x="8215" y="0"/>
        <a:ext cx="5288954" cy="4351338"/>
      </dsp:txXfrm>
    </dsp:sp>
    <dsp:sp modelId="{85C8C980-8AD4-2744-A2F4-534EA176F199}">
      <dsp:nvSpPr>
        <dsp:cNvPr id="0" name=""/>
        <dsp:cNvSpPr/>
      </dsp:nvSpPr>
      <dsp:spPr>
        <a:xfrm>
          <a:off x="4674512" y="0"/>
          <a:ext cx="5832871" cy="4351338"/>
        </a:xfrm>
        <a:prstGeom prst="chevron">
          <a:avLst>
            <a:gd name="adj" fmla="val 2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5771" tIns="53340" rIns="205771" bIns="5334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Due approcci classici: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Pari </a:t>
          </a:r>
          <a:r>
            <a:rPr lang="en-US" sz="1600" kern="1200" dirty="0" err="1"/>
            <a:t>opportunità</a:t>
          </a:r>
          <a:r>
            <a:rPr lang="en-US" sz="1600" kern="1200" dirty="0"/>
            <a:t>: </a:t>
          </a:r>
          <a:r>
            <a:rPr lang="en-US" sz="1600" i="1" kern="1200" dirty="0"/>
            <a:t>affirmative actions </a:t>
          </a:r>
          <a:r>
            <a:rPr lang="en-US" sz="1600" kern="1200" dirty="0" err="1"/>
            <a:t>sostenere</a:t>
          </a:r>
          <a:r>
            <a:rPr lang="en-US" sz="1600" kern="1200" dirty="0"/>
            <a:t> </a:t>
          </a:r>
          <a:r>
            <a:rPr lang="en-GB" sz="1600" kern="1200" dirty="0"/>
            <a:t>I</a:t>
          </a:r>
          <a:r>
            <a:rPr lang="en-US" sz="1600" kern="1200" dirty="0"/>
            <a:t> </a:t>
          </a:r>
          <a:r>
            <a:rPr lang="en-US" sz="1600" kern="1200" dirty="0" err="1"/>
            <a:t>gruppi</a:t>
          </a:r>
          <a:r>
            <a:rPr lang="en-US" sz="1600" kern="1200" dirty="0"/>
            <a:t> </a:t>
          </a:r>
          <a:r>
            <a:rPr lang="en-US" sz="1600" kern="1200" dirty="0" err="1"/>
            <a:t>sottorappresentati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i="1" kern="1200" dirty="0"/>
            <a:t>D</a:t>
          </a:r>
          <a:r>
            <a:rPr lang="en-US" sz="1600" i="1" kern="1200" dirty="0" err="1"/>
            <a:t>iversity</a:t>
          </a:r>
          <a:r>
            <a:rPr lang="en-US" sz="1600" i="1" kern="1200" dirty="0"/>
            <a:t> management: </a:t>
          </a:r>
          <a:r>
            <a:rPr lang="en-US" sz="1600" kern="1200" dirty="0" err="1"/>
            <a:t>gestione</a:t>
          </a:r>
          <a:r>
            <a:rPr lang="en-US" sz="1600" kern="1200" dirty="0"/>
            <a:t> </a:t>
          </a:r>
          <a:r>
            <a:rPr lang="en-US" sz="1600" kern="1200" dirty="0" err="1"/>
            <a:t>delle</a:t>
          </a:r>
          <a:r>
            <a:rPr lang="en-US" sz="1600" kern="1200" dirty="0"/>
            <a:t> </a:t>
          </a:r>
          <a:r>
            <a:rPr lang="en-US" sz="1600" kern="1200" dirty="0" err="1"/>
            <a:t>diversità</a:t>
          </a:r>
          <a:r>
            <a:rPr lang="en-US" sz="1600" kern="1200" dirty="0"/>
            <a:t> interne </a:t>
          </a:r>
          <a:r>
            <a:rPr lang="en-US" sz="1600" kern="1200" dirty="0" err="1"/>
            <a:t>allorganizzazione</a:t>
          </a:r>
          <a:r>
            <a:rPr lang="en-US" sz="1600" kern="1200" dirty="0"/>
            <a:t> per </a:t>
          </a:r>
          <a:r>
            <a:rPr lang="en-US" sz="1600" kern="1200" dirty="0" err="1"/>
            <a:t>farle</a:t>
          </a:r>
          <a:r>
            <a:rPr lang="en-US" sz="1600" kern="1200" dirty="0"/>
            <a:t> </a:t>
          </a:r>
          <a:r>
            <a:rPr lang="en-US" sz="1600" kern="1200" dirty="0" err="1"/>
            <a:t>divenire</a:t>
          </a:r>
          <a:r>
            <a:rPr lang="en-US" sz="1600" kern="1200" dirty="0"/>
            <a:t> un </a:t>
          </a:r>
          <a:r>
            <a:rPr lang="en-US" sz="1600" kern="1200" dirty="0" err="1"/>
            <a:t>valore</a:t>
          </a:r>
          <a:r>
            <a:rPr lang="en-US" sz="1600" kern="1200" dirty="0"/>
            <a:t> </a:t>
          </a:r>
          <a:r>
            <a:rPr lang="en-US" sz="1600" kern="1200" dirty="0" err="1"/>
            <a:t>aggiunto</a:t>
          </a:r>
          <a:r>
            <a:rPr lang="en-US" sz="1600" kern="1200" dirty="0"/>
            <a:t> </a:t>
          </a:r>
          <a:r>
            <a:rPr lang="en-US" sz="1600" kern="1200" dirty="0" err="1"/>
            <a:t>superando</a:t>
          </a:r>
          <a:r>
            <a:rPr lang="en-US" sz="1600" kern="1200" dirty="0"/>
            <a:t> le 1) </a:t>
          </a:r>
          <a:r>
            <a:rPr lang="en-US" sz="1600" kern="1200" dirty="0" err="1"/>
            <a:t>discriminazioni</a:t>
          </a:r>
          <a:r>
            <a:rPr lang="en-US" sz="1600" kern="1200" dirty="0"/>
            <a:t>; 2) </a:t>
          </a:r>
          <a:r>
            <a:rPr lang="en-US" sz="1600" kern="1200" dirty="0" err="1"/>
            <a:t>vigilando</a:t>
          </a:r>
          <a:r>
            <a:rPr lang="en-US" sz="1600" kern="1200" dirty="0"/>
            <a:t> </a:t>
          </a:r>
          <a:r>
            <a:rPr lang="en-US" sz="1600" kern="1200" dirty="0" err="1"/>
            <a:t>sull’accesso</a:t>
          </a:r>
          <a:r>
            <a:rPr lang="en-US" sz="1600" kern="1200" dirty="0"/>
            <a:t>, 3) </a:t>
          </a:r>
          <a:r>
            <a:rPr lang="en-US" sz="1600" kern="1200" dirty="0" err="1"/>
            <a:t>lavorando</a:t>
          </a:r>
          <a:r>
            <a:rPr lang="en-US" sz="1600" kern="1200" dirty="0"/>
            <a:t> </a:t>
          </a:r>
          <a:r>
            <a:rPr lang="en-US" sz="1600" kern="1200" dirty="0" err="1"/>
            <a:t>sugli</a:t>
          </a:r>
          <a:r>
            <a:rPr lang="en-US" sz="1600" kern="1200" dirty="0"/>
            <a:t> </a:t>
          </a:r>
          <a:r>
            <a:rPr lang="en-US" sz="1600" kern="1200" dirty="0" err="1"/>
            <a:t>apprendimenti</a:t>
          </a:r>
          <a:r>
            <a:rPr lang="en-US" sz="1600" kern="1200" dirty="0"/>
            <a:t> (Ely &amp; Thomas 2001):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/>
            <a:t>F</a:t>
          </a:r>
          <a:r>
            <a:rPr lang="en-US" sz="1600" kern="1200"/>
            <a:t>ormazione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/>
            <a:t>L</a:t>
          </a:r>
          <a:r>
            <a:rPr lang="en-US" sz="1600" kern="1200"/>
            <a:t>egittimazione culturale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/>
            <a:t>A</a:t>
          </a:r>
          <a:r>
            <a:rPr lang="en-US" sz="1600" kern="1200"/>
            <a:t>ttenzione alle culture minoritarie e ai processi di integrazione </a:t>
          </a:r>
        </a:p>
      </dsp:txBody>
      <dsp:txXfrm>
        <a:off x="5762347" y="0"/>
        <a:ext cx="3657202" cy="43513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E0F9D-2138-474B-B2C9-43ADDE87F2BF}" type="datetimeFigureOut">
              <a:rPr lang="en-IT" smtClean="0"/>
              <a:t>06/03/24</a:t>
            </a:fld>
            <a:endParaRPr lang="en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FE2EC-7386-CB4A-807E-23A6BC7CCFDA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011301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4704B-28E8-B95C-1761-7158C7B0EC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E7E98D-D32B-4837-D441-F578AF827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1CEE7-F426-FEAA-74F6-042A0E952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5103-C620-8C49-9908-E57B8760DBFC}" type="datetimeFigureOut">
              <a:rPr lang="en-IT" smtClean="0"/>
              <a:t>06/03/24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AE5A1-C1C9-9072-FD1F-6E2EF7651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FB374-C300-CDD2-0801-4FCDB14E4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A257-A8C0-E24C-9B40-95DD68D7029B}" type="slidenum">
              <a:rPr lang="en-IT" smtClean="0"/>
              <a:t>‹#›</a:t>
            </a:fld>
            <a:endParaRPr lang="en-I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CE5B8A-BB03-F154-CBC6-54048965E3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1AE99B-5716-BDDD-D3B7-59F345FE07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590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37E8B-0CC1-16BA-A580-786C6F3C9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20D4BD-DA38-5E0A-FF3B-BF9CCB22E9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212D3-C619-FF27-1DA2-18F7ED7E0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5103-C620-8C49-9908-E57B8760DBFC}" type="datetimeFigureOut">
              <a:rPr lang="en-IT" smtClean="0"/>
              <a:t>06/03/24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07EEB-E3F1-3C5D-25E6-6380D30CE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9AF3A-AD9A-02AA-B00B-038548193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A257-A8C0-E24C-9B40-95DD68D7029B}" type="slidenum">
              <a:rPr lang="en-IT" smtClean="0"/>
              <a:t>‹#›</a:t>
            </a:fld>
            <a:endParaRPr lang="en-I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C5B945-010D-AD8F-9D27-F408020654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F72EB3-2B35-BC83-6B30-C91DC61F5A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775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B405BE-DBCC-B086-6E6E-CA459D88FE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56598D-F796-ADCF-2EBA-9C96183407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17119-208F-352D-9393-A3E21CB09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5103-C620-8C49-9908-E57B8760DBFC}" type="datetimeFigureOut">
              <a:rPr lang="en-IT" smtClean="0"/>
              <a:t>06/03/24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5D4C9-9C1A-8582-91DD-5180AB0FC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465E4-8F01-3CF9-81A7-62C9821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A257-A8C0-E24C-9B40-95DD68D7029B}" type="slidenum">
              <a:rPr lang="en-IT" smtClean="0"/>
              <a:t>‹#›</a:t>
            </a:fld>
            <a:endParaRPr lang="en-IT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9AF137-D1F2-7638-EE37-D7FDDF56D2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7FB2A9-0305-ABD8-B6A0-99B208E679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95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44ACCFF-64A9-40AA-93F9-86E3CE0161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1769" y="2683895"/>
            <a:ext cx="5278514" cy="2862225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5000" cap="all" spc="200" baseline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785D0F-160C-4A31-93B3-F251B07307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636" y="5568698"/>
            <a:ext cx="5278514" cy="61814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 i="0" spc="200" baseline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1CCC134-2698-41E9-A225-76300EF59E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52488" y="950976"/>
            <a:ext cx="5239512" cy="496519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pc="4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EEBC2D4-4F41-249E-7141-E0E12113CE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72346" y="0"/>
            <a:ext cx="2895600" cy="6858000"/>
          </a:xfrm>
          <a:prstGeom prst="rect">
            <a:avLst/>
          </a:prstGeom>
          <a:solidFill>
            <a:srgbClr val="FF9300"/>
          </a:solidFill>
        </p:spPr>
        <p:txBody>
          <a:bodyPr/>
          <a:lstStyle>
            <a:lvl1pPr>
              <a:defRPr>
                <a:noFill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noFill/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noFill/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noFill/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noFill/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C947DF-7CDE-4B65-971F-38806DD4E6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0B5786-D48A-D7CF-8C70-B128AF52DB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370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47DD9-F1A7-A3CB-B925-3E6E73294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90C2D-014A-970E-E0EE-5070956AB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16396-28A9-AAD6-2C3C-B80270CEF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5103-C620-8C49-9908-E57B8760DBFC}" type="datetimeFigureOut">
              <a:rPr lang="en-IT" smtClean="0"/>
              <a:t>06/03/24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E2F3D-C8EA-546F-9FF7-B5516934D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E1091-F20F-C207-A2E3-B125D8FE6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A257-A8C0-E24C-9B40-95DD68D7029B}" type="slidenum">
              <a:rPr lang="en-IT" smtClean="0"/>
              <a:t>‹#›</a:t>
            </a:fld>
            <a:endParaRPr lang="en-I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9DC73B-CBFC-F3E2-178F-A183F8D967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BC9B7E-1189-2889-3E9F-55CA27534A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59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D286D-4F8D-1C57-3108-9BB578BFC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E73ED-2265-9829-4A91-06DCA902C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53749-F9E2-83B3-305E-039F424EE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5103-C620-8C49-9908-E57B8760DBFC}" type="datetimeFigureOut">
              <a:rPr lang="en-IT" smtClean="0"/>
              <a:t>06/03/24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213DE-9BA7-1F45-DF08-AFF6C4BE3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0A4AB-6126-E359-9DB6-5EFFB7AB3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A257-A8C0-E24C-9B40-95DD68D7029B}" type="slidenum">
              <a:rPr lang="en-IT" smtClean="0"/>
              <a:t>‹#›</a:t>
            </a:fld>
            <a:endParaRPr lang="en-I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E7A274-960A-6404-1911-B02266E8E4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47970B-4C22-98D2-99C6-4FBB99E43B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252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4DDBD-7E5A-86AB-DEBA-93C49CA91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56193-4ECC-A3EC-F640-887523A1DD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819166-B3C8-1256-3710-65A206BF64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094F4C-992A-3AF1-BCC7-6643358B7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5103-C620-8C49-9908-E57B8760DBFC}" type="datetimeFigureOut">
              <a:rPr lang="en-IT" smtClean="0"/>
              <a:t>06/03/24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AFC42B-9A39-E67C-CA9F-EAE22E626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12862B-31C9-5005-0424-98A18AA51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A257-A8C0-E24C-9B40-95DD68D7029B}" type="slidenum">
              <a:rPr lang="en-IT" smtClean="0"/>
              <a:t>‹#›</a:t>
            </a:fld>
            <a:endParaRPr lang="en-IT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A2749B-ED4B-CD08-DC7B-EB5A104C87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026993-7221-5E5F-438F-068CF4C8E9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076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16BD0-682B-FF3A-D41B-4E0571516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8B9F81-2D59-6CDE-89D7-BFD2227D9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4482A0-EE4D-5050-608D-9EEE93CE2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8FED5E-8D68-86A5-163D-E8407EF5C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E6AA45-2BB1-6AF0-FE83-2A7A4BE328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8DB76D-3C55-0EED-D79D-F4D774FD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5103-C620-8C49-9908-E57B8760DBFC}" type="datetimeFigureOut">
              <a:rPr lang="en-IT" smtClean="0"/>
              <a:t>06/03/24</a:t>
            </a:fld>
            <a:endParaRPr lang="en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3BA7C-80D2-1CF2-371D-33CB12602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779848-41F4-AAF8-C0C7-7F455E314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A257-A8C0-E24C-9B40-95DD68D7029B}" type="slidenum">
              <a:rPr lang="en-IT" smtClean="0"/>
              <a:t>‹#›</a:t>
            </a:fld>
            <a:endParaRPr lang="en-IT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261E41-E303-06E8-E288-1D1467911F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9F3B1A-63DA-B52C-73C3-3099904604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68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E8185-E6DA-F174-9DBB-087BE440E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96038-3C85-DACA-0EDB-663536894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5103-C620-8C49-9908-E57B8760DBFC}" type="datetimeFigureOut">
              <a:rPr lang="en-IT" smtClean="0"/>
              <a:t>06/03/24</a:t>
            </a:fld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104B6A-84D4-6986-623E-0E2921BFD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F35D15-15DC-1842-16D3-D1E412D5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A257-A8C0-E24C-9B40-95DD68D7029B}" type="slidenum">
              <a:rPr lang="en-IT" smtClean="0"/>
              <a:t>‹#›</a:t>
            </a:fld>
            <a:endParaRPr lang="en-IT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03E9D2-43A8-5677-0218-9AEC98D375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F57074-AF78-290D-CA26-A23ACBEAFD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08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3E57F4-35F0-80B6-E9D2-BD255BBF0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5103-C620-8C49-9908-E57B8760DBFC}" type="datetimeFigureOut">
              <a:rPr lang="en-IT" smtClean="0"/>
              <a:t>06/03/24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017912-BC7A-74C7-0CD2-AD227C7B4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15DDF-ACC8-94E9-1E77-7A438FA0A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A257-A8C0-E24C-9B40-95DD68D7029B}" type="slidenum">
              <a:rPr lang="en-IT" smtClean="0"/>
              <a:t>‹#›</a:t>
            </a:fld>
            <a:endParaRPr lang="en-I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EE9AC0-38FC-CE72-4993-3897740F11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2F4AB9-9FDB-B24D-A736-21F5AD3A49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161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FCC7-9E1E-2A98-66BA-B5B048BC2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B514F-44E1-6DF0-12C3-07B09FE5D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6FE3C1-88BE-AC58-E060-0E99135207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D1E2E0-C306-6BB0-AD96-F547BD8C3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5103-C620-8C49-9908-E57B8760DBFC}" type="datetimeFigureOut">
              <a:rPr lang="en-IT" smtClean="0"/>
              <a:t>06/03/24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91B6E5-23C1-55A4-FF16-3E4DBD2C6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FBA17B-879F-D70E-5B5E-13E4A8F81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A257-A8C0-E24C-9B40-95DD68D7029B}" type="slidenum">
              <a:rPr lang="en-IT" smtClean="0"/>
              <a:t>‹#›</a:t>
            </a:fld>
            <a:endParaRPr lang="en-IT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EAA097-1424-130F-7FD4-5E8154E70A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A72108-4794-89A4-943D-DF3FEF2ACB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964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28DFF-686E-BC50-E8C9-73588BEE7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1FB3EE-000C-97D4-0E69-F459546C7D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7F81FA-1A20-DAE5-7C0C-29C24CAE72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BDB3AC-3690-5398-27AC-3924B8A5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5103-C620-8C49-9908-E57B8760DBFC}" type="datetimeFigureOut">
              <a:rPr lang="en-IT" smtClean="0"/>
              <a:t>06/03/24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DAEAE1-E93F-A8B2-693D-FE8AC7714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B988C2-8593-286A-4E0F-E90912927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A257-A8C0-E24C-9B40-95DD68D7029B}" type="slidenum">
              <a:rPr lang="en-IT" smtClean="0"/>
              <a:t>‹#›</a:t>
            </a:fld>
            <a:endParaRPr lang="en-IT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A81A09-6C17-C881-B15D-C8B6395C7D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4720DA-9971-BA4D-24E3-2FA87D7002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193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470214-87A7-AAC6-06F6-005E7D546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B03EC2-F089-8AC5-390F-C4C282D82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F60FE-F688-9FC3-8FE0-17E3F34FFD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A5103-C620-8C49-9908-E57B8760DBFC}" type="datetimeFigureOut">
              <a:rPr lang="en-IT" smtClean="0"/>
              <a:t>06/03/24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ECFAE-D190-F012-A022-EABAEC1B35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B418B-3AF1-153D-4B47-E6BDDB332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5A257-A8C0-E24C-9B40-95DD68D7029B}" type="slidenum">
              <a:rPr lang="en-IT" smtClean="0"/>
              <a:t>‹#›</a:t>
            </a:fld>
            <a:endParaRPr lang="en-I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9B7496-D71A-D5AC-4C35-CD7298CBE0C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2ECAC4-E8C8-713C-9D2D-12BDB9DD9C1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81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growth/smes/business-friendly-environment/small-business-act/index_en.htm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eur-lex.europa.eu/summary/glossary/state_aid.html" TargetMode="External"/><Relationship Id="rId5" Type="http://schemas.openxmlformats.org/officeDocument/2006/relationships/hyperlink" Target="http://eur-lex.europa.eu/summary/glossary/public_procurement.html" TargetMode="External"/><Relationship Id="rId4" Type="http://schemas.openxmlformats.org/officeDocument/2006/relationships/hyperlink" Target="http://eur-lex.europa.eu/summary/glossary/sme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IT/AUTO/?uri=uriserv:mi0074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D64C50-A740-468A-8AB6-F949358D8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768" y="2683895"/>
            <a:ext cx="5818606" cy="2777105"/>
          </a:xfrm>
        </p:spPr>
        <p:txBody>
          <a:bodyPr/>
          <a:lstStyle/>
          <a:p>
            <a:pPr algn="ctr"/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OrganizzazionI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internazionalI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F94A06-38B8-4C8F-ABF0-FB763704D0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SECS-P/10 – 9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crediti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60 ore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37C1019-D992-06C7-BBAF-C153A2F43F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41164" y="0"/>
            <a:ext cx="2126781" cy="6858000"/>
          </a:xfrm>
          <a:solidFill>
            <a:srgbClr val="FF9300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2F3CA42-7C6E-E23A-CD4D-6E065DFF9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164" y="1158137"/>
            <a:ext cx="5863067" cy="42076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114910-10BC-7EC3-5588-D74024915CDE}"/>
              </a:ext>
            </a:extLst>
          </p:cNvPr>
          <p:cNvSpPr txBox="1"/>
          <p:nvPr/>
        </p:nvSpPr>
        <p:spPr>
          <a:xfrm>
            <a:off x="1487867" y="543810"/>
            <a:ext cx="38877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b="1" dirty="0">
                <a:latin typeface="Calibri" panose="020F0502020204030204" pitchFamily="34" charset="0"/>
                <a:cs typeface="Calibri" panose="020F0502020204030204" pitchFamily="34" charset="0"/>
              </a:rPr>
              <a:t>Classe LM-77: </a:t>
            </a:r>
            <a:r>
              <a:rPr lang="en-GB" b="1" i="0" u="none" strike="noStrike" dirty="0">
                <a:solidFill>
                  <a:srgbClr val="7E0441"/>
                </a:solidFill>
                <a:effectLst/>
                <a:latin typeface="Titillium Web" pitchFamily="2" charset="77"/>
              </a:rPr>
              <a:t> Management e marketing </a:t>
            </a:r>
            <a:r>
              <a:rPr lang="en-GB" b="1" i="0" u="none" strike="noStrike" dirty="0" err="1">
                <a:solidFill>
                  <a:srgbClr val="7E0441"/>
                </a:solidFill>
                <a:effectLst/>
                <a:latin typeface="Titillium Web" pitchFamily="2" charset="77"/>
              </a:rPr>
              <a:t>internazionale</a:t>
            </a:r>
            <a:endParaRPr lang="en-GB" b="1" i="0" u="none" strike="noStrike" dirty="0">
              <a:solidFill>
                <a:srgbClr val="7E0441"/>
              </a:solidFill>
              <a:effectLst/>
              <a:latin typeface="Titillium Web" pitchFamily="2" charset="77"/>
            </a:endParaRPr>
          </a:p>
          <a:p>
            <a:pPr algn="ctr"/>
            <a:endParaRPr lang="en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IT" b="1" dirty="0">
                <a:latin typeface="Calibri" panose="020F0502020204030204" pitchFamily="34" charset="0"/>
                <a:cs typeface="Calibri" panose="020F0502020204030204" pitchFamily="34" charset="0"/>
              </a:rPr>
              <a:t>22 febbraio: le prospettive…</a:t>
            </a:r>
          </a:p>
          <a:p>
            <a:pPr algn="ctr"/>
            <a:endParaRPr lang="en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T" b="1" i="1" dirty="0">
              <a:solidFill>
                <a:srgbClr val="FF9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77B5CE-E55C-8EC0-2B20-4EC383E01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341" y="1543049"/>
            <a:ext cx="1140845" cy="114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69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8CF9B4-0BD5-4590-AF72-BA6EF414A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78028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/>
              <a:t>Small business Act 1/2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1395B9-8850-DB2F-3A90-0F2799B5D5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61" r="24275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0229D5-6B06-4728-F600-98275CFC7F93}"/>
              </a:ext>
            </a:extLst>
          </p:cNvPr>
          <p:cNvSpPr txBox="1"/>
          <p:nvPr/>
        </p:nvSpPr>
        <p:spPr>
          <a:xfrm>
            <a:off x="4657345" y="1278904"/>
            <a:ext cx="7316941" cy="56355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b="0" i="0" u="none" strike="noStrike" dirty="0" err="1">
                <a:effectLst/>
              </a:rPr>
              <a:t>dar</a:t>
            </a:r>
            <a:r>
              <a:rPr lang="en-US" sz="2400" b="0" i="0" u="none" strike="noStrike" dirty="0">
                <a:effectLst/>
              </a:rPr>
              <a:t> vita a un </a:t>
            </a:r>
            <a:r>
              <a:rPr lang="en-US" sz="2400" b="0" i="0" u="none" strike="noStrike" dirty="0" err="1">
                <a:effectLst/>
              </a:rPr>
              <a:t>contesto</a:t>
            </a:r>
            <a:r>
              <a:rPr lang="en-US" sz="2400" b="0" i="0" u="none" strike="noStrike" dirty="0">
                <a:effectLst/>
              </a:rPr>
              <a:t> in cui </a:t>
            </a:r>
            <a:r>
              <a:rPr lang="en-US" sz="2400" b="0" i="0" u="none" strike="noStrike" dirty="0" err="1">
                <a:effectLst/>
              </a:rPr>
              <a:t>imprenditori</a:t>
            </a:r>
            <a:r>
              <a:rPr lang="en-US" sz="2400" b="0" i="0" u="none" strike="noStrike" dirty="0">
                <a:effectLst/>
              </a:rPr>
              <a:t> e </a:t>
            </a:r>
            <a:r>
              <a:rPr lang="en-US" sz="2400" b="0" i="0" u="none" strike="noStrike" dirty="0" err="1">
                <a:effectLst/>
              </a:rPr>
              <a:t>imprese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familiari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possano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prosperare</a:t>
            </a:r>
            <a:r>
              <a:rPr lang="en-US" sz="2400" b="0" i="0" u="none" strike="noStrike" dirty="0">
                <a:effectLst/>
              </a:rPr>
              <a:t> e </a:t>
            </a:r>
            <a:r>
              <a:rPr lang="en-US" sz="2400" b="0" i="0" u="none" strike="noStrike" dirty="0" err="1">
                <a:effectLst/>
              </a:rPr>
              <a:t>che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sia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gratificante</a:t>
            </a:r>
            <a:r>
              <a:rPr lang="en-US" sz="2400" b="0" i="0" u="none" strike="noStrike" dirty="0">
                <a:effectLst/>
              </a:rPr>
              <a:t> per lo spirito </a:t>
            </a:r>
            <a:r>
              <a:rPr lang="en-US" sz="2400" b="0" i="0" u="none" strike="noStrike" dirty="0" err="1">
                <a:effectLst/>
              </a:rPr>
              <a:t>imprenditoriale</a:t>
            </a:r>
            <a:r>
              <a:rPr lang="en-US" sz="2400" b="0" i="0" u="none" strike="noStrike" dirty="0">
                <a:effectLst/>
              </a:rPr>
              <a:t>;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b="0" i="0" u="none" strike="noStrike" dirty="0">
                <a:effectLst/>
              </a:rPr>
              <a:t>far </a:t>
            </a:r>
            <a:r>
              <a:rPr lang="en-US" sz="2400" b="0" i="0" u="none" strike="noStrike" dirty="0" err="1">
                <a:effectLst/>
              </a:rPr>
              <a:t>sì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che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imprenditori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onesti</a:t>
            </a:r>
            <a:r>
              <a:rPr lang="en-US" sz="2400" b="0" i="0" u="none" strike="noStrike" dirty="0">
                <a:effectLst/>
              </a:rPr>
              <a:t>, </a:t>
            </a:r>
            <a:r>
              <a:rPr lang="en-US" sz="2400" b="0" i="0" u="none" strike="noStrike" dirty="0" err="1">
                <a:effectLst/>
              </a:rPr>
              <a:t>che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abbiano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sperimentato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l’insolvenza</a:t>
            </a:r>
            <a:r>
              <a:rPr lang="en-US" sz="2400" b="0" i="0" u="none" strike="noStrike" dirty="0">
                <a:effectLst/>
              </a:rPr>
              <a:t>, </a:t>
            </a:r>
            <a:r>
              <a:rPr lang="en-US" sz="2400" b="0" i="0" u="none" strike="noStrike" dirty="0" err="1">
                <a:effectLst/>
              </a:rPr>
              <a:t>ottengano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rapidamente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una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seconda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possibilità</a:t>
            </a:r>
            <a:r>
              <a:rPr lang="en-US" sz="2400" b="0" i="0" u="none" strike="noStrike" dirty="0">
                <a:effectLst/>
              </a:rPr>
              <a:t>;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b="0" i="0" u="none" strike="noStrike" dirty="0" err="1">
                <a:effectLst/>
              </a:rPr>
              <a:t>formulare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regole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conformi</a:t>
            </a:r>
            <a:r>
              <a:rPr lang="en-US" sz="2400" b="0" i="0" u="none" strike="noStrike" dirty="0">
                <a:effectLst/>
              </a:rPr>
              <a:t> al principio </a:t>
            </a:r>
            <a:r>
              <a:rPr lang="en-US" sz="2400" b="0" i="0" u="none" strike="noStrike" dirty="0">
                <a:effectLst/>
                <a:hlinkClick r:id="rId3"/>
              </a:rPr>
              <a:t>«Pensare anzitutto in piccolo»</a:t>
            </a:r>
            <a:r>
              <a:rPr lang="en-US" sz="2400" b="0" i="0" u="none" strike="noStrike" dirty="0">
                <a:effectLst/>
              </a:rPr>
              <a:t>;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b="0" i="0" u="none" strike="noStrike" dirty="0" err="1">
                <a:effectLst/>
              </a:rPr>
              <a:t>rendere</a:t>
            </a:r>
            <a:r>
              <a:rPr lang="en-US" sz="2400" b="0" i="0" u="none" strike="noStrike" dirty="0">
                <a:effectLst/>
              </a:rPr>
              <a:t> le </a:t>
            </a:r>
            <a:r>
              <a:rPr lang="en-US" sz="2400" b="0" i="0" u="none" strike="noStrike" dirty="0" err="1">
                <a:effectLst/>
              </a:rPr>
              <a:t>pubbliche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amministrazioni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permeabili</a:t>
            </a:r>
            <a:r>
              <a:rPr lang="en-US" sz="2400" b="0" i="0" u="none" strike="noStrike" dirty="0">
                <a:effectLst/>
              </a:rPr>
              <a:t> alle </a:t>
            </a:r>
            <a:r>
              <a:rPr lang="en-US" sz="2400" b="0" i="0" u="none" strike="noStrike" dirty="0" err="1">
                <a:effectLst/>
              </a:rPr>
              <a:t>esigenze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delle</a:t>
            </a:r>
            <a:r>
              <a:rPr lang="en-US" sz="2400" b="0" i="0" u="none" strike="noStrike" dirty="0">
                <a:effectLst/>
              </a:rPr>
              <a:t> </a:t>
            </a:r>
            <a:r>
              <a:rPr lang="en-US" sz="2400" b="0" i="0" u="none" strike="noStrike" dirty="0">
                <a:effectLst/>
                <a:hlinkClick r:id="rId4"/>
              </a:rPr>
              <a:t>piccole e medie imprese</a:t>
            </a:r>
            <a:r>
              <a:rPr lang="en-US" sz="2400" b="0" i="0" u="none" strike="noStrike" dirty="0">
                <a:effectLst/>
              </a:rPr>
              <a:t> (PMI);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b="0" i="0" u="none" strike="noStrike" dirty="0" err="1">
                <a:effectLst/>
              </a:rPr>
              <a:t>adeguare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l’intervento</a:t>
            </a:r>
            <a:r>
              <a:rPr lang="en-US" sz="2400" b="0" i="0" u="none" strike="noStrike" dirty="0">
                <a:effectLst/>
              </a:rPr>
              <a:t> politico </a:t>
            </a:r>
            <a:r>
              <a:rPr lang="en-US" sz="2400" b="0" i="0" u="none" strike="noStrike" dirty="0" err="1">
                <a:effectLst/>
              </a:rPr>
              <a:t>pubblico</a:t>
            </a:r>
            <a:r>
              <a:rPr lang="en-US" sz="2400" b="0" i="0" u="none" strike="noStrike" dirty="0">
                <a:effectLst/>
              </a:rPr>
              <a:t> alle </a:t>
            </a:r>
            <a:r>
              <a:rPr lang="en-US" sz="2400" b="0" i="0" u="none" strike="noStrike" dirty="0" err="1">
                <a:effectLst/>
              </a:rPr>
              <a:t>esigenze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delle</a:t>
            </a:r>
            <a:r>
              <a:rPr lang="en-US" sz="2400" b="0" i="0" u="none" strike="noStrike" dirty="0">
                <a:effectLst/>
              </a:rPr>
              <a:t> PMI: </a:t>
            </a:r>
            <a:r>
              <a:rPr lang="en-US" sz="2400" b="0" i="0" u="none" strike="noStrike" dirty="0" err="1">
                <a:effectLst/>
              </a:rPr>
              <a:t>facilitare</a:t>
            </a:r>
            <a:r>
              <a:rPr lang="en-US" sz="2400" b="0" i="0" u="none" strike="noStrike" dirty="0">
                <a:effectLst/>
              </a:rPr>
              <a:t> la </a:t>
            </a:r>
            <a:r>
              <a:rPr lang="en-US" sz="2400" b="0" i="0" u="none" strike="noStrike" dirty="0" err="1">
                <a:effectLst/>
              </a:rPr>
              <a:t>partecipazione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delle</a:t>
            </a:r>
            <a:r>
              <a:rPr lang="en-US" sz="2400" b="0" i="0" u="none" strike="noStrike" dirty="0">
                <a:effectLst/>
              </a:rPr>
              <a:t> PMI </a:t>
            </a:r>
            <a:r>
              <a:rPr lang="en-US" sz="2400" b="0" i="0" u="none" strike="noStrike" dirty="0" err="1">
                <a:effectLst/>
              </a:rPr>
              <a:t>agli</a:t>
            </a:r>
            <a:r>
              <a:rPr lang="en-US" sz="2400" b="0" i="0" u="none" strike="noStrike" dirty="0">
                <a:effectLst/>
              </a:rPr>
              <a:t> </a:t>
            </a:r>
            <a:r>
              <a:rPr lang="en-US" sz="2400" b="0" i="0" u="none" strike="noStrike" dirty="0">
                <a:effectLst/>
                <a:hlinkClick r:id="rId5"/>
              </a:rPr>
              <a:t>appalti pubblici</a:t>
            </a:r>
            <a:r>
              <a:rPr lang="en-US" sz="2400" b="0" i="0" u="none" strike="noStrike" dirty="0">
                <a:effectLst/>
              </a:rPr>
              <a:t> e </a:t>
            </a:r>
            <a:r>
              <a:rPr lang="en-US" sz="2400" b="0" i="0" u="none" strike="noStrike" dirty="0" err="1">
                <a:effectLst/>
              </a:rPr>
              <a:t>usare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meglio</a:t>
            </a:r>
            <a:r>
              <a:rPr lang="en-US" sz="2400" b="0" i="0" u="none" strike="noStrike" dirty="0">
                <a:effectLst/>
              </a:rPr>
              <a:t> le </a:t>
            </a:r>
            <a:r>
              <a:rPr lang="en-US" sz="2400" b="0" i="0" u="none" strike="noStrike" dirty="0" err="1">
                <a:effectLst/>
              </a:rPr>
              <a:t>possibilità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degli</a:t>
            </a:r>
            <a:r>
              <a:rPr lang="en-US" sz="2400" b="0" i="0" u="none" strike="noStrike" dirty="0">
                <a:effectLst/>
              </a:rPr>
              <a:t> </a:t>
            </a:r>
            <a:r>
              <a:rPr lang="en-US" sz="2400" b="0" i="0" u="none" strike="noStrike" dirty="0">
                <a:effectLst/>
                <a:hlinkClick r:id="rId6"/>
              </a:rPr>
              <a:t>aiuti di Stato</a:t>
            </a:r>
            <a:r>
              <a:rPr lang="en-US" sz="2400" b="0" i="0" u="none" strike="noStrike" dirty="0">
                <a:effectLst/>
              </a:rPr>
              <a:t> per le PMI;</a:t>
            </a:r>
          </a:p>
        </p:txBody>
      </p:sp>
    </p:spTree>
    <p:extLst>
      <p:ext uri="{BB962C8B-B14F-4D97-AF65-F5344CB8AC3E}">
        <p14:creationId xmlns:p14="http://schemas.microsoft.com/office/powerpoint/2010/main" val="4107575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8CF9B4-0BD5-4590-AF72-BA6EF414A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78028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/>
              <a:t>Small business Act 1/2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1395B9-8850-DB2F-3A90-0F2799B5D5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61" r="24275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0229D5-6B06-4728-F600-98275CFC7F93}"/>
              </a:ext>
            </a:extLst>
          </p:cNvPr>
          <p:cNvSpPr txBox="1"/>
          <p:nvPr/>
        </p:nvSpPr>
        <p:spPr>
          <a:xfrm>
            <a:off x="4657345" y="1278904"/>
            <a:ext cx="7316941" cy="56355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715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 startAt="6"/>
            </a:pPr>
            <a:r>
              <a:rPr lang="en-US" sz="2400" b="0" i="0" u="none" strike="noStrike" dirty="0" err="1">
                <a:effectLst/>
              </a:rPr>
              <a:t>agevolare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l’accesso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delle</a:t>
            </a:r>
            <a:r>
              <a:rPr lang="en-US" sz="2400" b="0" i="0" u="none" strike="noStrike" dirty="0">
                <a:effectLst/>
              </a:rPr>
              <a:t> PMI al </a:t>
            </a:r>
            <a:r>
              <a:rPr lang="en-US" sz="2400" b="0" i="0" u="none" strike="noStrike" dirty="0" err="1">
                <a:effectLst/>
              </a:rPr>
              <a:t>credito</a:t>
            </a:r>
            <a:r>
              <a:rPr lang="en-US" sz="2400" b="0" i="0" u="none" strike="noStrike" dirty="0">
                <a:effectLst/>
              </a:rPr>
              <a:t> e </a:t>
            </a:r>
            <a:r>
              <a:rPr lang="en-US" sz="2400" b="0" i="0" u="none" strike="noStrike" dirty="0" err="1">
                <a:effectLst/>
              </a:rPr>
              <a:t>sviluppare</a:t>
            </a:r>
            <a:r>
              <a:rPr lang="en-US" sz="2400" b="0" i="0" u="none" strike="noStrike" dirty="0">
                <a:effectLst/>
              </a:rPr>
              <a:t> un </a:t>
            </a:r>
            <a:r>
              <a:rPr lang="en-US" sz="2400" b="0" i="0" u="none" strike="noStrike" dirty="0" err="1">
                <a:effectLst/>
              </a:rPr>
              <a:t>contesto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giuridico</a:t>
            </a:r>
            <a:r>
              <a:rPr lang="en-US" sz="2400" b="0" i="0" u="none" strike="noStrike" dirty="0">
                <a:effectLst/>
              </a:rPr>
              <a:t> ed </a:t>
            </a:r>
            <a:r>
              <a:rPr lang="en-US" sz="2400" b="0" i="0" u="none" strike="noStrike" dirty="0" err="1">
                <a:effectLst/>
              </a:rPr>
              <a:t>economico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che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favorisca</a:t>
            </a:r>
            <a:r>
              <a:rPr lang="en-US" sz="2400" b="0" i="0" u="none" strike="noStrike" dirty="0">
                <a:effectLst/>
              </a:rPr>
              <a:t> la </a:t>
            </a:r>
            <a:r>
              <a:rPr lang="en-US" sz="2400" b="0" i="0" u="none" strike="noStrike" dirty="0">
                <a:effectLst/>
                <a:hlinkClick r:id="rId3"/>
              </a:rPr>
              <a:t>puntualità dei pagamenti</a:t>
            </a:r>
            <a:r>
              <a:rPr lang="en-US" sz="2400" b="0" i="0" u="none" strike="noStrike" dirty="0">
                <a:effectLst/>
              </a:rPr>
              <a:t> </a:t>
            </a:r>
            <a:r>
              <a:rPr lang="en-US" sz="2400" b="0" i="0" u="none" strike="noStrike" dirty="0" err="1">
                <a:effectLst/>
              </a:rPr>
              <a:t>nelle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transazioni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commerciali</a:t>
            </a:r>
            <a:r>
              <a:rPr lang="en-US" sz="2400" b="0" i="0" u="none" strike="noStrike" dirty="0">
                <a:effectLst/>
              </a:rPr>
              <a:t>;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 startAt="6"/>
            </a:pPr>
            <a:r>
              <a:rPr lang="en-US" sz="2400" b="0" i="0" u="none" strike="noStrike" dirty="0" err="1">
                <a:effectLst/>
              </a:rPr>
              <a:t>aiutare</a:t>
            </a:r>
            <a:r>
              <a:rPr lang="en-US" sz="2400" b="0" i="0" u="none" strike="noStrike" dirty="0">
                <a:effectLst/>
              </a:rPr>
              <a:t> le PMI a </a:t>
            </a:r>
            <a:r>
              <a:rPr lang="en-US" sz="2400" b="0" i="0" u="none" strike="noStrike" dirty="0" err="1">
                <a:effectLst/>
              </a:rPr>
              <a:t>beneficiare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delle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opportunità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offerte</a:t>
            </a:r>
            <a:r>
              <a:rPr lang="en-US" sz="2400" b="0" i="0" u="none" strike="noStrike" dirty="0">
                <a:effectLst/>
              </a:rPr>
              <a:t> dal </a:t>
            </a:r>
            <a:r>
              <a:rPr lang="en-US" sz="2400" b="0" i="0" u="none" strike="noStrike" dirty="0" err="1">
                <a:effectLst/>
              </a:rPr>
              <a:t>mercato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unico</a:t>
            </a:r>
            <a:r>
              <a:rPr lang="en-US" sz="2400" b="0" i="0" u="none" strike="noStrike" dirty="0">
                <a:effectLst/>
              </a:rPr>
              <a:t>;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 startAt="6"/>
            </a:pPr>
            <a:r>
              <a:rPr lang="en-US" sz="2400" b="0" i="0" u="none" strike="noStrike" dirty="0" err="1">
                <a:effectLst/>
              </a:rPr>
              <a:t>promuovere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l’aggiornamento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delle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competenze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nelle</a:t>
            </a:r>
            <a:r>
              <a:rPr lang="en-US" sz="2400" b="0" i="0" u="none" strike="noStrike" dirty="0">
                <a:effectLst/>
              </a:rPr>
              <a:t> PMI e </a:t>
            </a:r>
            <a:r>
              <a:rPr lang="en-US" sz="2400" b="0" i="0" u="none" strike="noStrike" dirty="0" err="1">
                <a:effectLst/>
              </a:rPr>
              <a:t>ogni</a:t>
            </a:r>
            <a:r>
              <a:rPr lang="en-US" sz="2400" b="0" i="0" u="none" strike="noStrike" dirty="0">
                <a:effectLst/>
              </a:rPr>
              <a:t> forma di </a:t>
            </a:r>
            <a:r>
              <a:rPr lang="en-US" sz="2400" b="0" i="0" u="none" strike="noStrike" dirty="0" err="1">
                <a:effectLst/>
              </a:rPr>
              <a:t>innovazione</a:t>
            </a:r>
            <a:r>
              <a:rPr lang="en-US" sz="2400" b="0" i="0" u="none" strike="noStrike" dirty="0">
                <a:effectLst/>
              </a:rPr>
              <a:t>;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 startAt="6"/>
            </a:pPr>
            <a:r>
              <a:rPr lang="en-US" sz="2400" b="0" i="0" u="none" strike="noStrike" dirty="0" err="1">
                <a:effectLst/>
              </a:rPr>
              <a:t>permettere</a:t>
            </a:r>
            <a:r>
              <a:rPr lang="en-US" sz="2400" b="0" i="0" u="none" strike="noStrike" dirty="0">
                <a:effectLst/>
              </a:rPr>
              <a:t> alle PMI di </a:t>
            </a:r>
            <a:r>
              <a:rPr lang="en-US" sz="2400" b="0" i="0" u="none" strike="noStrike" dirty="0" err="1">
                <a:effectLst/>
              </a:rPr>
              <a:t>trasformare</a:t>
            </a:r>
            <a:r>
              <a:rPr lang="en-US" sz="2400" b="0" i="0" u="none" strike="noStrike" dirty="0">
                <a:effectLst/>
              </a:rPr>
              <a:t> le </a:t>
            </a:r>
            <a:r>
              <a:rPr lang="en-US" sz="2400" b="0" i="0" u="none" strike="noStrike" dirty="0" err="1">
                <a:effectLst/>
              </a:rPr>
              <a:t>sfide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ambientali</a:t>
            </a:r>
            <a:r>
              <a:rPr lang="en-US" sz="2400" b="0" i="0" u="none" strike="noStrike" dirty="0">
                <a:effectLst/>
              </a:rPr>
              <a:t> in </a:t>
            </a:r>
            <a:r>
              <a:rPr lang="en-US" sz="2400" b="0" i="0" u="none" strike="noStrike" dirty="0" err="1">
                <a:effectLst/>
              </a:rPr>
              <a:t>opportunità</a:t>
            </a:r>
            <a:r>
              <a:rPr lang="en-US" sz="2400" b="0" i="0" u="none" strike="noStrike" dirty="0">
                <a:effectLst/>
              </a:rPr>
              <a:t>;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 startAt="6"/>
            </a:pPr>
            <a:r>
              <a:rPr lang="en-US" sz="2400" b="0" i="0" u="none" strike="noStrike" dirty="0" err="1">
                <a:effectLst/>
              </a:rPr>
              <a:t>incoraggiare</a:t>
            </a:r>
            <a:r>
              <a:rPr lang="en-US" sz="2400" b="0" i="0" u="none" strike="noStrike" dirty="0">
                <a:effectLst/>
              </a:rPr>
              <a:t> e </a:t>
            </a:r>
            <a:r>
              <a:rPr lang="en-US" sz="2400" b="0" i="0" u="none" strike="noStrike" dirty="0" err="1">
                <a:effectLst/>
              </a:rPr>
              <a:t>sostenere</a:t>
            </a:r>
            <a:r>
              <a:rPr lang="en-US" sz="2400" b="0" i="0" u="none" strike="noStrike" dirty="0">
                <a:effectLst/>
              </a:rPr>
              <a:t> le PMI </a:t>
            </a:r>
            <a:r>
              <a:rPr lang="en-US" sz="2400" b="0" i="0" u="none" strike="noStrike" dirty="0" err="1">
                <a:effectLst/>
              </a:rPr>
              <a:t>perché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beneficino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della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crescita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dei</a:t>
            </a:r>
            <a:r>
              <a:rPr lang="en-US" sz="2400" b="0" i="0" u="none" strike="noStrike" dirty="0">
                <a:effectLst/>
              </a:rPr>
              <a:t> </a:t>
            </a:r>
            <a:r>
              <a:rPr lang="en-US" sz="2400" b="0" i="0" u="none" strike="noStrike" dirty="0" err="1">
                <a:effectLst/>
              </a:rPr>
              <a:t>mercati</a:t>
            </a:r>
            <a:r>
              <a:rPr lang="en-US" sz="2400" b="0" i="0" u="none" strike="noStrike" dirty="0">
                <a:effectLst/>
              </a:rPr>
              <a:t>.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 startAt="6"/>
            </a:pPr>
            <a:endParaRPr lang="en-US" sz="2400" b="0" i="0" u="none" strike="noStrik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67331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52B445-C050-ED1C-4DE2-197CFA192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IT">
                <a:solidFill>
                  <a:srgbClr val="FFFFFF"/>
                </a:solidFill>
              </a:rPr>
              <a:t>Fattori della produzione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B1807B3-1CF6-D4AA-0517-31C59DCAF2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096447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7304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74B9E8-51A8-AA20-624E-F5EFA8ED5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IT" sz="4000">
                <a:solidFill>
                  <a:srgbClr val="FFFFFF"/>
                </a:solidFill>
              </a:rPr>
              <a:t>Ostacoli tipici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FFAAD-974F-B4DA-C7FE-E770D07FF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IT" sz="2000"/>
              <a:t>Mancanza delle informazioni adeguate sui mercati e difficoltà a reperirle in modo efficiente;</a:t>
            </a:r>
          </a:p>
          <a:p>
            <a:endParaRPr lang="en-IT" sz="2000"/>
          </a:p>
          <a:p>
            <a:r>
              <a:rPr lang="en-IT" sz="2000"/>
              <a:t>Scarsa capacità finanziaria per investimenti (inizialmente) incerti;</a:t>
            </a:r>
          </a:p>
          <a:p>
            <a:endParaRPr lang="en-IT" sz="2000"/>
          </a:p>
          <a:p>
            <a:r>
              <a:rPr lang="en-GB" sz="2000"/>
              <a:t>L</a:t>
            </a:r>
            <a:r>
              <a:rPr lang="en-IT" sz="2000"/>
              <a:t>imiti nella percezione (avviamento, controllo…, esportazione indiretta…);</a:t>
            </a:r>
          </a:p>
          <a:p>
            <a:endParaRPr lang="en-IT" sz="2000"/>
          </a:p>
          <a:p>
            <a:r>
              <a:rPr lang="en-IT" sz="2000"/>
              <a:t>Limiti nel muovere reperire/personale per la gestione del business all’estero;</a:t>
            </a:r>
          </a:p>
        </p:txBody>
      </p:sp>
    </p:spTree>
    <p:extLst>
      <p:ext uri="{BB962C8B-B14F-4D97-AF65-F5344CB8AC3E}">
        <p14:creationId xmlns:p14="http://schemas.microsoft.com/office/powerpoint/2010/main" val="284605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646806-9B78-924C-AD9E-2CE09F980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876300"/>
          </a:xfrm>
        </p:spPr>
        <p:txBody>
          <a:bodyPr anchor="b">
            <a:normAutofit/>
          </a:bodyPr>
          <a:lstStyle/>
          <a:p>
            <a:r>
              <a:rPr lang="en-GB" sz="5400" b="1" dirty="0"/>
              <a:t>M</a:t>
            </a:r>
            <a:r>
              <a:rPr lang="en-IT" sz="5400" b="1" dirty="0"/>
              <a:t>igliori capacita da…</a:t>
            </a:r>
          </a:p>
        </p:txBody>
      </p:sp>
      <p:pic>
        <p:nvPicPr>
          <p:cNvPr id="5" name="Picture 4" descr="A close-up of a microscope&#10;&#10;Description automatically generated with low confidence">
            <a:extLst>
              <a:ext uri="{FF2B5EF4-FFF2-40B4-BE49-F238E27FC236}">
                <a16:creationId xmlns:a16="http://schemas.microsoft.com/office/drawing/2014/main" id="{C4484EB8-89D3-AFB6-AEFE-CAD5AA6985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05" r="39156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6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DBAE-A0C2-AB55-C45A-927558FDE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1687068"/>
            <a:ext cx="6894576" cy="3483864"/>
          </a:xfrm>
        </p:spPr>
        <p:txBody>
          <a:bodyPr>
            <a:noAutofit/>
          </a:bodyPr>
          <a:lstStyle/>
          <a:p>
            <a:r>
              <a:rPr lang="en-IT" dirty="0"/>
              <a:t>PMI che appartengono a gruppi;</a:t>
            </a:r>
          </a:p>
          <a:p>
            <a:endParaRPr lang="en-IT" dirty="0"/>
          </a:p>
          <a:p>
            <a:r>
              <a:rPr lang="en-IT" dirty="0"/>
              <a:t>Hanno dimensioni relativamente maggiori;</a:t>
            </a:r>
          </a:p>
          <a:p>
            <a:endParaRPr lang="en-IT" dirty="0"/>
          </a:p>
          <a:p>
            <a:r>
              <a:rPr lang="en-IT" dirty="0"/>
              <a:t>In settori manufatturieri;</a:t>
            </a:r>
          </a:p>
          <a:p>
            <a:endParaRPr lang="en-IT" dirty="0"/>
          </a:p>
          <a:p>
            <a:r>
              <a:rPr lang="en-IT" dirty="0"/>
              <a:t>Innovative nel prodotto /processo;</a:t>
            </a:r>
          </a:p>
          <a:p>
            <a:endParaRPr lang="en-IT" dirty="0"/>
          </a:p>
          <a:p>
            <a:r>
              <a:rPr lang="en-IT" dirty="0"/>
              <a:t>Hanno strategie di espansione;</a:t>
            </a:r>
          </a:p>
        </p:txBody>
      </p:sp>
    </p:spTree>
    <p:extLst>
      <p:ext uri="{BB962C8B-B14F-4D97-AF65-F5344CB8AC3E}">
        <p14:creationId xmlns:p14="http://schemas.microsoft.com/office/powerpoint/2010/main" val="817523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9DDFB-7F07-9969-F95E-3753D1760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T" dirty="0"/>
              <a:t>Scelte di accesso…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3953DCA-C63D-FCE6-8C85-782C78DE92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554573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3813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A79E78-A451-A99E-5ACE-5720D3A03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IT" sz="3700">
                <a:solidFill>
                  <a:srgbClr val="FFFFFF"/>
                </a:solidFill>
              </a:rPr>
              <a:t>Caratteristiche predittive di successo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AA05CDF-6AEB-A65C-BCCF-42C0DD6215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4489782"/>
              </p:ext>
            </p:extLst>
          </p:nvPr>
        </p:nvGraphicFramePr>
        <p:xfrm>
          <a:off x="4288222" y="10138"/>
          <a:ext cx="769422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5640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FBCB48-4550-E16D-9262-CE3B51852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2" y="-470708"/>
            <a:ext cx="6798541" cy="1675623"/>
          </a:xfrm>
        </p:spPr>
        <p:txBody>
          <a:bodyPr anchor="b">
            <a:normAutofit/>
          </a:bodyPr>
          <a:lstStyle/>
          <a:p>
            <a:r>
              <a:rPr lang="en-IT" sz="4000" dirty="0"/>
              <a:t>Fattori organizzativi :</a:t>
            </a:r>
          </a:p>
        </p:txBody>
      </p:sp>
      <p:pic>
        <p:nvPicPr>
          <p:cNvPr id="5" name="Picture 4" descr="Lente di ingrandimento che mostra prestazioni in calo">
            <a:extLst>
              <a:ext uri="{FF2B5EF4-FFF2-40B4-BE49-F238E27FC236}">
                <a16:creationId xmlns:a16="http://schemas.microsoft.com/office/drawing/2014/main" id="{49E92E1C-FC34-F0B6-32A9-F3F8C8037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95" r="44859" b="-1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9E099-5D07-C7B2-659A-472EBC758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3734" y="1436914"/>
            <a:ext cx="6798539" cy="4678133"/>
          </a:xfrm>
        </p:spPr>
        <p:txBody>
          <a:bodyPr>
            <a:normAutofit/>
          </a:bodyPr>
          <a:lstStyle/>
          <a:p>
            <a:r>
              <a:rPr lang="en-GB" sz="2400" dirty="0" err="1"/>
              <a:t>Unitarietà</a:t>
            </a:r>
            <a:r>
              <a:rPr lang="en-IT" sz="2400" dirty="0"/>
              <a:t>/autonomia locale</a:t>
            </a:r>
          </a:p>
          <a:p>
            <a:r>
              <a:rPr lang="en-IT" sz="2400" dirty="0"/>
              <a:t>Mix risorse umane</a:t>
            </a:r>
          </a:p>
          <a:p>
            <a:r>
              <a:rPr lang="en-IT" sz="2400" dirty="0"/>
              <a:t>Differenziazione value chain (chi e dove produrre in base ai contesti, esternalizzazioni, logistica)</a:t>
            </a:r>
          </a:p>
          <a:p>
            <a:r>
              <a:rPr lang="en-IT" sz="2400" dirty="0"/>
              <a:t>Prpsettive anticicliche per ridurre il rischio</a:t>
            </a:r>
          </a:p>
          <a:p>
            <a:r>
              <a:rPr lang="en-IT" sz="2400" dirty="0"/>
              <a:t>Dimensioni da considerare per una valutazione:</a:t>
            </a:r>
          </a:p>
          <a:p>
            <a:pPr lvl="1"/>
            <a:r>
              <a:rPr lang="en-GB" dirty="0"/>
              <a:t>F</a:t>
            </a:r>
            <a:r>
              <a:rPr lang="en-IT" dirty="0"/>
              <a:t>atturato realizzato all’estero</a:t>
            </a:r>
          </a:p>
          <a:p>
            <a:pPr lvl="1"/>
            <a:r>
              <a:rPr lang="en-GB" dirty="0"/>
              <a:t>M</a:t>
            </a:r>
            <a:r>
              <a:rPr lang="en-IT" dirty="0"/>
              <a:t>argine operativo all’estero</a:t>
            </a:r>
          </a:p>
          <a:p>
            <a:pPr lvl="1"/>
            <a:r>
              <a:rPr lang="en-GB" dirty="0"/>
              <a:t>N</a:t>
            </a:r>
            <a:r>
              <a:rPr lang="en-IT" dirty="0"/>
              <a:t>umero dipendenti all’estero</a:t>
            </a:r>
          </a:p>
          <a:p>
            <a:pPr lvl="1"/>
            <a:r>
              <a:rPr lang="en-GB" dirty="0"/>
              <a:t>I</a:t>
            </a:r>
            <a:r>
              <a:rPr lang="en-IT" dirty="0"/>
              <a:t>nvestimenti produttivi all’estero</a:t>
            </a:r>
          </a:p>
        </p:txBody>
      </p:sp>
    </p:spTree>
    <p:extLst>
      <p:ext uri="{BB962C8B-B14F-4D97-AF65-F5344CB8AC3E}">
        <p14:creationId xmlns:p14="http://schemas.microsoft.com/office/powerpoint/2010/main" val="1574765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7854"/>
            <a:ext cx="12192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3CD2A9-345C-3BA7-AD81-8D2D75A1B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1" y="601744"/>
            <a:ext cx="6781800" cy="1338696"/>
          </a:xfrm>
        </p:spPr>
        <p:txBody>
          <a:bodyPr>
            <a:normAutofit/>
          </a:bodyPr>
          <a:lstStyle/>
          <a:p>
            <a:r>
              <a:rPr lang="en-IT"/>
              <a:t>Effetti del </a:t>
            </a:r>
            <a:r>
              <a:rPr lang="en-IT" i="1"/>
              <a:t>“made in”</a:t>
            </a:r>
          </a:p>
        </p:txBody>
      </p:sp>
      <p:pic>
        <p:nvPicPr>
          <p:cNvPr id="5" name="Picture 4" descr="Grafico colorato con etichette">
            <a:extLst>
              <a:ext uri="{FF2B5EF4-FFF2-40B4-BE49-F238E27FC236}">
                <a16:creationId xmlns:a16="http://schemas.microsoft.com/office/drawing/2014/main" id="{23D91089-D716-C50A-B9C1-F44A9914CE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12" r="26542" b="-1"/>
          <a:stretch/>
        </p:blipFill>
        <p:spPr>
          <a:xfrm>
            <a:off x="20" y="10"/>
            <a:ext cx="375473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1C590-4726-5935-9949-605D64524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600214"/>
            <a:ext cx="7467599" cy="4656042"/>
          </a:xfrm>
        </p:spPr>
        <p:txBody>
          <a:bodyPr anchor="t">
            <a:noAutofit/>
          </a:bodyPr>
          <a:lstStyle/>
          <a:p>
            <a:r>
              <a:rPr lang="en-IT" sz="2400" dirty="0"/>
              <a:t>Capacità innovazione delle imprese dell’area di provenienza</a:t>
            </a:r>
          </a:p>
          <a:p>
            <a:r>
              <a:rPr lang="en-IT" sz="2400" dirty="0"/>
              <a:t>Affidabilità dei processi, dei materiali e  l’affidabilità del controllo</a:t>
            </a:r>
          </a:p>
          <a:p>
            <a:r>
              <a:rPr lang="en-GB" sz="2400" dirty="0"/>
              <a:t>I</a:t>
            </a:r>
            <a:r>
              <a:rPr lang="en-IT" sz="2400" dirty="0"/>
              <a:t>nventiva, estetica, design</a:t>
            </a:r>
          </a:p>
          <a:p>
            <a:r>
              <a:rPr lang="en-GB" sz="2400" dirty="0"/>
              <a:t>P</a:t>
            </a:r>
            <a:r>
              <a:rPr lang="en-IT" sz="2400" dirty="0"/>
              <a:t>restigio acquisito nel tempo</a:t>
            </a:r>
          </a:p>
          <a:p>
            <a:endParaRPr lang="en-IT" sz="2400" dirty="0"/>
          </a:p>
          <a:p>
            <a:r>
              <a:rPr lang="en-IT" sz="2400" dirty="0"/>
              <a:t>NB: l’internazionalizzazione è “effettiva” se l’organizzazione sa includere opportunamente gli elementi distintivi internazionali arricchendo il patrimonio conoscitivo (vantaggio di sintesi)</a:t>
            </a:r>
          </a:p>
          <a:p>
            <a:pPr lvl="1"/>
            <a:r>
              <a:rPr lang="en-GB" dirty="0"/>
              <a:t>R</a:t>
            </a:r>
            <a:r>
              <a:rPr lang="en-IT" dirty="0"/>
              <a:t>elazioni</a:t>
            </a:r>
          </a:p>
          <a:p>
            <a:pPr lvl="1"/>
            <a:r>
              <a:rPr lang="en-IT" dirty="0"/>
              <a:t>traslazioni</a:t>
            </a:r>
          </a:p>
        </p:txBody>
      </p:sp>
    </p:spTree>
    <p:extLst>
      <p:ext uri="{BB962C8B-B14F-4D97-AF65-F5344CB8AC3E}">
        <p14:creationId xmlns:p14="http://schemas.microsoft.com/office/powerpoint/2010/main" val="3977531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A12E2-D63A-E250-1D97-5AFE3833B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Creazione di valore (value chain)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55B8D39-905E-BC0F-87A8-3B6E5DAA68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9346065"/>
              </p:ext>
            </p:extLst>
          </p:nvPr>
        </p:nvGraphicFramePr>
        <p:xfrm>
          <a:off x="-1463936" y="191243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886C0505-A5B4-7FF3-ADA6-B9A7D649F752}"/>
              </a:ext>
            </a:extLst>
          </p:cNvPr>
          <p:cNvGrpSpPr/>
          <p:nvPr/>
        </p:nvGrpSpPr>
        <p:grpSpPr>
          <a:xfrm rot="10800000">
            <a:off x="3793864" y="3798742"/>
            <a:ext cx="673614" cy="578713"/>
            <a:chOff x="8820699" y="1869933"/>
            <a:chExt cx="673614" cy="578713"/>
          </a:xfrm>
        </p:grpSpPr>
        <p:sp>
          <p:nvSpPr>
            <p:cNvPr id="6" name="Right Arrow 5">
              <a:extLst>
                <a:ext uri="{FF2B5EF4-FFF2-40B4-BE49-F238E27FC236}">
                  <a16:creationId xmlns:a16="http://schemas.microsoft.com/office/drawing/2014/main" id="{C0D5DFD5-68B7-333E-F9FC-BD9181B41C06}"/>
                </a:ext>
              </a:extLst>
            </p:cNvPr>
            <p:cNvSpPr/>
            <p:nvPr/>
          </p:nvSpPr>
          <p:spPr>
            <a:xfrm rot="5400000">
              <a:off x="8868149" y="1822483"/>
              <a:ext cx="578713" cy="67361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T"/>
            </a:p>
          </p:txBody>
        </p:sp>
        <p:sp>
          <p:nvSpPr>
            <p:cNvPr id="7" name="Right Arrow 4">
              <a:extLst>
                <a:ext uri="{FF2B5EF4-FFF2-40B4-BE49-F238E27FC236}">
                  <a16:creationId xmlns:a16="http://schemas.microsoft.com/office/drawing/2014/main" id="{8DCF7069-6043-3026-3A74-464032BC6367}"/>
                </a:ext>
              </a:extLst>
            </p:cNvPr>
            <p:cNvSpPr txBox="1"/>
            <p:nvPr/>
          </p:nvSpPr>
          <p:spPr>
            <a:xfrm>
              <a:off x="8955421" y="1869934"/>
              <a:ext cx="404168" cy="4050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17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3941882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817B3-D40A-55D6-69D0-31505A713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801" y="2706473"/>
            <a:ext cx="5312381" cy="2862225"/>
          </a:xfrm>
        </p:spPr>
        <p:txBody>
          <a:bodyPr/>
          <a:lstStyle/>
          <a:p>
            <a:r>
              <a:rPr lang="en-IT" cap="none" dirty="0"/>
              <a:t>Piccole e medie imprese all’estero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E88554-7EB3-8371-A8AE-72C3CC39F0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9177" y="5568698"/>
            <a:ext cx="5278514" cy="618142"/>
          </a:xfrm>
        </p:spPr>
        <p:txBody>
          <a:bodyPr/>
          <a:lstStyle/>
          <a:p>
            <a:endParaRPr lang="en-IT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4AEB71-CC57-65E6-536D-0400DA5F53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I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D19DB5-17C9-E604-D7B7-DA711FC55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5037" y="501985"/>
            <a:ext cx="3773976" cy="542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3127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D5F58E1-7999-C109-7BDF-84E8CA8875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9091" b="233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4" name="Rectangle 21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3EB55C-FA0C-4DE3-DF42-4D23E1F40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IT"/>
              <a:t>Diversity management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0A2D9E7-41CB-E989-C079-9368035FB3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912376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40708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AB075-E4D8-D7EA-4FA1-A8F5B27B0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365125"/>
            <a:ext cx="11713029" cy="1325563"/>
          </a:xfrm>
        </p:spPr>
        <p:txBody>
          <a:bodyPr/>
          <a:lstStyle/>
          <a:p>
            <a:r>
              <a:rPr lang="en-IT" dirty="0"/>
              <a:t>International Human Resource Management </a:t>
            </a:r>
            <a:r>
              <a:rPr lang="en-IT" sz="2000" dirty="0"/>
              <a:t>(IHRM)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53E0D-4380-AA25-49F4-CEB8833EF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T" dirty="0"/>
              <a:t>System HR corporate (Hr architecture, porinciples, phylosophy)</a:t>
            </a:r>
          </a:p>
          <a:p>
            <a:r>
              <a:rPr lang="en-IT" dirty="0"/>
              <a:t>HR Policy Programme</a:t>
            </a:r>
          </a:p>
          <a:p>
            <a:r>
              <a:rPr lang="en-IT" dirty="0"/>
              <a:t>HR practices, processes</a:t>
            </a:r>
          </a:p>
          <a:p>
            <a:endParaRPr lang="en-IT" dirty="0"/>
          </a:p>
          <a:p>
            <a:pPr marL="0" indent="0">
              <a:buNone/>
            </a:pPr>
            <a:r>
              <a:rPr lang="en-IT" dirty="0"/>
              <a:t>Sono traversali rispetto a: </a:t>
            </a:r>
          </a:p>
          <a:p>
            <a:r>
              <a:rPr lang="en-IT" dirty="0"/>
              <a:t>KSA (knowledge, skills and abilities)</a:t>
            </a:r>
          </a:p>
          <a:p>
            <a:r>
              <a:rPr lang="en-IT" dirty="0"/>
              <a:t>Motivazione e commitment</a:t>
            </a:r>
          </a:p>
          <a:p>
            <a:r>
              <a:rPr lang="en-GB" dirty="0"/>
              <a:t>S</a:t>
            </a:r>
            <a:r>
              <a:rPr lang="en-IT" dirty="0"/>
              <a:t>ostegno alle sfide aziendali</a:t>
            </a:r>
          </a:p>
          <a:p>
            <a:pPr marL="0" indent="0">
              <a:buNone/>
            </a:pPr>
            <a:endParaRPr lang="en-IT" dirty="0"/>
          </a:p>
          <a:p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2465830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8A3C39F-3121-6B9D-237D-592EF0585EFF}"/>
              </a:ext>
            </a:extLst>
          </p:cNvPr>
          <p:cNvSpPr txBox="1"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Global Value Chain nel 2018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b="1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143FCE-0E18-A0B7-FD4A-9ABC68496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316" y="1164777"/>
            <a:ext cx="6780700" cy="452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039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0865B3-C427-3797-A97B-8A4012D02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49" y="88669"/>
            <a:ext cx="8515351" cy="668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382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761311-7709-DE4C-DE8E-8A5FA6DA5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325" y="0"/>
            <a:ext cx="10039350" cy="627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26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9E2CCDE3-562A-C1FE-D818-6BE25EDAB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8592" y="-145143"/>
            <a:ext cx="5028520" cy="705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847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E4C59A-EB13-01F9-8B90-3A9372C21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IT" sz="3600" dirty="0">
                <a:solidFill>
                  <a:srgbClr val="FFFFFF"/>
                </a:solidFill>
              </a:rPr>
              <a:t>PMI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337696-2D14-B7FE-6278-FE9272645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526" y="1385315"/>
            <a:ext cx="7099174" cy="37802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DEED3D-D356-2F5D-C156-BDA664E53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526" y="476367"/>
            <a:ext cx="7099174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761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E4C59A-EB13-01F9-8B90-3A9372C21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IT" sz="3600" dirty="0">
                <a:solidFill>
                  <a:srgbClr val="FFFFFF"/>
                </a:solidFill>
              </a:rPr>
              <a:t>PMI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DFA880-C975-7F44-B627-60A1FFE16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316" y="1537715"/>
            <a:ext cx="6780700" cy="37802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BC05FF-9E12-BDE2-D578-C9173D3E8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079" y="534415"/>
            <a:ext cx="67807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939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E4C59A-EB13-01F9-8B90-3A9372C21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IT" sz="3600" dirty="0">
                <a:solidFill>
                  <a:srgbClr val="FFFFFF"/>
                </a:solidFill>
              </a:rPr>
              <a:t>PMI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8862A2-C8D8-039D-DB83-74552704F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878" y="1419054"/>
            <a:ext cx="6780700" cy="40175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1D0BB4-2001-C366-167B-3B2591319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079" y="415754"/>
            <a:ext cx="6856499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234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4228</TotalTime>
  <Words>703</Words>
  <Application>Microsoft Macintosh PowerPoint</Application>
  <PresentationFormat>Widescreen</PresentationFormat>
  <Paragraphs>118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Titillium Web</vt:lpstr>
      <vt:lpstr>Office Theme</vt:lpstr>
      <vt:lpstr>OrganizzazionI internazionalI</vt:lpstr>
      <vt:lpstr>Piccole e medie imprese all’estero</vt:lpstr>
      <vt:lpstr>PowerPoint Presentation</vt:lpstr>
      <vt:lpstr>PowerPoint Presentation</vt:lpstr>
      <vt:lpstr>PowerPoint Presentation</vt:lpstr>
      <vt:lpstr>PowerPoint Presentation</vt:lpstr>
      <vt:lpstr>PMI</vt:lpstr>
      <vt:lpstr>PMI</vt:lpstr>
      <vt:lpstr>PMI</vt:lpstr>
      <vt:lpstr>Small business Act 1/2</vt:lpstr>
      <vt:lpstr>Small business Act 1/2</vt:lpstr>
      <vt:lpstr>Fattori della produzione</vt:lpstr>
      <vt:lpstr>Ostacoli tipici</vt:lpstr>
      <vt:lpstr>Migliori capacita da…</vt:lpstr>
      <vt:lpstr>Scelte di accesso…</vt:lpstr>
      <vt:lpstr>Caratteristiche predittive di successo</vt:lpstr>
      <vt:lpstr>Fattori organizzativi :</vt:lpstr>
      <vt:lpstr>Effetti del “made in”</vt:lpstr>
      <vt:lpstr>Creazione di valore (value chain)</vt:lpstr>
      <vt:lpstr>Diversity management</vt:lpstr>
      <vt:lpstr>International Human Resource Management (IHRM)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OrganizzazionI internazionalI</dc:title>
  <dc:creator>alberto zanutto</dc:creator>
  <cp:lastModifiedBy>alberto zanutto</cp:lastModifiedBy>
  <cp:revision>14</cp:revision>
  <dcterms:created xsi:type="dcterms:W3CDTF">2023-02-22T13:06:27Z</dcterms:created>
  <dcterms:modified xsi:type="dcterms:W3CDTF">2024-03-06T14:56:30Z</dcterms:modified>
</cp:coreProperties>
</file>