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7"/>
  </p:notesMasterIdLst>
  <p:handoutMasterIdLst>
    <p:handoutMasterId r:id="rId18"/>
  </p:handoutMasterIdLst>
  <p:sldIdLst>
    <p:sldId id="256" r:id="rId2"/>
    <p:sldId id="268" r:id="rId3"/>
    <p:sldId id="297" r:id="rId4"/>
    <p:sldId id="290" r:id="rId5"/>
    <p:sldId id="291" r:id="rId6"/>
    <p:sldId id="271" r:id="rId7"/>
    <p:sldId id="264" r:id="rId8"/>
    <p:sldId id="288" r:id="rId9"/>
    <p:sldId id="289" r:id="rId10"/>
    <p:sldId id="266" r:id="rId11"/>
    <p:sldId id="292" r:id="rId12"/>
    <p:sldId id="293" r:id="rId13"/>
    <p:sldId id="294"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38" autoAdjust="0"/>
    <p:restoredTop sz="94859" autoAdjust="0"/>
  </p:normalViewPr>
  <p:slideViewPr>
    <p:cSldViewPr snapToGrid="0">
      <p:cViewPr varScale="1">
        <p:scale>
          <a:sx n="105" d="100"/>
          <a:sy n="105" d="100"/>
        </p:scale>
        <p:origin x="216" y="3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2/20/24</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solidFill>
                  <a:schemeClr val="accent1">
                    <a:lumMod val="75000"/>
                  </a:schemeClr>
                </a:solidFill>
                <a:latin typeface="Calibri" panose="020F0502020204030204" pitchFamily="34" charset="0"/>
                <a:cs typeface="Calibri" panose="020F0502020204030204" pitchFamily="34" charset="0"/>
              </a:defRPr>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5">
                    <a:lumMod val="50000"/>
                  </a:schemeClr>
                </a:solidFill>
                <a:latin typeface="Calibri" panose="020F0502020204030204" pitchFamily="34" charset="0"/>
                <a:cs typeface="Calibri" panose="020F0502020204030204" pitchFamily="34" charset="0"/>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p:nvPr>
        </p:nvSpPr>
        <p:spPr>
          <a:xfrm>
            <a:off x="6952488" y="950976"/>
            <a:ext cx="5239512" cy="4965192"/>
          </a:xfrm>
          <a:prstGeom prst="rect">
            <a:avLst/>
          </a:prstGeom>
        </p:spPr>
        <p:txBody>
          <a:bodyPr anchor="ctr"/>
          <a:lstStyle>
            <a:lvl1pPr marL="0" indent="0" algn="ctr">
              <a:buNone/>
              <a:defRPr spc="400" baseline="0">
                <a:latin typeface="Calibri" panose="020F0502020204030204" pitchFamily="34" charset="0"/>
                <a:cs typeface="Calibri" panose="020F0502020204030204" pitchFamily="34" charset="0"/>
              </a:defRPr>
            </a:lvl1pPr>
          </a:lstStyle>
          <a:p>
            <a:endParaRPr lang="en-US" dirty="0"/>
          </a:p>
        </p:txBody>
      </p:sp>
      <p:sp>
        <p:nvSpPr>
          <p:cNvPr id="5" name="Text Placeholder 3">
            <a:extLst>
              <a:ext uri="{FF2B5EF4-FFF2-40B4-BE49-F238E27FC236}">
                <a16:creationId xmlns:a16="http://schemas.microsoft.com/office/drawing/2014/main" id="{6EEBC2D4-4F41-249E-7141-E0E12113CEBC}"/>
              </a:ext>
            </a:extLst>
          </p:cNvPr>
          <p:cNvSpPr>
            <a:spLocks noGrp="1"/>
          </p:cNvSpPr>
          <p:nvPr>
            <p:ph type="body" sz="quarter" idx="12"/>
          </p:nvPr>
        </p:nvSpPr>
        <p:spPr>
          <a:xfrm>
            <a:off x="5572346" y="0"/>
            <a:ext cx="2895600" cy="6858000"/>
          </a:xfrm>
          <a:prstGeom prst="rect">
            <a:avLst/>
          </a:prstGeom>
          <a:solidFill>
            <a:srgbClr val="FF9300"/>
          </a:solidFill>
        </p:spPr>
        <p:txBody>
          <a:bodyPr/>
          <a:lstStyle>
            <a:lvl1pPr>
              <a:defRPr>
                <a:noFill/>
                <a:latin typeface="Calibri" panose="020F0502020204030204" pitchFamily="34" charset="0"/>
                <a:cs typeface="Calibri" panose="020F0502020204030204" pitchFamily="34" charset="0"/>
              </a:defRPr>
            </a:lvl1pPr>
            <a:lvl2pPr>
              <a:defRPr>
                <a:noFill/>
                <a:latin typeface="Calibri" panose="020F0502020204030204" pitchFamily="34" charset="0"/>
                <a:cs typeface="Calibri" panose="020F0502020204030204" pitchFamily="34" charset="0"/>
              </a:defRPr>
            </a:lvl2pPr>
            <a:lvl3pPr>
              <a:defRPr>
                <a:noFill/>
                <a:latin typeface="Calibri" panose="020F0502020204030204" pitchFamily="34" charset="0"/>
                <a:cs typeface="Calibri" panose="020F0502020204030204" pitchFamily="34" charset="0"/>
              </a:defRPr>
            </a:lvl3pPr>
            <a:lvl4pPr>
              <a:defRPr>
                <a:noFill/>
                <a:latin typeface="Calibri" panose="020F0502020204030204" pitchFamily="34" charset="0"/>
                <a:cs typeface="Calibri" panose="020F0502020204030204" pitchFamily="34" charset="0"/>
              </a:defRPr>
            </a:lvl4pPr>
            <a:lvl5pPr>
              <a:defRPr>
                <a:no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DEC947DF-7CDE-4B65-971F-38806DD4E6EC}"/>
              </a:ext>
            </a:extLst>
          </p:cNvPr>
          <p:cNvPicPr>
            <a:picLocks noChangeAspect="1"/>
          </p:cNvPicPr>
          <p:nvPr userDrawn="1"/>
        </p:nvPicPr>
        <p:blipFill>
          <a:blip r:embed="rId2"/>
          <a:stretch>
            <a:fillRect/>
          </a:stretch>
        </p:blipFill>
        <p:spPr>
          <a:xfrm>
            <a:off x="0" y="6350000"/>
            <a:ext cx="1206500" cy="508000"/>
          </a:xfrm>
          <a:prstGeom prst="rect">
            <a:avLst/>
          </a:prstGeom>
        </p:spPr>
      </p:pic>
      <p:pic>
        <p:nvPicPr>
          <p:cNvPr id="3" name="Picture 2">
            <a:extLst>
              <a:ext uri="{FF2B5EF4-FFF2-40B4-BE49-F238E27FC236}">
                <a16:creationId xmlns:a16="http://schemas.microsoft.com/office/drawing/2014/main" id="{210B5786-D48A-D7CF-8C70-B128AF52DBB9}"/>
              </a:ext>
            </a:extLst>
          </p:cNvPr>
          <p:cNvPicPr>
            <a:picLocks noChangeAspect="1"/>
          </p:cNvPicPr>
          <p:nvPr userDrawn="1"/>
        </p:nvPicPr>
        <p:blipFill>
          <a:blip r:embed="rId3"/>
          <a:stretch>
            <a:fillRect/>
          </a:stretch>
        </p:blipFill>
        <p:spPr>
          <a:xfrm>
            <a:off x="10998200" y="6451123"/>
            <a:ext cx="1193800" cy="416021"/>
          </a:xfrm>
          <a:prstGeom prst="rect">
            <a:avLst/>
          </a:prstGeom>
        </p:spPr>
      </p:pic>
    </p:spTree>
    <p:extLst>
      <p:ext uri="{BB962C8B-B14F-4D97-AF65-F5344CB8AC3E}">
        <p14:creationId xmlns:p14="http://schemas.microsoft.com/office/powerpoint/2010/main" val="2127806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2800" cap="all" spc="200" baseline="0">
                <a:solidFill>
                  <a:schemeClr val="accent1">
                    <a:lumMod val="75000"/>
                  </a:schemeClr>
                </a:solidFill>
                <a:latin typeface="Calibri" panose="020F0502020204030204" pitchFamily="34" charset="0"/>
                <a:cs typeface="Calibri" panose="020F0502020204030204" pitchFamily="34" charset="0"/>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2192000" cy="2051050"/>
          </a:xfrm>
          <a:prstGeom prst="rect">
            <a:avLst/>
          </a:prstGeom>
        </p:spPr>
        <p:txBody>
          <a:bodyPr anchor="ctr"/>
          <a:lstStyle>
            <a:lvl1pPr marL="0" indent="0" algn="ctr">
              <a:buNone/>
              <a:defRPr sz="2800" spc="400" baseline="0">
                <a:latin typeface="Calibri" panose="020F0502020204030204" pitchFamily="34" charset="0"/>
                <a:cs typeface="Calibri" panose="020F0502020204030204" pitchFamily="34" charset="0"/>
              </a:defRPr>
            </a:lvl1pPr>
          </a:lstStyle>
          <a:p>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nchor="ctr"/>
          <a:lstStyle>
            <a:lvl1pPr marL="285750" indent="-285750" algn="l">
              <a:lnSpc>
                <a:spcPct val="150000"/>
              </a:lnSpc>
              <a:spcBef>
                <a:spcPts val="0"/>
              </a:spcBef>
              <a:buFont typeface="Arial" panose="020B0604020202020204" pitchFamily="34" charset="0"/>
              <a:buChar char="•"/>
              <a:defRPr sz="2800" cap="none" spc="50" baseline="0">
                <a:latin typeface="Calibri" panose="020F0502020204030204" pitchFamily="34" charset="0"/>
                <a:cs typeface="Calibri" panose="020F0502020204030204" pitchFamily="34" charset="0"/>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z="2800" spc="400" baseline="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220C40-4EC0-BFB1-D615-1455BA15A088}"/>
              </a:ext>
              <a:ext uri="{C183D7F6-B498-43B3-948B-1728B52AA6E4}">
                <adec:decorative xmlns:adec="http://schemas.microsoft.com/office/drawing/2017/decorative" val="1"/>
              </a:ext>
            </a:extLst>
          </p:cNvPr>
          <p:cNvSpPr/>
          <p:nvPr userDrawn="1"/>
        </p:nvSpPr>
        <p:spPr>
          <a:xfrm>
            <a:off x="0" y="0"/>
            <a:ext cx="12192000" cy="3684897"/>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2800" cap="all" spc="200" baseline="0">
                <a:solidFill>
                  <a:schemeClr val="accent3"/>
                </a:solidFill>
                <a:latin typeface="Calibri" panose="020F0502020204030204" pitchFamily="34" charset="0"/>
                <a:cs typeface="Calibri" panose="020F0502020204030204" pitchFamily="34" charset="0"/>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2075688"/>
            <a:ext cx="2251564" cy="498496"/>
          </a:xfrm>
          <a:prstGeom prst="rect">
            <a:avLst/>
          </a:prstGeom>
        </p:spPr>
        <p:txBody>
          <a:bodyPr anchor="b"/>
          <a:lstStyle>
            <a:lvl1pPr marL="0" indent="0" algn="ctr">
              <a:buNone/>
              <a:defRPr sz="2800" cap="all" baseline="0">
                <a:solidFill>
                  <a:schemeClr val="accent2"/>
                </a:solidFill>
                <a:latin typeface="Calibri" panose="020F0502020204030204" pitchFamily="34" charset="0"/>
                <a:cs typeface="Calibri" panose="020F0502020204030204"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578608"/>
            <a:ext cx="2251564" cy="310896"/>
          </a:xfrm>
          <a:prstGeom prst="rect">
            <a:avLst/>
          </a:prstGeom>
        </p:spPr>
        <p:txBody>
          <a:bodyPr anchor="t"/>
          <a:lstStyle>
            <a:lvl1pPr marL="0" indent="0" algn="ctr">
              <a:lnSpc>
                <a:spcPct val="114000"/>
              </a:lnSpc>
              <a:spcBef>
                <a:spcPts val="0"/>
              </a:spcBef>
              <a:buNone/>
              <a:defRPr sz="2800" spc="50" baseline="0">
                <a:solidFill>
                  <a:schemeClr val="accent2"/>
                </a:solidFill>
                <a:latin typeface="Calibri" panose="020F0502020204030204" pitchFamily="34" charset="0"/>
                <a:cs typeface="Calibri" panose="020F0502020204030204" pitchFamily="34" charset="0"/>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2075688"/>
            <a:ext cx="2251564" cy="498496"/>
          </a:xfrm>
          <a:prstGeom prst="rect">
            <a:avLst/>
          </a:prstGeom>
        </p:spPr>
        <p:txBody>
          <a:bodyPr anchor="b"/>
          <a:lstStyle>
            <a:lvl1pPr marL="0" indent="0" algn="ctr">
              <a:buNone/>
              <a:defRPr sz="2800" cap="all" baseline="0">
                <a:solidFill>
                  <a:schemeClr val="accent5">
                    <a:lumMod val="50000"/>
                  </a:schemeClr>
                </a:solidFill>
                <a:latin typeface="Calibri" panose="020F0502020204030204" pitchFamily="34" charset="0"/>
                <a:cs typeface="Calibri" panose="020F0502020204030204"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578608"/>
            <a:ext cx="2251564" cy="310896"/>
          </a:xfrm>
          <a:prstGeom prst="rect">
            <a:avLst/>
          </a:prstGeom>
        </p:spPr>
        <p:txBody>
          <a:bodyPr anchor="t"/>
          <a:lstStyle>
            <a:lvl1pPr marL="0" indent="0" algn="ctr">
              <a:lnSpc>
                <a:spcPct val="114000"/>
              </a:lnSpc>
              <a:spcBef>
                <a:spcPts val="0"/>
              </a:spcBef>
              <a:buNone/>
              <a:defRPr sz="2800" spc="50" baseline="0">
                <a:solidFill>
                  <a:schemeClr val="accent5">
                    <a:lumMod val="50000"/>
                  </a:schemeClr>
                </a:solidFill>
                <a:latin typeface="Calibri" panose="020F0502020204030204" pitchFamily="34" charset="0"/>
                <a:cs typeface="Calibri" panose="020F0502020204030204" pitchFamily="34" charset="0"/>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2075688"/>
            <a:ext cx="2251564" cy="498496"/>
          </a:xfrm>
          <a:prstGeom prst="rect">
            <a:avLst/>
          </a:prstGeom>
        </p:spPr>
        <p:txBody>
          <a:bodyPr anchor="b"/>
          <a:lstStyle>
            <a:lvl1pPr marL="0" indent="0" algn="ctr">
              <a:buNone/>
              <a:defRPr sz="2800" cap="all" baseline="0">
                <a:solidFill>
                  <a:schemeClr val="accent1">
                    <a:lumMod val="75000"/>
                  </a:schemeClr>
                </a:solidFill>
                <a:latin typeface="Calibri" panose="020F0502020204030204" pitchFamily="34" charset="0"/>
                <a:cs typeface="Calibri" panose="020F0502020204030204"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578608"/>
            <a:ext cx="2251564" cy="310896"/>
          </a:xfrm>
          <a:prstGeom prst="rect">
            <a:avLst/>
          </a:prstGeom>
        </p:spPr>
        <p:txBody>
          <a:bodyPr anchor="t"/>
          <a:lstStyle>
            <a:lvl1pPr marL="0" indent="0" algn="ctr">
              <a:lnSpc>
                <a:spcPct val="114000"/>
              </a:lnSpc>
              <a:spcBef>
                <a:spcPts val="0"/>
              </a:spcBef>
              <a:buNone/>
              <a:defRPr sz="2800" spc="50" baseline="0">
                <a:solidFill>
                  <a:schemeClr val="accent1">
                    <a:lumMod val="75000"/>
                  </a:schemeClr>
                </a:solidFill>
                <a:latin typeface="Calibri" panose="020F0502020204030204" pitchFamily="34" charset="0"/>
                <a:cs typeface="Calibri" panose="020F0502020204030204" pitchFamily="34" charset="0"/>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398264"/>
            <a:ext cx="2251562" cy="498496"/>
          </a:xfrm>
          <a:prstGeom prst="rect">
            <a:avLst/>
          </a:prstGeom>
        </p:spPr>
        <p:txBody>
          <a:bodyPr anchor="b"/>
          <a:lstStyle>
            <a:lvl1pPr marL="0" indent="0" algn="ctr">
              <a:buNone/>
              <a:defRPr sz="2800" cap="all"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310896"/>
          </a:xfrm>
          <a:prstGeom prst="rect">
            <a:avLst/>
          </a:prstGeom>
        </p:spPr>
        <p:txBody>
          <a:bodyPr anchor="t"/>
          <a:lstStyle>
            <a:lvl1pPr marL="0" indent="0" algn="ctr">
              <a:lnSpc>
                <a:spcPct val="114000"/>
              </a:lnSpc>
              <a:spcBef>
                <a:spcPts val="0"/>
              </a:spcBef>
              <a:buNone/>
              <a:defRPr sz="2800" spc="50"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398264"/>
            <a:ext cx="2251562" cy="498496"/>
          </a:xfrm>
          <a:prstGeom prst="rect">
            <a:avLst/>
          </a:prstGeom>
        </p:spPr>
        <p:txBody>
          <a:bodyPr anchor="b"/>
          <a:lstStyle>
            <a:lvl1pPr marL="0" indent="0" algn="ctr">
              <a:buNone/>
              <a:defRPr sz="2800" cap="all" baseline="0">
                <a:solidFill>
                  <a:schemeClr val="accent3"/>
                </a:solidFill>
                <a:latin typeface="Calibri" panose="020F0502020204030204" pitchFamily="34" charset="0"/>
                <a:cs typeface="Calibri" panose="020F0502020204030204"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310896"/>
          </a:xfrm>
          <a:prstGeom prst="rect">
            <a:avLst/>
          </a:prstGeom>
        </p:spPr>
        <p:txBody>
          <a:bodyPr anchor="t"/>
          <a:lstStyle>
            <a:lvl1pPr marL="0" indent="0" algn="ctr">
              <a:lnSpc>
                <a:spcPct val="114000"/>
              </a:lnSpc>
              <a:spcBef>
                <a:spcPts val="0"/>
              </a:spcBef>
              <a:buNone/>
              <a:defRPr sz="2800" spc="50" baseline="0">
                <a:solidFill>
                  <a:schemeClr val="accent3"/>
                </a:solidFill>
                <a:latin typeface="Calibri" panose="020F0502020204030204" pitchFamily="34" charset="0"/>
                <a:cs typeface="Calibri" panose="020F0502020204030204" pitchFamily="34" charset="0"/>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3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column layout">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2304"/>
            <a:ext cx="1826631" cy="776287"/>
          </a:xfrm>
          <a:prstGeom prst="rect">
            <a:avLst/>
          </a:prstGeom>
        </p:spPr>
        <p:txBody>
          <a:bodyPr anchor="ctr"/>
          <a:lstStyle>
            <a:lvl1pPr marL="0" indent="0">
              <a:buNone/>
              <a:defRPr sz="1800" cap="all" normalizeH="0"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429000"/>
            <a:ext cx="1826631" cy="1527689"/>
          </a:xfrm>
          <a:prstGeom prst="rect">
            <a:avLst/>
          </a:prstGeom>
        </p:spPr>
        <p:txBody>
          <a:bodyPr/>
          <a:lstStyle>
            <a:lvl1pPr marL="0" indent="0">
              <a:lnSpc>
                <a:spcPct val="114000"/>
              </a:lnSpc>
              <a:spcBef>
                <a:spcPts val="0"/>
              </a:spcBef>
              <a:buNone/>
              <a:defRPr sz="1200" spc="50"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32304"/>
            <a:ext cx="1826631" cy="776287"/>
          </a:xfrm>
          <a:prstGeom prst="rect">
            <a:avLst/>
          </a:prstGeom>
        </p:spPr>
        <p:txBody>
          <a:bodyPr anchor="ctr"/>
          <a:lstStyle>
            <a:lvl1pPr marL="0" indent="0">
              <a:buNone/>
              <a:defRPr sz="1800" cap="all"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429000"/>
            <a:ext cx="1826631" cy="1527689"/>
          </a:xfrm>
          <a:prstGeom prst="rect">
            <a:avLst/>
          </a:prstGeom>
        </p:spPr>
        <p:txBody>
          <a:bodyPr/>
          <a:lstStyle>
            <a:lvl1pPr marL="0" indent="0">
              <a:lnSpc>
                <a:spcPct val="114000"/>
              </a:lnSpc>
              <a:spcBef>
                <a:spcPts val="0"/>
              </a:spcBef>
              <a:buNone/>
              <a:defRPr sz="1200" spc="50"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2304"/>
            <a:ext cx="1826631" cy="776287"/>
          </a:xfrm>
          <a:prstGeom prst="rect">
            <a:avLst/>
          </a:prstGeom>
        </p:spPr>
        <p:txBody>
          <a:bodyPr anchor="ctr"/>
          <a:lstStyle>
            <a:lvl1pPr marL="0" indent="0">
              <a:buNone/>
              <a:defRPr sz="1800" cap="all"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429000"/>
            <a:ext cx="1826631" cy="1527689"/>
          </a:xfrm>
          <a:prstGeom prst="rect">
            <a:avLst/>
          </a:prstGeom>
        </p:spPr>
        <p:txBody>
          <a:bodyPr/>
          <a:lstStyle>
            <a:lvl1pPr marL="0" indent="0">
              <a:lnSpc>
                <a:spcPct val="114000"/>
              </a:lnSpc>
              <a:spcBef>
                <a:spcPts val="0"/>
              </a:spcBef>
              <a:buNone/>
              <a:defRPr sz="1200" spc="50"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32304"/>
            <a:ext cx="1826631" cy="776287"/>
          </a:xfrm>
          <a:prstGeom prst="rect">
            <a:avLst/>
          </a:prstGeom>
        </p:spPr>
        <p:txBody>
          <a:bodyPr anchor="ctr"/>
          <a:lstStyle>
            <a:lvl1pPr marL="0" indent="0">
              <a:buNone/>
              <a:defRPr sz="1800" cap="all"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429000"/>
            <a:ext cx="1826631" cy="1527689"/>
          </a:xfrm>
          <a:prstGeom prst="rect">
            <a:avLst/>
          </a:prstGeom>
        </p:spPr>
        <p:txBody>
          <a:bodyPr/>
          <a:lstStyle>
            <a:lvl1pPr marL="0" indent="0">
              <a:lnSpc>
                <a:spcPct val="114000"/>
              </a:lnSpc>
              <a:spcBef>
                <a:spcPts val="0"/>
              </a:spcBef>
              <a:buNone/>
              <a:defRPr sz="1200" spc="50"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2304"/>
            <a:ext cx="1826631" cy="776287"/>
          </a:xfrm>
          <a:prstGeom prst="rect">
            <a:avLst/>
          </a:prstGeom>
        </p:spPr>
        <p:txBody>
          <a:bodyPr anchor="ctr"/>
          <a:lstStyle>
            <a:lvl1pPr marL="0" indent="0">
              <a:buNone/>
              <a:defRPr sz="1800" cap="all"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429000"/>
            <a:ext cx="1826631" cy="1527689"/>
          </a:xfrm>
          <a:prstGeom prst="rect">
            <a:avLst/>
          </a:prstGeom>
        </p:spPr>
        <p:txBody>
          <a:bodyPr/>
          <a:lstStyle>
            <a:lvl1pPr marL="0" indent="0">
              <a:lnSpc>
                <a:spcPct val="114000"/>
              </a:lnSpc>
              <a:spcBef>
                <a:spcPts val="0"/>
              </a:spcBef>
              <a:buNone/>
              <a:defRPr sz="1200" spc="50" baseline="0">
                <a:solidFill>
                  <a:schemeClr val="bg1"/>
                </a:solidFill>
                <a:latin typeface="Calibri" panose="020F0502020204030204" pitchFamily="34" charset="0"/>
                <a:cs typeface="Calibri" panose="020F0502020204030204" pitchFamily="34" charset="0"/>
              </a:defRPr>
            </a:lvl1pPr>
          </a:lstStyle>
          <a:p>
            <a:pPr lvl="0"/>
            <a:r>
              <a:rPr lang="en-US" dirty="0"/>
              <a:t>Add text</a:t>
            </a:r>
          </a:p>
        </p:txBody>
      </p:sp>
    </p:spTree>
    <p:extLst>
      <p:ext uri="{BB962C8B-B14F-4D97-AF65-F5344CB8AC3E}">
        <p14:creationId xmlns:p14="http://schemas.microsoft.com/office/powerpoint/2010/main" val="137453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750E0F3-3708-7BB7-7A9E-123ED3BAC661}"/>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latin typeface="Calibri" panose="020F0502020204030204" pitchFamily="34" charset="0"/>
                <a:cs typeface="Calibri" panose="020F0502020204030204" pitchFamily="34" charset="0"/>
              </a:defRPr>
            </a:lvl1pPr>
          </a:lstStyle>
          <a:p>
            <a:r>
              <a:rPr lang="en-US"/>
              <a:t>Click to add title</a:t>
            </a:r>
            <a:endParaRPr lang="en-US" dirty="0"/>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p:nvPr>
        </p:nvSpPr>
        <p:spPr>
          <a:xfrm>
            <a:off x="1069848" y="1664208"/>
            <a:ext cx="1408176" cy="2468880"/>
          </a:xfrm>
          <a:prstGeom prst="rect">
            <a:avLst/>
          </a:prstGeom>
        </p:spPr>
        <p:txBody>
          <a:bodyPr anchor="ctr"/>
          <a:lstStyle>
            <a:lvl1pPr marL="0" indent="0" algn="ctr">
              <a:buNone/>
              <a:defRPr sz="1400">
                <a:latin typeface="Calibri" panose="020F0502020204030204" pitchFamily="34" charset="0"/>
                <a:cs typeface="Calibri" panose="020F0502020204030204" pitchFamily="34" charset="0"/>
              </a:defRPr>
            </a:lvl1pPr>
          </a:lstStyle>
          <a:p>
            <a:endParaRPr lang="en-US" dirty="0"/>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740664" y="4956048"/>
            <a:ext cx="2069690" cy="475149"/>
          </a:xfrm>
          <a:prstGeom prst="rect">
            <a:avLst/>
          </a:prstGeom>
        </p:spPr>
        <p:txBody>
          <a:bodyPr anchor="b"/>
          <a:lstStyle>
            <a:lvl1pPr marL="0" indent="0" algn="ctr">
              <a:buNone/>
              <a:defRPr sz="1600" cap="all" spc="200" baseline="0">
                <a:solidFill>
                  <a:schemeClr val="accent3">
                    <a:lumMod val="75000"/>
                  </a:schemeClr>
                </a:solidFill>
                <a:latin typeface="Calibri" panose="020F0502020204030204" pitchFamily="34" charset="0"/>
                <a:cs typeface="Calibri" panose="020F0502020204030204" pitchFamily="34" charset="0"/>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740664" y="5431536"/>
            <a:ext cx="2069690" cy="672127"/>
          </a:xfrm>
          <a:prstGeom prst="rect">
            <a:avLst/>
          </a:prstGeom>
        </p:spPr>
        <p:txBody>
          <a:bodyPr/>
          <a:lstStyle>
            <a:lvl1pPr marL="0" indent="0" algn="ctr">
              <a:lnSpc>
                <a:spcPct val="100000"/>
              </a:lnSpc>
              <a:buNone/>
              <a:defRPr sz="1200" b="0" i="0" cap="none" spc="200" baseline="0">
                <a:latin typeface="Calibri" panose="020F0502020204030204" pitchFamily="34" charset="0"/>
                <a:cs typeface="Calibri" panose="020F0502020204030204" pitchFamily="34" charset="0"/>
              </a:defRPr>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p:nvPr>
        </p:nvSpPr>
        <p:spPr>
          <a:xfrm>
            <a:off x="3236976" y="1664208"/>
            <a:ext cx="1408176" cy="2468880"/>
          </a:xfrm>
          <a:prstGeom prst="rect">
            <a:avLst/>
          </a:prstGeom>
        </p:spPr>
        <p:txBody>
          <a:bodyPr anchor="ctr"/>
          <a:lstStyle>
            <a:lvl1pPr marL="0" indent="0" algn="ctr">
              <a:buNone/>
              <a:defRPr sz="1400">
                <a:latin typeface="Calibri" panose="020F0502020204030204" pitchFamily="34" charset="0"/>
                <a:cs typeface="Calibri" panose="020F0502020204030204" pitchFamily="34" charset="0"/>
              </a:defRPr>
            </a:lvl1pPr>
          </a:lstStyle>
          <a:p>
            <a:endParaRPr lang="en-US" dirty="0"/>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2907792" y="4956048"/>
            <a:ext cx="2069690" cy="475149"/>
          </a:xfrm>
          <a:prstGeom prst="rect">
            <a:avLst/>
          </a:prstGeom>
        </p:spPr>
        <p:txBody>
          <a:bodyPr anchor="b"/>
          <a:lstStyle>
            <a:lvl1pPr marL="0" indent="0" algn="ctr">
              <a:buNone/>
              <a:defRPr sz="1600" cap="all" spc="200" baseline="0">
                <a:solidFill>
                  <a:schemeClr val="accent3">
                    <a:lumMod val="75000"/>
                  </a:schemeClr>
                </a:solidFill>
                <a:latin typeface="Calibri" panose="020F0502020204030204" pitchFamily="34" charset="0"/>
                <a:cs typeface="Calibri" panose="020F0502020204030204" pitchFamily="34" charset="0"/>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2907792" y="5431536"/>
            <a:ext cx="2069690" cy="672127"/>
          </a:xfrm>
          <a:prstGeom prst="rect">
            <a:avLst/>
          </a:prstGeom>
        </p:spPr>
        <p:txBody>
          <a:bodyPr/>
          <a:lstStyle>
            <a:lvl1pPr marL="0" indent="0" algn="ctr">
              <a:lnSpc>
                <a:spcPct val="100000"/>
              </a:lnSpc>
              <a:buNone/>
              <a:defRPr sz="1200" b="0" i="0" cap="none" spc="200" baseline="0">
                <a:latin typeface="Calibri" panose="020F0502020204030204" pitchFamily="34" charset="0"/>
                <a:cs typeface="Calibri" panose="020F0502020204030204" pitchFamily="34" charset="0"/>
              </a:defRPr>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p:nvPr>
        </p:nvSpPr>
        <p:spPr>
          <a:xfrm>
            <a:off x="5404104" y="1664208"/>
            <a:ext cx="1408176" cy="2468880"/>
          </a:xfrm>
          <a:prstGeom prst="rect">
            <a:avLst/>
          </a:prstGeom>
        </p:spPr>
        <p:txBody>
          <a:bodyPr anchor="ctr"/>
          <a:lstStyle>
            <a:lvl1pPr marL="0" indent="0" algn="ctr">
              <a:buNone/>
              <a:defRPr sz="1400">
                <a:latin typeface="Calibri" panose="020F0502020204030204" pitchFamily="34" charset="0"/>
                <a:cs typeface="Calibri" panose="020F0502020204030204" pitchFamily="34" charset="0"/>
              </a:defRPr>
            </a:lvl1pPr>
          </a:lstStyle>
          <a:p>
            <a:endParaRPr lang="en-US" dirty="0"/>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5074920" y="4956048"/>
            <a:ext cx="2069690" cy="475149"/>
          </a:xfrm>
          <a:prstGeom prst="rect">
            <a:avLst/>
          </a:prstGeom>
        </p:spPr>
        <p:txBody>
          <a:bodyPr anchor="b"/>
          <a:lstStyle>
            <a:lvl1pPr marL="0" indent="0" algn="ctr">
              <a:buNone/>
              <a:defRPr sz="1600" cap="all" spc="200" baseline="0">
                <a:solidFill>
                  <a:schemeClr val="accent3">
                    <a:lumMod val="75000"/>
                  </a:schemeClr>
                </a:solidFill>
                <a:latin typeface="Calibri" panose="020F0502020204030204" pitchFamily="34" charset="0"/>
                <a:cs typeface="Calibri" panose="020F0502020204030204" pitchFamily="34" charset="0"/>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5074920" y="5431536"/>
            <a:ext cx="2069690" cy="672127"/>
          </a:xfrm>
          <a:prstGeom prst="rect">
            <a:avLst/>
          </a:prstGeom>
        </p:spPr>
        <p:txBody>
          <a:bodyPr/>
          <a:lstStyle>
            <a:lvl1pPr marL="0" indent="0" algn="ctr">
              <a:lnSpc>
                <a:spcPct val="100000"/>
              </a:lnSpc>
              <a:buNone/>
              <a:defRPr sz="1200" b="0" i="0" cap="none" spc="200" baseline="0">
                <a:latin typeface="Calibri" panose="020F0502020204030204" pitchFamily="34" charset="0"/>
                <a:cs typeface="Calibri" panose="020F0502020204030204" pitchFamily="34" charset="0"/>
              </a:defRPr>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p:nvPr>
        </p:nvSpPr>
        <p:spPr>
          <a:xfrm>
            <a:off x="7571232" y="1664208"/>
            <a:ext cx="1408176" cy="2468880"/>
          </a:xfrm>
          <a:prstGeom prst="rect">
            <a:avLst/>
          </a:prstGeom>
        </p:spPr>
        <p:txBody>
          <a:bodyPr anchor="ctr"/>
          <a:lstStyle>
            <a:lvl1pPr marL="0" indent="0" algn="ctr">
              <a:buNone/>
              <a:defRPr sz="1400">
                <a:latin typeface="Calibri" panose="020F0502020204030204" pitchFamily="34" charset="0"/>
                <a:cs typeface="Calibri" panose="020F0502020204030204" pitchFamily="34" charset="0"/>
              </a:defRPr>
            </a:lvl1pPr>
          </a:lstStyle>
          <a:p>
            <a:endParaRPr lang="en-US" dirty="0"/>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7242048" y="4956048"/>
            <a:ext cx="2069690" cy="475149"/>
          </a:xfrm>
          <a:prstGeom prst="rect">
            <a:avLst/>
          </a:prstGeom>
        </p:spPr>
        <p:txBody>
          <a:bodyPr anchor="b"/>
          <a:lstStyle>
            <a:lvl1pPr marL="0" indent="0" algn="ctr">
              <a:buNone/>
              <a:defRPr sz="1600" cap="all" spc="200" baseline="0">
                <a:solidFill>
                  <a:schemeClr val="accent3">
                    <a:lumMod val="75000"/>
                  </a:schemeClr>
                </a:solidFill>
                <a:latin typeface="Calibri" panose="020F0502020204030204" pitchFamily="34" charset="0"/>
                <a:cs typeface="Calibri" panose="020F0502020204030204" pitchFamily="34" charset="0"/>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7242048" y="5431536"/>
            <a:ext cx="2069690" cy="672127"/>
          </a:xfrm>
          <a:prstGeom prst="rect">
            <a:avLst/>
          </a:prstGeom>
        </p:spPr>
        <p:txBody>
          <a:bodyPr/>
          <a:lstStyle>
            <a:lvl1pPr marL="0" indent="0" algn="ctr">
              <a:lnSpc>
                <a:spcPct val="100000"/>
              </a:lnSpc>
              <a:buNone/>
              <a:defRPr sz="1200" b="0" i="0" cap="none" spc="200" baseline="0">
                <a:latin typeface="Calibri" panose="020F0502020204030204" pitchFamily="34" charset="0"/>
                <a:cs typeface="Calibri" panose="020F0502020204030204" pitchFamily="34" charset="0"/>
              </a:defRPr>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p:nvPr>
        </p:nvSpPr>
        <p:spPr>
          <a:xfrm>
            <a:off x="9738360" y="1664208"/>
            <a:ext cx="1408176" cy="2468880"/>
          </a:xfrm>
          <a:prstGeom prst="rect">
            <a:avLst/>
          </a:prstGeom>
        </p:spPr>
        <p:txBody>
          <a:bodyPr anchor="ctr"/>
          <a:lstStyle>
            <a:lvl1pPr marL="0" indent="0" algn="ctr">
              <a:buNone/>
              <a:defRPr sz="1400">
                <a:latin typeface="Calibri" panose="020F0502020204030204" pitchFamily="34" charset="0"/>
                <a:cs typeface="Calibri" panose="020F0502020204030204" pitchFamily="34" charset="0"/>
              </a:defRPr>
            </a:lvl1pPr>
          </a:lstStyle>
          <a:p>
            <a:endParaRPr lang="en-US" dirty="0"/>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409176" y="4956048"/>
            <a:ext cx="2069690" cy="475149"/>
          </a:xfrm>
          <a:prstGeom prst="rect">
            <a:avLst/>
          </a:prstGeom>
        </p:spPr>
        <p:txBody>
          <a:bodyPr anchor="b"/>
          <a:lstStyle>
            <a:lvl1pPr marL="0" indent="0" algn="ctr">
              <a:buNone/>
              <a:defRPr sz="1600" cap="all" spc="200" baseline="0">
                <a:solidFill>
                  <a:schemeClr val="accent3">
                    <a:lumMod val="75000"/>
                  </a:schemeClr>
                </a:solidFill>
                <a:latin typeface="Calibri" panose="020F0502020204030204" pitchFamily="34" charset="0"/>
                <a:cs typeface="Calibri" panose="020F0502020204030204" pitchFamily="34" charset="0"/>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409176" y="5431536"/>
            <a:ext cx="2069690" cy="695361"/>
          </a:xfrm>
          <a:prstGeom prst="rect">
            <a:avLst/>
          </a:prstGeom>
        </p:spPr>
        <p:txBody>
          <a:bodyPr/>
          <a:lstStyle>
            <a:lvl1pPr marL="0" indent="0" algn="ctr">
              <a:lnSpc>
                <a:spcPct val="100000"/>
              </a:lnSpc>
              <a:buNone/>
              <a:defRPr sz="1200" b="0" i="0" cap="none" spc="200" baseline="0">
                <a:latin typeface="Calibri" panose="020F0502020204030204" pitchFamily="34" charset="0"/>
                <a:cs typeface="Calibri" panose="020F0502020204030204" pitchFamily="34" charset="0"/>
              </a:defRPr>
            </a:lvl1pPr>
          </a:lstStyle>
          <a:p>
            <a:pPr lvl="0"/>
            <a:r>
              <a:rPr lang="en-US" dirty="0"/>
              <a:t>Click to add title</a:t>
            </a:r>
          </a:p>
        </p:txBody>
      </p:sp>
      <p:cxnSp>
        <p:nvCxnSpPr>
          <p:cNvPr id="6" name="Straight Connector 5">
            <a:extLst>
              <a:ext uri="{FF2B5EF4-FFF2-40B4-BE49-F238E27FC236}">
                <a16:creationId xmlns:a16="http://schemas.microsoft.com/office/drawing/2014/main" id="{C3EAB4BA-80BD-7371-B929-19121B20BF30}"/>
              </a:ext>
              <a:ext uri="{C183D7F6-B498-43B3-948B-1728B52AA6E4}">
                <adec:decorative xmlns:adec="http://schemas.microsoft.com/office/drawing/2017/decorative" val="1"/>
              </a:ext>
            </a:extLst>
          </p:cNvPr>
          <p:cNvCxnSpPr>
            <a:cxnSpLocks/>
          </p:cNvCxnSpPr>
          <p:nvPr userDrawn="1"/>
        </p:nvCxnSpPr>
        <p:spPr>
          <a:xfrm>
            <a:off x="1044474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5AB06E-DF62-F8F9-5394-965FE9EF66B1}"/>
              </a:ext>
              <a:ext uri="{C183D7F6-B498-43B3-948B-1728B52AA6E4}">
                <adec:decorative xmlns:adec="http://schemas.microsoft.com/office/drawing/2017/decorative" val="1"/>
              </a:ext>
            </a:extLst>
          </p:cNvPr>
          <p:cNvCxnSpPr>
            <a:cxnSpLocks/>
          </p:cNvCxnSpPr>
          <p:nvPr userDrawn="1"/>
        </p:nvCxnSpPr>
        <p:spPr>
          <a:xfrm>
            <a:off x="828818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99703C-0E17-F953-C69A-F4BE3C334F54}"/>
              </a:ext>
              <a:ext uri="{C183D7F6-B498-43B3-948B-1728B52AA6E4}">
                <adec:decorative xmlns:adec="http://schemas.microsoft.com/office/drawing/2017/decorative" val="1"/>
              </a:ext>
            </a:extLst>
          </p:cNvPr>
          <p:cNvCxnSpPr>
            <a:cxnSpLocks/>
          </p:cNvCxnSpPr>
          <p:nvPr userDrawn="1"/>
        </p:nvCxnSpPr>
        <p:spPr>
          <a:xfrm>
            <a:off x="6099959"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4C6290-D338-8FBA-9D0B-CAF45DE68073}"/>
              </a:ext>
              <a:ext uri="{C183D7F6-B498-43B3-948B-1728B52AA6E4}">
                <adec:decorative xmlns:adec="http://schemas.microsoft.com/office/drawing/2017/decorative" val="1"/>
              </a:ext>
            </a:extLst>
          </p:cNvPr>
          <p:cNvCxnSpPr>
            <a:cxnSpLocks/>
          </p:cNvCxnSpPr>
          <p:nvPr userDrawn="1"/>
        </p:nvCxnSpPr>
        <p:spPr>
          <a:xfrm>
            <a:off x="3939717"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104D8C7-8727-8343-DFC8-E415C809B7A1}"/>
              </a:ext>
              <a:ext uri="{C183D7F6-B498-43B3-948B-1728B52AA6E4}">
                <adec:decorative xmlns:adec="http://schemas.microsoft.com/office/drawing/2017/decorative" val="1"/>
              </a:ext>
            </a:extLst>
          </p:cNvPr>
          <p:cNvCxnSpPr>
            <a:cxnSpLocks/>
          </p:cNvCxnSpPr>
          <p:nvPr userDrawn="1"/>
        </p:nvCxnSpPr>
        <p:spPr>
          <a:xfrm>
            <a:off x="1778565"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3051314"/>
            <a:ext cx="12192000" cy="3806686"/>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729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49224" y="502920"/>
            <a:ext cx="5010912" cy="1627632"/>
          </a:xfrm>
          <a:prstGeom prst="rect">
            <a:avLst/>
          </a:prstGeom>
          <a:noFill/>
        </p:spPr>
        <p:txBody>
          <a:bodyPr lIns="91440" tIns="45720" rIns="91440" bIns="45720" anchor="t" anchorCtr="0"/>
          <a:lstStyle>
            <a:lvl1pPr>
              <a:defRPr sz="3200" cap="all" spc="200" baseline="0">
                <a:solidFill>
                  <a:schemeClr val="accent1">
                    <a:lumMod val="75000"/>
                  </a:schemeClr>
                </a:solidFill>
                <a:latin typeface="Calibri" panose="020F0502020204030204" pitchFamily="34" charset="0"/>
                <a:cs typeface="Calibri" panose="020F0502020204030204" pitchFamily="34" charset="0"/>
              </a:defRPr>
            </a:lvl1pPr>
          </a:lstStyle>
          <a:p>
            <a:r>
              <a:rPr lang="en-US" dirty="0"/>
              <a:t>Click to add title</a:t>
            </a:r>
          </a:p>
        </p:txBody>
      </p:sp>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p:nvPr>
        </p:nvSpPr>
        <p:spPr>
          <a:xfrm>
            <a:off x="3968496" y="2752344"/>
            <a:ext cx="3602736" cy="3255264"/>
          </a:xfrm>
          <a:prstGeom prst="rect">
            <a:avLst/>
          </a:prstGeom>
        </p:spPr>
        <p:txBody>
          <a:bodyPr anchor="ctr"/>
          <a:lstStyle>
            <a:lvl1pPr marL="0" indent="0" algn="ctr">
              <a:buNone/>
              <a:defRPr sz="1600" spc="400" baseline="0">
                <a:latin typeface="Calibri" panose="020F0502020204030204" pitchFamily="34" charset="0"/>
                <a:cs typeface="Calibri" panose="020F0502020204030204" pitchFamily="34" charset="0"/>
              </a:defRPr>
            </a:lvl1pPr>
          </a:lstStyle>
          <a:p>
            <a:endParaRPr lang="en-US" dirty="0"/>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590288" y="1911096"/>
            <a:ext cx="2350008" cy="996696"/>
          </a:xfrm>
          <a:prstGeom prst="rect">
            <a:avLst/>
          </a:prstGeom>
          <a:solidFill>
            <a:schemeClr val="accent1">
              <a:alpha val="50000"/>
            </a:schemeClr>
          </a:solidFill>
        </p:spPr>
        <p:txBody>
          <a:bodyPr lIns="1371600" bIns="365760" anchor="ctr"/>
          <a:lstStyle>
            <a:lvl1pPr marL="0" indent="0" algn="l">
              <a:buNone/>
              <a:defRPr sz="2000" i="0" cap="none" spc="200" baseline="0">
                <a:noFill/>
                <a:latin typeface="Calibri" panose="020F0502020204030204" pitchFamily="34" charset="0"/>
                <a:cs typeface="Calibri" panose="020F0502020204030204" pitchFamily="34" charset="0"/>
              </a:defRPr>
            </a:lvl1pPr>
          </a:lstStyle>
          <a:p>
            <a:pPr lvl="0"/>
            <a:r>
              <a:rPr lang="en-US" dirty="0"/>
              <a:t>Click to add title</a:t>
            </a:r>
          </a:p>
        </p:txBody>
      </p:sp>
      <p:sp>
        <p:nvSpPr>
          <p:cNvPr id="3" name="Picture Placeholder 2">
            <a:extLst>
              <a:ext uri="{FF2B5EF4-FFF2-40B4-BE49-F238E27FC236}">
                <a16:creationId xmlns:a16="http://schemas.microsoft.com/office/drawing/2014/main" id="{8B1F8DE9-CF33-BBAF-FFA6-1487D09E6B02}"/>
              </a:ext>
            </a:extLst>
          </p:cNvPr>
          <p:cNvSpPr>
            <a:spLocks noGrp="1"/>
          </p:cNvSpPr>
          <p:nvPr>
            <p:ph type="pic" sz="quarter" idx="17"/>
          </p:nvPr>
        </p:nvSpPr>
        <p:spPr>
          <a:xfrm>
            <a:off x="7946136" y="0"/>
            <a:ext cx="3602736" cy="3255264"/>
          </a:xfrm>
          <a:prstGeom prst="rect">
            <a:avLst/>
          </a:prstGeom>
        </p:spPr>
        <p:txBody>
          <a:bodyPr anchor="ctr"/>
          <a:lstStyle>
            <a:lvl1pPr marL="0" indent="0" algn="ctr">
              <a:buNone/>
              <a:defRPr sz="1600" spc="400" baseline="0">
                <a:latin typeface="Calibri" panose="020F0502020204030204" pitchFamily="34" charset="0"/>
                <a:cs typeface="Calibri" panose="020F0502020204030204" pitchFamily="34" charset="0"/>
              </a:defRPr>
            </a:lvl1pPr>
          </a:lstStyle>
          <a:p>
            <a:endParaRPr lang="en-US" dirty="0"/>
          </a:p>
        </p:txBody>
      </p:sp>
      <p:sp>
        <p:nvSpPr>
          <p:cNvPr id="4" name="Picture Placeholder 2">
            <a:extLst>
              <a:ext uri="{FF2B5EF4-FFF2-40B4-BE49-F238E27FC236}">
                <a16:creationId xmlns:a16="http://schemas.microsoft.com/office/drawing/2014/main" id="{E37F6F0D-FCD4-63B1-5371-FFB63A75BBEB}"/>
              </a:ext>
            </a:extLst>
          </p:cNvPr>
          <p:cNvSpPr>
            <a:spLocks noGrp="1"/>
          </p:cNvSpPr>
          <p:nvPr>
            <p:ph type="pic" sz="quarter" idx="18"/>
          </p:nvPr>
        </p:nvSpPr>
        <p:spPr>
          <a:xfrm>
            <a:off x="7946136" y="3602736"/>
            <a:ext cx="3602736" cy="3255264"/>
          </a:xfrm>
          <a:prstGeom prst="rect">
            <a:avLst/>
          </a:prstGeom>
        </p:spPr>
        <p:txBody>
          <a:bodyPr anchor="ctr"/>
          <a:lstStyle>
            <a:lvl1pPr marL="0" indent="0" algn="ctr">
              <a:buNone/>
              <a:defRPr sz="1600" spc="400" baseline="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59307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A62FB8A-A588-91BB-620B-64E5D2090287}"/>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latin typeface="Calibri" panose="020F0502020204030204" pitchFamily="34" charset="0"/>
                <a:cs typeface="Calibri" panose="020F0502020204030204" pitchFamily="34" charset="0"/>
              </a:defRPr>
            </a:lvl1pPr>
          </a:lstStyle>
          <a:p>
            <a:r>
              <a:rPr lang="en-US"/>
              <a:t>Click to add title</a:t>
            </a:r>
            <a:endParaRPr lang="en-US" dirty="0"/>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1655546"/>
            <a:ext cx="12192001" cy="5202454"/>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Calibri" panose="020F0502020204030204" pitchFamily="34" charset="0"/>
              <a:cs typeface="Calibri" panose="020F0502020204030204" pitchFamily="34" charset="0"/>
            </a:endParaRP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2386584" y="2276856"/>
            <a:ext cx="2743200" cy="422365"/>
          </a:xfrm>
          <a:prstGeom prst="rect">
            <a:avLst/>
          </a:prstGeom>
        </p:spPr>
        <p:txBody>
          <a:bodyPr>
            <a:normAutofit/>
          </a:bodyPr>
          <a:lstStyle>
            <a:lvl1pPr marL="0" indent="0" algn="l">
              <a:buNone/>
              <a:defRPr sz="2000" b="0" i="0" spc="200" baseline="0">
                <a:solidFill>
                  <a:schemeClr val="accent5">
                    <a:lumMod val="50000"/>
                  </a:schemeClr>
                </a:solidFill>
                <a:latin typeface="Calibri" panose="020F0502020204030204" pitchFamily="34" charset="0"/>
                <a:cs typeface="Calibri" panose="020F0502020204030204" pitchFamily="34" charset="0"/>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2386584"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atin typeface="Calibri" panose="020F0502020204030204" pitchFamily="34" charset="0"/>
                <a:cs typeface="Calibri" panose="020F0502020204030204" pitchFamily="34" charset="0"/>
              </a:defRPr>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858000" y="2276856"/>
            <a:ext cx="2743200" cy="422365"/>
          </a:xfrm>
          <a:prstGeom prst="rect">
            <a:avLst/>
          </a:prstGeom>
        </p:spPr>
        <p:txBody>
          <a:bodyPr>
            <a:normAutofit/>
          </a:bodyPr>
          <a:lstStyle>
            <a:lvl1pPr marL="0" indent="0" algn="l">
              <a:buNone/>
              <a:defRPr sz="2000" b="0" i="0" spc="200" baseline="0">
                <a:solidFill>
                  <a:schemeClr val="accent5">
                    <a:lumMod val="50000"/>
                  </a:schemeClr>
                </a:solidFill>
                <a:latin typeface="Calibri" panose="020F0502020204030204" pitchFamily="34" charset="0"/>
                <a:cs typeface="Calibri" panose="020F0502020204030204" pitchFamily="34" charset="0"/>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858000"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atin typeface="Calibri" panose="020F0502020204030204" pitchFamily="34" charset="0"/>
                <a:cs typeface="Calibri" panose="020F0502020204030204" pitchFamily="34" charset="0"/>
              </a:defRPr>
            </a:lvl1pPr>
          </a:lstStyle>
          <a:p>
            <a:pPr lvl="0"/>
            <a:r>
              <a:rPr lang="en-US" dirty="0"/>
              <a:t>Click to add text</a:t>
            </a:r>
          </a:p>
        </p:txBody>
      </p:sp>
      <p:sp>
        <p:nvSpPr>
          <p:cNvPr id="4" name="Picture Placeholder 5">
            <a:extLst>
              <a:ext uri="{FF2B5EF4-FFF2-40B4-BE49-F238E27FC236}">
                <a16:creationId xmlns:a16="http://schemas.microsoft.com/office/drawing/2014/main" id="{9C76B36E-858A-1EFF-2A70-C8D5ADDC0C8A}"/>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atin typeface="Calibri" panose="020F0502020204030204" pitchFamily="34" charset="0"/>
                <a:cs typeface="Calibri" panose="020F0502020204030204" pitchFamily="34" charset="0"/>
              </a:defRPr>
            </a:lvl1pPr>
          </a:lstStyle>
          <a:p>
            <a:endParaRPr lang="en-US" dirty="0"/>
          </a:p>
        </p:txBody>
      </p:sp>
      <p:cxnSp>
        <p:nvCxnSpPr>
          <p:cNvPr id="5" name="Straight Connector 4">
            <a:extLst>
              <a:ext uri="{FF2B5EF4-FFF2-40B4-BE49-F238E27FC236}">
                <a16:creationId xmlns:a16="http://schemas.microsoft.com/office/drawing/2014/main" id="{52777FD6-2BEA-C70A-1C6D-8885D53E9BB1}"/>
              </a:ext>
              <a:ext uri="{C183D7F6-B498-43B3-948B-1728B52AA6E4}">
                <adec:decorative xmlns:adec="http://schemas.microsoft.com/office/drawing/2017/decorative" val="1"/>
              </a:ext>
            </a:extLst>
          </p:cNvPr>
          <p:cNvCxnSpPr>
            <a:cxnSpLocks/>
          </p:cNvCxnSpPr>
          <p:nvPr userDrawn="1"/>
        </p:nvCxnSpPr>
        <p:spPr>
          <a:xfrm flipH="1">
            <a:off x="2470543"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ABE26A-0746-BC10-0802-C29EAD6C2336}"/>
              </a:ext>
              <a:ext uri="{C183D7F6-B498-43B3-948B-1728B52AA6E4}">
                <adec:decorative xmlns:adec="http://schemas.microsoft.com/office/drawing/2017/decorative" val="1"/>
              </a:ext>
            </a:extLst>
          </p:cNvPr>
          <p:cNvCxnSpPr>
            <a:cxnSpLocks/>
          </p:cNvCxnSpPr>
          <p:nvPr userDrawn="1"/>
        </p:nvCxnSpPr>
        <p:spPr>
          <a:xfrm flipH="1">
            <a:off x="6968402"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179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CE6B97-CE11-AD13-FC8A-50B49719DCCB}"/>
              </a:ext>
            </a:extLst>
          </p:cNvPr>
          <p:cNvPicPr>
            <a:picLocks noChangeAspect="1"/>
          </p:cNvPicPr>
          <p:nvPr userDrawn="1"/>
        </p:nvPicPr>
        <p:blipFill>
          <a:blip r:embed="rId9"/>
          <a:stretch>
            <a:fillRect/>
          </a:stretch>
        </p:blipFill>
        <p:spPr>
          <a:xfrm>
            <a:off x="0" y="6350000"/>
            <a:ext cx="1206500" cy="508000"/>
          </a:xfrm>
          <a:prstGeom prst="rect">
            <a:avLst/>
          </a:prstGeom>
        </p:spPr>
      </p:pic>
      <p:pic>
        <p:nvPicPr>
          <p:cNvPr id="4" name="Picture 3">
            <a:extLst>
              <a:ext uri="{FF2B5EF4-FFF2-40B4-BE49-F238E27FC236}">
                <a16:creationId xmlns:a16="http://schemas.microsoft.com/office/drawing/2014/main" id="{679C8B33-E6C8-EAE2-D5D6-848791130E6D}"/>
              </a:ext>
            </a:extLst>
          </p:cNvPr>
          <p:cNvPicPr>
            <a:picLocks noChangeAspect="1"/>
          </p:cNvPicPr>
          <p:nvPr userDrawn="1"/>
        </p:nvPicPr>
        <p:blipFill>
          <a:blip r:embed="rId10"/>
          <a:stretch>
            <a:fillRect/>
          </a:stretch>
        </p:blipFill>
        <p:spPr>
          <a:xfrm>
            <a:off x="10998200" y="6451123"/>
            <a:ext cx="1193800" cy="416021"/>
          </a:xfrm>
          <a:prstGeom prst="rect">
            <a:avLst/>
          </a:prstGeom>
        </p:spPr>
      </p:pic>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7" r:id="rId4"/>
    <p:sldLayoutId id="2147483656" r:id="rId5"/>
    <p:sldLayoutId id="2147483652" r:id="rId6"/>
    <p:sldLayoutId id="2147483658"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51768" y="2683895"/>
            <a:ext cx="5818606" cy="2777105"/>
          </a:xfrm>
        </p:spPr>
        <p:txBody>
          <a:bodyPr/>
          <a:lstStyle/>
          <a:p>
            <a:pPr algn="ctr"/>
            <a:r>
              <a:rPr lang="en-US" sz="4000" b="1" dirty="0" err="1">
                <a:latin typeface="Calibri" panose="020F0502020204030204" pitchFamily="34" charset="0"/>
                <a:cs typeface="Calibri" panose="020F0502020204030204" pitchFamily="34" charset="0"/>
              </a:rPr>
              <a:t>Organizzazione</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internazionale</a:t>
            </a:r>
            <a:r>
              <a:rPr lang="en-US" sz="4000" b="1" dirty="0">
                <a:latin typeface="Calibri" panose="020F0502020204030204" pitchFamily="34" charset="0"/>
                <a:cs typeface="Calibri" panose="020F0502020204030204" pitchFamily="34" charset="0"/>
              </a:rPr>
              <a:t> e </a:t>
            </a:r>
            <a:r>
              <a:rPr lang="en-US" sz="4000" b="1" dirty="0" err="1">
                <a:latin typeface="Calibri" panose="020F0502020204030204" pitchFamily="34" charset="0"/>
                <a:cs typeface="Calibri" panose="020F0502020204030204" pitchFamily="34" charset="0"/>
              </a:rPr>
              <a:t>gestione</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delle</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risorse</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umane</a:t>
            </a:r>
            <a:endParaRPr lang="en-US" sz="4000" b="1"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p:txBody>
          <a:bodyPr/>
          <a:lstStyle/>
          <a:p>
            <a:r>
              <a:rPr lang="en-US" dirty="0">
                <a:latin typeface="Calibri" panose="020F0502020204030204" pitchFamily="34" charset="0"/>
                <a:cs typeface="Calibri" panose="020F0502020204030204" pitchFamily="34" charset="0"/>
              </a:rPr>
              <a:t>SECS-P/10 – 9 </a:t>
            </a:r>
            <a:r>
              <a:rPr lang="en-US" dirty="0" err="1">
                <a:latin typeface="Calibri" panose="020F0502020204030204" pitchFamily="34" charset="0"/>
                <a:cs typeface="Calibri" panose="020F0502020204030204" pitchFamily="34" charset="0"/>
              </a:rPr>
              <a:t>crediti</a:t>
            </a:r>
            <a:r>
              <a:rPr lang="en-US" dirty="0">
                <a:latin typeface="Calibri" panose="020F0502020204030204" pitchFamily="34" charset="0"/>
                <a:cs typeface="Calibri" panose="020F0502020204030204" pitchFamily="34" charset="0"/>
              </a:rPr>
              <a:t>, 60 ore</a:t>
            </a:r>
          </a:p>
        </p:txBody>
      </p:sp>
      <p:sp>
        <p:nvSpPr>
          <p:cNvPr id="16" name="Text Placeholder 15">
            <a:extLst>
              <a:ext uri="{FF2B5EF4-FFF2-40B4-BE49-F238E27FC236}">
                <a16:creationId xmlns:a16="http://schemas.microsoft.com/office/drawing/2014/main" id="{A37C1019-D992-06C7-BBAF-C153A2F43F0D}"/>
              </a:ext>
            </a:extLst>
          </p:cNvPr>
          <p:cNvSpPr>
            <a:spLocks noGrp="1"/>
          </p:cNvSpPr>
          <p:nvPr>
            <p:ph type="body" sz="quarter" idx="12"/>
          </p:nvPr>
        </p:nvSpPr>
        <p:spPr>
          <a:xfrm>
            <a:off x="6341164" y="0"/>
            <a:ext cx="2126781" cy="6858000"/>
          </a:xfrm>
          <a:solidFill>
            <a:srgbClr val="FF9300"/>
          </a:solidFill>
        </p:spPr>
        <p:txBody>
          <a:bodyPr/>
          <a:lstStyle/>
          <a:p>
            <a:endParaRPr lang="en-US" dirty="0"/>
          </a:p>
        </p:txBody>
      </p:sp>
      <p:pic>
        <p:nvPicPr>
          <p:cNvPr id="7" name="Picture Placeholder 6">
            <a:extLst>
              <a:ext uri="{FF2B5EF4-FFF2-40B4-BE49-F238E27FC236}">
                <a16:creationId xmlns:a16="http://schemas.microsoft.com/office/drawing/2014/main" id="{FFC9C18A-917B-ABC4-9C9A-F782DBC3E432}"/>
              </a:ext>
            </a:extLst>
          </p:cNvPr>
          <p:cNvPicPr>
            <a:picLocks noGrp="1" noChangeAspect="1"/>
          </p:cNvPicPr>
          <p:nvPr>
            <p:ph type="pic" sz="quarter" idx="11"/>
          </p:nvPr>
        </p:nvPicPr>
        <p:blipFill>
          <a:blip r:embed="rId2"/>
          <a:srcRect l="11992" r="11992"/>
          <a:stretch>
            <a:fillRect/>
          </a:stretch>
        </p:blipFill>
        <p:spPr>
          <a:prstGeom prst="rect">
            <a:avLst/>
          </a:prstGeom>
        </p:spPr>
      </p:pic>
      <p:sp>
        <p:nvSpPr>
          <p:cNvPr id="8" name="TextBox 7">
            <a:extLst>
              <a:ext uri="{FF2B5EF4-FFF2-40B4-BE49-F238E27FC236}">
                <a16:creationId xmlns:a16="http://schemas.microsoft.com/office/drawing/2014/main" id="{D6114910-10BC-7EC3-5588-D74024915CDE}"/>
              </a:ext>
            </a:extLst>
          </p:cNvPr>
          <p:cNvSpPr txBox="1"/>
          <p:nvPr/>
        </p:nvSpPr>
        <p:spPr>
          <a:xfrm>
            <a:off x="1487867" y="543810"/>
            <a:ext cx="3887791" cy="3139321"/>
          </a:xfrm>
          <a:prstGeom prst="rect">
            <a:avLst/>
          </a:prstGeom>
          <a:noFill/>
        </p:spPr>
        <p:txBody>
          <a:bodyPr wrap="square" rtlCol="0">
            <a:spAutoFit/>
          </a:bodyPr>
          <a:lstStyle/>
          <a:p>
            <a:pPr algn="ctr"/>
            <a:r>
              <a:rPr lang="en-IT" b="1" dirty="0">
                <a:latin typeface="Calibri" panose="020F0502020204030204" pitchFamily="34" charset="0"/>
                <a:cs typeface="Calibri" panose="020F0502020204030204" pitchFamily="34" charset="0"/>
              </a:rPr>
              <a:t>Classe LM-77: Scienze dell’economia e della gestione aziendale; curriculum Economia Aziendale (EA)</a:t>
            </a:r>
          </a:p>
          <a:p>
            <a:pPr algn="ctr"/>
            <a:endParaRPr lang="en-IT" b="1" dirty="0">
              <a:latin typeface="Calibri" panose="020F0502020204030204" pitchFamily="34" charset="0"/>
              <a:cs typeface="Calibri" panose="020F0502020204030204" pitchFamily="34" charset="0"/>
            </a:endParaRPr>
          </a:p>
          <a:p>
            <a:pPr algn="ctr"/>
            <a:endParaRPr lang="en-IT" b="1" dirty="0">
              <a:latin typeface="Calibri" panose="020F0502020204030204" pitchFamily="34" charset="0"/>
              <a:cs typeface="Calibri" panose="020F0502020204030204" pitchFamily="34" charset="0"/>
            </a:endParaRPr>
          </a:p>
          <a:p>
            <a:pPr algn="ctr"/>
            <a:endParaRPr lang="en-IT" b="1" dirty="0">
              <a:latin typeface="Calibri" panose="020F0502020204030204" pitchFamily="34" charset="0"/>
              <a:cs typeface="Calibri" panose="020F0502020204030204" pitchFamily="34" charset="0"/>
            </a:endParaRPr>
          </a:p>
          <a:p>
            <a:pPr algn="ctr"/>
            <a:endParaRPr lang="en-IT" b="1" dirty="0">
              <a:latin typeface="Calibri" panose="020F0502020204030204" pitchFamily="34" charset="0"/>
              <a:cs typeface="Calibri" panose="020F0502020204030204" pitchFamily="34" charset="0"/>
            </a:endParaRPr>
          </a:p>
          <a:p>
            <a:pPr algn="ctr"/>
            <a:endParaRPr lang="en-IT" b="1" dirty="0">
              <a:latin typeface="Calibri" panose="020F0502020204030204" pitchFamily="34" charset="0"/>
              <a:cs typeface="Calibri" panose="020F0502020204030204" pitchFamily="34" charset="0"/>
            </a:endParaRPr>
          </a:p>
          <a:p>
            <a:pPr algn="ctr"/>
            <a:endParaRPr lang="en-IT" b="1" dirty="0">
              <a:latin typeface="Calibri" panose="020F0502020204030204" pitchFamily="34" charset="0"/>
              <a:cs typeface="Calibri" panose="020F0502020204030204" pitchFamily="34" charset="0"/>
            </a:endParaRPr>
          </a:p>
          <a:p>
            <a:pPr algn="ctr"/>
            <a:endParaRPr lang="en-IT" b="1" dirty="0">
              <a:latin typeface="Calibri" panose="020F0502020204030204" pitchFamily="34" charset="0"/>
              <a:cs typeface="Calibri" panose="020F0502020204030204" pitchFamily="34" charset="0"/>
            </a:endParaRPr>
          </a:p>
          <a:p>
            <a:pPr algn="ctr"/>
            <a:endParaRPr lang="en-IT" b="1" i="1" dirty="0">
              <a:solidFill>
                <a:srgbClr val="FF93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E77B5CE-E55C-8EC0-2B20-4EC383E01EA5}"/>
              </a:ext>
            </a:extLst>
          </p:cNvPr>
          <p:cNvPicPr>
            <a:picLocks noChangeAspect="1"/>
          </p:cNvPicPr>
          <p:nvPr/>
        </p:nvPicPr>
        <p:blipFill>
          <a:blip r:embed="rId3"/>
          <a:stretch>
            <a:fillRect/>
          </a:stretch>
        </p:blipFill>
        <p:spPr>
          <a:xfrm>
            <a:off x="2861341" y="1543049"/>
            <a:ext cx="1140845" cy="1140845"/>
          </a:xfrm>
          <a:prstGeom prst="rect">
            <a:avLst/>
          </a:prstGeom>
        </p:spPr>
      </p:pic>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p:txBody>
          <a:bodyPr/>
          <a:lstStyle/>
          <a:p>
            <a:r>
              <a:rPr lang="en-US" b="1" dirty="0" err="1"/>
              <a:t>Attività</a:t>
            </a:r>
            <a:r>
              <a:rPr lang="en-US" b="1" dirty="0"/>
              <a:t> participative…</a:t>
            </a:r>
          </a:p>
        </p:txBody>
      </p:sp>
      <p:sp>
        <p:nvSpPr>
          <p:cNvPr id="5" name="Text Placeholder 4">
            <a:extLst>
              <a:ext uri="{FF2B5EF4-FFF2-40B4-BE49-F238E27FC236}">
                <a16:creationId xmlns:a16="http://schemas.microsoft.com/office/drawing/2014/main" id="{01AFBEB7-A9AF-468F-820B-D9077A7D0BA1}"/>
              </a:ext>
            </a:extLst>
          </p:cNvPr>
          <p:cNvSpPr>
            <a:spLocks noGrp="1"/>
          </p:cNvSpPr>
          <p:nvPr>
            <p:ph type="body" sz="quarter" idx="13"/>
          </p:nvPr>
        </p:nvSpPr>
        <p:spPr>
          <a:xfrm>
            <a:off x="2030984" y="1780685"/>
            <a:ext cx="2743200" cy="422365"/>
          </a:xfrm>
        </p:spPr>
        <p:txBody>
          <a:bodyPr>
            <a:noAutofit/>
          </a:bodyPr>
          <a:lstStyle/>
          <a:p>
            <a:r>
              <a:rPr lang="en-US" sz="2800" dirty="0"/>
              <a:t>In aula</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609600" y="2916936"/>
            <a:ext cx="4291584" cy="2560320"/>
          </a:xfrm>
        </p:spPr>
        <p:txBody>
          <a:bodyPr/>
          <a:lstStyle/>
          <a:p>
            <a:pPr marL="457200" indent="-457200">
              <a:buFont typeface="+mj-lt"/>
              <a:buAutoNum type="arabicPeriod"/>
            </a:pPr>
            <a:r>
              <a:rPr lang="en-US" sz="2000" dirty="0" err="1"/>
              <a:t>Dibattiti</a:t>
            </a:r>
            <a:r>
              <a:rPr lang="en-US" sz="2000" dirty="0"/>
              <a:t> &amp; </a:t>
            </a:r>
            <a:r>
              <a:rPr lang="en-US" sz="2000" dirty="0" err="1"/>
              <a:t>controversie</a:t>
            </a:r>
            <a:endParaRPr lang="en-US" sz="2000" dirty="0"/>
          </a:p>
          <a:p>
            <a:pPr marL="457200" indent="-457200">
              <a:buFont typeface="+mj-lt"/>
              <a:buAutoNum type="arabicPeriod"/>
            </a:pPr>
            <a:r>
              <a:rPr lang="en-US" sz="2000" dirty="0" err="1"/>
              <a:t>Rassegne</a:t>
            </a:r>
            <a:r>
              <a:rPr lang="en-US" sz="2000" dirty="0"/>
              <a:t> </a:t>
            </a:r>
            <a:r>
              <a:rPr lang="en-US" sz="2000" dirty="0" err="1"/>
              <a:t>stampa</a:t>
            </a:r>
            <a:endParaRPr lang="en-US" sz="2000" dirty="0"/>
          </a:p>
          <a:p>
            <a:pPr marL="457200" indent="-457200">
              <a:buFont typeface="+mj-lt"/>
              <a:buAutoNum type="arabicPeriod"/>
            </a:pPr>
            <a:r>
              <a:rPr lang="en-US" sz="2000" dirty="0" err="1"/>
              <a:t>Lettura</a:t>
            </a:r>
            <a:r>
              <a:rPr lang="en-US" sz="2000" dirty="0"/>
              <a:t> e </a:t>
            </a:r>
            <a:r>
              <a:rPr lang="en-US" sz="2000" dirty="0" err="1"/>
              <a:t>presentazione</a:t>
            </a:r>
            <a:r>
              <a:rPr lang="en-US" sz="2000" dirty="0"/>
              <a:t> di </a:t>
            </a:r>
            <a:r>
              <a:rPr lang="en-US" sz="2000" dirty="0" err="1"/>
              <a:t>articoli</a:t>
            </a:r>
            <a:endParaRPr lang="en-US" sz="2000" dirty="0"/>
          </a:p>
          <a:p>
            <a:pPr marL="457200" indent="-457200">
              <a:buFont typeface="+mj-lt"/>
              <a:buAutoNum type="arabicPeriod"/>
            </a:pPr>
            <a:r>
              <a:rPr lang="en-US" sz="2000" dirty="0" err="1"/>
              <a:t>Presentazione</a:t>
            </a:r>
            <a:r>
              <a:rPr lang="en-US" sz="2000" dirty="0"/>
              <a:t> essay/</a:t>
            </a:r>
            <a:r>
              <a:rPr lang="en-US" sz="2000" dirty="0" err="1"/>
              <a:t>progetti</a:t>
            </a:r>
            <a:endParaRPr lang="en-US" sz="2000" dirty="0"/>
          </a:p>
        </p:txBody>
      </p:sp>
      <p:sp>
        <p:nvSpPr>
          <p:cNvPr id="23" name="Text Placeholder 22">
            <a:extLst>
              <a:ext uri="{FF2B5EF4-FFF2-40B4-BE49-F238E27FC236}">
                <a16:creationId xmlns:a16="http://schemas.microsoft.com/office/drawing/2014/main" id="{0E769AD8-E32B-4302-A770-0424AC0A2A3A}"/>
              </a:ext>
            </a:extLst>
          </p:cNvPr>
          <p:cNvSpPr>
            <a:spLocks noGrp="1"/>
          </p:cNvSpPr>
          <p:nvPr>
            <p:ph type="body" sz="quarter" idx="15"/>
          </p:nvPr>
        </p:nvSpPr>
        <p:spPr>
          <a:xfrm>
            <a:off x="6858000" y="1796940"/>
            <a:ext cx="2743200" cy="422365"/>
          </a:xfrm>
        </p:spPr>
        <p:txBody>
          <a:bodyPr>
            <a:noAutofit/>
          </a:bodyPr>
          <a:lstStyle/>
          <a:p>
            <a:r>
              <a:rPr lang="en-US" sz="2800" dirty="0"/>
              <a:t>In </a:t>
            </a:r>
            <a:r>
              <a:rPr lang="en-US" sz="2800" dirty="0" err="1"/>
              <a:t>remoto</a:t>
            </a:r>
            <a:endParaRPr lang="en-US" sz="2800" dirty="0"/>
          </a:p>
        </p:txBody>
      </p:sp>
      <p:sp>
        <p:nvSpPr>
          <p:cNvPr id="25" name="Text Placeholder 24">
            <a:extLst>
              <a:ext uri="{FF2B5EF4-FFF2-40B4-BE49-F238E27FC236}">
                <a16:creationId xmlns:a16="http://schemas.microsoft.com/office/drawing/2014/main" id="{1F231637-753A-4454-98CA-FD968C0D940C}"/>
              </a:ext>
            </a:extLst>
          </p:cNvPr>
          <p:cNvSpPr>
            <a:spLocks noGrp="1"/>
          </p:cNvSpPr>
          <p:nvPr>
            <p:ph type="body" sz="quarter" idx="17"/>
          </p:nvPr>
        </p:nvSpPr>
        <p:spPr>
          <a:xfrm>
            <a:off x="6858000" y="2916936"/>
            <a:ext cx="4826000" cy="2560320"/>
          </a:xfrm>
        </p:spPr>
        <p:txBody>
          <a:bodyPr/>
          <a:lstStyle/>
          <a:p>
            <a:pPr marL="457200" indent="-457200">
              <a:buFont typeface="+mj-lt"/>
              <a:buAutoNum type="arabicPeriod"/>
            </a:pPr>
            <a:r>
              <a:rPr lang="en-US" sz="2000" dirty="0" err="1"/>
              <a:t>Recupero</a:t>
            </a:r>
            <a:r>
              <a:rPr lang="en-US" sz="2000" dirty="0"/>
              <a:t> </a:t>
            </a:r>
            <a:r>
              <a:rPr lang="en-US" sz="2000" dirty="0" err="1"/>
              <a:t>fonti</a:t>
            </a:r>
            <a:r>
              <a:rPr lang="en-US" sz="2000" dirty="0"/>
              <a:t> </a:t>
            </a:r>
            <a:r>
              <a:rPr lang="en-US" sz="2000" dirty="0" err="1"/>
              <a:t>interessanti</a:t>
            </a:r>
            <a:r>
              <a:rPr lang="en-US" sz="2000" dirty="0"/>
              <a:t> </a:t>
            </a:r>
            <a:r>
              <a:rPr lang="en-US" sz="2000" dirty="0" err="1"/>
              <a:t>su</a:t>
            </a:r>
            <a:r>
              <a:rPr lang="en-US" sz="2000" dirty="0"/>
              <a:t> </a:t>
            </a:r>
            <a:r>
              <a:rPr lang="en-US" sz="2000" dirty="0" err="1"/>
              <a:t>argomento</a:t>
            </a:r>
            <a:r>
              <a:rPr lang="en-US" sz="2000" dirty="0"/>
              <a:t> del </a:t>
            </a:r>
            <a:r>
              <a:rPr lang="en-US" sz="2000" dirty="0" err="1"/>
              <a:t>corso</a:t>
            </a:r>
            <a:endParaRPr lang="en-US" sz="2000" dirty="0"/>
          </a:p>
          <a:p>
            <a:pPr marL="457200" indent="-457200">
              <a:buFont typeface="+mj-lt"/>
              <a:buAutoNum type="arabicPeriod"/>
            </a:pPr>
            <a:r>
              <a:rPr lang="en-US" sz="2000" dirty="0" err="1"/>
              <a:t>Adotta</a:t>
            </a:r>
            <a:r>
              <a:rPr lang="en-US" sz="2000" dirty="0"/>
              <a:t> </a:t>
            </a:r>
            <a:r>
              <a:rPr lang="en-US" sz="2000" dirty="0" err="1"/>
              <a:t>una</a:t>
            </a:r>
            <a:r>
              <a:rPr lang="en-US" sz="2000" dirty="0"/>
              <a:t> </a:t>
            </a:r>
            <a:r>
              <a:rPr lang="en-US" sz="2000" dirty="0" err="1"/>
              <a:t>organizzazione</a:t>
            </a:r>
            <a:endParaRPr lang="en-US" sz="2000" dirty="0"/>
          </a:p>
          <a:p>
            <a:pPr marL="457200" indent="-457200">
              <a:buFont typeface="+mj-lt"/>
              <a:buAutoNum type="arabicPeriod"/>
            </a:pPr>
            <a:r>
              <a:rPr lang="en-US" sz="2000" dirty="0" err="1"/>
              <a:t>Preparazione</a:t>
            </a:r>
            <a:r>
              <a:rPr lang="en-US" sz="2000" dirty="0"/>
              <a:t> </a:t>
            </a:r>
            <a:r>
              <a:rPr lang="en-US" sz="2000" dirty="0" err="1"/>
              <a:t>presentazione</a:t>
            </a:r>
            <a:r>
              <a:rPr lang="en-US" sz="2000" dirty="0"/>
              <a:t>/essay</a:t>
            </a:r>
          </a:p>
        </p:txBody>
      </p:sp>
      <p:pic>
        <p:nvPicPr>
          <p:cNvPr id="6" name="Picture Placeholder 5">
            <a:extLst>
              <a:ext uri="{FF2B5EF4-FFF2-40B4-BE49-F238E27FC236}">
                <a16:creationId xmlns:a16="http://schemas.microsoft.com/office/drawing/2014/main" id="{4B2D5C8C-7D39-DDF9-7C9B-A5E52A2C9298}"/>
              </a:ext>
            </a:extLst>
          </p:cNvPr>
          <p:cNvPicPr>
            <a:picLocks noGrp="1" noChangeAspect="1"/>
          </p:cNvPicPr>
          <p:nvPr>
            <p:ph type="pic" sz="quarter" idx="14"/>
          </p:nvPr>
        </p:nvPicPr>
        <p:blipFill>
          <a:blip r:embed="rId2"/>
          <a:srcRect t="39589" b="39589"/>
          <a:stretch>
            <a:fillRect/>
          </a:stretch>
        </p:blipFill>
        <p:spPr>
          <a:prstGeom prst="rect">
            <a:avLst/>
          </a:prstGeom>
        </p:spPr>
      </p:pic>
    </p:spTree>
    <p:extLst>
      <p:ext uri="{BB962C8B-B14F-4D97-AF65-F5344CB8AC3E}">
        <p14:creationId xmlns:p14="http://schemas.microsoft.com/office/powerpoint/2010/main" val="37643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C0E2-766A-1404-55C4-7276209E0306}"/>
              </a:ext>
            </a:extLst>
          </p:cNvPr>
          <p:cNvSpPr>
            <a:spLocks noGrp="1"/>
          </p:cNvSpPr>
          <p:nvPr>
            <p:ph type="title"/>
          </p:nvPr>
        </p:nvSpPr>
        <p:spPr/>
        <p:txBody>
          <a:bodyPr/>
          <a:lstStyle/>
          <a:p>
            <a:r>
              <a:rPr lang="en-IT" b="1" dirty="0"/>
              <a:t>Il lavoro di gruppo (essay/Presentazione)</a:t>
            </a:r>
          </a:p>
        </p:txBody>
      </p:sp>
      <p:sp>
        <p:nvSpPr>
          <p:cNvPr id="3" name="Text Placeholder 2">
            <a:extLst>
              <a:ext uri="{FF2B5EF4-FFF2-40B4-BE49-F238E27FC236}">
                <a16:creationId xmlns:a16="http://schemas.microsoft.com/office/drawing/2014/main" id="{BA3D4E0D-54DC-4968-F200-A444CCD036B2}"/>
              </a:ext>
            </a:extLst>
          </p:cNvPr>
          <p:cNvSpPr>
            <a:spLocks noGrp="1"/>
          </p:cNvSpPr>
          <p:nvPr>
            <p:ph type="body" sz="quarter" idx="13"/>
          </p:nvPr>
        </p:nvSpPr>
        <p:spPr>
          <a:xfrm>
            <a:off x="584200" y="1377785"/>
            <a:ext cx="4367784" cy="422365"/>
          </a:xfrm>
        </p:spPr>
        <p:txBody>
          <a:bodyPr>
            <a:noAutofit/>
          </a:bodyPr>
          <a:lstStyle/>
          <a:p>
            <a:r>
              <a:rPr lang="en-IT" b="1" dirty="0"/>
              <a:t>5-7 persone collaborano…</a:t>
            </a:r>
          </a:p>
        </p:txBody>
      </p:sp>
      <p:sp>
        <p:nvSpPr>
          <p:cNvPr id="4" name="Text Placeholder 3">
            <a:extLst>
              <a:ext uri="{FF2B5EF4-FFF2-40B4-BE49-F238E27FC236}">
                <a16:creationId xmlns:a16="http://schemas.microsoft.com/office/drawing/2014/main" id="{D48F4C72-C9EA-AA68-64F6-CD6D6A005B54}"/>
              </a:ext>
            </a:extLst>
          </p:cNvPr>
          <p:cNvSpPr>
            <a:spLocks noGrp="1"/>
          </p:cNvSpPr>
          <p:nvPr>
            <p:ph type="body" sz="quarter" idx="16"/>
          </p:nvPr>
        </p:nvSpPr>
        <p:spPr>
          <a:xfrm>
            <a:off x="279400" y="2183586"/>
            <a:ext cx="5588000" cy="2871305"/>
          </a:xfrm>
        </p:spPr>
        <p:txBody>
          <a:bodyPr/>
          <a:lstStyle/>
          <a:p>
            <a:r>
              <a:rPr lang="en-IT" sz="2400" dirty="0"/>
              <a:t>Scelta di un argomento riferito alle attività del corso ed esplorato sia sul piano dei contenuti che dell’osservazione empirica. Parte del lavoro potrà essere sviluppato in aula (argomento scelto in accordo con docente)</a:t>
            </a:r>
          </a:p>
        </p:txBody>
      </p:sp>
      <p:sp>
        <p:nvSpPr>
          <p:cNvPr id="5" name="Text Placeholder 4">
            <a:extLst>
              <a:ext uri="{FF2B5EF4-FFF2-40B4-BE49-F238E27FC236}">
                <a16:creationId xmlns:a16="http://schemas.microsoft.com/office/drawing/2014/main" id="{4F19659E-FFCD-8682-F28E-532542F84975}"/>
              </a:ext>
            </a:extLst>
          </p:cNvPr>
          <p:cNvSpPr>
            <a:spLocks noGrp="1"/>
          </p:cNvSpPr>
          <p:nvPr>
            <p:ph type="body" sz="quarter" idx="15"/>
          </p:nvPr>
        </p:nvSpPr>
        <p:spPr>
          <a:xfrm>
            <a:off x="6858000" y="1358320"/>
            <a:ext cx="3543300" cy="422365"/>
          </a:xfrm>
        </p:spPr>
        <p:txBody>
          <a:bodyPr/>
          <a:lstStyle/>
          <a:p>
            <a:r>
              <a:rPr lang="en-IT" b="1" dirty="0"/>
              <a:t>Risultati attesi:</a:t>
            </a:r>
          </a:p>
        </p:txBody>
      </p:sp>
      <p:sp>
        <p:nvSpPr>
          <p:cNvPr id="6" name="Text Placeholder 5">
            <a:extLst>
              <a:ext uri="{FF2B5EF4-FFF2-40B4-BE49-F238E27FC236}">
                <a16:creationId xmlns:a16="http://schemas.microsoft.com/office/drawing/2014/main" id="{D4F5294C-E597-EB99-B0C4-D2B8C0EC1CC4}"/>
              </a:ext>
            </a:extLst>
          </p:cNvPr>
          <p:cNvSpPr>
            <a:spLocks noGrp="1"/>
          </p:cNvSpPr>
          <p:nvPr>
            <p:ph type="body" sz="quarter" idx="17"/>
          </p:nvPr>
        </p:nvSpPr>
        <p:spPr>
          <a:xfrm>
            <a:off x="6858000" y="1904456"/>
            <a:ext cx="4267200" cy="3760014"/>
          </a:xfrm>
        </p:spPr>
        <p:txBody>
          <a:bodyPr/>
          <a:lstStyle/>
          <a:p>
            <a:r>
              <a:rPr lang="en-IT" sz="2000" dirty="0"/>
              <a:t>Riuscire a </a:t>
            </a:r>
            <a:r>
              <a:rPr lang="en-IT" sz="2000" i="1" dirty="0"/>
              <a:t>circoscrivere</a:t>
            </a:r>
            <a:r>
              <a:rPr lang="en-IT" sz="2000" dirty="0"/>
              <a:t> un argomento, esplorarlo nel </a:t>
            </a:r>
            <a:r>
              <a:rPr lang="en-IT" sz="2000" i="1" dirty="0"/>
              <a:t>dibattito scientifico</a:t>
            </a:r>
            <a:r>
              <a:rPr lang="en-IT" sz="2000" dirty="0"/>
              <a:t>, associarlo a </a:t>
            </a:r>
            <a:r>
              <a:rPr lang="en-IT" sz="2000" i="1" dirty="0"/>
              <a:t>fenomeni osservati</a:t>
            </a:r>
            <a:r>
              <a:rPr lang="en-IT" sz="2000" dirty="0"/>
              <a:t>, raccogliere (pochi) </a:t>
            </a:r>
            <a:r>
              <a:rPr lang="en-IT" sz="2000" i="1" dirty="0"/>
              <a:t>dati</a:t>
            </a:r>
            <a:r>
              <a:rPr lang="en-IT" sz="2000" dirty="0"/>
              <a:t> simbolici, discuterli come opportunità di dimostrare di essere entrati in relazione con </a:t>
            </a:r>
            <a:r>
              <a:rPr lang="en-GB" sz="2000" dirty="0"/>
              <a:t>i</a:t>
            </a:r>
            <a:r>
              <a:rPr lang="en-IT" sz="2000" dirty="0"/>
              <a:t> temi del corso.</a:t>
            </a:r>
          </a:p>
        </p:txBody>
      </p:sp>
      <p:pic>
        <p:nvPicPr>
          <p:cNvPr id="8" name="Picture Placeholder 7">
            <a:extLst>
              <a:ext uri="{FF2B5EF4-FFF2-40B4-BE49-F238E27FC236}">
                <a16:creationId xmlns:a16="http://schemas.microsoft.com/office/drawing/2014/main" id="{4E1AA8D9-0C10-F55A-9304-079AB73EE861}"/>
              </a:ext>
            </a:extLst>
          </p:cNvPr>
          <p:cNvPicPr>
            <a:picLocks noGrp="1" noChangeAspect="1"/>
          </p:cNvPicPr>
          <p:nvPr>
            <p:ph type="pic" sz="quarter" idx="14"/>
          </p:nvPr>
        </p:nvPicPr>
        <p:blipFill>
          <a:blip r:embed="rId2"/>
          <a:srcRect t="33965" b="33965"/>
          <a:stretch>
            <a:fillRect/>
          </a:stretch>
        </p:blipFill>
        <p:spPr>
          <a:prstGeom prst="rect">
            <a:avLst/>
          </a:prstGeom>
        </p:spPr>
      </p:pic>
    </p:spTree>
    <p:extLst>
      <p:ext uri="{BB962C8B-B14F-4D97-AF65-F5344CB8AC3E}">
        <p14:creationId xmlns:p14="http://schemas.microsoft.com/office/powerpoint/2010/main" val="314326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A08D5-DE03-22B9-F70F-1D7F963E6980}"/>
              </a:ext>
            </a:extLst>
          </p:cNvPr>
          <p:cNvSpPr>
            <a:spLocks noGrp="1"/>
          </p:cNvSpPr>
          <p:nvPr>
            <p:ph type="title"/>
          </p:nvPr>
        </p:nvSpPr>
        <p:spPr/>
        <p:txBody>
          <a:bodyPr/>
          <a:lstStyle/>
          <a:p>
            <a:r>
              <a:rPr lang="en-US" b="1" dirty="0" err="1"/>
              <a:t>Qualche</a:t>
            </a:r>
            <a:r>
              <a:rPr lang="en-US" b="1" dirty="0"/>
              <a:t> </a:t>
            </a:r>
            <a:r>
              <a:rPr lang="en-US" b="1" dirty="0" err="1"/>
              <a:t>Esempio</a:t>
            </a:r>
            <a:r>
              <a:rPr lang="en-US" b="1" dirty="0"/>
              <a:t>…</a:t>
            </a:r>
            <a:br>
              <a:rPr lang="en-US" b="1" dirty="0"/>
            </a:br>
            <a:endParaRPr lang="en-US" b="1" dirty="0"/>
          </a:p>
        </p:txBody>
      </p:sp>
      <p:sp>
        <p:nvSpPr>
          <p:cNvPr id="20" name="TextBox 19">
            <a:extLst>
              <a:ext uri="{FF2B5EF4-FFF2-40B4-BE49-F238E27FC236}">
                <a16:creationId xmlns:a16="http://schemas.microsoft.com/office/drawing/2014/main" id="{3987C3DF-357D-233D-6838-4A67D728FBD7}"/>
              </a:ext>
            </a:extLst>
          </p:cNvPr>
          <p:cNvSpPr txBox="1"/>
          <p:nvPr/>
        </p:nvSpPr>
        <p:spPr>
          <a:xfrm>
            <a:off x="349013" y="1911096"/>
            <a:ext cx="6182853" cy="4401205"/>
          </a:xfrm>
          <a:prstGeom prst="rect">
            <a:avLst/>
          </a:prstGeom>
          <a:noFill/>
        </p:spPr>
        <p:txBody>
          <a:bodyPr wrap="square" rtlCol="0">
            <a:spAutoFit/>
          </a:bodyPr>
          <a:lstStyle/>
          <a:p>
            <a:pPr marL="285750" indent="-285750">
              <a:buFontTx/>
              <a:buChar char="-"/>
            </a:pPr>
            <a:r>
              <a:rPr lang="en-IT" sz="2800" dirty="0"/>
              <a:t>Gli approcci e gli autori a confronto</a:t>
            </a:r>
          </a:p>
          <a:p>
            <a:pPr marL="285750" indent="-285750">
              <a:buFontTx/>
              <a:buChar char="-"/>
            </a:pPr>
            <a:endParaRPr lang="en-IT" sz="2800" dirty="0"/>
          </a:p>
          <a:p>
            <a:pPr marL="285750" indent="-285750">
              <a:buFontTx/>
              <a:buChar char="-"/>
            </a:pPr>
            <a:r>
              <a:rPr lang="en-IT" sz="2800" dirty="0"/>
              <a:t>I tipi di organizzazione internazionale</a:t>
            </a:r>
          </a:p>
          <a:p>
            <a:pPr marL="285750" indent="-285750">
              <a:buFontTx/>
              <a:buChar char="-"/>
            </a:pPr>
            <a:endParaRPr lang="en-IT" sz="2800" dirty="0"/>
          </a:p>
          <a:p>
            <a:pPr marL="285750" indent="-285750">
              <a:buFontTx/>
              <a:buChar char="-"/>
            </a:pPr>
            <a:r>
              <a:rPr lang="en-GB" sz="2800" dirty="0" err="1"/>
              <a:t>Sguardi</a:t>
            </a:r>
            <a:r>
              <a:rPr lang="en-IT" sz="2800" dirty="0"/>
              <a:t> locali e dinamiche globali</a:t>
            </a:r>
          </a:p>
          <a:p>
            <a:pPr marL="285750" indent="-285750">
              <a:buFontTx/>
              <a:buChar char="-"/>
            </a:pPr>
            <a:endParaRPr lang="en-IT" sz="2800" dirty="0"/>
          </a:p>
          <a:p>
            <a:pPr marL="285750" indent="-285750">
              <a:buFontTx/>
              <a:buChar char="-"/>
            </a:pPr>
            <a:r>
              <a:rPr lang="en-IT" sz="2800" dirty="0"/>
              <a:t>Logiche di azione e di sviluppo…</a:t>
            </a:r>
          </a:p>
          <a:p>
            <a:pPr marL="285750" indent="-285750">
              <a:buFontTx/>
              <a:buChar char="-"/>
            </a:pPr>
            <a:endParaRPr lang="en-IT" sz="2800" dirty="0"/>
          </a:p>
          <a:p>
            <a:pPr marL="285750" indent="-285750">
              <a:buFontTx/>
              <a:buChar char="-"/>
            </a:pPr>
            <a:r>
              <a:rPr lang="en-IT" sz="2800" dirty="0"/>
              <a:t>Casi aziendali…</a:t>
            </a:r>
          </a:p>
          <a:p>
            <a:pPr marL="285750" indent="-285750">
              <a:buFontTx/>
              <a:buChar char="-"/>
            </a:pPr>
            <a:endParaRPr lang="en-IT" sz="2800" dirty="0"/>
          </a:p>
        </p:txBody>
      </p:sp>
      <p:pic>
        <p:nvPicPr>
          <p:cNvPr id="16" name="Picture Placeholder 15">
            <a:extLst>
              <a:ext uri="{FF2B5EF4-FFF2-40B4-BE49-F238E27FC236}">
                <a16:creationId xmlns:a16="http://schemas.microsoft.com/office/drawing/2014/main" id="{4EA520CF-7B0E-98FE-9D4F-528F137B28E4}"/>
              </a:ext>
            </a:extLst>
          </p:cNvPr>
          <p:cNvPicPr>
            <a:picLocks noGrp="1" noChangeAspect="1"/>
          </p:cNvPicPr>
          <p:nvPr>
            <p:ph type="pic" sz="quarter" idx="17"/>
          </p:nvPr>
        </p:nvPicPr>
        <p:blipFill>
          <a:blip r:embed="rId2"/>
          <a:srcRect l="16474" r="16474"/>
          <a:stretch>
            <a:fillRect/>
          </a:stretch>
        </p:blipFill>
        <p:spPr>
          <a:prstGeom prst="rect">
            <a:avLst/>
          </a:prstGeom>
        </p:spPr>
      </p:pic>
      <p:pic>
        <p:nvPicPr>
          <p:cNvPr id="21" name="Picture Placeholder 20">
            <a:extLst>
              <a:ext uri="{FF2B5EF4-FFF2-40B4-BE49-F238E27FC236}">
                <a16:creationId xmlns:a16="http://schemas.microsoft.com/office/drawing/2014/main" id="{A634F26A-5151-3A56-E044-015C9FC386DD}"/>
              </a:ext>
            </a:extLst>
          </p:cNvPr>
          <p:cNvPicPr>
            <a:picLocks noGrp="1" noChangeAspect="1"/>
          </p:cNvPicPr>
          <p:nvPr>
            <p:ph type="pic" sz="quarter" idx="18"/>
          </p:nvPr>
        </p:nvPicPr>
        <p:blipFill>
          <a:blip r:embed="rId3"/>
          <a:srcRect l="10937" r="10937"/>
          <a:stretch>
            <a:fillRect/>
          </a:stretch>
        </p:blipFill>
        <p:spPr>
          <a:xfrm>
            <a:off x="7209536" y="3255264"/>
            <a:ext cx="3602736" cy="3255264"/>
          </a:xfrm>
          <a:prstGeom prst="rect">
            <a:avLst/>
          </a:prstGeom>
        </p:spPr>
      </p:pic>
    </p:spTree>
    <p:extLst>
      <p:ext uri="{BB962C8B-B14F-4D97-AF65-F5344CB8AC3E}">
        <p14:creationId xmlns:p14="http://schemas.microsoft.com/office/powerpoint/2010/main" val="285178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p:txBody>
          <a:bodyPr/>
          <a:lstStyle/>
          <a:p>
            <a:r>
              <a:rPr lang="en-US" b="1" cap="none" dirty="0" err="1"/>
              <a:t>Valutazione</a:t>
            </a:r>
            <a:r>
              <a:rPr lang="en-US" b="1" cap="none" dirty="0"/>
              <a:t>: </a:t>
            </a:r>
            <a:r>
              <a:rPr lang="en-US" b="1" cap="none" dirty="0" err="1"/>
              <a:t>frequentanti</a:t>
            </a:r>
            <a:endParaRPr lang="en-US" b="1" cap="none" dirty="0"/>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p:txBody>
          <a:bodyPr/>
          <a:lstStyle/>
          <a:p>
            <a:pPr algn="ctr"/>
            <a:r>
              <a:rPr lang="en-US" dirty="0" err="1"/>
              <a:t>Prova</a:t>
            </a:r>
            <a:r>
              <a:rPr lang="en-US" dirty="0"/>
              <a:t> </a:t>
            </a:r>
            <a:r>
              <a:rPr lang="en-US" dirty="0" err="1"/>
              <a:t>scritta</a:t>
            </a:r>
            <a:endParaRPr lang="en-US" dirty="0"/>
          </a:p>
          <a:p>
            <a:pPr algn="ctr"/>
            <a:r>
              <a:rPr lang="en-US" cap="none" dirty="0"/>
              <a:t>(intermedia e finale)</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p:txBody>
          <a:bodyPr/>
          <a:lstStyle/>
          <a:p>
            <a:pPr algn="ctr"/>
            <a:r>
              <a:rPr lang="en-US" sz="4000" dirty="0"/>
              <a:t>??</a:t>
            </a:r>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p:txBody>
          <a:bodyPr/>
          <a:lstStyle/>
          <a:p>
            <a:pPr algn="ctr"/>
            <a:r>
              <a:rPr lang="en-US" dirty="0" err="1"/>
              <a:t>Partecipazione</a:t>
            </a:r>
            <a:r>
              <a:rPr lang="en-US" dirty="0"/>
              <a:t> </a:t>
            </a:r>
            <a:r>
              <a:rPr lang="en-US" dirty="0" err="1"/>
              <a:t>Attiva</a:t>
            </a:r>
            <a:r>
              <a:rPr lang="en-US" dirty="0"/>
              <a:t> in aula</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p:txBody>
          <a:bodyPr/>
          <a:lstStyle/>
          <a:p>
            <a:pPr algn="ctr"/>
            <a:r>
              <a:rPr lang="en-US" sz="4000" dirty="0"/>
              <a:t>30%</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p:txBody>
          <a:bodyPr/>
          <a:lstStyle/>
          <a:p>
            <a:pPr algn="ctr"/>
            <a:r>
              <a:rPr lang="en-US" dirty="0" err="1"/>
              <a:t>Lavoro</a:t>
            </a:r>
            <a:r>
              <a:rPr lang="en-US" dirty="0"/>
              <a:t> di Gruppo (</a:t>
            </a:r>
            <a:r>
              <a:rPr lang="en-US" cap="none" dirty="0"/>
              <a:t>essay/</a:t>
            </a:r>
            <a:r>
              <a:rPr lang="en-US" cap="none" dirty="0" err="1"/>
              <a:t>presentazione</a:t>
            </a:r>
            <a:r>
              <a:rPr lang="en-US" cap="none" dirty="0"/>
              <a:t> 2 </a:t>
            </a:r>
            <a:r>
              <a:rPr lang="en-US" cap="none" dirty="0" err="1"/>
              <a:t>pg</a:t>
            </a:r>
            <a:r>
              <a:rPr lang="en-US" cap="none" dirty="0"/>
              <a:t>*n)</a:t>
            </a:r>
            <a:endParaRPr lang="en-US" dirty="0"/>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p:txBody>
          <a:bodyPr/>
          <a:lstStyle/>
          <a:p>
            <a:pPr algn="ctr"/>
            <a:r>
              <a:rPr lang="en-US" sz="4000" dirty="0"/>
              <a:t>40%</a:t>
            </a:r>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p:txBody>
          <a:bodyPr/>
          <a:lstStyle/>
          <a:p>
            <a:pPr algn="ctr"/>
            <a:r>
              <a:rPr lang="en-US" dirty="0" err="1"/>
              <a:t>Esame</a:t>
            </a:r>
            <a:r>
              <a:rPr lang="en-US" dirty="0"/>
              <a:t> </a:t>
            </a:r>
            <a:r>
              <a:rPr lang="en-US" dirty="0" err="1"/>
              <a:t>Orale</a:t>
            </a:r>
            <a:endParaRPr lang="en-US" dirty="0"/>
          </a:p>
          <a:p>
            <a:pPr algn="ctr"/>
            <a:r>
              <a:rPr lang="en-US" dirty="0"/>
              <a:t>(</a:t>
            </a:r>
            <a:r>
              <a:rPr lang="en-US" cap="none" dirty="0" err="1"/>
              <a:t>integrazione</a:t>
            </a:r>
            <a:r>
              <a:rPr lang="en-US" dirty="0"/>
              <a:t>)</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p:txBody>
          <a:bodyPr/>
          <a:lstStyle/>
          <a:p>
            <a:pPr algn="ctr"/>
            <a:r>
              <a:rPr lang="en-US" sz="4000" dirty="0"/>
              <a:t>??</a:t>
            </a:r>
          </a:p>
        </p:txBody>
      </p:sp>
      <p:sp>
        <p:nvSpPr>
          <p:cNvPr id="4" name="TextBox 3">
            <a:extLst>
              <a:ext uri="{FF2B5EF4-FFF2-40B4-BE49-F238E27FC236}">
                <a16:creationId xmlns:a16="http://schemas.microsoft.com/office/drawing/2014/main" id="{D2C03D64-181E-301D-3D18-A4458C2AA856}"/>
              </a:ext>
            </a:extLst>
          </p:cNvPr>
          <p:cNvSpPr txBox="1"/>
          <p:nvPr/>
        </p:nvSpPr>
        <p:spPr>
          <a:xfrm>
            <a:off x="3581400" y="6096000"/>
            <a:ext cx="5257800" cy="369332"/>
          </a:xfrm>
          <a:prstGeom prst="rect">
            <a:avLst/>
          </a:prstGeom>
          <a:noFill/>
        </p:spPr>
        <p:txBody>
          <a:bodyPr wrap="square" rtlCol="0">
            <a:spAutoFit/>
          </a:bodyPr>
          <a:lstStyle/>
          <a:p>
            <a:r>
              <a:rPr lang="en-IT" b="1" dirty="0">
                <a:latin typeface="Calibri" panose="020F0502020204030204" pitchFamily="34" charset="0"/>
                <a:cs typeface="Calibri" panose="020F0502020204030204" pitchFamily="34" charset="0"/>
              </a:rPr>
              <a:t>Richiesta la partecipazione all’80% delle lezioni</a:t>
            </a:r>
          </a:p>
        </p:txBody>
      </p:sp>
      <p:sp>
        <p:nvSpPr>
          <p:cNvPr id="5" name="Text Placeholder 4">
            <a:extLst>
              <a:ext uri="{FF2B5EF4-FFF2-40B4-BE49-F238E27FC236}">
                <a16:creationId xmlns:a16="http://schemas.microsoft.com/office/drawing/2014/main" id="{EF081036-08A3-9286-CC34-018A1ACD8C70}"/>
              </a:ext>
            </a:extLst>
          </p:cNvPr>
          <p:cNvSpPr>
            <a:spLocks noGrp="1"/>
          </p:cNvSpPr>
          <p:nvPr>
            <p:ph type="body" sz="quarter" idx="28"/>
          </p:nvPr>
        </p:nvSpPr>
        <p:spPr/>
        <p:txBody>
          <a:bodyPr/>
          <a:lstStyle/>
          <a:p>
            <a:endParaRPr lang="en-IT"/>
          </a:p>
        </p:txBody>
      </p:sp>
      <p:sp>
        <p:nvSpPr>
          <p:cNvPr id="7" name="Text Placeholder 6">
            <a:extLst>
              <a:ext uri="{FF2B5EF4-FFF2-40B4-BE49-F238E27FC236}">
                <a16:creationId xmlns:a16="http://schemas.microsoft.com/office/drawing/2014/main" id="{747FF2CF-A06B-5EDC-3B58-DA0D149BB5BD}"/>
              </a:ext>
            </a:extLst>
          </p:cNvPr>
          <p:cNvSpPr>
            <a:spLocks noGrp="1"/>
          </p:cNvSpPr>
          <p:nvPr>
            <p:ph type="body" sz="quarter" idx="27"/>
          </p:nvPr>
        </p:nvSpPr>
        <p:spPr/>
        <p:txBody>
          <a:bodyPr/>
          <a:lstStyle/>
          <a:p>
            <a:pPr algn="ctr"/>
            <a:r>
              <a:rPr lang="en-IT" dirty="0"/>
              <a:t>….</a:t>
            </a:r>
          </a:p>
        </p:txBody>
      </p:sp>
    </p:spTree>
    <p:extLst>
      <p:ext uri="{BB962C8B-B14F-4D97-AF65-F5344CB8AC3E}">
        <p14:creationId xmlns:p14="http://schemas.microsoft.com/office/powerpoint/2010/main" val="325718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p:txBody>
          <a:bodyPr/>
          <a:lstStyle/>
          <a:p>
            <a:r>
              <a:rPr lang="en-US" b="1" cap="none" dirty="0" err="1"/>
              <a:t>Valutazione</a:t>
            </a:r>
            <a:r>
              <a:rPr lang="en-US" dirty="0"/>
              <a:t>: </a:t>
            </a:r>
            <a:r>
              <a:rPr lang="en-US" u="sng" dirty="0"/>
              <a:t>NON</a:t>
            </a:r>
            <a:r>
              <a:rPr lang="en-US" dirty="0"/>
              <a:t> </a:t>
            </a:r>
            <a:r>
              <a:rPr lang="en-US" cap="none" dirty="0" err="1"/>
              <a:t>frequentanti</a:t>
            </a:r>
            <a:endParaRPr lang="en-US" dirty="0"/>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p:txBody>
          <a:bodyPr/>
          <a:lstStyle/>
          <a:p>
            <a:pPr algn="ctr"/>
            <a:r>
              <a:rPr lang="en-US" dirty="0" err="1"/>
              <a:t>Prova</a:t>
            </a:r>
            <a:r>
              <a:rPr lang="en-US" dirty="0"/>
              <a:t> </a:t>
            </a:r>
            <a:r>
              <a:rPr lang="en-US" dirty="0" err="1"/>
              <a:t>scritta</a:t>
            </a:r>
            <a:endParaRPr lang="en-US" dirty="0"/>
          </a:p>
          <a:p>
            <a:pPr algn="ctr"/>
            <a:r>
              <a:rPr lang="en-US" cap="none" dirty="0"/>
              <a:t>(finale)</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p:txBody>
          <a:bodyPr/>
          <a:lstStyle/>
          <a:p>
            <a:pPr algn="ctr"/>
            <a:r>
              <a:rPr lang="en-US" sz="4000" dirty="0"/>
              <a:t>100%</a:t>
            </a:r>
          </a:p>
        </p:txBody>
      </p:sp>
      <p:sp>
        <p:nvSpPr>
          <p:cNvPr id="7" name="Text Placeholder 6">
            <a:extLst>
              <a:ext uri="{FF2B5EF4-FFF2-40B4-BE49-F238E27FC236}">
                <a16:creationId xmlns:a16="http://schemas.microsoft.com/office/drawing/2014/main" id="{582DEB47-A120-82C5-6B48-244DABE8CB4C}"/>
              </a:ext>
            </a:extLst>
          </p:cNvPr>
          <p:cNvSpPr>
            <a:spLocks noGrp="1"/>
          </p:cNvSpPr>
          <p:nvPr>
            <p:ph type="body" sz="quarter" idx="22"/>
          </p:nvPr>
        </p:nvSpPr>
        <p:spPr>
          <a:xfrm>
            <a:off x="2944915" y="2553511"/>
            <a:ext cx="1826631" cy="1527689"/>
          </a:xfrm>
        </p:spPr>
        <p:txBody>
          <a:bodyPr/>
          <a:lstStyle/>
          <a:p>
            <a:pPr algn="ctr"/>
            <a:r>
              <a:rPr lang="en-IT" sz="1800" b="1" dirty="0"/>
              <a:t>Possibilità di contattare il docente via email/call</a:t>
            </a:r>
          </a:p>
        </p:txBody>
      </p:sp>
      <p:sp>
        <p:nvSpPr>
          <p:cNvPr id="11" name="Text Placeholder 10">
            <a:extLst>
              <a:ext uri="{FF2B5EF4-FFF2-40B4-BE49-F238E27FC236}">
                <a16:creationId xmlns:a16="http://schemas.microsoft.com/office/drawing/2014/main" id="{D7CA096A-D189-7721-5E6F-14B9B0F31BFD}"/>
              </a:ext>
            </a:extLst>
          </p:cNvPr>
          <p:cNvSpPr>
            <a:spLocks noGrp="1"/>
          </p:cNvSpPr>
          <p:nvPr>
            <p:ph type="body" sz="quarter" idx="24"/>
          </p:nvPr>
        </p:nvSpPr>
        <p:spPr>
          <a:xfrm>
            <a:off x="5161987" y="2432304"/>
            <a:ext cx="1948932" cy="1527689"/>
          </a:xfrm>
        </p:spPr>
        <p:txBody>
          <a:bodyPr/>
          <a:lstStyle/>
          <a:p>
            <a:pPr algn="ctr"/>
            <a:r>
              <a:rPr lang="en-IT" sz="1800" dirty="0"/>
              <a:t>Possibilità di concordare qualche approfondimento (LAB)</a:t>
            </a:r>
          </a:p>
        </p:txBody>
      </p:sp>
      <p:sp>
        <p:nvSpPr>
          <p:cNvPr id="16" name="Text Placeholder 15">
            <a:extLst>
              <a:ext uri="{FF2B5EF4-FFF2-40B4-BE49-F238E27FC236}">
                <a16:creationId xmlns:a16="http://schemas.microsoft.com/office/drawing/2014/main" id="{374F8EC7-D4CA-EED2-4A81-D643A0AC283D}"/>
              </a:ext>
            </a:extLst>
          </p:cNvPr>
          <p:cNvSpPr>
            <a:spLocks noGrp="1"/>
          </p:cNvSpPr>
          <p:nvPr>
            <p:ph type="body" sz="quarter" idx="26"/>
          </p:nvPr>
        </p:nvSpPr>
        <p:spPr>
          <a:xfrm>
            <a:off x="7420456" y="2553510"/>
            <a:ext cx="1826631" cy="1527689"/>
          </a:xfrm>
        </p:spPr>
        <p:txBody>
          <a:bodyPr/>
          <a:lstStyle/>
          <a:p>
            <a:pPr algn="ctr"/>
            <a:r>
              <a:rPr lang="en-IT" sz="1800" dirty="0"/>
              <a:t>3 domande Prova sul manuale di Caroli</a:t>
            </a:r>
          </a:p>
        </p:txBody>
      </p:sp>
      <p:sp>
        <p:nvSpPr>
          <p:cNvPr id="21" name="Text Placeholder 20">
            <a:extLst>
              <a:ext uri="{FF2B5EF4-FFF2-40B4-BE49-F238E27FC236}">
                <a16:creationId xmlns:a16="http://schemas.microsoft.com/office/drawing/2014/main" id="{510127F3-26D2-70D9-C011-6ACEECCE04CE}"/>
              </a:ext>
            </a:extLst>
          </p:cNvPr>
          <p:cNvSpPr>
            <a:spLocks noGrp="1"/>
          </p:cNvSpPr>
          <p:nvPr>
            <p:ph type="body" sz="quarter" idx="28"/>
          </p:nvPr>
        </p:nvSpPr>
        <p:spPr>
          <a:xfrm>
            <a:off x="9637526" y="2553510"/>
            <a:ext cx="1826631" cy="1527689"/>
          </a:xfrm>
        </p:spPr>
        <p:txBody>
          <a:bodyPr/>
          <a:lstStyle/>
          <a:p>
            <a:pPr algn="ctr"/>
            <a:r>
              <a:rPr lang="en-IT" sz="1800" dirty="0"/>
              <a:t>2 domanda su manuale Solari</a:t>
            </a:r>
          </a:p>
        </p:txBody>
      </p:sp>
    </p:spTree>
    <p:extLst>
      <p:ext uri="{BB962C8B-B14F-4D97-AF65-F5344CB8AC3E}">
        <p14:creationId xmlns:p14="http://schemas.microsoft.com/office/powerpoint/2010/main" val="274085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6A11-E0D6-3E77-D47A-54ABDD8561B4}"/>
              </a:ext>
            </a:extLst>
          </p:cNvPr>
          <p:cNvSpPr>
            <a:spLocks noGrp="1"/>
          </p:cNvSpPr>
          <p:nvPr>
            <p:ph type="title"/>
          </p:nvPr>
        </p:nvSpPr>
        <p:spPr/>
        <p:txBody>
          <a:bodyPr/>
          <a:lstStyle/>
          <a:p>
            <a:r>
              <a:rPr lang="en-IT" b="1" cap="none" dirty="0"/>
              <a:t>Bibliografia</a:t>
            </a:r>
          </a:p>
        </p:txBody>
      </p:sp>
      <p:sp>
        <p:nvSpPr>
          <p:cNvPr id="4" name="Text Placeholder 3">
            <a:extLst>
              <a:ext uri="{FF2B5EF4-FFF2-40B4-BE49-F238E27FC236}">
                <a16:creationId xmlns:a16="http://schemas.microsoft.com/office/drawing/2014/main" id="{735FDE0D-BF68-FAD7-0320-3A0B8E95D9C8}"/>
              </a:ext>
            </a:extLst>
          </p:cNvPr>
          <p:cNvSpPr>
            <a:spLocks noGrp="1"/>
          </p:cNvSpPr>
          <p:nvPr>
            <p:ph type="body" sz="quarter" idx="16"/>
          </p:nvPr>
        </p:nvSpPr>
        <p:spPr>
          <a:xfrm>
            <a:off x="6197600" y="2628781"/>
            <a:ext cx="5583406" cy="2854660"/>
          </a:xfrm>
        </p:spPr>
        <p:txBody>
          <a:bodyPr/>
          <a:lstStyle/>
          <a:p>
            <a:r>
              <a:rPr lang="en-GB" sz="2000" dirty="0">
                <a:effectLst/>
              </a:rPr>
              <a:t>Caroli, M. (2020). </a:t>
            </a:r>
            <a:r>
              <a:rPr lang="en-GB" sz="2000" i="1" dirty="0" err="1">
                <a:effectLst/>
              </a:rPr>
              <a:t>Gestione</a:t>
            </a:r>
            <a:r>
              <a:rPr lang="en-GB" sz="2000" i="1" dirty="0">
                <a:effectLst/>
              </a:rPr>
              <a:t> </a:t>
            </a:r>
            <a:r>
              <a:rPr lang="en-GB" sz="2000" i="1" dirty="0" err="1">
                <a:effectLst/>
              </a:rPr>
              <a:t>delle</a:t>
            </a:r>
            <a:r>
              <a:rPr lang="en-GB" sz="2000" i="1" dirty="0">
                <a:effectLst/>
              </a:rPr>
              <a:t> </a:t>
            </a:r>
            <a:r>
              <a:rPr lang="en-GB" sz="2000" i="1" dirty="0" err="1">
                <a:effectLst/>
              </a:rPr>
              <a:t>imprese</a:t>
            </a:r>
            <a:r>
              <a:rPr lang="en-GB" sz="2000" i="1" dirty="0">
                <a:effectLst/>
              </a:rPr>
              <a:t> </a:t>
            </a:r>
            <a:r>
              <a:rPr lang="en-GB" sz="2000" i="1" dirty="0" err="1">
                <a:effectLst/>
              </a:rPr>
              <a:t>internazionali</a:t>
            </a:r>
            <a:r>
              <a:rPr lang="en-GB" sz="2000" dirty="0">
                <a:effectLst/>
              </a:rPr>
              <a:t>. McGraw Hill Italia.</a:t>
            </a:r>
          </a:p>
          <a:p>
            <a:endParaRPr lang="en-GB" sz="2000" dirty="0">
              <a:effectLst/>
            </a:endParaRPr>
          </a:p>
          <a:p>
            <a:r>
              <a:rPr lang="en-GB" sz="2000" dirty="0" err="1">
                <a:effectLst/>
              </a:rPr>
              <a:t>Solari</a:t>
            </a:r>
            <a:r>
              <a:rPr lang="en-GB" sz="2000" dirty="0">
                <a:effectLst/>
              </a:rPr>
              <a:t>, L. (2004). </a:t>
            </a:r>
            <a:r>
              <a:rPr lang="en-GB" sz="2000" i="1" dirty="0">
                <a:effectLst/>
              </a:rPr>
              <a:t>La </a:t>
            </a:r>
            <a:r>
              <a:rPr lang="en-GB" sz="2000" i="1" dirty="0" err="1">
                <a:effectLst/>
              </a:rPr>
              <a:t>gestione</a:t>
            </a:r>
            <a:r>
              <a:rPr lang="en-GB" sz="2000" i="1" dirty="0">
                <a:effectLst/>
              </a:rPr>
              <a:t> </a:t>
            </a:r>
            <a:r>
              <a:rPr lang="en-GB" sz="2000" i="1" dirty="0" err="1">
                <a:effectLst/>
              </a:rPr>
              <a:t>delle</a:t>
            </a:r>
            <a:r>
              <a:rPr lang="en-GB" sz="2000" i="1" dirty="0">
                <a:effectLst/>
              </a:rPr>
              <a:t> </a:t>
            </a:r>
            <a:r>
              <a:rPr lang="en-GB" sz="2000" i="1" dirty="0" err="1">
                <a:effectLst/>
              </a:rPr>
              <a:t>risorse</a:t>
            </a:r>
            <a:r>
              <a:rPr lang="en-GB" sz="2000" i="1" dirty="0">
                <a:effectLst/>
              </a:rPr>
              <a:t> </a:t>
            </a:r>
            <a:r>
              <a:rPr lang="en-GB" sz="2000" i="1" dirty="0" err="1">
                <a:effectLst/>
              </a:rPr>
              <a:t>umane</a:t>
            </a:r>
            <a:r>
              <a:rPr lang="en-GB" sz="2000" i="1" dirty="0">
                <a:effectLst/>
              </a:rPr>
              <a:t>. </a:t>
            </a:r>
            <a:r>
              <a:rPr lang="en-GB" sz="2000" i="1" dirty="0" err="1">
                <a:effectLst/>
              </a:rPr>
              <a:t>Dalle</a:t>
            </a:r>
            <a:r>
              <a:rPr lang="en-GB" sz="2000" i="1" dirty="0">
                <a:effectLst/>
              </a:rPr>
              <a:t> </a:t>
            </a:r>
            <a:r>
              <a:rPr lang="en-GB" sz="2000" i="1" dirty="0" err="1">
                <a:effectLst/>
              </a:rPr>
              <a:t>teorie</a:t>
            </a:r>
            <a:r>
              <a:rPr lang="en-GB" sz="2000" i="1" dirty="0">
                <a:effectLst/>
              </a:rPr>
              <a:t> alle </a:t>
            </a:r>
            <a:r>
              <a:rPr lang="en-GB" sz="2000" i="1" dirty="0" err="1">
                <a:effectLst/>
              </a:rPr>
              <a:t>persone</a:t>
            </a:r>
            <a:r>
              <a:rPr lang="en-GB" sz="2000" dirty="0">
                <a:effectLst/>
              </a:rPr>
              <a:t>. </a:t>
            </a:r>
            <a:r>
              <a:rPr lang="en-GB" sz="2000" dirty="0" err="1">
                <a:effectLst/>
              </a:rPr>
              <a:t>Carocci</a:t>
            </a:r>
            <a:r>
              <a:rPr lang="en-GB" sz="2000" dirty="0">
                <a:effectLst/>
              </a:rPr>
              <a:t>.</a:t>
            </a:r>
          </a:p>
          <a:p>
            <a:pPr>
              <a:lnSpc>
                <a:spcPct val="100000"/>
              </a:lnSpc>
            </a:pPr>
            <a:endParaRPr lang="en-GB" sz="2000" dirty="0">
              <a:effectLst/>
            </a:endParaRPr>
          </a:p>
          <a:p>
            <a:pPr>
              <a:lnSpc>
                <a:spcPct val="100000"/>
              </a:lnSpc>
            </a:pPr>
            <a:r>
              <a:rPr lang="en-GB" sz="2000" dirty="0" err="1"/>
              <a:t>Materiali</a:t>
            </a:r>
            <a:r>
              <a:rPr lang="en-GB" sz="2000" dirty="0"/>
              <a:t> da </a:t>
            </a:r>
            <a:r>
              <a:rPr lang="en-GB" sz="2000" dirty="0" err="1"/>
              <a:t>sito</a:t>
            </a:r>
            <a:r>
              <a:rPr lang="en-GB" sz="2000" dirty="0"/>
              <a:t> </a:t>
            </a:r>
            <a:r>
              <a:rPr lang="en-GB" sz="2000" dirty="0" err="1"/>
              <a:t>docente</a:t>
            </a:r>
            <a:r>
              <a:rPr lang="en-GB" sz="2000" dirty="0"/>
              <a:t>.</a:t>
            </a:r>
            <a:endParaRPr lang="en-GB" sz="2000" dirty="0">
              <a:effectLst/>
            </a:endParaRPr>
          </a:p>
          <a:p>
            <a:pPr>
              <a:lnSpc>
                <a:spcPct val="100000"/>
              </a:lnSpc>
            </a:pPr>
            <a:endParaRPr lang="en-GB" sz="2000" dirty="0">
              <a:effectLst/>
            </a:endParaRPr>
          </a:p>
          <a:p>
            <a:pPr>
              <a:lnSpc>
                <a:spcPct val="100000"/>
              </a:lnSpc>
            </a:pPr>
            <a:endParaRPr lang="en-IT" sz="2000" dirty="0"/>
          </a:p>
        </p:txBody>
      </p:sp>
      <p:pic>
        <p:nvPicPr>
          <p:cNvPr id="10" name="Picture Placeholder 9">
            <a:extLst>
              <a:ext uri="{FF2B5EF4-FFF2-40B4-BE49-F238E27FC236}">
                <a16:creationId xmlns:a16="http://schemas.microsoft.com/office/drawing/2014/main" id="{B24951C2-C079-F008-D65A-AC03E8692E73}"/>
              </a:ext>
            </a:extLst>
          </p:cNvPr>
          <p:cNvPicPr>
            <a:picLocks noGrp="1" noChangeAspect="1"/>
          </p:cNvPicPr>
          <p:nvPr>
            <p:ph type="pic" sz="quarter" idx="13"/>
          </p:nvPr>
        </p:nvPicPr>
        <p:blipFill>
          <a:blip r:embed="rId2"/>
          <a:srcRect t="20029" b="20029"/>
          <a:stretch>
            <a:fillRect/>
          </a:stretch>
        </p:blipFill>
        <p:spPr>
          <a:prstGeom prst="rect">
            <a:avLst/>
          </a:prstGeom>
        </p:spPr>
      </p:pic>
      <p:pic>
        <p:nvPicPr>
          <p:cNvPr id="14" name="Picture Placeholder 13">
            <a:extLst>
              <a:ext uri="{FF2B5EF4-FFF2-40B4-BE49-F238E27FC236}">
                <a16:creationId xmlns:a16="http://schemas.microsoft.com/office/drawing/2014/main" id="{54E3F43A-ABC4-6582-19D0-C533808802FA}"/>
              </a:ext>
            </a:extLst>
          </p:cNvPr>
          <p:cNvPicPr>
            <a:picLocks noGrp="1" noChangeAspect="1"/>
          </p:cNvPicPr>
          <p:nvPr>
            <p:ph type="pic" sz="quarter" idx="14"/>
          </p:nvPr>
        </p:nvPicPr>
        <p:blipFill>
          <a:blip r:embed="rId3"/>
          <a:srcRect t="34169" b="34169"/>
          <a:stretch>
            <a:fillRect/>
          </a:stretch>
        </p:blipFill>
        <p:spPr>
          <a:xfrm>
            <a:off x="0" y="5788025"/>
            <a:ext cx="12192000" cy="1069975"/>
          </a:xfrm>
          <a:prstGeom prst="rect">
            <a:avLst/>
          </a:prstGeom>
        </p:spPr>
      </p:pic>
    </p:spTree>
    <p:extLst>
      <p:ext uri="{BB962C8B-B14F-4D97-AF65-F5344CB8AC3E}">
        <p14:creationId xmlns:p14="http://schemas.microsoft.com/office/powerpoint/2010/main" val="275056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a:xfrm>
            <a:off x="126243" y="2838433"/>
            <a:ext cx="5525581" cy="1676908"/>
          </a:xfrm>
        </p:spPr>
        <p:txBody>
          <a:bodyPr/>
          <a:lstStyle/>
          <a:p>
            <a:pPr algn="ctr"/>
            <a:r>
              <a:rPr lang="en-US" dirty="0">
                <a:latin typeface="Calibri" panose="020F0502020204030204" pitchFamily="34" charset="0"/>
                <a:cs typeface="Calibri" panose="020F0502020204030204" pitchFamily="34" charset="0"/>
              </a:rPr>
              <a:t>Un </a:t>
            </a:r>
            <a:r>
              <a:rPr lang="en-US" dirty="0" err="1">
                <a:latin typeface="Calibri" panose="020F0502020204030204" pitchFamily="34" charset="0"/>
                <a:cs typeface="Calibri" panose="020F0502020204030204" pitchFamily="34" charset="0"/>
              </a:rPr>
              <a:t>viaggio</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verso dove?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5034334" y="2385370"/>
            <a:ext cx="6014666" cy="2129971"/>
          </a:xfrm>
        </p:spPr>
        <p:txBody>
          <a:bodyPr/>
          <a:lstStyle/>
          <a:p>
            <a:r>
              <a:rPr lang="en-US" sz="2000" b="1" dirty="0" err="1">
                <a:latin typeface="Calibri" panose="020F0502020204030204" pitchFamily="34" charset="0"/>
                <a:cs typeface="Calibri" panose="020F0502020204030204" pitchFamily="34" charset="0"/>
              </a:rPr>
              <a:t>Quali</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sono</a:t>
            </a:r>
            <a:r>
              <a:rPr lang="en-US" sz="2000" b="1" dirty="0">
                <a:latin typeface="Calibri" panose="020F0502020204030204" pitchFamily="34" charset="0"/>
                <a:cs typeface="Calibri" panose="020F0502020204030204" pitchFamily="34" charset="0"/>
              </a:rPr>
              <a:t> ad </a:t>
            </a:r>
            <a:r>
              <a:rPr lang="en-US" sz="2000" b="1" dirty="0" err="1">
                <a:latin typeface="Calibri" panose="020F0502020204030204" pitchFamily="34" charset="0"/>
                <a:cs typeface="Calibri" panose="020F0502020204030204" pitchFamily="34" charset="0"/>
              </a:rPr>
              <a:t>oggi</a:t>
            </a:r>
            <a:r>
              <a:rPr lang="en-US" sz="2000" b="1" dirty="0">
                <a:latin typeface="Calibri" panose="020F0502020204030204" pitchFamily="34" charset="0"/>
                <a:cs typeface="Calibri" panose="020F0502020204030204" pitchFamily="34" charset="0"/>
              </a:rPr>
              <a:t> le </a:t>
            </a:r>
            <a:r>
              <a:rPr lang="en-US" sz="2000" b="1" dirty="0" err="1">
                <a:latin typeface="Calibri" panose="020F0502020204030204" pitchFamily="34" charset="0"/>
                <a:cs typeface="Calibri" panose="020F0502020204030204" pitchFamily="34" charset="0"/>
              </a:rPr>
              <a:t>vostre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domande</a:t>
            </a:r>
            <a:r>
              <a:rPr lang="en-US" sz="2000" b="1" dirty="0">
                <a:latin typeface="Calibri" panose="020F0502020204030204" pitchFamily="34" charset="0"/>
                <a:cs typeface="Calibri" panose="020F0502020204030204" pitchFamily="34" charset="0"/>
              </a:rPr>
              <a:t>?</a:t>
            </a:r>
          </a:p>
        </p:txBody>
      </p:sp>
      <p:pic>
        <p:nvPicPr>
          <p:cNvPr id="5" name="Picture Placeholder 4">
            <a:extLst>
              <a:ext uri="{FF2B5EF4-FFF2-40B4-BE49-F238E27FC236}">
                <a16:creationId xmlns:a16="http://schemas.microsoft.com/office/drawing/2014/main" id="{9BD7E66A-EEC5-ECD9-A9EC-7CF61B7FC1C8}"/>
              </a:ext>
            </a:extLst>
          </p:cNvPr>
          <p:cNvPicPr>
            <a:picLocks noGrp="1" noChangeAspect="1"/>
          </p:cNvPicPr>
          <p:nvPr>
            <p:ph type="pic" sz="quarter" idx="13"/>
          </p:nvPr>
        </p:nvPicPr>
        <p:blipFill>
          <a:blip r:embed="rId2"/>
          <a:srcRect t="20178" b="20178"/>
          <a:stretch>
            <a:fillRect/>
          </a:stretch>
        </p:blipFill>
        <p:spPr>
          <a:prstGeom prst="rect">
            <a:avLst/>
          </a:prstGeom>
        </p:spPr>
      </p:pic>
      <p:pic>
        <p:nvPicPr>
          <p:cNvPr id="13" name="Picture Placeholder 12">
            <a:extLst>
              <a:ext uri="{FF2B5EF4-FFF2-40B4-BE49-F238E27FC236}">
                <a16:creationId xmlns:a16="http://schemas.microsoft.com/office/drawing/2014/main" id="{387AE049-EB8A-F75F-8462-1CA1A7837A5C}"/>
              </a:ext>
            </a:extLst>
          </p:cNvPr>
          <p:cNvPicPr>
            <a:picLocks noGrp="1" noChangeAspect="1"/>
          </p:cNvPicPr>
          <p:nvPr>
            <p:ph type="pic" sz="quarter" idx="14"/>
          </p:nvPr>
        </p:nvPicPr>
        <p:blipFill>
          <a:blip r:embed="rId3"/>
          <a:srcRect t="34442" b="34442"/>
          <a:stretch>
            <a:fillRect/>
          </a:stretch>
        </p:blipFill>
        <p:spPr>
          <a:xfrm>
            <a:off x="0" y="5788025"/>
            <a:ext cx="12192000" cy="1069975"/>
          </a:xfrm>
          <a:prstGeom prst="rect">
            <a:avLst/>
          </a:prstGeom>
        </p:spPr>
      </p:pic>
    </p:spTree>
    <p:extLst>
      <p:ext uri="{BB962C8B-B14F-4D97-AF65-F5344CB8AC3E}">
        <p14:creationId xmlns:p14="http://schemas.microsoft.com/office/powerpoint/2010/main" val="132179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a:xfrm>
            <a:off x="329443" y="3361399"/>
            <a:ext cx="5525581" cy="1676908"/>
          </a:xfrm>
        </p:spPr>
        <p:txBody>
          <a:bodyPr/>
          <a:lstStyle/>
          <a:p>
            <a:pPr algn="ctr"/>
            <a:r>
              <a:rPr lang="en-US" cap="none" dirty="0"/>
              <a:t>C</a:t>
            </a:r>
            <a:r>
              <a:rPr lang="en-US" cap="none" dirty="0">
                <a:latin typeface="Calibri" panose="020F0502020204030204" pitchFamily="34" charset="0"/>
                <a:cs typeface="Calibri" panose="020F0502020204030204" pitchFamily="34" charset="0"/>
              </a:rPr>
              <a:t>on chi?</a:t>
            </a:r>
            <a:br>
              <a:rPr lang="en-US" cap="none" dirty="0">
                <a:latin typeface="Calibri" panose="020F0502020204030204" pitchFamily="34" charset="0"/>
                <a:cs typeface="Calibri" panose="020F0502020204030204" pitchFamily="34" charset="0"/>
              </a:rPr>
            </a:br>
            <a:br>
              <a:rPr lang="en-US" cap="none" dirty="0">
                <a:latin typeface="Calibri" panose="020F0502020204030204" pitchFamily="34" charset="0"/>
                <a:cs typeface="Calibri" panose="020F0502020204030204" pitchFamily="34" charset="0"/>
              </a:rPr>
            </a:br>
            <a:endParaRPr lang="en-US" cap="none"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4572000" y="2800768"/>
            <a:ext cx="5059958" cy="2706614"/>
          </a:xfrm>
        </p:spPr>
        <p:txBody>
          <a:bodyPr/>
          <a:lstStyle/>
          <a:p>
            <a:pPr marL="0" indent="0">
              <a:buNone/>
            </a:pPr>
            <a:r>
              <a:rPr lang="en-US" sz="2000" b="1" dirty="0">
                <a:latin typeface="Calibri" panose="020F0502020204030204" pitchFamily="34" charset="0"/>
                <a:cs typeface="Calibri" panose="020F0502020204030204" pitchFamily="34" charset="0"/>
              </a:rPr>
              <a:t>Alberto </a:t>
            </a:r>
            <a:r>
              <a:rPr lang="en-US" sz="2000" b="1" dirty="0" err="1">
                <a:latin typeface="Calibri" panose="020F0502020204030204" pitchFamily="34" charset="0"/>
                <a:cs typeface="Calibri" panose="020F0502020204030204" pitchFamily="34" charset="0"/>
              </a:rPr>
              <a:t>Zanutto</a:t>
            </a:r>
            <a:r>
              <a:rPr lang="en-US" sz="2000" b="1" dirty="0">
                <a:latin typeface="Calibri" panose="020F0502020204030204" pitchFamily="34" charset="0"/>
                <a:cs typeface="Calibri" panose="020F0502020204030204" pitchFamily="34" charset="0"/>
              </a:rPr>
              <a:t> Ph.D.</a:t>
            </a:r>
          </a:p>
          <a:p>
            <a:pPr marL="0" indent="0">
              <a:lnSpc>
                <a:spcPct val="100000"/>
              </a:lnSpc>
              <a:buNone/>
            </a:pPr>
            <a:r>
              <a:rPr lang="en-US" sz="2000" dirty="0"/>
              <a:t>Via Crescimbeni, 14 (primo piano)</a:t>
            </a:r>
          </a:p>
          <a:p>
            <a:pPr marL="0" indent="0">
              <a:lnSpc>
                <a:spcPct val="100000"/>
              </a:lnSpc>
              <a:buNone/>
            </a:pPr>
            <a:r>
              <a:rPr lang="en-US" sz="2000" dirty="0"/>
              <a:t>c</a:t>
            </a:r>
            <a:r>
              <a:rPr lang="en-US" sz="2000" dirty="0">
                <a:latin typeface="Calibri" panose="020F0502020204030204" pitchFamily="34" charset="0"/>
                <a:cs typeface="Calibri" panose="020F0502020204030204" pitchFamily="34" charset="0"/>
              </a:rPr>
              <a:t>ell. 348.3960</a:t>
            </a:r>
            <a:r>
              <a:rPr lang="en-US" sz="2000" dirty="0"/>
              <a:t>390</a:t>
            </a:r>
            <a:endParaRPr lang="en-US" sz="2000" dirty="0">
              <a:latin typeface="Calibri" panose="020F0502020204030204" pitchFamily="34" charset="0"/>
              <a:cs typeface="Calibri" panose="020F0502020204030204" pitchFamily="34" charset="0"/>
            </a:endParaRPr>
          </a:p>
          <a:p>
            <a:pPr marL="0" indent="0">
              <a:lnSpc>
                <a:spcPct val="100000"/>
              </a:lnSpc>
              <a:buNone/>
            </a:pPr>
            <a:r>
              <a:rPr lang="en-US" sz="2000" dirty="0" err="1"/>
              <a:t>alberto.zanutto@unimc.it</a:t>
            </a:r>
            <a:r>
              <a:rPr lang="en-US" sz="2000" dirty="0">
                <a:latin typeface="Calibri" panose="020F0502020204030204" pitchFamily="34" charset="0"/>
                <a:cs typeface="Calibri" panose="020F0502020204030204" pitchFamily="34" charset="0"/>
              </a:rPr>
              <a:t> </a:t>
            </a:r>
          </a:p>
          <a:p>
            <a:pPr marL="0" indent="0">
              <a:lnSpc>
                <a:spcPct val="100000"/>
              </a:lnSpc>
              <a:buNone/>
            </a:pPr>
            <a:endParaRPr lang="en-US" sz="2000" b="1" dirty="0"/>
          </a:p>
          <a:p>
            <a:pPr marL="0" indent="0">
              <a:lnSpc>
                <a:spcPct val="100000"/>
              </a:lnSpc>
              <a:buNone/>
            </a:pPr>
            <a:r>
              <a:rPr lang="en-US" sz="2000" b="1" dirty="0" err="1"/>
              <a:t>Temi</a:t>
            </a:r>
            <a:r>
              <a:rPr lang="en-US" sz="2000" dirty="0"/>
              <a:t>: </a:t>
            </a:r>
            <a:r>
              <a:rPr lang="en-US" sz="2000" dirty="0" err="1"/>
              <a:t>digitalizzazione</a:t>
            </a:r>
            <a:r>
              <a:rPr lang="en-US" sz="2000" dirty="0"/>
              <a:t> in </a:t>
            </a:r>
            <a:r>
              <a:rPr lang="en-US" sz="2000" dirty="0" err="1"/>
              <a:t>sanità</a:t>
            </a:r>
            <a:r>
              <a:rPr lang="en-US" sz="2000" dirty="0"/>
              <a:t>, </a:t>
            </a:r>
            <a:r>
              <a:rPr lang="en-US" sz="2000" dirty="0" err="1"/>
              <a:t>cambiamento</a:t>
            </a:r>
            <a:r>
              <a:rPr lang="en-US" sz="2000" dirty="0"/>
              <a:t> </a:t>
            </a:r>
            <a:r>
              <a:rPr lang="en-US" sz="2000" dirty="0" err="1"/>
              <a:t>organizzativo</a:t>
            </a:r>
            <a:r>
              <a:rPr lang="en-US" sz="2000" dirty="0"/>
              <a:t>; </a:t>
            </a:r>
            <a:r>
              <a:rPr lang="en-US" sz="2000" dirty="0" err="1"/>
              <a:t>organizzazione</a:t>
            </a:r>
            <a:r>
              <a:rPr lang="en-US" sz="2000" dirty="0"/>
              <a:t> </a:t>
            </a:r>
            <a:r>
              <a:rPr lang="en-US" sz="2000" dirty="0" err="1"/>
              <a:t>dei</a:t>
            </a:r>
            <a:r>
              <a:rPr lang="en-US" sz="2000" dirty="0"/>
              <a:t> </a:t>
            </a:r>
            <a:r>
              <a:rPr lang="en-US" sz="2000" dirty="0" err="1"/>
              <a:t>servizi</a:t>
            </a:r>
            <a:r>
              <a:rPr lang="en-US" sz="2000" dirty="0"/>
              <a:t> </a:t>
            </a:r>
            <a:r>
              <a:rPr lang="en-US" sz="2000" dirty="0" err="1"/>
              <a:t>sociali</a:t>
            </a:r>
            <a:r>
              <a:rPr lang="en-US" sz="2000" dirty="0"/>
              <a:t>, cyber security, management</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9BD7E66A-EEC5-ECD9-A9EC-7CF61B7FC1C8}"/>
              </a:ext>
            </a:extLst>
          </p:cNvPr>
          <p:cNvPicPr>
            <a:picLocks noGrp="1" noChangeAspect="1"/>
          </p:cNvPicPr>
          <p:nvPr>
            <p:ph type="pic" sz="quarter" idx="13"/>
          </p:nvPr>
        </p:nvPicPr>
        <p:blipFill>
          <a:blip r:embed="rId2"/>
          <a:srcRect t="20178" b="20178"/>
          <a:stretch>
            <a:fillRect/>
          </a:stretch>
        </p:blipFill>
        <p:spPr>
          <a:prstGeom prst="rect">
            <a:avLst/>
          </a:prstGeom>
        </p:spPr>
      </p:pic>
      <p:pic>
        <p:nvPicPr>
          <p:cNvPr id="13" name="Picture Placeholder 12">
            <a:extLst>
              <a:ext uri="{FF2B5EF4-FFF2-40B4-BE49-F238E27FC236}">
                <a16:creationId xmlns:a16="http://schemas.microsoft.com/office/drawing/2014/main" id="{387AE049-EB8A-F75F-8462-1CA1A7837A5C}"/>
              </a:ext>
            </a:extLst>
          </p:cNvPr>
          <p:cNvPicPr>
            <a:picLocks noGrp="1" noChangeAspect="1"/>
          </p:cNvPicPr>
          <p:nvPr>
            <p:ph type="pic" sz="quarter" idx="14"/>
          </p:nvPr>
        </p:nvPicPr>
        <p:blipFill>
          <a:blip r:embed="rId3"/>
          <a:srcRect t="34442" b="34442"/>
          <a:stretch>
            <a:fillRect/>
          </a:stretch>
        </p:blipFill>
        <p:spPr>
          <a:xfrm>
            <a:off x="0" y="5788025"/>
            <a:ext cx="12192000" cy="1069975"/>
          </a:xfrm>
          <a:prstGeom prst="rect">
            <a:avLst/>
          </a:prstGeom>
        </p:spPr>
      </p:pic>
      <p:pic>
        <p:nvPicPr>
          <p:cNvPr id="7" name="Picture 6" descr="A person wearing sunglasses and standing in the snow&#10;&#10;Description automatically generated with low confidence">
            <a:extLst>
              <a:ext uri="{FF2B5EF4-FFF2-40B4-BE49-F238E27FC236}">
                <a16:creationId xmlns:a16="http://schemas.microsoft.com/office/drawing/2014/main" id="{F4C5AC3F-A188-FE34-284F-E2B5E81D1CD3}"/>
              </a:ext>
            </a:extLst>
          </p:cNvPr>
          <p:cNvPicPr>
            <a:picLocks noChangeAspect="1"/>
          </p:cNvPicPr>
          <p:nvPr/>
        </p:nvPicPr>
        <p:blipFill>
          <a:blip r:embed="rId4"/>
          <a:stretch>
            <a:fillRect/>
          </a:stretch>
        </p:blipFill>
        <p:spPr>
          <a:xfrm>
            <a:off x="9631958" y="2435886"/>
            <a:ext cx="2478708" cy="2933700"/>
          </a:xfrm>
          <a:prstGeom prst="rect">
            <a:avLst/>
          </a:prstGeom>
        </p:spPr>
      </p:pic>
    </p:spTree>
    <p:extLst>
      <p:ext uri="{BB962C8B-B14F-4D97-AF65-F5344CB8AC3E}">
        <p14:creationId xmlns:p14="http://schemas.microsoft.com/office/powerpoint/2010/main" val="123210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a:xfrm>
            <a:off x="1536700" y="3429000"/>
            <a:ext cx="4216400" cy="978408"/>
          </a:xfrm>
        </p:spPr>
        <p:txBody>
          <a:bodyPr/>
          <a:lstStyle/>
          <a:p>
            <a:r>
              <a:rPr lang="en-US" dirty="0">
                <a:latin typeface="Calibri" panose="020F0502020204030204" pitchFamily="34" charset="0"/>
                <a:cs typeface="Calibri" panose="020F0502020204030204" pitchFamily="34" charset="0"/>
              </a:rPr>
              <a:t>Un </a:t>
            </a:r>
            <a:r>
              <a:rPr lang="en-US" dirty="0" err="1">
                <a:latin typeface="Calibri" panose="020F0502020204030204" pitchFamily="34" charset="0"/>
                <a:cs typeface="Calibri" panose="020F0502020204030204" pitchFamily="34" charset="0"/>
              </a:rPr>
              <a:t>viaggio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alla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scoperta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delle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organizzaZIONI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internazionali</a:t>
            </a:r>
            <a:r>
              <a:rPr lang="en-US" dirty="0">
                <a:latin typeface="Calibri" panose="020F0502020204030204" pitchFamily="34" charset="0"/>
                <a:cs typeface="Calibri" panose="020F0502020204030204" pitchFamily="34" charset="0"/>
              </a:rPr>
              <a:t> e </a:t>
            </a:r>
            <a:r>
              <a:rPr lang="en-US" dirty="0" err="1">
                <a:latin typeface="Calibri" panose="020F0502020204030204" pitchFamily="34" charset="0"/>
                <a:cs typeface="Calibri" panose="020F0502020204030204" pitchFamily="34" charset="0"/>
              </a:rPr>
              <a:t>della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gestione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delle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risorse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umane</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6235700" y="2651760"/>
            <a:ext cx="5689600" cy="2332871"/>
          </a:xfrm>
        </p:spPr>
        <p:txBody>
          <a:bodyPr/>
          <a:lstStyle/>
          <a:p>
            <a:r>
              <a:rPr lang="en-US" dirty="0" err="1">
                <a:latin typeface="Calibri" panose="020F0502020204030204" pitchFamily="34" charset="0"/>
                <a:cs typeface="Calibri" panose="020F0502020204030204" pitchFamily="34" charset="0"/>
              </a:rPr>
              <a:t>Strutture</a:t>
            </a:r>
            <a:r>
              <a:rPr lang="en-US" dirty="0">
                <a:latin typeface="Calibri" panose="020F0502020204030204" pitchFamily="34" charset="0"/>
                <a:cs typeface="Calibri" panose="020F0502020204030204" pitchFamily="34" charset="0"/>
              </a:rPr>
              <a:t> e </a:t>
            </a:r>
            <a:r>
              <a:rPr lang="en-US" dirty="0" err="1">
                <a:latin typeface="Calibri" panose="020F0502020204030204" pitchFamily="34" charset="0"/>
                <a:cs typeface="Calibri" panose="020F0502020204030204" pitchFamily="34" charset="0"/>
              </a:rPr>
              <a:t>funzioni</a:t>
            </a:r>
            <a:endParaRPr lang="en-US" dirty="0">
              <a:latin typeface="Calibri" panose="020F0502020204030204" pitchFamily="34" charset="0"/>
              <a:cs typeface="Calibri" panose="020F0502020204030204" pitchFamily="34" charset="0"/>
            </a:endParaRPr>
          </a:p>
          <a:p>
            <a:r>
              <a:rPr lang="en-US" dirty="0"/>
              <a:t>Pace e </a:t>
            </a:r>
            <a:r>
              <a:rPr lang="en-US" dirty="0" err="1"/>
              <a:t>sicurezza</a:t>
            </a:r>
            <a:endParaRPr lang="en-US" dirty="0">
              <a:latin typeface="Calibri" panose="020F0502020204030204" pitchFamily="34" charset="0"/>
              <a:cs typeface="Calibri" panose="020F0502020204030204" pitchFamily="34" charset="0"/>
            </a:endParaRPr>
          </a:p>
          <a:p>
            <a:r>
              <a:rPr lang="en-US" dirty="0" err="1"/>
              <a:t>Affari</a:t>
            </a:r>
            <a:r>
              <a:rPr lang="en-US" dirty="0"/>
              <a:t> </a:t>
            </a:r>
            <a:r>
              <a:rPr lang="en-US" dirty="0" err="1"/>
              <a:t>umanitari</a:t>
            </a:r>
            <a:r>
              <a:rPr lang="en-US" dirty="0"/>
              <a:t> e </a:t>
            </a:r>
            <a:r>
              <a:rPr lang="en-US" dirty="0" err="1"/>
              <a:t>sociali</a:t>
            </a:r>
            <a:r>
              <a:rPr lang="en-US" dirty="0"/>
              <a:t> </a:t>
            </a:r>
          </a:p>
          <a:p>
            <a:r>
              <a:rPr lang="en-US" dirty="0">
                <a:latin typeface="Calibri" panose="020F0502020204030204" pitchFamily="34" charset="0"/>
                <a:cs typeface="Calibri" panose="020F0502020204030204" pitchFamily="34" charset="0"/>
              </a:rPr>
              <a:t>Economia e </a:t>
            </a:r>
            <a:r>
              <a:rPr lang="en-US" dirty="0" err="1">
                <a:latin typeface="Calibri" panose="020F0502020204030204" pitchFamily="34" charset="0"/>
                <a:cs typeface="Calibri" panose="020F0502020204030204" pitchFamily="34" charset="0"/>
              </a:rPr>
              <a:t>mercati</a:t>
            </a:r>
            <a:r>
              <a:rPr lang="en-US" dirty="0">
                <a:latin typeface="Calibri" panose="020F0502020204030204" pitchFamily="34" charset="0"/>
                <a:cs typeface="Calibri" panose="020F0502020204030204" pitchFamily="34" charset="0"/>
              </a:rPr>
              <a:t> </a:t>
            </a:r>
          </a:p>
          <a:p>
            <a:r>
              <a:rPr lang="en-US" dirty="0" err="1">
                <a:latin typeface="Calibri" panose="020F0502020204030204" pitchFamily="34" charset="0"/>
                <a:cs typeface="Calibri" panose="020F0502020204030204" pitchFamily="34" charset="0"/>
              </a:rPr>
              <a:t>Gestione</a:t>
            </a:r>
            <a:r>
              <a:rPr lang="en-US" dirty="0">
                <a:latin typeface="Calibri" panose="020F0502020204030204" pitchFamily="34" charset="0"/>
                <a:cs typeface="Calibri" panose="020F0502020204030204" pitchFamily="34" charset="0"/>
              </a:rPr>
              <a:t> e management, HR…</a:t>
            </a:r>
          </a:p>
        </p:txBody>
      </p:sp>
      <p:pic>
        <p:nvPicPr>
          <p:cNvPr id="5" name="Picture Placeholder 4">
            <a:extLst>
              <a:ext uri="{FF2B5EF4-FFF2-40B4-BE49-F238E27FC236}">
                <a16:creationId xmlns:a16="http://schemas.microsoft.com/office/drawing/2014/main" id="{9BD7E66A-EEC5-ECD9-A9EC-7CF61B7FC1C8}"/>
              </a:ext>
            </a:extLst>
          </p:cNvPr>
          <p:cNvPicPr>
            <a:picLocks noGrp="1" noChangeAspect="1"/>
          </p:cNvPicPr>
          <p:nvPr>
            <p:ph type="pic" sz="quarter" idx="13"/>
          </p:nvPr>
        </p:nvPicPr>
        <p:blipFill>
          <a:blip r:embed="rId2"/>
          <a:srcRect t="20178" b="20178"/>
          <a:stretch>
            <a:fillRect/>
          </a:stretch>
        </p:blipFill>
        <p:spPr>
          <a:prstGeom prst="rect">
            <a:avLst/>
          </a:prstGeom>
        </p:spPr>
      </p:pic>
      <p:pic>
        <p:nvPicPr>
          <p:cNvPr id="13" name="Picture Placeholder 12">
            <a:extLst>
              <a:ext uri="{FF2B5EF4-FFF2-40B4-BE49-F238E27FC236}">
                <a16:creationId xmlns:a16="http://schemas.microsoft.com/office/drawing/2014/main" id="{387AE049-EB8A-F75F-8462-1CA1A7837A5C}"/>
              </a:ext>
            </a:extLst>
          </p:cNvPr>
          <p:cNvPicPr>
            <a:picLocks noGrp="1" noChangeAspect="1"/>
          </p:cNvPicPr>
          <p:nvPr>
            <p:ph type="pic" sz="quarter" idx="14"/>
          </p:nvPr>
        </p:nvPicPr>
        <p:blipFill>
          <a:blip r:embed="rId3"/>
          <a:srcRect t="34442" b="34442"/>
          <a:stretch>
            <a:fillRect/>
          </a:stretch>
        </p:blipFill>
        <p:spPr>
          <a:xfrm>
            <a:off x="0" y="5788025"/>
            <a:ext cx="12192000" cy="1069975"/>
          </a:xfrm>
          <a:prstGeom prst="rect">
            <a:avLst/>
          </a:prstGeom>
        </p:spPr>
      </p:pic>
    </p:spTree>
    <p:extLst>
      <p:ext uri="{BB962C8B-B14F-4D97-AF65-F5344CB8AC3E}">
        <p14:creationId xmlns:p14="http://schemas.microsoft.com/office/powerpoint/2010/main" val="23221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D180A-E7DF-BA34-685C-137CD480F2A6}"/>
              </a:ext>
            </a:extLst>
          </p:cNvPr>
          <p:cNvSpPr>
            <a:spLocks noGrp="1"/>
          </p:cNvSpPr>
          <p:nvPr>
            <p:ph type="title"/>
          </p:nvPr>
        </p:nvSpPr>
        <p:spPr>
          <a:xfrm>
            <a:off x="457200" y="3429000"/>
            <a:ext cx="4214920" cy="978408"/>
          </a:xfrm>
        </p:spPr>
        <p:txBody>
          <a:bodyPr/>
          <a:lstStyle/>
          <a:p>
            <a:r>
              <a:rPr lang="en-IT" dirty="0"/>
              <a:t>Organizzazione aziendale</a:t>
            </a:r>
          </a:p>
        </p:txBody>
      </p:sp>
      <p:sp>
        <p:nvSpPr>
          <p:cNvPr id="4" name="Text Placeholder 3">
            <a:extLst>
              <a:ext uri="{FF2B5EF4-FFF2-40B4-BE49-F238E27FC236}">
                <a16:creationId xmlns:a16="http://schemas.microsoft.com/office/drawing/2014/main" id="{8D3CC098-BF1B-26CC-0255-4C6F51C982E0}"/>
              </a:ext>
            </a:extLst>
          </p:cNvPr>
          <p:cNvSpPr>
            <a:spLocks noGrp="1"/>
          </p:cNvSpPr>
          <p:nvPr>
            <p:ph type="body" sz="quarter" idx="16"/>
          </p:nvPr>
        </p:nvSpPr>
        <p:spPr>
          <a:xfrm>
            <a:off x="3929974" y="2854660"/>
            <a:ext cx="7804826" cy="2129971"/>
          </a:xfrm>
        </p:spPr>
        <p:txBody>
          <a:bodyPr/>
          <a:lstStyle/>
          <a:p>
            <a:r>
              <a:rPr lang="en-IT" dirty="0"/>
              <a:t>Entità formali e sociali che prevedono accordi transfrontalieri e stabilità nel tempo nell’attribuzione di significati e nella gestione</a:t>
            </a:r>
          </a:p>
          <a:p>
            <a:r>
              <a:rPr lang="en-IT" dirty="0"/>
              <a:t>Convergenza delle normative statali</a:t>
            </a:r>
          </a:p>
          <a:p>
            <a:r>
              <a:rPr lang="en-IT" dirty="0"/>
              <a:t>Strumenti, arene, attori</a:t>
            </a:r>
          </a:p>
        </p:txBody>
      </p:sp>
      <p:pic>
        <p:nvPicPr>
          <p:cNvPr id="6" name="Picture Placeholder 4">
            <a:extLst>
              <a:ext uri="{FF2B5EF4-FFF2-40B4-BE49-F238E27FC236}">
                <a16:creationId xmlns:a16="http://schemas.microsoft.com/office/drawing/2014/main" id="{FBA9F82B-E218-4FF4-B740-07C397C61C62}"/>
              </a:ext>
            </a:extLst>
          </p:cNvPr>
          <p:cNvPicPr>
            <a:picLocks noGrp="1" noChangeAspect="1"/>
          </p:cNvPicPr>
          <p:nvPr>
            <p:ph type="pic" sz="quarter" idx="13"/>
          </p:nvPr>
        </p:nvPicPr>
        <p:blipFill>
          <a:blip r:embed="rId2"/>
          <a:srcRect t="20178" b="20178"/>
          <a:stretch>
            <a:fillRect/>
          </a:stretch>
        </p:blipFill>
        <p:spPr>
          <a:prstGeom prst="rect">
            <a:avLst/>
          </a:prstGeom>
        </p:spPr>
      </p:pic>
      <p:pic>
        <p:nvPicPr>
          <p:cNvPr id="7" name="Picture Placeholder 12">
            <a:extLst>
              <a:ext uri="{FF2B5EF4-FFF2-40B4-BE49-F238E27FC236}">
                <a16:creationId xmlns:a16="http://schemas.microsoft.com/office/drawing/2014/main" id="{D13B9763-ED76-5209-F659-BB101511AB5D}"/>
              </a:ext>
            </a:extLst>
          </p:cNvPr>
          <p:cNvPicPr>
            <a:picLocks noGrp="1" noChangeAspect="1"/>
          </p:cNvPicPr>
          <p:nvPr>
            <p:ph type="pic" sz="quarter" idx="14"/>
          </p:nvPr>
        </p:nvPicPr>
        <p:blipFill>
          <a:blip r:embed="rId3"/>
          <a:srcRect t="34442" b="34442"/>
          <a:stretch>
            <a:fillRect/>
          </a:stretch>
        </p:blipFill>
        <p:spPr>
          <a:prstGeom prst="rect">
            <a:avLst/>
          </a:prstGeom>
        </p:spPr>
      </p:pic>
    </p:spTree>
    <p:extLst>
      <p:ext uri="{BB962C8B-B14F-4D97-AF65-F5344CB8AC3E}">
        <p14:creationId xmlns:p14="http://schemas.microsoft.com/office/powerpoint/2010/main" val="63816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00326D99-DAD3-4FED-A95F-BFF05E5EF0AC}"/>
              </a:ext>
            </a:extLst>
          </p:cNvPr>
          <p:cNvSpPr>
            <a:spLocks noGrp="1"/>
          </p:cNvSpPr>
          <p:nvPr>
            <p:ph type="title"/>
          </p:nvPr>
        </p:nvSpPr>
        <p:spPr>
          <a:xfrm>
            <a:off x="838200" y="498928"/>
            <a:ext cx="10515600" cy="796472"/>
          </a:xfrm>
        </p:spPr>
        <p:txBody>
          <a:bodyPr/>
          <a:lstStyle/>
          <a:p>
            <a:r>
              <a:rPr lang="en-US" dirty="0" err="1"/>
              <a:t>Percorsi</a:t>
            </a:r>
            <a:r>
              <a:rPr lang="en-US" dirty="0"/>
              <a:t> di </a:t>
            </a:r>
            <a:r>
              <a:rPr lang="en-US" dirty="0" err="1"/>
              <a:t>analisi</a:t>
            </a:r>
            <a:r>
              <a:rPr lang="en-US" dirty="0"/>
              <a:t> </a:t>
            </a:r>
            <a:r>
              <a:rPr lang="en-US" dirty="0" err="1"/>
              <a:t>delle</a:t>
            </a:r>
            <a:r>
              <a:rPr lang="en-US" dirty="0"/>
              <a:t> </a:t>
            </a:r>
            <a:r>
              <a:rPr lang="en-US" dirty="0" err="1"/>
              <a:t>organizzazioni</a:t>
            </a:r>
            <a:r>
              <a:rPr lang="en-US" dirty="0"/>
              <a:t> </a:t>
            </a:r>
            <a:r>
              <a:rPr lang="en-US" dirty="0" err="1"/>
              <a:t>interenazionali</a:t>
            </a:r>
            <a:endParaRPr lang="en-US" dirty="0"/>
          </a:p>
        </p:txBody>
      </p:sp>
      <p:sp>
        <p:nvSpPr>
          <p:cNvPr id="11" name="Text Placeholder 10">
            <a:extLst>
              <a:ext uri="{FF2B5EF4-FFF2-40B4-BE49-F238E27FC236}">
                <a16:creationId xmlns:a16="http://schemas.microsoft.com/office/drawing/2014/main" id="{BE2DDC6E-D6E2-48CA-B1EF-8C51295473D4}"/>
              </a:ext>
            </a:extLst>
          </p:cNvPr>
          <p:cNvSpPr>
            <a:spLocks noGrp="1"/>
          </p:cNvSpPr>
          <p:nvPr>
            <p:ph type="body" sz="quarter" idx="15"/>
          </p:nvPr>
        </p:nvSpPr>
        <p:spPr/>
        <p:txBody>
          <a:bodyPr/>
          <a:lstStyle/>
          <a:p>
            <a:r>
              <a:rPr lang="en-US" dirty="0" err="1"/>
              <a:t>Accordi</a:t>
            </a:r>
            <a:r>
              <a:rPr lang="en-US" dirty="0"/>
              <a:t> per </a:t>
            </a:r>
            <a:r>
              <a:rPr lang="en-US" dirty="0" err="1"/>
              <a:t>interessi</a:t>
            </a:r>
            <a:endParaRPr lang="en-US" dirty="0"/>
          </a:p>
        </p:txBody>
      </p:sp>
      <p:sp>
        <p:nvSpPr>
          <p:cNvPr id="31" name="Text Placeholder 30">
            <a:extLst>
              <a:ext uri="{FF2B5EF4-FFF2-40B4-BE49-F238E27FC236}">
                <a16:creationId xmlns:a16="http://schemas.microsoft.com/office/drawing/2014/main" id="{D6A052F4-BE1D-4BBE-A5E4-53A6742C7093}"/>
              </a:ext>
            </a:extLst>
          </p:cNvPr>
          <p:cNvSpPr>
            <a:spLocks noGrp="1"/>
          </p:cNvSpPr>
          <p:nvPr>
            <p:ph type="body" sz="quarter" idx="21"/>
          </p:nvPr>
        </p:nvSpPr>
        <p:spPr>
          <a:xfrm>
            <a:off x="4598696" y="2075688"/>
            <a:ext cx="2992684" cy="498496"/>
          </a:xfrm>
        </p:spPr>
        <p:txBody>
          <a:bodyPr/>
          <a:lstStyle/>
          <a:p>
            <a:r>
              <a:rPr lang="en-US" dirty="0" err="1"/>
              <a:t>Interdipendenza</a:t>
            </a:r>
            <a:endParaRPr lang="en-US" dirty="0"/>
          </a:p>
        </p:txBody>
      </p:sp>
      <p:sp>
        <p:nvSpPr>
          <p:cNvPr id="33" name="Text Placeholder 32">
            <a:extLst>
              <a:ext uri="{FF2B5EF4-FFF2-40B4-BE49-F238E27FC236}">
                <a16:creationId xmlns:a16="http://schemas.microsoft.com/office/drawing/2014/main" id="{E4CB779B-590A-4742-8EDD-C90A8A6EAAB2}"/>
              </a:ext>
            </a:extLst>
          </p:cNvPr>
          <p:cNvSpPr>
            <a:spLocks noGrp="1"/>
          </p:cNvSpPr>
          <p:nvPr>
            <p:ph type="body" sz="quarter" idx="23"/>
          </p:nvPr>
        </p:nvSpPr>
        <p:spPr>
          <a:xfrm>
            <a:off x="9199316" y="2232817"/>
            <a:ext cx="2992684" cy="498496"/>
          </a:xfrm>
        </p:spPr>
        <p:txBody>
          <a:bodyPr/>
          <a:lstStyle/>
          <a:p>
            <a:r>
              <a:rPr lang="en-US" dirty="0" err="1"/>
              <a:t>Globalizzazione</a:t>
            </a:r>
            <a:endParaRPr lang="en-US" dirty="0"/>
          </a:p>
        </p:txBody>
      </p:sp>
      <p:sp>
        <p:nvSpPr>
          <p:cNvPr id="35" name="Text Placeholder 34">
            <a:extLst>
              <a:ext uri="{FF2B5EF4-FFF2-40B4-BE49-F238E27FC236}">
                <a16:creationId xmlns:a16="http://schemas.microsoft.com/office/drawing/2014/main" id="{E06F30E7-03A1-4D44-9BA2-623641E2224B}"/>
              </a:ext>
            </a:extLst>
          </p:cNvPr>
          <p:cNvSpPr>
            <a:spLocks noGrp="1"/>
          </p:cNvSpPr>
          <p:nvPr>
            <p:ph type="body" sz="quarter" idx="25"/>
          </p:nvPr>
        </p:nvSpPr>
        <p:spPr/>
        <p:txBody>
          <a:bodyPr/>
          <a:lstStyle/>
          <a:p>
            <a:r>
              <a:rPr lang="en-US" dirty="0" err="1"/>
              <a:t>Relazioni</a:t>
            </a:r>
            <a:r>
              <a:rPr lang="en-US" dirty="0"/>
              <a:t> di forza</a:t>
            </a:r>
          </a:p>
        </p:txBody>
      </p:sp>
      <p:sp>
        <p:nvSpPr>
          <p:cNvPr id="37" name="Text Placeholder 36">
            <a:extLst>
              <a:ext uri="{FF2B5EF4-FFF2-40B4-BE49-F238E27FC236}">
                <a16:creationId xmlns:a16="http://schemas.microsoft.com/office/drawing/2014/main" id="{66CE0DB3-8A0B-4B77-9619-D0B01BF4275A}"/>
              </a:ext>
            </a:extLst>
          </p:cNvPr>
          <p:cNvSpPr>
            <a:spLocks noGrp="1"/>
          </p:cNvSpPr>
          <p:nvPr>
            <p:ph type="body" sz="quarter" idx="27"/>
          </p:nvPr>
        </p:nvSpPr>
        <p:spPr>
          <a:xfrm>
            <a:off x="7221783" y="4398264"/>
            <a:ext cx="2408599" cy="498496"/>
          </a:xfrm>
        </p:spPr>
        <p:txBody>
          <a:bodyPr/>
          <a:lstStyle/>
          <a:p>
            <a:r>
              <a:rPr lang="en-US" dirty="0" err="1"/>
              <a:t>Costruzione</a:t>
            </a:r>
            <a:r>
              <a:rPr lang="en-US" dirty="0"/>
              <a:t> </a:t>
            </a:r>
            <a:r>
              <a:rPr lang="en-US" dirty="0" err="1"/>
              <a:t>sociale</a:t>
            </a:r>
            <a:endParaRPr lang="en-US" dirty="0"/>
          </a:p>
        </p:txBody>
      </p:sp>
      <p:sp>
        <p:nvSpPr>
          <p:cNvPr id="14" name="TextBox 13">
            <a:extLst>
              <a:ext uri="{FF2B5EF4-FFF2-40B4-BE49-F238E27FC236}">
                <a16:creationId xmlns:a16="http://schemas.microsoft.com/office/drawing/2014/main" id="{166B6956-D3AB-7579-0805-6CBF517F7262}"/>
              </a:ext>
            </a:extLst>
          </p:cNvPr>
          <p:cNvSpPr txBox="1"/>
          <p:nvPr/>
        </p:nvSpPr>
        <p:spPr>
          <a:xfrm>
            <a:off x="2088188" y="5307716"/>
            <a:ext cx="8013700" cy="369332"/>
          </a:xfrm>
          <a:prstGeom prst="rect">
            <a:avLst/>
          </a:prstGeom>
          <a:noFill/>
        </p:spPr>
        <p:txBody>
          <a:bodyPr wrap="square" rtlCol="0">
            <a:spAutoFit/>
          </a:bodyPr>
          <a:lstStyle/>
          <a:p>
            <a:r>
              <a:rPr lang="en-IT" dirty="0"/>
              <a:t>Le risorse umane come elemento disvelante delle organizzazioni internazionali</a:t>
            </a:r>
          </a:p>
        </p:txBody>
      </p:sp>
    </p:spTree>
    <p:extLst>
      <p:ext uri="{BB962C8B-B14F-4D97-AF65-F5344CB8AC3E}">
        <p14:creationId xmlns:p14="http://schemas.microsoft.com/office/powerpoint/2010/main" val="168335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p:txBody>
          <a:bodyPr/>
          <a:lstStyle/>
          <a:p>
            <a:r>
              <a:rPr lang="en-US" dirty="0" err="1"/>
              <a:t>Apprendimenti</a:t>
            </a:r>
            <a:r>
              <a:rPr lang="en-US" dirty="0"/>
              <a:t> ATTESI</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p:txBody>
          <a:bodyPr/>
          <a:lstStyle/>
          <a:p>
            <a:r>
              <a:rPr lang="en-US" dirty="0"/>
              <a:t>CONOSCERE</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p:txBody>
          <a:bodyPr/>
          <a:lstStyle/>
          <a:p>
            <a:r>
              <a:rPr lang="en-US" dirty="0"/>
              <a:t>E </a:t>
            </a:r>
            <a:r>
              <a:rPr lang="en-US" dirty="0" err="1"/>
              <a:t>saper</a:t>
            </a:r>
            <a:r>
              <a:rPr lang="en-US" dirty="0"/>
              <a:t> </a:t>
            </a:r>
            <a:r>
              <a:rPr lang="en-US" dirty="0" err="1"/>
              <a:t>articolare</a:t>
            </a:r>
            <a:r>
              <a:rPr lang="en-US" dirty="0"/>
              <a:t> la </a:t>
            </a:r>
            <a:r>
              <a:rPr lang="en-US" dirty="0" err="1"/>
              <a:t>progettazione</a:t>
            </a:r>
            <a:r>
              <a:rPr lang="en-US" dirty="0"/>
              <a:t> </a:t>
            </a:r>
            <a:r>
              <a:rPr lang="en-US" dirty="0" err="1"/>
              <a:t>organizzativa</a:t>
            </a:r>
            <a:r>
              <a:rPr lang="en-US" dirty="0"/>
              <a:t> in </a:t>
            </a:r>
            <a:r>
              <a:rPr lang="en-US" dirty="0" err="1"/>
              <a:t>relazione</a:t>
            </a:r>
            <a:r>
              <a:rPr lang="en-US" dirty="0"/>
              <a:t> ai </a:t>
            </a:r>
            <a:r>
              <a:rPr lang="en-US" dirty="0" err="1"/>
              <a:t>fattori</a:t>
            </a:r>
            <a:r>
              <a:rPr lang="en-US" dirty="0"/>
              <a:t> </a:t>
            </a:r>
            <a:r>
              <a:rPr lang="en-US" dirty="0" err="1"/>
              <a:t>contingenti</a:t>
            </a:r>
            <a:r>
              <a:rPr lang="en-US" dirty="0"/>
              <a:t> e alle </a:t>
            </a:r>
            <a:r>
              <a:rPr lang="en-US" dirty="0" err="1"/>
              <a:t>teorie</a:t>
            </a:r>
            <a:r>
              <a:rPr lang="en-US" dirty="0"/>
              <a:t> di </a:t>
            </a:r>
            <a:r>
              <a:rPr lang="en-US" dirty="0" err="1"/>
              <a:t>riferimento</a:t>
            </a:r>
            <a:endParaRPr lang="en-US" dirty="0"/>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p:txBody>
          <a:bodyPr/>
          <a:lstStyle/>
          <a:p>
            <a:r>
              <a:rPr lang="en-US" dirty="0"/>
              <a:t>Ri-</a:t>
            </a:r>
            <a:r>
              <a:rPr lang="en-US" dirty="0" err="1"/>
              <a:t>Costruire</a:t>
            </a:r>
            <a:r>
              <a:rPr lang="en-US" dirty="0"/>
              <a:t> </a:t>
            </a:r>
            <a:r>
              <a:rPr lang="en-US" dirty="0" err="1"/>
              <a:t>cornici</a:t>
            </a:r>
            <a:r>
              <a:rPr lang="en-US" dirty="0"/>
              <a:t> interpretative</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p:txBody>
          <a:bodyPr/>
          <a:lstStyle/>
          <a:p>
            <a:r>
              <a:rPr lang="en-US" dirty="0"/>
              <a:t>E </a:t>
            </a:r>
            <a:r>
              <a:rPr lang="en-US" dirty="0" err="1"/>
              <a:t>articolare</a:t>
            </a:r>
            <a:r>
              <a:rPr lang="en-US" dirty="0"/>
              <a:t> </a:t>
            </a:r>
            <a:r>
              <a:rPr lang="en-US" dirty="0" err="1"/>
              <a:t>pensieri</a:t>
            </a:r>
            <a:r>
              <a:rPr lang="en-US" dirty="0"/>
              <a:t> </a:t>
            </a:r>
            <a:r>
              <a:rPr lang="en-US" dirty="0" err="1"/>
              <a:t>diretti</a:t>
            </a:r>
            <a:r>
              <a:rPr lang="en-US" dirty="0"/>
              <a:t> e </a:t>
            </a:r>
            <a:r>
              <a:rPr lang="en-US" dirty="0" err="1"/>
              <a:t>laterali</a:t>
            </a:r>
            <a:r>
              <a:rPr lang="en-US" dirty="0"/>
              <a:t> </a:t>
            </a:r>
            <a:r>
              <a:rPr lang="en-US" dirty="0" err="1"/>
              <a:t>sulle</a:t>
            </a:r>
            <a:r>
              <a:rPr lang="en-US" dirty="0"/>
              <a:t> </a:t>
            </a:r>
            <a:r>
              <a:rPr lang="en-US" dirty="0" err="1"/>
              <a:t>scelte</a:t>
            </a:r>
            <a:r>
              <a:rPr lang="en-US" dirty="0"/>
              <a:t> di </a:t>
            </a:r>
            <a:r>
              <a:rPr lang="en-US" dirty="0" err="1"/>
              <a:t>progettazione</a:t>
            </a:r>
            <a:r>
              <a:rPr lang="en-US" dirty="0"/>
              <a:t> </a:t>
            </a:r>
            <a:r>
              <a:rPr lang="en-US" dirty="0" err="1"/>
              <a:t>organizzativa</a:t>
            </a:r>
            <a:r>
              <a:rPr lang="en-US" dirty="0"/>
              <a:t> in </a:t>
            </a:r>
            <a:r>
              <a:rPr lang="en-US" dirty="0" err="1"/>
              <a:t>relazione</a:t>
            </a:r>
            <a:r>
              <a:rPr lang="en-US" dirty="0"/>
              <a:t> alle </a:t>
            </a:r>
            <a:r>
              <a:rPr lang="en-US" dirty="0" err="1"/>
              <a:t>altre</a:t>
            </a:r>
            <a:r>
              <a:rPr lang="en-US" dirty="0"/>
              <a:t> discipline </a:t>
            </a:r>
            <a:r>
              <a:rPr lang="en-US" dirty="0" err="1"/>
              <a:t>alla</a:t>
            </a:r>
            <a:r>
              <a:rPr lang="en-US" dirty="0"/>
              <a:t> luce </a:t>
            </a:r>
            <a:r>
              <a:rPr lang="en-US" dirty="0" err="1"/>
              <a:t>anche</a:t>
            </a:r>
            <a:r>
              <a:rPr lang="en-US" dirty="0"/>
              <a:t> </a:t>
            </a:r>
            <a:r>
              <a:rPr lang="en-US" dirty="0" err="1"/>
              <a:t>della</a:t>
            </a:r>
            <a:r>
              <a:rPr lang="en-US" dirty="0"/>
              <a:t> </a:t>
            </a:r>
            <a:r>
              <a:rPr lang="en-US" dirty="0" err="1"/>
              <a:t>cronaca</a:t>
            </a:r>
            <a:r>
              <a:rPr lang="en-US" dirty="0"/>
              <a:t> di </a:t>
            </a:r>
            <a:r>
              <a:rPr lang="en-US" dirty="0" err="1"/>
              <a:t>settore</a:t>
            </a:r>
            <a:endParaRPr lang="en-US" dirty="0"/>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p:txBody>
          <a:bodyPr/>
          <a:lstStyle/>
          <a:p>
            <a:r>
              <a:rPr lang="en-US" dirty="0" err="1"/>
              <a:t>Applicare</a:t>
            </a:r>
            <a:endParaRPr lang="en-US" dirty="0"/>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p:txBody>
          <a:bodyPr/>
          <a:lstStyle/>
          <a:p>
            <a:r>
              <a:rPr lang="en-US" dirty="0"/>
              <a:t>I </a:t>
            </a:r>
            <a:r>
              <a:rPr lang="en-US" dirty="0" err="1"/>
              <a:t>concetti</a:t>
            </a:r>
            <a:r>
              <a:rPr lang="en-US" dirty="0"/>
              <a:t> </a:t>
            </a:r>
            <a:r>
              <a:rPr lang="en-US" dirty="0" err="1"/>
              <a:t>appresi</a:t>
            </a:r>
            <a:r>
              <a:rPr lang="en-US" dirty="0"/>
              <a:t> alle </a:t>
            </a:r>
            <a:r>
              <a:rPr lang="en-US" dirty="0" err="1"/>
              <a:t>pratiche</a:t>
            </a:r>
            <a:r>
              <a:rPr lang="en-US" dirty="0"/>
              <a:t> </a:t>
            </a:r>
            <a:r>
              <a:rPr lang="en-US" dirty="0" err="1"/>
              <a:t>osservate</a:t>
            </a:r>
            <a:r>
              <a:rPr lang="en-US" dirty="0"/>
              <a:t> </a:t>
            </a:r>
            <a:r>
              <a:rPr lang="en-US" dirty="0" err="1"/>
              <a:t>nei</a:t>
            </a:r>
            <a:r>
              <a:rPr lang="en-US" dirty="0"/>
              <a:t> </a:t>
            </a:r>
            <a:r>
              <a:rPr lang="en-US" dirty="0" err="1"/>
              <a:t>contesti</a:t>
            </a:r>
            <a:r>
              <a:rPr lang="en-US" dirty="0"/>
              <a:t> </a:t>
            </a:r>
            <a:r>
              <a:rPr lang="en-US" dirty="0" err="1"/>
              <a:t>organizzativi</a:t>
            </a:r>
            <a:r>
              <a:rPr lang="en-US" dirty="0"/>
              <a:t> </a:t>
            </a:r>
            <a:r>
              <a:rPr lang="en-US" dirty="0" err="1"/>
              <a:t>attraverso</a:t>
            </a:r>
            <a:r>
              <a:rPr lang="en-US" dirty="0"/>
              <a:t> </a:t>
            </a:r>
            <a:r>
              <a:rPr lang="en-US" dirty="0" err="1"/>
              <a:t>strumenti</a:t>
            </a:r>
            <a:r>
              <a:rPr lang="en-US" dirty="0"/>
              <a:t> di </a:t>
            </a:r>
            <a:r>
              <a:rPr lang="en-US" dirty="0" err="1"/>
              <a:t>rilevazione</a:t>
            </a:r>
            <a:r>
              <a:rPr lang="en-US" dirty="0"/>
              <a:t> </a:t>
            </a:r>
            <a:r>
              <a:rPr lang="en-US" dirty="0" err="1"/>
              <a:t>adeguati</a:t>
            </a:r>
            <a:endParaRPr lang="en-US" dirty="0"/>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p:txBody>
          <a:bodyPr/>
          <a:lstStyle/>
          <a:p>
            <a:r>
              <a:rPr lang="en-US" dirty="0"/>
              <a:t>SOFT SKILL</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p:txBody>
          <a:bodyPr/>
          <a:lstStyle/>
          <a:p>
            <a:r>
              <a:rPr lang="en-US" dirty="0" err="1"/>
              <a:t>Lavorare</a:t>
            </a:r>
            <a:r>
              <a:rPr lang="en-US" dirty="0"/>
              <a:t> in Gruppo </a:t>
            </a:r>
            <a:r>
              <a:rPr lang="en-US" dirty="0" err="1"/>
              <a:t>perchè</a:t>
            </a:r>
            <a:r>
              <a:rPr lang="en-US" dirty="0"/>
              <a:t> </a:t>
            </a:r>
            <a:r>
              <a:rPr lang="en-US" dirty="0" err="1"/>
              <a:t>l’apprendimento</a:t>
            </a:r>
            <a:r>
              <a:rPr lang="en-US" dirty="0"/>
              <a:t> </a:t>
            </a:r>
            <a:r>
              <a:rPr lang="en-US" dirty="0" err="1"/>
              <a:t>è</a:t>
            </a:r>
            <a:r>
              <a:rPr lang="en-US" dirty="0"/>
              <a:t> </a:t>
            </a:r>
            <a:r>
              <a:rPr lang="en-US" dirty="0" err="1"/>
              <a:t>soprattutto</a:t>
            </a:r>
            <a:r>
              <a:rPr lang="en-US" dirty="0"/>
              <a:t> </a:t>
            </a:r>
            <a:r>
              <a:rPr lang="en-US" dirty="0" err="1"/>
              <a:t>una</a:t>
            </a:r>
            <a:r>
              <a:rPr lang="en-US" dirty="0"/>
              <a:t> </a:t>
            </a:r>
            <a:r>
              <a:rPr lang="en-US" dirty="0" err="1"/>
              <a:t>attività</a:t>
            </a:r>
            <a:r>
              <a:rPr lang="en-US" dirty="0"/>
              <a:t> </a:t>
            </a:r>
            <a:r>
              <a:rPr lang="en-US" dirty="0" err="1"/>
              <a:t>sociale</a:t>
            </a:r>
            <a:r>
              <a:rPr lang="en-US" dirty="0"/>
              <a:t>; </a:t>
            </a:r>
            <a:r>
              <a:rPr lang="en-US" dirty="0" err="1"/>
              <a:t>parlare</a:t>
            </a:r>
            <a:r>
              <a:rPr lang="en-US" dirty="0"/>
              <a:t> in </a:t>
            </a:r>
            <a:r>
              <a:rPr lang="en-US" dirty="0" err="1"/>
              <a:t>pubblico</a:t>
            </a:r>
            <a:r>
              <a:rPr lang="en-US" dirty="0"/>
              <a:t>, </a:t>
            </a:r>
            <a:r>
              <a:rPr lang="en-US" dirty="0" err="1"/>
              <a:t>perché</a:t>
            </a:r>
            <a:r>
              <a:rPr lang="en-US" dirty="0"/>
              <a:t> </a:t>
            </a:r>
            <a:r>
              <a:rPr lang="en-US" dirty="0" err="1"/>
              <a:t>nelle</a:t>
            </a:r>
            <a:r>
              <a:rPr lang="en-US" dirty="0"/>
              <a:t> </a:t>
            </a:r>
            <a:r>
              <a:rPr lang="en-US" dirty="0" err="1"/>
              <a:t>organizzazioni</a:t>
            </a:r>
            <a:r>
              <a:rPr lang="en-US" dirty="0"/>
              <a:t> </a:t>
            </a:r>
            <a:r>
              <a:rPr lang="en-US" dirty="0" err="1"/>
              <a:t>bisogna</a:t>
            </a:r>
            <a:r>
              <a:rPr lang="en-US" dirty="0"/>
              <a:t> </a:t>
            </a:r>
            <a:r>
              <a:rPr lang="en-US" dirty="0" err="1"/>
              <a:t>metterci</a:t>
            </a:r>
            <a:r>
              <a:rPr lang="en-US" dirty="0"/>
              <a:t> tutt3 </a:t>
            </a:r>
            <a:r>
              <a:rPr lang="en-US" dirty="0" err="1"/>
              <a:t>sé</a:t>
            </a:r>
            <a:r>
              <a:rPr lang="en-US" dirty="0"/>
              <a:t> </a:t>
            </a:r>
            <a:r>
              <a:rPr lang="en-US" dirty="0" err="1"/>
              <a:t>stessi</a:t>
            </a:r>
            <a:endParaRPr lang="en-US" dirty="0"/>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p:txBody>
          <a:bodyPr/>
          <a:lstStyle/>
          <a:p>
            <a:r>
              <a:rPr lang="en-US" dirty="0" err="1"/>
              <a:t>Riflessività</a:t>
            </a:r>
            <a:endParaRPr lang="en-US" dirty="0"/>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p:txBody>
          <a:bodyPr/>
          <a:lstStyle/>
          <a:p>
            <a:r>
              <a:rPr lang="en-US" dirty="0" err="1"/>
              <a:t>Capacità</a:t>
            </a:r>
            <a:r>
              <a:rPr lang="en-US" dirty="0"/>
              <a:t> di </a:t>
            </a:r>
            <a:r>
              <a:rPr lang="en-US" dirty="0" err="1"/>
              <a:t>guardare</a:t>
            </a:r>
            <a:r>
              <a:rPr lang="en-US" dirty="0"/>
              <a:t> </a:t>
            </a:r>
            <a:r>
              <a:rPr lang="en-US" dirty="0" err="1"/>
              <a:t>alla</a:t>
            </a:r>
            <a:r>
              <a:rPr lang="en-US" dirty="0"/>
              <a:t> </a:t>
            </a:r>
            <a:r>
              <a:rPr lang="en-US" dirty="0" err="1"/>
              <a:t>realtà</a:t>
            </a:r>
            <a:r>
              <a:rPr lang="en-US" dirty="0"/>
              <a:t> con uno </a:t>
            </a:r>
            <a:r>
              <a:rPr lang="en-US" dirty="0" err="1"/>
              <a:t>sguardo</a:t>
            </a:r>
            <a:r>
              <a:rPr lang="en-US" dirty="0"/>
              <a:t> curioso e </a:t>
            </a:r>
            <a:r>
              <a:rPr lang="en-US" dirty="0" err="1"/>
              <a:t>poliedrico</a:t>
            </a:r>
            <a:r>
              <a:rPr lang="en-US" dirty="0"/>
              <a:t>, </a:t>
            </a:r>
            <a:r>
              <a:rPr lang="en-US" dirty="0" err="1"/>
              <a:t>attento</a:t>
            </a:r>
            <a:r>
              <a:rPr lang="en-US" dirty="0"/>
              <a:t> a </a:t>
            </a:r>
            <a:r>
              <a:rPr lang="en-US" dirty="0" err="1"/>
              <a:t>cogliere</a:t>
            </a:r>
            <a:r>
              <a:rPr lang="en-US" dirty="0"/>
              <a:t> </a:t>
            </a:r>
            <a:r>
              <a:rPr lang="en-US" dirty="0" err="1"/>
              <a:t>i</a:t>
            </a:r>
            <a:r>
              <a:rPr lang="en-US" dirty="0"/>
              <a:t> </a:t>
            </a:r>
            <a:r>
              <a:rPr lang="en-US" dirty="0" err="1"/>
              <a:t>segnali</a:t>
            </a:r>
            <a:r>
              <a:rPr lang="en-US" dirty="0"/>
              <a:t> del </a:t>
            </a:r>
            <a:r>
              <a:rPr lang="en-US" dirty="0" err="1"/>
              <a:t>cambiamento</a:t>
            </a:r>
            <a:endParaRPr lang="en-US" dirty="0"/>
          </a:p>
        </p:txBody>
      </p:sp>
    </p:spTree>
    <p:extLst>
      <p:ext uri="{BB962C8B-B14F-4D97-AF65-F5344CB8AC3E}">
        <p14:creationId xmlns:p14="http://schemas.microsoft.com/office/powerpoint/2010/main" val="108001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itle 558">
            <a:extLst>
              <a:ext uri="{FF2B5EF4-FFF2-40B4-BE49-F238E27FC236}">
                <a16:creationId xmlns:a16="http://schemas.microsoft.com/office/drawing/2014/main" id="{0DE1AE44-1E98-4843-AABC-CB5A884AA739}"/>
              </a:ext>
            </a:extLst>
          </p:cNvPr>
          <p:cNvSpPr>
            <a:spLocks noGrp="1"/>
          </p:cNvSpPr>
          <p:nvPr>
            <p:ph type="title"/>
          </p:nvPr>
        </p:nvSpPr>
        <p:spPr/>
        <p:txBody>
          <a:bodyPr/>
          <a:lstStyle/>
          <a:p>
            <a:r>
              <a:rPr lang="en-US" dirty="0" err="1"/>
              <a:t>Contenuti</a:t>
            </a:r>
            <a:endParaRPr lang="en-US" dirty="0"/>
          </a:p>
        </p:txBody>
      </p:sp>
      <p:pic>
        <p:nvPicPr>
          <p:cNvPr id="567" name="Picture Placeholder 566" descr="City downtown area">
            <a:extLst>
              <a:ext uri="{FF2B5EF4-FFF2-40B4-BE49-F238E27FC236}">
                <a16:creationId xmlns:a16="http://schemas.microsoft.com/office/drawing/2014/main" id="{FABA6CF1-B4AA-2E97-D105-49B447498240}"/>
              </a:ext>
            </a:extLst>
          </p:cNvPr>
          <p:cNvPicPr>
            <a:picLocks noGrp="1" noChangeAspect="1"/>
          </p:cNvPicPr>
          <p:nvPr>
            <p:ph type="pic" sz="quarter" idx="15"/>
          </p:nvPr>
        </p:nvPicPr>
        <p:blipFill>
          <a:blip r:embed="rId2"/>
          <a:srcRect l="243" r="243"/>
          <a:stretch>
            <a:fillRect/>
          </a:stretch>
        </p:blipFill>
        <p:spPr/>
      </p:pic>
      <p:sp>
        <p:nvSpPr>
          <p:cNvPr id="24" name="Text Placeholder 23">
            <a:extLst>
              <a:ext uri="{FF2B5EF4-FFF2-40B4-BE49-F238E27FC236}">
                <a16:creationId xmlns:a16="http://schemas.microsoft.com/office/drawing/2014/main" id="{1A2623C5-D11D-478D-89FB-08576F6F146C}"/>
              </a:ext>
            </a:extLst>
          </p:cNvPr>
          <p:cNvSpPr>
            <a:spLocks noGrp="1"/>
          </p:cNvSpPr>
          <p:nvPr>
            <p:ph type="body" sz="quarter" idx="21"/>
          </p:nvPr>
        </p:nvSpPr>
        <p:spPr/>
        <p:txBody>
          <a:bodyPr/>
          <a:lstStyle/>
          <a:p>
            <a:r>
              <a:rPr lang="en-US" b="1" dirty="0" err="1"/>
              <a:t>Scenari</a:t>
            </a:r>
            <a:r>
              <a:rPr lang="en-US" b="1" dirty="0"/>
              <a:t> </a:t>
            </a:r>
            <a:r>
              <a:rPr lang="en-US" b="1" dirty="0" err="1"/>
              <a:t>MaCRO</a:t>
            </a:r>
            <a:endParaRPr lang="en-US" b="1" dirty="0"/>
          </a:p>
        </p:txBody>
      </p:sp>
      <p:pic>
        <p:nvPicPr>
          <p:cNvPr id="568" name="Picture Placeholder 567" descr="Chair facing the woods">
            <a:extLst>
              <a:ext uri="{FF2B5EF4-FFF2-40B4-BE49-F238E27FC236}">
                <a16:creationId xmlns:a16="http://schemas.microsoft.com/office/drawing/2014/main" id="{201EAA34-7739-9AF8-A2A3-CF00B4816328}"/>
              </a:ext>
            </a:extLst>
          </p:cNvPr>
          <p:cNvPicPr>
            <a:picLocks noGrp="1" noChangeAspect="1"/>
          </p:cNvPicPr>
          <p:nvPr>
            <p:ph type="pic" sz="quarter" idx="38"/>
          </p:nvPr>
        </p:nvPicPr>
        <p:blipFill>
          <a:blip r:embed="rId3"/>
          <a:srcRect l="243" r="243"/>
          <a:stretch>
            <a:fillRect/>
          </a:stretch>
        </p:blipFill>
        <p:spPr/>
      </p:pic>
      <p:sp>
        <p:nvSpPr>
          <p:cNvPr id="14" name="Text Placeholder 13">
            <a:extLst>
              <a:ext uri="{FF2B5EF4-FFF2-40B4-BE49-F238E27FC236}">
                <a16:creationId xmlns:a16="http://schemas.microsoft.com/office/drawing/2014/main" id="{D9036395-3643-4D4E-95D7-0B29D19C01DB}"/>
              </a:ext>
            </a:extLst>
          </p:cNvPr>
          <p:cNvSpPr>
            <a:spLocks noGrp="1"/>
          </p:cNvSpPr>
          <p:nvPr>
            <p:ph type="body" sz="quarter" idx="24"/>
          </p:nvPr>
        </p:nvSpPr>
        <p:spPr/>
        <p:txBody>
          <a:bodyPr/>
          <a:lstStyle/>
          <a:p>
            <a:r>
              <a:rPr lang="en-US" b="1" dirty="0" err="1"/>
              <a:t>L’ambiente</a:t>
            </a:r>
            <a:r>
              <a:rPr lang="en-US" b="1" dirty="0"/>
              <a:t> di </a:t>
            </a:r>
            <a:r>
              <a:rPr lang="en-US" b="1" dirty="0" err="1"/>
              <a:t>riferimento</a:t>
            </a:r>
            <a:endParaRPr lang="en-US" b="1" dirty="0"/>
          </a:p>
        </p:txBody>
      </p:sp>
      <p:sp>
        <p:nvSpPr>
          <p:cNvPr id="15" name="Text Placeholder 14">
            <a:extLst>
              <a:ext uri="{FF2B5EF4-FFF2-40B4-BE49-F238E27FC236}">
                <a16:creationId xmlns:a16="http://schemas.microsoft.com/office/drawing/2014/main" id="{99BE8D49-F053-400B-ADDC-743712E28E1D}"/>
              </a:ext>
            </a:extLst>
          </p:cNvPr>
          <p:cNvSpPr>
            <a:spLocks noGrp="1"/>
          </p:cNvSpPr>
          <p:nvPr>
            <p:ph type="body" sz="quarter" idx="25"/>
          </p:nvPr>
        </p:nvSpPr>
        <p:spPr/>
        <p:txBody>
          <a:bodyPr/>
          <a:lstStyle/>
          <a:p>
            <a:r>
              <a:rPr lang="en-US" dirty="0" err="1"/>
              <a:t>Relazioni</a:t>
            </a:r>
            <a:r>
              <a:rPr lang="en-US" dirty="0"/>
              <a:t> </a:t>
            </a:r>
            <a:r>
              <a:rPr lang="en-US" dirty="0" err="1"/>
              <a:t>formali</a:t>
            </a:r>
            <a:r>
              <a:rPr lang="en-US" dirty="0"/>
              <a:t> ed </a:t>
            </a:r>
            <a:r>
              <a:rPr lang="en-US" dirty="0" err="1"/>
              <a:t>informali</a:t>
            </a:r>
            <a:endParaRPr lang="en-US" dirty="0"/>
          </a:p>
        </p:txBody>
      </p:sp>
      <p:pic>
        <p:nvPicPr>
          <p:cNvPr id="569" name="Picture Placeholder 568" descr="Small house at night on the beach">
            <a:extLst>
              <a:ext uri="{FF2B5EF4-FFF2-40B4-BE49-F238E27FC236}">
                <a16:creationId xmlns:a16="http://schemas.microsoft.com/office/drawing/2014/main" id="{2DACA67C-6D76-ECC2-3C06-7AFF30466DF4}"/>
              </a:ext>
            </a:extLst>
          </p:cNvPr>
          <p:cNvPicPr>
            <a:picLocks noGrp="1" noChangeAspect="1"/>
          </p:cNvPicPr>
          <p:nvPr>
            <p:ph type="pic" sz="quarter" idx="39"/>
          </p:nvPr>
        </p:nvPicPr>
        <p:blipFill>
          <a:blip r:embed="rId4"/>
          <a:srcRect l="151" r="151"/>
          <a:stretch>
            <a:fillRect/>
          </a:stretch>
        </p:blipFill>
        <p:spPr/>
      </p:pic>
      <p:sp>
        <p:nvSpPr>
          <p:cNvPr id="17" name="Text Placeholder 16">
            <a:extLst>
              <a:ext uri="{FF2B5EF4-FFF2-40B4-BE49-F238E27FC236}">
                <a16:creationId xmlns:a16="http://schemas.microsoft.com/office/drawing/2014/main" id="{AE59AABC-71C8-470C-A122-9A1E2B97CB7A}"/>
              </a:ext>
            </a:extLst>
          </p:cNvPr>
          <p:cNvSpPr>
            <a:spLocks noGrp="1"/>
          </p:cNvSpPr>
          <p:nvPr>
            <p:ph type="body" sz="quarter" idx="27"/>
          </p:nvPr>
        </p:nvSpPr>
        <p:spPr/>
        <p:txBody>
          <a:bodyPr/>
          <a:lstStyle/>
          <a:p>
            <a:r>
              <a:rPr lang="en-US" b="1" dirty="0" err="1"/>
              <a:t>Risorse</a:t>
            </a:r>
            <a:r>
              <a:rPr lang="en-US" b="1" dirty="0"/>
              <a:t> ed </a:t>
            </a:r>
            <a:r>
              <a:rPr lang="en-US" b="1" dirty="0" err="1"/>
              <a:t>Etica</a:t>
            </a:r>
            <a:endParaRPr lang="en-US" b="1" dirty="0"/>
          </a:p>
        </p:txBody>
      </p:sp>
      <p:sp>
        <p:nvSpPr>
          <p:cNvPr id="18" name="Text Placeholder 17">
            <a:extLst>
              <a:ext uri="{FF2B5EF4-FFF2-40B4-BE49-F238E27FC236}">
                <a16:creationId xmlns:a16="http://schemas.microsoft.com/office/drawing/2014/main" id="{E96617D7-0697-4087-A9EF-D77EB2564E83}"/>
              </a:ext>
            </a:extLst>
          </p:cNvPr>
          <p:cNvSpPr>
            <a:spLocks noGrp="1"/>
          </p:cNvSpPr>
          <p:nvPr>
            <p:ph type="body" sz="quarter" idx="28"/>
          </p:nvPr>
        </p:nvSpPr>
        <p:spPr/>
        <p:txBody>
          <a:bodyPr/>
          <a:lstStyle/>
          <a:p>
            <a:r>
              <a:rPr lang="en-US" dirty="0" err="1"/>
              <a:t>Oltre</a:t>
            </a:r>
            <a:r>
              <a:rPr lang="en-US" dirty="0"/>
              <a:t> il </a:t>
            </a:r>
            <a:r>
              <a:rPr lang="en-US" dirty="0" err="1"/>
              <a:t>profitto</a:t>
            </a:r>
            <a:r>
              <a:rPr lang="en-US" dirty="0"/>
              <a:t> ad </a:t>
            </a:r>
            <a:r>
              <a:rPr lang="en-US" dirty="0" err="1"/>
              <a:t>ogni</a:t>
            </a:r>
            <a:r>
              <a:rPr lang="en-US" dirty="0"/>
              <a:t> </a:t>
            </a:r>
            <a:r>
              <a:rPr lang="en-US" dirty="0" err="1"/>
              <a:t>costo</a:t>
            </a:r>
            <a:endParaRPr lang="en-US" dirty="0"/>
          </a:p>
        </p:txBody>
      </p:sp>
      <p:pic>
        <p:nvPicPr>
          <p:cNvPr id="570" name="Picture Placeholder 569" descr="Cabin on the beach">
            <a:extLst>
              <a:ext uri="{FF2B5EF4-FFF2-40B4-BE49-F238E27FC236}">
                <a16:creationId xmlns:a16="http://schemas.microsoft.com/office/drawing/2014/main" id="{725759D2-D11B-9C3C-F583-9ACD5B44E9DD}"/>
              </a:ext>
            </a:extLst>
          </p:cNvPr>
          <p:cNvPicPr>
            <a:picLocks noGrp="1" noChangeAspect="1"/>
          </p:cNvPicPr>
          <p:nvPr>
            <p:ph type="pic" sz="quarter" idx="47"/>
          </p:nvPr>
        </p:nvPicPr>
        <p:blipFill>
          <a:blip r:embed="rId5"/>
          <a:srcRect l="366" r="366"/>
          <a:stretch>
            <a:fillRect/>
          </a:stretch>
        </p:blipFill>
        <p:spPr/>
      </p:pic>
      <p:sp>
        <p:nvSpPr>
          <p:cNvPr id="452" name="Text Placeholder 451">
            <a:extLst>
              <a:ext uri="{FF2B5EF4-FFF2-40B4-BE49-F238E27FC236}">
                <a16:creationId xmlns:a16="http://schemas.microsoft.com/office/drawing/2014/main" id="{F19E982D-B925-47A0-88B5-D505D511F1C4}"/>
              </a:ext>
            </a:extLst>
          </p:cNvPr>
          <p:cNvSpPr>
            <a:spLocks noGrp="1"/>
          </p:cNvSpPr>
          <p:nvPr>
            <p:ph type="body" sz="quarter" idx="43"/>
          </p:nvPr>
        </p:nvSpPr>
        <p:spPr>
          <a:xfrm>
            <a:off x="7242048" y="4956048"/>
            <a:ext cx="2167128" cy="475149"/>
          </a:xfrm>
        </p:spPr>
        <p:txBody>
          <a:bodyPr/>
          <a:lstStyle/>
          <a:p>
            <a:r>
              <a:rPr lang="en-US" b="1" dirty="0"/>
              <a:t>Le </a:t>
            </a:r>
            <a:r>
              <a:rPr lang="en-US" b="1" dirty="0" err="1"/>
              <a:t>Risorse</a:t>
            </a:r>
            <a:r>
              <a:rPr lang="en-US" b="1" dirty="0"/>
              <a:t> </a:t>
            </a:r>
            <a:r>
              <a:rPr lang="en-US" b="1" dirty="0" err="1"/>
              <a:t>Umane</a:t>
            </a:r>
            <a:endParaRPr lang="en-US" b="1" dirty="0"/>
          </a:p>
        </p:txBody>
      </p:sp>
      <p:sp>
        <p:nvSpPr>
          <p:cNvPr id="453" name="Text Placeholder 452">
            <a:extLst>
              <a:ext uri="{FF2B5EF4-FFF2-40B4-BE49-F238E27FC236}">
                <a16:creationId xmlns:a16="http://schemas.microsoft.com/office/drawing/2014/main" id="{BB4D6FAB-7EF5-4645-A4C7-8D5C849CACAD}"/>
              </a:ext>
            </a:extLst>
          </p:cNvPr>
          <p:cNvSpPr>
            <a:spLocks noGrp="1"/>
          </p:cNvSpPr>
          <p:nvPr>
            <p:ph type="body" sz="quarter" idx="44"/>
          </p:nvPr>
        </p:nvSpPr>
        <p:spPr>
          <a:xfrm>
            <a:off x="7242048" y="5431536"/>
            <a:ext cx="2167128" cy="672127"/>
          </a:xfrm>
        </p:spPr>
        <p:txBody>
          <a:bodyPr/>
          <a:lstStyle/>
          <a:p>
            <a:r>
              <a:rPr lang="en-US" dirty="0"/>
              <a:t>Come le </a:t>
            </a:r>
            <a:r>
              <a:rPr lang="en-US" dirty="0" err="1"/>
              <a:t>oganizzazioni</a:t>
            </a:r>
            <a:r>
              <a:rPr lang="en-US" dirty="0"/>
              <a:t> </a:t>
            </a:r>
            <a:r>
              <a:rPr lang="en-US" dirty="0" err="1"/>
              <a:t>gestiscono</a:t>
            </a:r>
            <a:r>
              <a:rPr lang="en-US" dirty="0"/>
              <a:t> I </a:t>
            </a:r>
            <a:r>
              <a:rPr lang="en-US" dirty="0" err="1"/>
              <a:t>propri</a:t>
            </a:r>
            <a:r>
              <a:rPr lang="en-US" dirty="0"/>
              <a:t> </a:t>
            </a:r>
            <a:r>
              <a:rPr lang="en-US" dirty="0" err="1"/>
              <a:t>addetti</a:t>
            </a:r>
            <a:endParaRPr lang="en-US" dirty="0"/>
          </a:p>
        </p:txBody>
      </p:sp>
      <p:pic>
        <p:nvPicPr>
          <p:cNvPr id="571" name="Picture Placeholder 570" descr="Glass skyscraper">
            <a:extLst>
              <a:ext uri="{FF2B5EF4-FFF2-40B4-BE49-F238E27FC236}">
                <a16:creationId xmlns:a16="http://schemas.microsoft.com/office/drawing/2014/main" id="{5D914BF0-810B-00AC-0D3C-E264F17F538B}"/>
              </a:ext>
            </a:extLst>
          </p:cNvPr>
          <p:cNvPicPr>
            <a:picLocks noGrp="1" noChangeAspect="1"/>
          </p:cNvPicPr>
          <p:nvPr>
            <p:ph type="pic" sz="quarter" idx="48"/>
          </p:nvPr>
        </p:nvPicPr>
        <p:blipFill>
          <a:blip r:embed="rId6"/>
          <a:srcRect l="243" r="243"/>
          <a:stretch>
            <a:fillRect/>
          </a:stretch>
        </p:blipFill>
        <p:spPr/>
      </p:pic>
      <p:sp>
        <p:nvSpPr>
          <p:cNvPr id="563" name="Text Placeholder 562">
            <a:extLst>
              <a:ext uri="{FF2B5EF4-FFF2-40B4-BE49-F238E27FC236}">
                <a16:creationId xmlns:a16="http://schemas.microsoft.com/office/drawing/2014/main" id="{B9BD735C-0AC1-3CD1-E6BA-A2CA0582C5E3}"/>
              </a:ext>
            </a:extLst>
          </p:cNvPr>
          <p:cNvSpPr>
            <a:spLocks noGrp="1"/>
          </p:cNvSpPr>
          <p:nvPr>
            <p:ph type="body" sz="quarter" idx="45"/>
          </p:nvPr>
        </p:nvSpPr>
        <p:spPr/>
        <p:txBody>
          <a:bodyPr/>
          <a:lstStyle/>
          <a:p>
            <a:r>
              <a:rPr lang="en-US" b="1" dirty="0" err="1"/>
              <a:t>Lavoro</a:t>
            </a:r>
            <a:r>
              <a:rPr lang="en-US" b="1" dirty="0"/>
              <a:t> e </a:t>
            </a:r>
            <a:r>
              <a:rPr lang="en-US" b="1" dirty="0" err="1"/>
              <a:t>società</a:t>
            </a:r>
            <a:endParaRPr lang="en-US" b="1" dirty="0"/>
          </a:p>
        </p:txBody>
      </p:sp>
      <p:sp>
        <p:nvSpPr>
          <p:cNvPr id="564" name="Text Placeholder 563">
            <a:extLst>
              <a:ext uri="{FF2B5EF4-FFF2-40B4-BE49-F238E27FC236}">
                <a16:creationId xmlns:a16="http://schemas.microsoft.com/office/drawing/2014/main" id="{661A06F4-F607-A35C-75C6-4BA706E30391}"/>
              </a:ext>
            </a:extLst>
          </p:cNvPr>
          <p:cNvSpPr>
            <a:spLocks noGrp="1"/>
          </p:cNvSpPr>
          <p:nvPr>
            <p:ph type="body" sz="quarter" idx="46"/>
          </p:nvPr>
        </p:nvSpPr>
        <p:spPr/>
        <p:txBody>
          <a:bodyPr/>
          <a:lstStyle/>
          <a:p>
            <a:r>
              <a:rPr lang="en-US" dirty="0" err="1"/>
              <a:t>Dentro</a:t>
            </a:r>
            <a:r>
              <a:rPr lang="en-US" dirty="0"/>
              <a:t> il </a:t>
            </a:r>
            <a:r>
              <a:rPr lang="en-US" dirty="0" err="1"/>
              <a:t>cambiamento</a:t>
            </a:r>
            <a:r>
              <a:rPr lang="en-US" dirty="0"/>
              <a:t> del </a:t>
            </a:r>
            <a:r>
              <a:rPr lang="en-US" dirty="0" err="1"/>
              <a:t>lavoro</a:t>
            </a:r>
            <a:endParaRPr lang="en-US" dirty="0"/>
          </a:p>
          <a:p>
            <a:endParaRPr lang="en-US" dirty="0"/>
          </a:p>
        </p:txBody>
      </p:sp>
      <p:sp>
        <p:nvSpPr>
          <p:cNvPr id="3" name="Text Placeholder 2">
            <a:extLst>
              <a:ext uri="{FF2B5EF4-FFF2-40B4-BE49-F238E27FC236}">
                <a16:creationId xmlns:a16="http://schemas.microsoft.com/office/drawing/2014/main" id="{CFD9695E-5760-4977-49DD-C1C5EA53BB20}"/>
              </a:ext>
            </a:extLst>
          </p:cNvPr>
          <p:cNvSpPr>
            <a:spLocks noGrp="1"/>
          </p:cNvSpPr>
          <p:nvPr>
            <p:ph type="body" sz="quarter" idx="22"/>
          </p:nvPr>
        </p:nvSpPr>
        <p:spPr/>
        <p:txBody>
          <a:bodyPr/>
          <a:lstStyle/>
          <a:p>
            <a:r>
              <a:rPr lang="it-IT" dirty="0"/>
              <a:t>Le tipologie di organizzazioni internazionali</a:t>
            </a:r>
            <a:endParaRPr lang="en-IT" dirty="0"/>
          </a:p>
        </p:txBody>
      </p:sp>
    </p:spTree>
    <p:extLst>
      <p:ext uri="{BB962C8B-B14F-4D97-AF65-F5344CB8AC3E}">
        <p14:creationId xmlns:p14="http://schemas.microsoft.com/office/powerpoint/2010/main" val="107200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A08D5-DE03-22B9-F70F-1D7F963E6980}"/>
              </a:ext>
            </a:extLst>
          </p:cNvPr>
          <p:cNvSpPr>
            <a:spLocks noGrp="1"/>
          </p:cNvSpPr>
          <p:nvPr>
            <p:ph type="title"/>
          </p:nvPr>
        </p:nvSpPr>
        <p:spPr/>
        <p:txBody>
          <a:bodyPr/>
          <a:lstStyle/>
          <a:p>
            <a:r>
              <a:rPr lang="en-US" dirty="0" err="1"/>
              <a:t>Metodi</a:t>
            </a:r>
            <a:r>
              <a:rPr lang="en-US" dirty="0"/>
              <a:t> </a:t>
            </a:r>
            <a:r>
              <a:rPr lang="en-US" dirty="0" err="1"/>
              <a:t>didattici</a:t>
            </a:r>
            <a:br>
              <a:rPr lang="en-US" dirty="0"/>
            </a:br>
            <a:endParaRPr lang="en-US" dirty="0"/>
          </a:p>
        </p:txBody>
      </p:sp>
      <p:pic>
        <p:nvPicPr>
          <p:cNvPr id="10" name="Picture Placeholder 9">
            <a:extLst>
              <a:ext uri="{FF2B5EF4-FFF2-40B4-BE49-F238E27FC236}">
                <a16:creationId xmlns:a16="http://schemas.microsoft.com/office/drawing/2014/main" id="{BCA757A6-88F6-5ADD-1E50-BF8D644FA97E}"/>
              </a:ext>
            </a:extLst>
          </p:cNvPr>
          <p:cNvPicPr>
            <a:picLocks noGrp="1" noChangeAspect="1"/>
          </p:cNvPicPr>
          <p:nvPr>
            <p:ph type="pic" sz="quarter" idx="14"/>
          </p:nvPr>
        </p:nvPicPr>
        <p:blipFill>
          <a:blip r:embed="rId2"/>
          <a:srcRect l="4578" r="4578"/>
          <a:stretch>
            <a:fillRect/>
          </a:stretch>
        </p:blipFill>
        <p:spPr>
          <a:xfrm>
            <a:off x="4245865" y="3058541"/>
            <a:ext cx="3602037" cy="3254375"/>
          </a:xfrm>
          <a:prstGeom prst="rect">
            <a:avLst/>
          </a:prstGeom>
        </p:spPr>
      </p:pic>
      <p:pic>
        <p:nvPicPr>
          <p:cNvPr id="13" name="Picture Placeholder 12">
            <a:extLst>
              <a:ext uri="{FF2B5EF4-FFF2-40B4-BE49-F238E27FC236}">
                <a16:creationId xmlns:a16="http://schemas.microsoft.com/office/drawing/2014/main" id="{297E1BAF-C51F-C815-A779-54228AE9184F}"/>
              </a:ext>
            </a:extLst>
          </p:cNvPr>
          <p:cNvPicPr>
            <a:picLocks noGrp="1" noChangeAspect="1"/>
          </p:cNvPicPr>
          <p:nvPr>
            <p:ph type="pic" sz="quarter" idx="18"/>
          </p:nvPr>
        </p:nvPicPr>
        <p:blipFill>
          <a:blip r:embed="rId3"/>
          <a:srcRect l="14269" r="14269"/>
          <a:stretch>
            <a:fillRect/>
          </a:stretch>
        </p:blipFill>
        <p:spPr>
          <a:prstGeom prst="rect">
            <a:avLst/>
          </a:prstGeom>
        </p:spPr>
      </p:pic>
      <p:sp>
        <p:nvSpPr>
          <p:cNvPr id="19" name="Text Placeholder 18">
            <a:extLst>
              <a:ext uri="{FF2B5EF4-FFF2-40B4-BE49-F238E27FC236}">
                <a16:creationId xmlns:a16="http://schemas.microsoft.com/office/drawing/2014/main" id="{881A74ED-70E6-B213-7A83-D16CA42BD406}"/>
              </a:ext>
            </a:extLst>
          </p:cNvPr>
          <p:cNvSpPr>
            <a:spLocks noGrp="1"/>
          </p:cNvSpPr>
          <p:nvPr>
            <p:ph type="body" sz="quarter" idx="16"/>
          </p:nvPr>
        </p:nvSpPr>
        <p:spPr/>
        <p:txBody>
          <a:bodyPr/>
          <a:lstStyle/>
          <a:p>
            <a:endParaRPr lang="en-IT" dirty="0"/>
          </a:p>
        </p:txBody>
      </p:sp>
      <p:sp>
        <p:nvSpPr>
          <p:cNvPr id="20" name="TextBox 19">
            <a:extLst>
              <a:ext uri="{FF2B5EF4-FFF2-40B4-BE49-F238E27FC236}">
                <a16:creationId xmlns:a16="http://schemas.microsoft.com/office/drawing/2014/main" id="{3987C3DF-357D-233D-6838-4A67D728FBD7}"/>
              </a:ext>
            </a:extLst>
          </p:cNvPr>
          <p:cNvSpPr txBox="1"/>
          <p:nvPr/>
        </p:nvSpPr>
        <p:spPr>
          <a:xfrm>
            <a:off x="713248" y="1911096"/>
            <a:ext cx="3022600" cy="4832092"/>
          </a:xfrm>
          <a:prstGeom prst="rect">
            <a:avLst/>
          </a:prstGeom>
          <a:noFill/>
        </p:spPr>
        <p:txBody>
          <a:bodyPr wrap="square" rtlCol="0">
            <a:spAutoFit/>
          </a:bodyPr>
          <a:lstStyle/>
          <a:p>
            <a:pPr marL="285750" indent="-285750">
              <a:buFontTx/>
              <a:buChar char="-"/>
            </a:pPr>
            <a:r>
              <a:rPr lang="en-IT" sz="2800" dirty="0"/>
              <a:t>Lezioni frontali sui contenuti teorici</a:t>
            </a:r>
          </a:p>
          <a:p>
            <a:pPr marL="285750" indent="-285750">
              <a:buFontTx/>
              <a:buChar char="-"/>
            </a:pPr>
            <a:endParaRPr lang="en-IT" sz="2800" dirty="0"/>
          </a:p>
          <a:p>
            <a:pPr marL="285750" indent="-285750">
              <a:buFontTx/>
              <a:buChar char="-"/>
            </a:pPr>
            <a:endParaRPr lang="en-IT" sz="2800" dirty="0"/>
          </a:p>
          <a:p>
            <a:pPr marL="285750" indent="-285750">
              <a:buFontTx/>
              <a:buChar char="-"/>
            </a:pPr>
            <a:r>
              <a:rPr lang="en-IT" sz="2800" dirty="0"/>
              <a:t>Lezioni partecipate (su materiali resi disponibili su teams)</a:t>
            </a:r>
          </a:p>
          <a:p>
            <a:pPr marL="285750" indent="-285750">
              <a:buFontTx/>
              <a:buChar char="-"/>
            </a:pPr>
            <a:endParaRPr lang="en-IT" sz="2800" dirty="0"/>
          </a:p>
        </p:txBody>
      </p:sp>
      <p:pic>
        <p:nvPicPr>
          <p:cNvPr id="24" name="Picture Placeholder 23">
            <a:extLst>
              <a:ext uri="{FF2B5EF4-FFF2-40B4-BE49-F238E27FC236}">
                <a16:creationId xmlns:a16="http://schemas.microsoft.com/office/drawing/2014/main" id="{F7826523-6424-B250-0ADC-2E90F7581A63}"/>
              </a:ext>
            </a:extLst>
          </p:cNvPr>
          <p:cNvPicPr>
            <a:picLocks noGrp="1" noChangeAspect="1"/>
          </p:cNvPicPr>
          <p:nvPr>
            <p:ph type="pic" sz="quarter" idx="17"/>
          </p:nvPr>
        </p:nvPicPr>
        <p:blipFill>
          <a:blip r:embed="rId4"/>
          <a:srcRect l="19087" r="19087"/>
          <a:stretch>
            <a:fillRect/>
          </a:stretch>
        </p:blipFill>
        <p:spPr>
          <a:prstGeom prst="rect">
            <a:avLst/>
          </a:prstGeom>
        </p:spPr>
      </p:pic>
    </p:spTree>
    <p:extLst>
      <p:ext uri="{BB962C8B-B14F-4D97-AF65-F5344CB8AC3E}">
        <p14:creationId xmlns:p14="http://schemas.microsoft.com/office/powerpoint/2010/main" val="1701118972"/>
      </p:ext>
    </p:extLst>
  </p:cSld>
  <p:clrMapOvr>
    <a:masterClrMapping/>
  </p:clrMapOvr>
</p:sld>
</file>

<file path=ppt/theme/theme1.xml><?xml version="1.0" encoding="utf-8"?>
<a:theme xmlns:a="http://schemas.openxmlformats.org/drawingml/2006/main" name="Office Theme">
  <a:themeElements>
    <a:clrScheme name="Custom 87">
      <a:dk1>
        <a:srgbClr val="000000"/>
      </a:dk1>
      <a:lt1>
        <a:srgbClr val="FFFFFF"/>
      </a:lt1>
      <a:dk2>
        <a:srgbClr val="BBAA9C"/>
      </a:dk2>
      <a:lt2>
        <a:srgbClr val="E7E6E6"/>
      </a:lt2>
      <a:accent1>
        <a:srgbClr val="668A60"/>
      </a:accent1>
      <a:accent2>
        <a:srgbClr val="702128"/>
      </a:accent2>
      <a:accent3>
        <a:srgbClr val="46708C"/>
      </a:accent3>
      <a:accent4>
        <a:srgbClr val="BB2606"/>
      </a:accent4>
      <a:accent5>
        <a:srgbClr val="F1910F"/>
      </a:accent5>
      <a:accent6>
        <a:srgbClr val="FBD5AD"/>
      </a:accent6>
      <a:hlink>
        <a:srgbClr val="6F2127"/>
      </a:hlink>
      <a:folHlink>
        <a:srgbClr val="BB2606"/>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0</TotalTime>
  <Words>632</Words>
  <Application>Microsoft Macintosh PowerPoint</Application>
  <PresentationFormat>Widescreen</PresentationFormat>
  <Paragraphs>114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Segoe UI Light</vt:lpstr>
      <vt:lpstr>Office Theme</vt:lpstr>
      <vt:lpstr>Organizzazione internazionale e gestione delle risorse umane</vt:lpstr>
      <vt:lpstr>Un viaggio…   verso dove? </vt:lpstr>
      <vt:lpstr>Con chi?  </vt:lpstr>
      <vt:lpstr>Un viaggio alla scoperta delle organizzaZIONI internazionali e della gestione delle risorse umane </vt:lpstr>
      <vt:lpstr>Organizzazione aziendale</vt:lpstr>
      <vt:lpstr>Percorsi di analisi delle organizzazioni interenazionali</vt:lpstr>
      <vt:lpstr>Apprendimenti ATTESI</vt:lpstr>
      <vt:lpstr>Contenuti</vt:lpstr>
      <vt:lpstr>Metodi didattici </vt:lpstr>
      <vt:lpstr>Attività participative…</vt:lpstr>
      <vt:lpstr>Il lavoro di gruppo (essay/Presentazione)</vt:lpstr>
      <vt:lpstr>Qualche Esempio… </vt:lpstr>
      <vt:lpstr>Valutazione: frequentanti</vt:lpstr>
      <vt:lpstr>Valutazione: NON frequentanti</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2023-02-03T18:15:18Z</dcterms:created>
  <dcterms:modified xsi:type="dcterms:W3CDTF">2024-02-20T19:07:10Z</dcterms:modified>
</cp:coreProperties>
</file>