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48" r:id="rId1"/>
  </p:sldMasterIdLst>
  <p:notesMasterIdLst>
    <p:notesMasterId r:id="rId17"/>
  </p:notesMasterIdLst>
  <p:handoutMasterIdLst>
    <p:handoutMasterId r:id="rId18"/>
  </p:handoutMasterIdLst>
  <p:sldIdLst>
    <p:sldId id="256" r:id="rId2"/>
    <p:sldId id="268" r:id="rId3"/>
    <p:sldId id="297" r:id="rId4"/>
    <p:sldId id="290" r:id="rId5"/>
    <p:sldId id="291" r:id="rId6"/>
    <p:sldId id="271" r:id="rId7"/>
    <p:sldId id="264" r:id="rId8"/>
    <p:sldId id="288" r:id="rId9"/>
    <p:sldId id="289" r:id="rId10"/>
    <p:sldId id="266" r:id="rId11"/>
    <p:sldId id="292" r:id="rId12"/>
    <p:sldId id="293" r:id="rId13"/>
    <p:sldId id="294" r:id="rId14"/>
    <p:sldId id="295" r:id="rId15"/>
    <p:sldId id="29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300"/>
    <a:srgbClr val="685135"/>
    <a:srgbClr val="BDA07D"/>
    <a:srgbClr val="F5F9F9"/>
    <a:srgbClr val="627272"/>
    <a:srgbClr val="93A5A8"/>
    <a:srgbClr val="3E7090"/>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938" autoAdjust="0"/>
    <p:restoredTop sz="94859" autoAdjust="0"/>
  </p:normalViewPr>
  <p:slideViewPr>
    <p:cSldViewPr snapToGrid="0">
      <p:cViewPr varScale="1">
        <p:scale>
          <a:sx n="105" d="100"/>
          <a:sy n="105" d="100"/>
        </p:scale>
        <p:origin x="216" y="3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65" d="100"/>
          <a:sy n="65" d="100"/>
        </p:scale>
        <p:origin x="3154" y="4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EAF03AE-1CC2-475F-B909-50970E9699A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0B63C45E-73BA-4C86-A24F-A5006B4E7BA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37A4CE-17BB-4BB2-AC7B-97495293E2AC}" type="datetimeFigureOut">
              <a:rPr lang="en-US" smtClean="0"/>
              <a:t>2/20/24</a:t>
            </a:fld>
            <a:endParaRPr lang="en-US" dirty="0"/>
          </a:p>
        </p:txBody>
      </p:sp>
      <p:sp>
        <p:nvSpPr>
          <p:cNvPr id="4" name="Footer Placeholder 3">
            <a:extLst>
              <a:ext uri="{FF2B5EF4-FFF2-40B4-BE49-F238E27FC236}">
                <a16:creationId xmlns:a16="http://schemas.microsoft.com/office/drawing/2014/main" id="{D71DB874-DF6A-4AFA-8055-4AD7EE4CE3A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677078F-04CB-4625-B536-5BCAA2EC6CA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E0EF92D-82DD-4142-BCE8-036B91487D2E}" type="slidenum">
              <a:rPr lang="en-US" smtClean="0"/>
              <a:t>‹#›</a:t>
            </a:fld>
            <a:endParaRPr lang="en-US" dirty="0"/>
          </a:p>
        </p:txBody>
      </p:sp>
    </p:spTree>
    <p:extLst>
      <p:ext uri="{BB962C8B-B14F-4D97-AF65-F5344CB8AC3E}">
        <p14:creationId xmlns:p14="http://schemas.microsoft.com/office/powerpoint/2010/main" val="7570708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86C8F5-2FDA-4718-81AA-24F4816BBD56}" type="datetimeFigureOut">
              <a:rPr lang="en-US" smtClean="0"/>
              <a:t>2/20/24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8EC616-C518-4358-9496-6C33B2F5FA56}" type="slidenum">
              <a:rPr lang="en-US" smtClean="0"/>
              <a:t>‹#›</a:t>
            </a:fld>
            <a:endParaRPr lang="en-US" dirty="0"/>
          </a:p>
        </p:txBody>
      </p:sp>
    </p:spTree>
    <p:extLst>
      <p:ext uri="{BB962C8B-B14F-4D97-AF65-F5344CB8AC3E}">
        <p14:creationId xmlns:p14="http://schemas.microsoft.com/office/powerpoint/2010/main" val="17323220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44ACCFF-64A9-40AA-93F9-86E3CE016187}"/>
              </a:ext>
            </a:extLst>
          </p:cNvPr>
          <p:cNvSpPr>
            <a:spLocks noGrp="1"/>
          </p:cNvSpPr>
          <p:nvPr>
            <p:ph type="title" hasCustomPrompt="1"/>
          </p:nvPr>
        </p:nvSpPr>
        <p:spPr>
          <a:xfrm>
            <a:off x="651769" y="2683895"/>
            <a:ext cx="5278514" cy="2862225"/>
          </a:xfrm>
          <a:prstGeom prst="rect">
            <a:avLst/>
          </a:prstGeom>
        </p:spPr>
        <p:txBody>
          <a:bodyPr anchor="b"/>
          <a:lstStyle>
            <a:lvl1pPr>
              <a:lnSpc>
                <a:spcPct val="100000"/>
              </a:lnSpc>
              <a:defRPr sz="5000" cap="all" spc="200" baseline="0">
                <a:solidFill>
                  <a:schemeClr val="accent1">
                    <a:lumMod val="75000"/>
                  </a:schemeClr>
                </a:solidFill>
                <a:latin typeface="Calibri" panose="020F0502020204030204" pitchFamily="34" charset="0"/>
                <a:cs typeface="Calibri" panose="020F0502020204030204" pitchFamily="34" charset="0"/>
              </a:defRPr>
            </a:lvl1pPr>
          </a:lstStyle>
          <a:p>
            <a:r>
              <a:rPr lang="en-US" dirty="0"/>
              <a:t>Click to add title</a:t>
            </a:r>
          </a:p>
        </p:txBody>
      </p:sp>
      <p:sp>
        <p:nvSpPr>
          <p:cNvPr id="9" name="Text Placeholder 8">
            <a:extLst>
              <a:ext uri="{FF2B5EF4-FFF2-40B4-BE49-F238E27FC236}">
                <a16:creationId xmlns:a16="http://schemas.microsoft.com/office/drawing/2014/main" id="{AD785D0F-160C-4A31-93B3-F251B0730757}"/>
              </a:ext>
            </a:extLst>
          </p:cNvPr>
          <p:cNvSpPr>
            <a:spLocks noGrp="1"/>
          </p:cNvSpPr>
          <p:nvPr>
            <p:ph type="body" sz="quarter" idx="10" hasCustomPrompt="1"/>
          </p:nvPr>
        </p:nvSpPr>
        <p:spPr>
          <a:xfrm>
            <a:off x="685636" y="5568698"/>
            <a:ext cx="5278514" cy="618142"/>
          </a:xfrm>
          <a:prstGeom prst="rect">
            <a:avLst/>
          </a:prstGeom>
        </p:spPr>
        <p:txBody>
          <a:bodyPr anchor="t"/>
          <a:lstStyle>
            <a:lvl1pPr marL="0" indent="0">
              <a:buNone/>
              <a:defRPr sz="2000" b="0" i="0" spc="200" baseline="0">
                <a:solidFill>
                  <a:schemeClr val="accent5">
                    <a:lumMod val="50000"/>
                  </a:schemeClr>
                </a:solidFill>
                <a:latin typeface="Calibri" panose="020F0502020204030204" pitchFamily="34" charset="0"/>
                <a:cs typeface="Calibri" panose="020F0502020204030204" pitchFamily="34" charset="0"/>
              </a:defRPr>
            </a:lvl1pPr>
          </a:lstStyle>
          <a:p>
            <a:pPr lvl="0"/>
            <a:r>
              <a:rPr lang="en-US" dirty="0"/>
              <a:t>Click to add name</a:t>
            </a:r>
          </a:p>
        </p:txBody>
      </p:sp>
      <p:sp>
        <p:nvSpPr>
          <p:cNvPr id="11" name="Picture Placeholder 10">
            <a:extLst>
              <a:ext uri="{FF2B5EF4-FFF2-40B4-BE49-F238E27FC236}">
                <a16:creationId xmlns:a16="http://schemas.microsoft.com/office/drawing/2014/main" id="{31CCC134-2698-41E9-A225-76300EF59E5D}"/>
              </a:ext>
            </a:extLst>
          </p:cNvPr>
          <p:cNvSpPr>
            <a:spLocks noGrp="1"/>
          </p:cNvSpPr>
          <p:nvPr>
            <p:ph type="pic" sz="quarter" idx="11"/>
          </p:nvPr>
        </p:nvSpPr>
        <p:spPr>
          <a:xfrm>
            <a:off x="6952488" y="950976"/>
            <a:ext cx="5239512" cy="4965192"/>
          </a:xfrm>
          <a:prstGeom prst="rect">
            <a:avLst/>
          </a:prstGeom>
        </p:spPr>
        <p:txBody>
          <a:bodyPr anchor="ctr"/>
          <a:lstStyle>
            <a:lvl1pPr marL="0" indent="0" algn="ctr">
              <a:buNone/>
              <a:defRPr spc="400" baseline="0">
                <a:latin typeface="Calibri" panose="020F0502020204030204" pitchFamily="34" charset="0"/>
                <a:cs typeface="Calibri" panose="020F0502020204030204" pitchFamily="34" charset="0"/>
              </a:defRPr>
            </a:lvl1pPr>
          </a:lstStyle>
          <a:p>
            <a:endParaRPr lang="en-US" dirty="0"/>
          </a:p>
        </p:txBody>
      </p:sp>
      <p:sp>
        <p:nvSpPr>
          <p:cNvPr id="5" name="Text Placeholder 3">
            <a:extLst>
              <a:ext uri="{FF2B5EF4-FFF2-40B4-BE49-F238E27FC236}">
                <a16:creationId xmlns:a16="http://schemas.microsoft.com/office/drawing/2014/main" id="{6EEBC2D4-4F41-249E-7141-E0E12113CEBC}"/>
              </a:ext>
            </a:extLst>
          </p:cNvPr>
          <p:cNvSpPr>
            <a:spLocks noGrp="1"/>
          </p:cNvSpPr>
          <p:nvPr>
            <p:ph type="body" sz="quarter" idx="12"/>
          </p:nvPr>
        </p:nvSpPr>
        <p:spPr>
          <a:xfrm>
            <a:off x="5572346" y="0"/>
            <a:ext cx="2895600" cy="6858000"/>
          </a:xfrm>
          <a:prstGeom prst="rect">
            <a:avLst/>
          </a:prstGeom>
          <a:solidFill>
            <a:srgbClr val="FF9300"/>
          </a:solidFill>
        </p:spPr>
        <p:txBody>
          <a:bodyPr/>
          <a:lstStyle>
            <a:lvl1pPr>
              <a:defRPr>
                <a:noFill/>
                <a:latin typeface="Calibri" panose="020F0502020204030204" pitchFamily="34" charset="0"/>
                <a:cs typeface="Calibri" panose="020F0502020204030204" pitchFamily="34" charset="0"/>
              </a:defRPr>
            </a:lvl1pPr>
            <a:lvl2pPr>
              <a:defRPr>
                <a:noFill/>
                <a:latin typeface="Calibri" panose="020F0502020204030204" pitchFamily="34" charset="0"/>
                <a:cs typeface="Calibri" panose="020F0502020204030204" pitchFamily="34" charset="0"/>
              </a:defRPr>
            </a:lvl2pPr>
            <a:lvl3pPr>
              <a:defRPr>
                <a:noFill/>
                <a:latin typeface="Calibri" panose="020F0502020204030204" pitchFamily="34" charset="0"/>
                <a:cs typeface="Calibri" panose="020F0502020204030204" pitchFamily="34" charset="0"/>
              </a:defRPr>
            </a:lvl3pPr>
            <a:lvl4pPr>
              <a:defRPr>
                <a:noFill/>
                <a:latin typeface="Calibri" panose="020F0502020204030204" pitchFamily="34" charset="0"/>
                <a:cs typeface="Calibri" panose="020F0502020204030204" pitchFamily="34" charset="0"/>
              </a:defRPr>
            </a:lvl4pPr>
            <a:lvl5pPr>
              <a:defRPr>
                <a:no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 name="Picture 1">
            <a:extLst>
              <a:ext uri="{FF2B5EF4-FFF2-40B4-BE49-F238E27FC236}">
                <a16:creationId xmlns:a16="http://schemas.microsoft.com/office/drawing/2014/main" id="{DEC947DF-7CDE-4B65-971F-38806DD4E6EC}"/>
              </a:ext>
            </a:extLst>
          </p:cNvPr>
          <p:cNvPicPr>
            <a:picLocks noChangeAspect="1"/>
          </p:cNvPicPr>
          <p:nvPr userDrawn="1"/>
        </p:nvPicPr>
        <p:blipFill>
          <a:blip r:embed="rId2"/>
          <a:stretch>
            <a:fillRect/>
          </a:stretch>
        </p:blipFill>
        <p:spPr>
          <a:xfrm>
            <a:off x="0" y="6350000"/>
            <a:ext cx="1206500" cy="508000"/>
          </a:xfrm>
          <a:prstGeom prst="rect">
            <a:avLst/>
          </a:prstGeom>
        </p:spPr>
      </p:pic>
      <p:pic>
        <p:nvPicPr>
          <p:cNvPr id="3" name="Picture 2">
            <a:extLst>
              <a:ext uri="{FF2B5EF4-FFF2-40B4-BE49-F238E27FC236}">
                <a16:creationId xmlns:a16="http://schemas.microsoft.com/office/drawing/2014/main" id="{210B5786-D48A-D7CF-8C70-B128AF52DBB9}"/>
              </a:ext>
            </a:extLst>
          </p:cNvPr>
          <p:cNvPicPr>
            <a:picLocks noChangeAspect="1"/>
          </p:cNvPicPr>
          <p:nvPr userDrawn="1"/>
        </p:nvPicPr>
        <p:blipFill>
          <a:blip r:embed="rId3"/>
          <a:stretch>
            <a:fillRect/>
          </a:stretch>
        </p:blipFill>
        <p:spPr>
          <a:xfrm>
            <a:off x="10998200" y="6451123"/>
            <a:ext cx="1193800" cy="416021"/>
          </a:xfrm>
          <a:prstGeom prst="rect">
            <a:avLst/>
          </a:prstGeom>
        </p:spPr>
      </p:pic>
    </p:spTree>
    <p:extLst>
      <p:ext uri="{BB962C8B-B14F-4D97-AF65-F5344CB8AC3E}">
        <p14:creationId xmlns:p14="http://schemas.microsoft.com/office/powerpoint/2010/main" val="212780606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plit image with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C65D0-3E91-45C0-BC6C-CC7BFE58B0B9}"/>
              </a:ext>
            </a:extLst>
          </p:cNvPr>
          <p:cNvSpPr>
            <a:spLocks noGrp="1"/>
          </p:cNvSpPr>
          <p:nvPr>
            <p:ph type="title" hasCustomPrompt="1"/>
          </p:nvPr>
        </p:nvSpPr>
        <p:spPr>
          <a:xfrm>
            <a:off x="1574800" y="3429000"/>
            <a:ext cx="3097320" cy="978408"/>
          </a:xfrm>
          <a:prstGeom prst="rect">
            <a:avLst/>
          </a:prstGeom>
        </p:spPr>
        <p:txBody>
          <a:bodyPr anchor="ctr"/>
          <a:lstStyle>
            <a:lvl1pPr algn="l">
              <a:defRPr sz="2800" cap="all" spc="200" baseline="0">
                <a:solidFill>
                  <a:schemeClr val="accent1">
                    <a:lumMod val="75000"/>
                  </a:schemeClr>
                </a:solidFill>
                <a:latin typeface="Calibri" panose="020F0502020204030204" pitchFamily="34" charset="0"/>
                <a:cs typeface="Calibri" panose="020F0502020204030204" pitchFamily="34" charset="0"/>
              </a:defRPr>
            </a:lvl1pPr>
          </a:lstStyle>
          <a:p>
            <a:r>
              <a:rPr lang="en-US" dirty="0"/>
              <a:t>Click to add title</a:t>
            </a:r>
          </a:p>
        </p:txBody>
      </p:sp>
      <p:sp>
        <p:nvSpPr>
          <p:cNvPr id="6" name="Picture Placeholder 5">
            <a:extLst>
              <a:ext uri="{FF2B5EF4-FFF2-40B4-BE49-F238E27FC236}">
                <a16:creationId xmlns:a16="http://schemas.microsoft.com/office/drawing/2014/main" id="{09651A5D-2C86-4900-A248-8559E39BDAC9}"/>
              </a:ext>
            </a:extLst>
          </p:cNvPr>
          <p:cNvSpPr>
            <a:spLocks noGrp="1"/>
          </p:cNvSpPr>
          <p:nvPr>
            <p:ph type="pic" sz="quarter" idx="13"/>
          </p:nvPr>
        </p:nvSpPr>
        <p:spPr>
          <a:xfrm>
            <a:off x="0" y="0"/>
            <a:ext cx="12192000" cy="2051050"/>
          </a:xfrm>
          <a:prstGeom prst="rect">
            <a:avLst/>
          </a:prstGeom>
        </p:spPr>
        <p:txBody>
          <a:bodyPr anchor="ctr"/>
          <a:lstStyle>
            <a:lvl1pPr marL="0" indent="0" algn="ctr">
              <a:buNone/>
              <a:defRPr sz="2800" spc="400" baseline="0">
                <a:latin typeface="Calibri" panose="020F0502020204030204" pitchFamily="34" charset="0"/>
                <a:cs typeface="Calibri" panose="020F0502020204030204" pitchFamily="34" charset="0"/>
              </a:defRPr>
            </a:lvl1pPr>
          </a:lstStyle>
          <a:p>
            <a:endParaRPr lang="en-US" dirty="0"/>
          </a:p>
        </p:txBody>
      </p:sp>
      <p:sp>
        <p:nvSpPr>
          <p:cNvPr id="9" name="Text Placeholder 11">
            <a:extLst>
              <a:ext uri="{FF2B5EF4-FFF2-40B4-BE49-F238E27FC236}">
                <a16:creationId xmlns:a16="http://schemas.microsoft.com/office/drawing/2014/main" id="{D5F84479-AB5A-4587-BAAF-A05E52224B46}"/>
              </a:ext>
            </a:extLst>
          </p:cNvPr>
          <p:cNvSpPr>
            <a:spLocks noGrp="1"/>
          </p:cNvSpPr>
          <p:nvPr>
            <p:ph type="body" sz="quarter" idx="16" hasCustomPrompt="1"/>
          </p:nvPr>
        </p:nvSpPr>
        <p:spPr>
          <a:xfrm>
            <a:off x="6235700" y="2854660"/>
            <a:ext cx="4749800" cy="2129971"/>
          </a:xfrm>
          <a:prstGeom prst="rect">
            <a:avLst/>
          </a:prstGeom>
        </p:spPr>
        <p:txBody>
          <a:bodyPr anchor="ctr"/>
          <a:lstStyle>
            <a:lvl1pPr marL="285750" indent="-285750" algn="l">
              <a:lnSpc>
                <a:spcPct val="150000"/>
              </a:lnSpc>
              <a:spcBef>
                <a:spcPts val="0"/>
              </a:spcBef>
              <a:buFont typeface="Arial" panose="020B0604020202020204" pitchFamily="34" charset="0"/>
              <a:buChar char="•"/>
              <a:defRPr sz="2800" cap="none" spc="50" baseline="0">
                <a:latin typeface="Calibri" panose="020F0502020204030204" pitchFamily="34" charset="0"/>
                <a:cs typeface="Calibri" panose="020F0502020204030204" pitchFamily="34" charset="0"/>
              </a:defRPr>
            </a:lvl1pPr>
          </a:lstStyle>
          <a:p>
            <a:pPr lvl="0"/>
            <a:r>
              <a:rPr lang="en-US" dirty="0"/>
              <a:t>Click to add text</a:t>
            </a:r>
          </a:p>
        </p:txBody>
      </p:sp>
      <p:sp>
        <p:nvSpPr>
          <p:cNvPr id="7" name="Picture Placeholder 5">
            <a:extLst>
              <a:ext uri="{FF2B5EF4-FFF2-40B4-BE49-F238E27FC236}">
                <a16:creationId xmlns:a16="http://schemas.microsoft.com/office/drawing/2014/main" id="{3D8D3253-3A08-4F2F-B6B3-607BBC6B33D7}"/>
              </a:ext>
            </a:extLst>
          </p:cNvPr>
          <p:cNvSpPr>
            <a:spLocks noGrp="1"/>
          </p:cNvSpPr>
          <p:nvPr>
            <p:ph type="pic" sz="quarter" idx="14"/>
          </p:nvPr>
        </p:nvSpPr>
        <p:spPr>
          <a:xfrm>
            <a:off x="0" y="5788241"/>
            <a:ext cx="12192000" cy="1069760"/>
          </a:xfrm>
          <a:prstGeom prst="rect">
            <a:avLst/>
          </a:prstGeom>
        </p:spPr>
        <p:txBody>
          <a:bodyPr anchor="ctr"/>
          <a:lstStyle>
            <a:lvl1pPr marL="0" indent="0" algn="ctr">
              <a:buNone/>
              <a:defRPr sz="2800" spc="400" baseline="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2377239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1220C40-4EC0-BFB1-D615-1455BA15A088}"/>
              </a:ext>
              <a:ext uri="{C183D7F6-B498-43B3-948B-1728B52AA6E4}">
                <adec:decorative xmlns:adec="http://schemas.microsoft.com/office/drawing/2017/decorative" val="1"/>
              </a:ext>
            </a:extLst>
          </p:cNvPr>
          <p:cNvSpPr/>
          <p:nvPr userDrawn="1"/>
        </p:nvSpPr>
        <p:spPr>
          <a:xfrm>
            <a:off x="0" y="0"/>
            <a:ext cx="12192000" cy="3684897"/>
          </a:xfrm>
          <a:prstGeom prst="rect">
            <a:avLst/>
          </a:prstGeom>
          <a:solidFill>
            <a:schemeClr val="tx2">
              <a:lumMod val="60000"/>
              <a:lumOff val="4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Calibri" panose="020F0502020204030204" pitchFamily="34" charset="0"/>
              <a:cs typeface="Calibri" panose="020F0502020204030204" pitchFamily="34" charset="0"/>
            </a:endParaRPr>
          </a:p>
        </p:txBody>
      </p:sp>
      <p:cxnSp>
        <p:nvCxnSpPr>
          <p:cNvPr id="38" name="Straight Connector 37">
            <a:extLst>
              <a:ext uri="{FF2B5EF4-FFF2-40B4-BE49-F238E27FC236}">
                <a16:creationId xmlns:a16="http://schemas.microsoft.com/office/drawing/2014/main" id="{78B9A4D3-8D91-4865-B422-5F60885A730F}"/>
              </a:ext>
              <a:ext uri="{C183D7F6-B498-43B3-948B-1728B52AA6E4}">
                <adec:decorative xmlns:adec="http://schemas.microsoft.com/office/drawing/2017/decorative" val="1"/>
              </a:ext>
            </a:extLst>
          </p:cNvPr>
          <p:cNvCxnSpPr>
            <a:cxnSpLocks/>
          </p:cNvCxnSpPr>
          <p:nvPr userDrawn="1"/>
        </p:nvCxnSpPr>
        <p:spPr>
          <a:xfrm flipH="1">
            <a:off x="1592874" y="3684898"/>
            <a:ext cx="9006253" cy="0"/>
          </a:xfrm>
          <a:prstGeom prst="line">
            <a:avLst/>
          </a:prstGeom>
          <a:ln>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0ECDAF5-DEB9-4A0C-9165-6ED23184A320}"/>
              </a:ext>
            </a:extLst>
          </p:cNvPr>
          <p:cNvSpPr>
            <a:spLocks noGrp="1"/>
          </p:cNvSpPr>
          <p:nvPr>
            <p:ph type="title" hasCustomPrompt="1"/>
          </p:nvPr>
        </p:nvSpPr>
        <p:spPr>
          <a:xfrm>
            <a:off x="838200" y="498928"/>
            <a:ext cx="10515600" cy="565435"/>
          </a:xfrm>
          <a:prstGeom prst="rect">
            <a:avLst/>
          </a:prstGeom>
        </p:spPr>
        <p:txBody>
          <a:bodyPr/>
          <a:lstStyle>
            <a:lvl1pPr algn="ctr">
              <a:defRPr sz="2800" cap="all" spc="200" baseline="0">
                <a:solidFill>
                  <a:schemeClr val="accent3"/>
                </a:solidFill>
                <a:latin typeface="Calibri" panose="020F0502020204030204" pitchFamily="34" charset="0"/>
                <a:cs typeface="Calibri" panose="020F0502020204030204" pitchFamily="34" charset="0"/>
              </a:defRPr>
            </a:lvl1pPr>
          </a:lstStyle>
          <a:p>
            <a:r>
              <a:rPr lang="en-US" dirty="0"/>
              <a:t>Click to add title</a:t>
            </a:r>
          </a:p>
        </p:txBody>
      </p:sp>
      <p:sp>
        <p:nvSpPr>
          <p:cNvPr id="8" name="Rectangle 7">
            <a:extLst>
              <a:ext uri="{FF2B5EF4-FFF2-40B4-BE49-F238E27FC236}">
                <a16:creationId xmlns:a16="http://schemas.microsoft.com/office/drawing/2014/main" id="{65FEA1AD-EC70-422F-BADD-FCA14BF9D43F}"/>
              </a:ext>
              <a:ext uri="{C183D7F6-B498-43B3-948B-1728B52AA6E4}">
                <adec:decorative xmlns:adec="http://schemas.microsoft.com/office/drawing/2017/decorative" val="1"/>
              </a:ext>
            </a:extLst>
          </p:cNvPr>
          <p:cNvSpPr/>
          <p:nvPr userDrawn="1"/>
        </p:nvSpPr>
        <p:spPr>
          <a:xfrm>
            <a:off x="1428750" y="3520775"/>
            <a:ext cx="328246" cy="3282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accent2"/>
              </a:solidFill>
              <a:latin typeface="Calibri" panose="020F0502020204030204" pitchFamily="34" charset="0"/>
              <a:cs typeface="Calibri" panose="020F0502020204030204" pitchFamily="34" charset="0"/>
            </a:endParaRPr>
          </a:p>
        </p:txBody>
      </p:sp>
      <p:sp>
        <p:nvSpPr>
          <p:cNvPr id="10" name="Rectangle 9">
            <a:extLst>
              <a:ext uri="{FF2B5EF4-FFF2-40B4-BE49-F238E27FC236}">
                <a16:creationId xmlns:a16="http://schemas.microsoft.com/office/drawing/2014/main" id="{1C84996E-63EA-4C88-816A-3AE158BB57E0}"/>
              </a:ext>
              <a:ext uri="{C183D7F6-B498-43B3-948B-1728B52AA6E4}">
                <adec:decorative xmlns:adec="http://schemas.microsoft.com/office/drawing/2017/decorative" val="1"/>
              </a:ext>
            </a:extLst>
          </p:cNvPr>
          <p:cNvSpPr/>
          <p:nvPr userDrawn="1"/>
        </p:nvSpPr>
        <p:spPr>
          <a:xfrm>
            <a:off x="3680314" y="3520775"/>
            <a:ext cx="328246" cy="328246"/>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Calibri" panose="020F0502020204030204" pitchFamily="34" charset="0"/>
              <a:cs typeface="Calibri" panose="020F0502020204030204" pitchFamily="34" charset="0"/>
            </a:endParaRPr>
          </a:p>
        </p:txBody>
      </p:sp>
      <p:sp>
        <p:nvSpPr>
          <p:cNvPr id="12" name="Rectangle 11">
            <a:extLst>
              <a:ext uri="{FF2B5EF4-FFF2-40B4-BE49-F238E27FC236}">
                <a16:creationId xmlns:a16="http://schemas.microsoft.com/office/drawing/2014/main" id="{ECA09893-F9A1-4FA2-A462-C1C443EC323F}"/>
              </a:ext>
              <a:ext uri="{C183D7F6-B498-43B3-948B-1728B52AA6E4}">
                <adec:decorative xmlns:adec="http://schemas.microsoft.com/office/drawing/2017/decorative" val="1"/>
              </a:ext>
            </a:extLst>
          </p:cNvPr>
          <p:cNvSpPr/>
          <p:nvPr userDrawn="1"/>
        </p:nvSpPr>
        <p:spPr>
          <a:xfrm>
            <a:off x="5931878" y="3520775"/>
            <a:ext cx="328246" cy="328246"/>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829FBC17-744B-4367-90B4-20C9CDBD18E4}"/>
              </a:ext>
              <a:ext uri="{C183D7F6-B498-43B3-948B-1728B52AA6E4}">
                <adec:decorative xmlns:adec="http://schemas.microsoft.com/office/drawing/2017/decorative" val="1"/>
              </a:ext>
            </a:extLst>
          </p:cNvPr>
          <p:cNvSpPr/>
          <p:nvPr userDrawn="1"/>
        </p:nvSpPr>
        <p:spPr>
          <a:xfrm>
            <a:off x="8183442" y="3520775"/>
            <a:ext cx="328246" cy="328246"/>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Calibri" panose="020F0502020204030204" pitchFamily="34" charset="0"/>
              <a:cs typeface="Calibri" panose="020F0502020204030204" pitchFamily="34" charset="0"/>
            </a:endParaRPr>
          </a:p>
        </p:txBody>
      </p:sp>
      <p:sp>
        <p:nvSpPr>
          <p:cNvPr id="16" name="Rectangle 15">
            <a:extLst>
              <a:ext uri="{FF2B5EF4-FFF2-40B4-BE49-F238E27FC236}">
                <a16:creationId xmlns:a16="http://schemas.microsoft.com/office/drawing/2014/main" id="{79FD6CCE-53EA-424C-A29B-35A77F78203D}"/>
              </a:ext>
              <a:ext uri="{C183D7F6-B498-43B3-948B-1728B52AA6E4}">
                <adec:decorative xmlns:adec="http://schemas.microsoft.com/office/drawing/2017/decorative" val="1"/>
              </a:ext>
            </a:extLst>
          </p:cNvPr>
          <p:cNvSpPr/>
          <p:nvPr userDrawn="1"/>
        </p:nvSpPr>
        <p:spPr>
          <a:xfrm>
            <a:off x="10435004" y="3520775"/>
            <a:ext cx="328246" cy="32824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accent1"/>
              </a:solidFill>
              <a:latin typeface="Calibri" panose="020F0502020204030204" pitchFamily="34" charset="0"/>
              <a:cs typeface="Calibri" panose="020F0502020204030204" pitchFamily="34" charset="0"/>
            </a:endParaRPr>
          </a:p>
        </p:txBody>
      </p:sp>
      <p:cxnSp>
        <p:nvCxnSpPr>
          <p:cNvPr id="18" name="Straight Connector 17">
            <a:extLst>
              <a:ext uri="{FF2B5EF4-FFF2-40B4-BE49-F238E27FC236}">
                <a16:creationId xmlns:a16="http://schemas.microsoft.com/office/drawing/2014/main" id="{A1ADC218-9303-4431-8BD2-4D5F9C19A2D3}"/>
              </a:ext>
              <a:ext uri="{C183D7F6-B498-43B3-948B-1728B52AA6E4}">
                <adec:decorative xmlns:adec="http://schemas.microsoft.com/office/drawing/2017/decorative" val="1"/>
              </a:ext>
            </a:extLst>
          </p:cNvPr>
          <p:cNvCxnSpPr>
            <a:cxnSpLocks/>
          </p:cNvCxnSpPr>
          <p:nvPr userDrawn="1"/>
        </p:nvCxnSpPr>
        <p:spPr>
          <a:xfrm>
            <a:off x="1592873" y="2964383"/>
            <a:ext cx="0" cy="415716"/>
          </a:xfrm>
          <a:prstGeom prst="line">
            <a:avLst/>
          </a:prstGeom>
          <a:ln>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F724929-97F8-4988-BD69-D86CAA6950D1}"/>
              </a:ext>
              <a:ext uri="{C183D7F6-B498-43B3-948B-1728B52AA6E4}">
                <adec:decorative xmlns:adec="http://schemas.microsoft.com/office/drawing/2017/decorative" val="1"/>
              </a:ext>
            </a:extLst>
          </p:cNvPr>
          <p:cNvCxnSpPr>
            <a:cxnSpLocks/>
          </p:cNvCxnSpPr>
          <p:nvPr userDrawn="1"/>
        </p:nvCxnSpPr>
        <p:spPr>
          <a:xfrm>
            <a:off x="6096001" y="2964383"/>
            <a:ext cx="0" cy="415716"/>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F80FEF08-1FB7-46B4-AB6B-D672A96A71F8}"/>
              </a:ext>
              <a:ext uri="{C183D7F6-B498-43B3-948B-1728B52AA6E4}">
                <adec:decorative xmlns:adec="http://schemas.microsoft.com/office/drawing/2017/decorative" val="1"/>
              </a:ext>
            </a:extLst>
          </p:cNvPr>
          <p:cNvCxnSpPr>
            <a:cxnSpLocks/>
          </p:cNvCxnSpPr>
          <p:nvPr userDrawn="1"/>
        </p:nvCxnSpPr>
        <p:spPr>
          <a:xfrm>
            <a:off x="10599127" y="2964383"/>
            <a:ext cx="0" cy="415716"/>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7" name="Text Placeholder 22">
            <a:extLst>
              <a:ext uri="{FF2B5EF4-FFF2-40B4-BE49-F238E27FC236}">
                <a16:creationId xmlns:a16="http://schemas.microsoft.com/office/drawing/2014/main" id="{8BA510CE-108D-434A-9BE7-BE6712175231}"/>
              </a:ext>
            </a:extLst>
          </p:cNvPr>
          <p:cNvSpPr>
            <a:spLocks noGrp="1"/>
          </p:cNvSpPr>
          <p:nvPr>
            <p:ph type="body" sz="quarter" idx="15" hasCustomPrompt="1"/>
          </p:nvPr>
        </p:nvSpPr>
        <p:spPr>
          <a:xfrm>
            <a:off x="465172" y="2075688"/>
            <a:ext cx="2251564" cy="498496"/>
          </a:xfrm>
          <a:prstGeom prst="rect">
            <a:avLst/>
          </a:prstGeom>
        </p:spPr>
        <p:txBody>
          <a:bodyPr anchor="b"/>
          <a:lstStyle>
            <a:lvl1pPr marL="0" indent="0" algn="ctr">
              <a:buNone/>
              <a:defRPr sz="2800" cap="all" baseline="0">
                <a:solidFill>
                  <a:schemeClr val="accent2"/>
                </a:solidFill>
                <a:latin typeface="Calibri" panose="020F0502020204030204" pitchFamily="34" charset="0"/>
                <a:cs typeface="Calibri" panose="020F0502020204030204" pitchFamily="34" charset="0"/>
              </a:defRPr>
            </a:lvl1pPr>
          </a:lstStyle>
          <a:p>
            <a:pPr lvl="0"/>
            <a:r>
              <a:rPr lang="en-US" dirty="0"/>
              <a:t>Add text</a:t>
            </a:r>
          </a:p>
        </p:txBody>
      </p:sp>
      <p:sp>
        <p:nvSpPr>
          <p:cNvPr id="28" name="Text Placeholder 22">
            <a:extLst>
              <a:ext uri="{FF2B5EF4-FFF2-40B4-BE49-F238E27FC236}">
                <a16:creationId xmlns:a16="http://schemas.microsoft.com/office/drawing/2014/main" id="{00414708-82D0-44BF-8CBD-2D165A385617}"/>
              </a:ext>
            </a:extLst>
          </p:cNvPr>
          <p:cNvSpPr>
            <a:spLocks noGrp="1"/>
          </p:cNvSpPr>
          <p:nvPr>
            <p:ph type="body" sz="quarter" idx="20" hasCustomPrompt="1"/>
          </p:nvPr>
        </p:nvSpPr>
        <p:spPr>
          <a:xfrm>
            <a:off x="465172" y="2578608"/>
            <a:ext cx="2251564" cy="310896"/>
          </a:xfrm>
          <a:prstGeom prst="rect">
            <a:avLst/>
          </a:prstGeom>
        </p:spPr>
        <p:txBody>
          <a:bodyPr anchor="t"/>
          <a:lstStyle>
            <a:lvl1pPr marL="0" indent="0" algn="ctr">
              <a:lnSpc>
                <a:spcPct val="114000"/>
              </a:lnSpc>
              <a:spcBef>
                <a:spcPts val="0"/>
              </a:spcBef>
              <a:buNone/>
              <a:defRPr sz="2800" spc="50" baseline="0">
                <a:solidFill>
                  <a:schemeClr val="accent2"/>
                </a:solidFill>
                <a:latin typeface="Calibri" panose="020F0502020204030204" pitchFamily="34" charset="0"/>
                <a:cs typeface="Calibri" panose="020F0502020204030204" pitchFamily="34" charset="0"/>
              </a:defRPr>
            </a:lvl1pPr>
          </a:lstStyle>
          <a:p>
            <a:pPr lvl="0"/>
            <a:r>
              <a:rPr lang="en-US" dirty="0"/>
              <a:t>Add text</a:t>
            </a:r>
          </a:p>
        </p:txBody>
      </p:sp>
      <p:sp>
        <p:nvSpPr>
          <p:cNvPr id="29" name="Text Placeholder 22">
            <a:extLst>
              <a:ext uri="{FF2B5EF4-FFF2-40B4-BE49-F238E27FC236}">
                <a16:creationId xmlns:a16="http://schemas.microsoft.com/office/drawing/2014/main" id="{272F07D4-1C66-4FA2-8361-FC6267F17717}"/>
              </a:ext>
            </a:extLst>
          </p:cNvPr>
          <p:cNvSpPr>
            <a:spLocks noGrp="1"/>
          </p:cNvSpPr>
          <p:nvPr>
            <p:ph type="body" sz="quarter" idx="21" hasCustomPrompt="1"/>
          </p:nvPr>
        </p:nvSpPr>
        <p:spPr>
          <a:xfrm>
            <a:off x="4970216" y="2075688"/>
            <a:ext cx="2251564" cy="498496"/>
          </a:xfrm>
          <a:prstGeom prst="rect">
            <a:avLst/>
          </a:prstGeom>
        </p:spPr>
        <p:txBody>
          <a:bodyPr anchor="b"/>
          <a:lstStyle>
            <a:lvl1pPr marL="0" indent="0" algn="ctr">
              <a:buNone/>
              <a:defRPr sz="2800" cap="all" baseline="0">
                <a:solidFill>
                  <a:schemeClr val="accent5">
                    <a:lumMod val="50000"/>
                  </a:schemeClr>
                </a:solidFill>
                <a:latin typeface="Calibri" panose="020F0502020204030204" pitchFamily="34" charset="0"/>
                <a:cs typeface="Calibri" panose="020F0502020204030204" pitchFamily="34" charset="0"/>
              </a:defRPr>
            </a:lvl1pPr>
          </a:lstStyle>
          <a:p>
            <a:pPr lvl="0"/>
            <a:r>
              <a:rPr lang="en-US" dirty="0"/>
              <a:t>Add text</a:t>
            </a:r>
          </a:p>
        </p:txBody>
      </p:sp>
      <p:sp>
        <p:nvSpPr>
          <p:cNvPr id="30" name="Text Placeholder 22">
            <a:extLst>
              <a:ext uri="{FF2B5EF4-FFF2-40B4-BE49-F238E27FC236}">
                <a16:creationId xmlns:a16="http://schemas.microsoft.com/office/drawing/2014/main" id="{432C0CF3-19F3-4C10-9EEC-BA5E5F3FD22F}"/>
              </a:ext>
            </a:extLst>
          </p:cNvPr>
          <p:cNvSpPr>
            <a:spLocks noGrp="1"/>
          </p:cNvSpPr>
          <p:nvPr>
            <p:ph type="body" sz="quarter" idx="22" hasCustomPrompt="1"/>
          </p:nvPr>
        </p:nvSpPr>
        <p:spPr>
          <a:xfrm>
            <a:off x="4970216" y="2578608"/>
            <a:ext cx="2251564" cy="310896"/>
          </a:xfrm>
          <a:prstGeom prst="rect">
            <a:avLst/>
          </a:prstGeom>
        </p:spPr>
        <p:txBody>
          <a:bodyPr anchor="t"/>
          <a:lstStyle>
            <a:lvl1pPr marL="0" indent="0" algn="ctr">
              <a:lnSpc>
                <a:spcPct val="114000"/>
              </a:lnSpc>
              <a:spcBef>
                <a:spcPts val="0"/>
              </a:spcBef>
              <a:buNone/>
              <a:defRPr sz="2800" spc="50" baseline="0">
                <a:solidFill>
                  <a:schemeClr val="accent5">
                    <a:lumMod val="50000"/>
                  </a:schemeClr>
                </a:solidFill>
                <a:latin typeface="Calibri" panose="020F0502020204030204" pitchFamily="34" charset="0"/>
                <a:cs typeface="Calibri" panose="020F0502020204030204" pitchFamily="34" charset="0"/>
              </a:defRPr>
            </a:lvl1pPr>
          </a:lstStyle>
          <a:p>
            <a:pPr lvl="0"/>
            <a:r>
              <a:rPr lang="en-US" dirty="0"/>
              <a:t>Add text</a:t>
            </a:r>
          </a:p>
        </p:txBody>
      </p:sp>
      <p:sp>
        <p:nvSpPr>
          <p:cNvPr id="31" name="Text Placeholder 22">
            <a:extLst>
              <a:ext uri="{FF2B5EF4-FFF2-40B4-BE49-F238E27FC236}">
                <a16:creationId xmlns:a16="http://schemas.microsoft.com/office/drawing/2014/main" id="{4A3A0AFC-7EB9-4059-8C59-C42379BA923E}"/>
              </a:ext>
            </a:extLst>
          </p:cNvPr>
          <p:cNvSpPr>
            <a:spLocks noGrp="1"/>
          </p:cNvSpPr>
          <p:nvPr>
            <p:ph type="body" sz="quarter" idx="23" hasCustomPrompt="1"/>
          </p:nvPr>
        </p:nvSpPr>
        <p:spPr>
          <a:xfrm>
            <a:off x="9473340" y="2075688"/>
            <a:ext cx="2251564" cy="498496"/>
          </a:xfrm>
          <a:prstGeom prst="rect">
            <a:avLst/>
          </a:prstGeom>
        </p:spPr>
        <p:txBody>
          <a:bodyPr anchor="b"/>
          <a:lstStyle>
            <a:lvl1pPr marL="0" indent="0" algn="ctr">
              <a:buNone/>
              <a:defRPr sz="2800" cap="all" baseline="0">
                <a:solidFill>
                  <a:schemeClr val="accent1">
                    <a:lumMod val="75000"/>
                  </a:schemeClr>
                </a:solidFill>
                <a:latin typeface="Calibri" panose="020F0502020204030204" pitchFamily="34" charset="0"/>
                <a:cs typeface="Calibri" panose="020F0502020204030204" pitchFamily="34" charset="0"/>
              </a:defRPr>
            </a:lvl1pPr>
          </a:lstStyle>
          <a:p>
            <a:pPr lvl="0"/>
            <a:r>
              <a:rPr lang="en-US" dirty="0"/>
              <a:t>Add text</a:t>
            </a:r>
          </a:p>
        </p:txBody>
      </p:sp>
      <p:sp>
        <p:nvSpPr>
          <p:cNvPr id="32" name="Text Placeholder 22">
            <a:extLst>
              <a:ext uri="{FF2B5EF4-FFF2-40B4-BE49-F238E27FC236}">
                <a16:creationId xmlns:a16="http://schemas.microsoft.com/office/drawing/2014/main" id="{417F27A8-21AF-48E6-8A67-65C9920A3077}"/>
              </a:ext>
            </a:extLst>
          </p:cNvPr>
          <p:cNvSpPr>
            <a:spLocks noGrp="1"/>
          </p:cNvSpPr>
          <p:nvPr>
            <p:ph type="body" sz="quarter" idx="24" hasCustomPrompt="1"/>
          </p:nvPr>
        </p:nvSpPr>
        <p:spPr>
          <a:xfrm>
            <a:off x="9473340" y="2578608"/>
            <a:ext cx="2251564" cy="310896"/>
          </a:xfrm>
          <a:prstGeom prst="rect">
            <a:avLst/>
          </a:prstGeom>
        </p:spPr>
        <p:txBody>
          <a:bodyPr anchor="t"/>
          <a:lstStyle>
            <a:lvl1pPr marL="0" indent="0" algn="ctr">
              <a:lnSpc>
                <a:spcPct val="114000"/>
              </a:lnSpc>
              <a:spcBef>
                <a:spcPts val="0"/>
              </a:spcBef>
              <a:buNone/>
              <a:defRPr sz="2800" spc="50" baseline="0">
                <a:solidFill>
                  <a:schemeClr val="accent1">
                    <a:lumMod val="75000"/>
                  </a:schemeClr>
                </a:solidFill>
                <a:latin typeface="Calibri" panose="020F0502020204030204" pitchFamily="34" charset="0"/>
                <a:cs typeface="Calibri" panose="020F0502020204030204" pitchFamily="34" charset="0"/>
              </a:defRPr>
            </a:lvl1pPr>
          </a:lstStyle>
          <a:p>
            <a:pPr lvl="0"/>
            <a:r>
              <a:rPr lang="en-US" dirty="0"/>
              <a:t>Add text</a:t>
            </a:r>
          </a:p>
        </p:txBody>
      </p:sp>
      <p:sp>
        <p:nvSpPr>
          <p:cNvPr id="33" name="Text Placeholder 22">
            <a:extLst>
              <a:ext uri="{FF2B5EF4-FFF2-40B4-BE49-F238E27FC236}">
                <a16:creationId xmlns:a16="http://schemas.microsoft.com/office/drawing/2014/main" id="{F26C8D2A-15B8-4AB1-83F7-74DB0A35CC77}"/>
              </a:ext>
            </a:extLst>
          </p:cNvPr>
          <p:cNvSpPr>
            <a:spLocks noGrp="1"/>
          </p:cNvSpPr>
          <p:nvPr>
            <p:ph type="body" sz="quarter" idx="25" hasCustomPrompt="1"/>
          </p:nvPr>
        </p:nvSpPr>
        <p:spPr>
          <a:xfrm>
            <a:off x="2716736" y="4398264"/>
            <a:ext cx="2251562" cy="498496"/>
          </a:xfrm>
          <a:prstGeom prst="rect">
            <a:avLst/>
          </a:prstGeom>
        </p:spPr>
        <p:txBody>
          <a:bodyPr anchor="b"/>
          <a:lstStyle>
            <a:lvl1pPr marL="0" indent="0" algn="ctr">
              <a:buNone/>
              <a:defRPr sz="2800" cap="all"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Add text</a:t>
            </a:r>
          </a:p>
        </p:txBody>
      </p:sp>
      <p:sp>
        <p:nvSpPr>
          <p:cNvPr id="34" name="Text Placeholder 22">
            <a:extLst>
              <a:ext uri="{FF2B5EF4-FFF2-40B4-BE49-F238E27FC236}">
                <a16:creationId xmlns:a16="http://schemas.microsoft.com/office/drawing/2014/main" id="{07311D06-DEA1-4811-AC58-E3B935DC5A8F}"/>
              </a:ext>
            </a:extLst>
          </p:cNvPr>
          <p:cNvSpPr>
            <a:spLocks noGrp="1"/>
          </p:cNvSpPr>
          <p:nvPr>
            <p:ph type="body" sz="quarter" idx="26" hasCustomPrompt="1"/>
          </p:nvPr>
        </p:nvSpPr>
        <p:spPr>
          <a:xfrm>
            <a:off x="2716736" y="4917263"/>
            <a:ext cx="2251562" cy="310896"/>
          </a:xfrm>
          <a:prstGeom prst="rect">
            <a:avLst/>
          </a:prstGeom>
        </p:spPr>
        <p:txBody>
          <a:bodyPr anchor="t"/>
          <a:lstStyle>
            <a:lvl1pPr marL="0" indent="0" algn="ctr">
              <a:lnSpc>
                <a:spcPct val="114000"/>
              </a:lnSpc>
              <a:spcBef>
                <a:spcPts val="0"/>
              </a:spcBef>
              <a:buNone/>
              <a:defRPr sz="2800" spc="50"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Add text</a:t>
            </a:r>
          </a:p>
        </p:txBody>
      </p:sp>
      <p:sp>
        <p:nvSpPr>
          <p:cNvPr id="35" name="Text Placeholder 22">
            <a:extLst>
              <a:ext uri="{FF2B5EF4-FFF2-40B4-BE49-F238E27FC236}">
                <a16:creationId xmlns:a16="http://schemas.microsoft.com/office/drawing/2014/main" id="{23AC1CF6-E394-4A35-A634-F187E005A4F8}"/>
              </a:ext>
            </a:extLst>
          </p:cNvPr>
          <p:cNvSpPr>
            <a:spLocks noGrp="1"/>
          </p:cNvSpPr>
          <p:nvPr>
            <p:ph type="body" sz="quarter" idx="27" hasCustomPrompt="1"/>
          </p:nvPr>
        </p:nvSpPr>
        <p:spPr>
          <a:xfrm>
            <a:off x="7221784" y="4398264"/>
            <a:ext cx="2251562" cy="498496"/>
          </a:xfrm>
          <a:prstGeom prst="rect">
            <a:avLst/>
          </a:prstGeom>
        </p:spPr>
        <p:txBody>
          <a:bodyPr anchor="b"/>
          <a:lstStyle>
            <a:lvl1pPr marL="0" indent="0" algn="ctr">
              <a:buNone/>
              <a:defRPr sz="2800" cap="all" baseline="0">
                <a:solidFill>
                  <a:schemeClr val="accent3"/>
                </a:solidFill>
                <a:latin typeface="Calibri" panose="020F0502020204030204" pitchFamily="34" charset="0"/>
                <a:cs typeface="Calibri" panose="020F0502020204030204" pitchFamily="34" charset="0"/>
              </a:defRPr>
            </a:lvl1pPr>
          </a:lstStyle>
          <a:p>
            <a:pPr lvl="0"/>
            <a:r>
              <a:rPr lang="en-US" dirty="0"/>
              <a:t>Add text</a:t>
            </a:r>
          </a:p>
        </p:txBody>
      </p:sp>
      <p:sp>
        <p:nvSpPr>
          <p:cNvPr id="36" name="Text Placeholder 22">
            <a:extLst>
              <a:ext uri="{FF2B5EF4-FFF2-40B4-BE49-F238E27FC236}">
                <a16:creationId xmlns:a16="http://schemas.microsoft.com/office/drawing/2014/main" id="{9F72BEB0-9B11-4205-B9FC-10E5201C8132}"/>
              </a:ext>
            </a:extLst>
          </p:cNvPr>
          <p:cNvSpPr>
            <a:spLocks noGrp="1"/>
          </p:cNvSpPr>
          <p:nvPr>
            <p:ph type="body" sz="quarter" idx="28" hasCustomPrompt="1"/>
          </p:nvPr>
        </p:nvSpPr>
        <p:spPr>
          <a:xfrm>
            <a:off x="7221784" y="4917263"/>
            <a:ext cx="2251562" cy="310896"/>
          </a:xfrm>
          <a:prstGeom prst="rect">
            <a:avLst/>
          </a:prstGeom>
        </p:spPr>
        <p:txBody>
          <a:bodyPr anchor="t"/>
          <a:lstStyle>
            <a:lvl1pPr marL="0" indent="0" algn="ctr">
              <a:lnSpc>
                <a:spcPct val="114000"/>
              </a:lnSpc>
              <a:spcBef>
                <a:spcPts val="0"/>
              </a:spcBef>
              <a:buNone/>
              <a:defRPr sz="2800" spc="50" baseline="0">
                <a:solidFill>
                  <a:schemeClr val="accent3"/>
                </a:solidFill>
                <a:latin typeface="Calibri" panose="020F0502020204030204" pitchFamily="34" charset="0"/>
                <a:cs typeface="Calibri" panose="020F0502020204030204" pitchFamily="34" charset="0"/>
              </a:defRPr>
            </a:lvl1pPr>
          </a:lstStyle>
          <a:p>
            <a:pPr lvl="0"/>
            <a:r>
              <a:rPr lang="en-US" dirty="0"/>
              <a:t>Add text</a:t>
            </a:r>
          </a:p>
        </p:txBody>
      </p:sp>
      <p:cxnSp>
        <p:nvCxnSpPr>
          <p:cNvPr id="51" name="Straight Connector 50">
            <a:extLst>
              <a:ext uri="{FF2B5EF4-FFF2-40B4-BE49-F238E27FC236}">
                <a16:creationId xmlns:a16="http://schemas.microsoft.com/office/drawing/2014/main" id="{0E574CD7-C8A6-4F56-81B4-F72FB22E04DA}"/>
              </a:ext>
              <a:ext uri="{C183D7F6-B498-43B3-948B-1728B52AA6E4}">
                <adec:decorative xmlns:adec="http://schemas.microsoft.com/office/drawing/2017/decorative" val="1"/>
              </a:ext>
            </a:extLst>
          </p:cNvPr>
          <p:cNvCxnSpPr>
            <a:cxnSpLocks/>
          </p:cNvCxnSpPr>
          <p:nvPr userDrawn="1"/>
        </p:nvCxnSpPr>
        <p:spPr>
          <a:xfrm>
            <a:off x="3844715" y="3977431"/>
            <a:ext cx="0" cy="415716"/>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50FC7994-2504-4FF9-81F5-24405FEF066C}"/>
              </a:ext>
              <a:ext uri="{C183D7F6-B498-43B3-948B-1728B52AA6E4}">
                <adec:decorative xmlns:adec="http://schemas.microsoft.com/office/drawing/2017/decorative" val="1"/>
              </a:ext>
            </a:extLst>
          </p:cNvPr>
          <p:cNvCxnSpPr>
            <a:cxnSpLocks/>
          </p:cNvCxnSpPr>
          <p:nvPr userDrawn="1"/>
        </p:nvCxnSpPr>
        <p:spPr>
          <a:xfrm>
            <a:off x="8347565" y="3977431"/>
            <a:ext cx="0" cy="415716"/>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7837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column layout">
    <p:bg>
      <p:bgPr>
        <a:solidFill>
          <a:schemeClr val="bg1">
            <a:alpha val="35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101351-79F8-4AD7-A22B-E7AFB1C69970}"/>
              </a:ext>
              <a:ext uri="{C183D7F6-B498-43B3-948B-1728B52AA6E4}">
                <adec:decorative xmlns:adec="http://schemas.microsoft.com/office/drawing/2017/decorative" val="1"/>
              </a:ext>
            </a:extLst>
          </p:cNvPr>
          <p:cNvSpPr/>
          <p:nvPr userDrawn="1"/>
        </p:nvSpPr>
        <p:spPr>
          <a:xfrm>
            <a:off x="0" y="4274260"/>
            <a:ext cx="12192000" cy="2583739"/>
          </a:xfrm>
          <a:prstGeom prst="rect">
            <a:avLst/>
          </a:prstGeom>
          <a:solidFill>
            <a:schemeClr val="tx2">
              <a:lumMod val="60000"/>
              <a:lumOff val="4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3" name="Title 2">
            <a:extLst>
              <a:ext uri="{FF2B5EF4-FFF2-40B4-BE49-F238E27FC236}">
                <a16:creationId xmlns:a16="http://schemas.microsoft.com/office/drawing/2014/main" id="{E09A49BC-8099-40DE-8210-5A1CBAA423D4}"/>
              </a:ext>
            </a:extLst>
          </p:cNvPr>
          <p:cNvSpPr>
            <a:spLocks noGrp="1"/>
          </p:cNvSpPr>
          <p:nvPr>
            <p:ph type="title" hasCustomPrompt="1"/>
          </p:nvPr>
        </p:nvSpPr>
        <p:spPr>
          <a:xfrm>
            <a:off x="838200" y="498928"/>
            <a:ext cx="10515600" cy="567872"/>
          </a:xfrm>
          <a:prstGeom prst="rect">
            <a:avLst/>
          </a:prstGeom>
        </p:spPr>
        <p:txBody>
          <a:bodyPr/>
          <a:lstStyle>
            <a:lvl1pPr algn="ctr">
              <a:defRPr sz="3200" cap="all" spc="200" baseline="0">
                <a:solidFill>
                  <a:schemeClr val="accent1"/>
                </a:solidFill>
                <a:latin typeface="Calibri" panose="020F0502020204030204" pitchFamily="34" charset="0"/>
                <a:cs typeface="Calibri" panose="020F0502020204030204" pitchFamily="34" charset="0"/>
              </a:defRPr>
            </a:lvl1pPr>
          </a:lstStyle>
          <a:p>
            <a:r>
              <a:rPr lang="en-US" dirty="0"/>
              <a:t>Click to add title</a:t>
            </a:r>
          </a:p>
        </p:txBody>
      </p:sp>
      <p:sp>
        <p:nvSpPr>
          <p:cNvPr id="13" name="Rectangle 12">
            <a:extLst>
              <a:ext uri="{FF2B5EF4-FFF2-40B4-BE49-F238E27FC236}">
                <a16:creationId xmlns:a16="http://schemas.microsoft.com/office/drawing/2014/main" id="{45B7BBE6-4278-4E33-9044-72A2E0C0E403}"/>
              </a:ext>
              <a:ext uri="{C183D7F6-B498-43B3-948B-1728B52AA6E4}">
                <adec:decorative xmlns:adec="http://schemas.microsoft.com/office/drawing/2017/decorative" val="1"/>
              </a:ext>
            </a:extLst>
          </p:cNvPr>
          <p:cNvSpPr/>
          <p:nvPr userDrawn="1"/>
        </p:nvSpPr>
        <p:spPr>
          <a:xfrm>
            <a:off x="608564" y="1585733"/>
            <a:ext cx="2065188" cy="3995918"/>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3"/>
              </a:solidFill>
              <a:latin typeface="Calibri" panose="020F0502020204030204" pitchFamily="34" charset="0"/>
              <a:cs typeface="Calibri" panose="020F0502020204030204" pitchFamily="34" charset="0"/>
            </a:endParaRPr>
          </a:p>
        </p:txBody>
      </p:sp>
      <p:sp>
        <p:nvSpPr>
          <p:cNvPr id="15" name="Rectangle 14">
            <a:extLst>
              <a:ext uri="{FF2B5EF4-FFF2-40B4-BE49-F238E27FC236}">
                <a16:creationId xmlns:a16="http://schemas.microsoft.com/office/drawing/2014/main" id="{600E549E-0E7C-4599-B51C-97AA7E525CD2}"/>
              </a:ext>
              <a:ext uri="{C183D7F6-B498-43B3-948B-1728B52AA6E4}">
                <adec:decorative xmlns:adec="http://schemas.microsoft.com/office/drawing/2017/decorative" val="1"/>
              </a:ext>
            </a:extLst>
          </p:cNvPr>
          <p:cNvSpPr/>
          <p:nvPr userDrawn="1"/>
        </p:nvSpPr>
        <p:spPr>
          <a:xfrm>
            <a:off x="2832832" y="1585733"/>
            <a:ext cx="2065188" cy="3995918"/>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lumMod val="50000"/>
                </a:schemeClr>
              </a:solidFill>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AF7C507F-AD4D-47B6-88C3-C1D0154FB7F2}"/>
              </a:ext>
              <a:ext uri="{C183D7F6-B498-43B3-948B-1728B52AA6E4}">
                <adec:decorative xmlns:adec="http://schemas.microsoft.com/office/drawing/2017/decorative" val="1"/>
              </a:ext>
            </a:extLst>
          </p:cNvPr>
          <p:cNvSpPr/>
          <p:nvPr userDrawn="1"/>
        </p:nvSpPr>
        <p:spPr>
          <a:xfrm>
            <a:off x="5063405" y="1585733"/>
            <a:ext cx="2065188" cy="3995918"/>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EA0266B1-BBD1-44C0-8D4C-4E651D320B77}"/>
              </a:ext>
              <a:ext uri="{C183D7F6-B498-43B3-948B-1728B52AA6E4}">
                <adec:decorative xmlns:adec="http://schemas.microsoft.com/office/drawing/2017/decorative" val="1"/>
              </a:ext>
            </a:extLst>
          </p:cNvPr>
          <p:cNvSpPr/>
          <p:nvPr userDrawn="1"/>
        </p:nvSpPr>
        <p:spPr>
          <a:xfrm>
            <a:off x="7293980" y="1585733"/>
            <a:ext cx="2065188" cy="3995918"/>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D71BB1CE-E3FA-4E7F-A54B-3FB675098A2A}"/>
              </a:ext>
              <a:ext uri="{C183D7F6-B498-43B3-948B-1728B52AA6E4}">
                <adec:decorative xmlns:adec="http://schemas.microsoft.com/office/drawing/2017/decorative" val="1"/>
              </a:ext>
            </a:extLst>
          </p:cNvPr>
          <p:cNvSpPr/>
          <p:nvPr userDrawn="1"/>
        </p:nvSpPr>
        <p:spPr>
          <a:xfrm>
            <a:off x="9511052" y="1585733"/>
            <a:ext cx="2065188" cy="399591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cs typeface="Calibri" panose="020F0502020204030204" pitchFamily="34" charset="0"/>
            </a:endParaRPr>
          </a:p>
        </p:txBody>
      </p:sp>
      <p:sp>
        <p:nvSpPr>
          <p:cNvPr id="23" name="Text Placeholder 22">
            <a:extLst>
              <a:ext uri="{FF2B5EF4-FFF2-40B4-BE49-F238E27FC236}">
                <a16:creationId xmlns:a16="http://schemas.microsoft.com/office/drawing/2014/main" id="{15D11F63-A3DB-4EB1-9148-6E8C6678D14A}"/>
              </a:ext>
            </a:extLst>
          </p:cNvPr>
          <p:cNvSpPr>
            <a:spLocks noGrp="1"/>
          </p:cNvSpPr>
          <p:nvPr>
            <p:ph type="body" sz="quarter" idx="15" hasCustomPrompt="1"/>
          </p:nvPr>
        </p:nvSpPr>
        <p:spPr>
          <a:xfrm>
            <a:off x="727843" y="2432304"/>
            <a:ext cx="1826631" cy="776287"/>
          </a:xfrm>
          <a:prstGeom prst="rect">
            <a:avLst/>
          </a:prstGeom>
        </p:spPr>
        <p:txBody>
          <a:bodyPr anchor="ctr"/>
          <a:lstStyle>
            <a:lvl1pPr marL="0" indent="0">
              <a:buNone/>
              <a:defRPr sz="1800" cap="all" normalizeH="0" baseline="0">
                <a:solidFill>
                  <a:schemeClr val="bg1"/>
                </a:solidFill>
                <a:latin typeface="Calibri" panose="020F0502020204030204" pitchFamily="34" charset="0"/>
                <a:cs typeface="Calibri" panose="020F0502020204030204" pitchFamily="34" charset="0"/>
              </a:defRPr>
            </a:lvl1pPr>
          </a:lstStyle>
          <a:p>
            <a:pPr lvl="0"/>
            <a:r>
              <a:rPr lang="en-US" dirty="0"/>
              <a:t>Add text</a:t>
            </a:r>
          </a:p>
        </p:txBody>
      </p:sp>
      <p:sp>
        <p:nvSpPr>
          <p:cNvPr id="29" name="Text Placeholder 22">
            <a:extLst>
              <a:ext uri="{FF2B5EF4-FFF2-40B4-BE49-F238E27FC236}">
                <a16:creationId xmlns:a16="http://schemas.microsoft.com/office/drawing/2014/main" id="{96E63495-7407-4360-95F6-82D0C68813B0}"/>
              </a:ext>
            </a:extLst>
          </p:cNvPr>
          <p:cNvSpPr>
            <a:spLocks noGrp="1"/>
          </p:cNvSpPr>
          <p:nvPr>
            <p:ph type="body" sz="quarter" idx="20" hasCustomPrompt="1"/>
          </p:nvPr>
        </p:nvSpPr>
        <p:spPr>
          <a:xfrm>
            <a:off x="727843" y="3429000"/>
            <a:ext cx="1826631" cy="1527689"/>
          </a:xfrm>
          <a:prstGeom prst="rect">
            <a:avLst/>
          </a:prstGeom>
        </p:spPr>
        <p:txBody>
          <a:bodyPr/>
          <a:lstStyle>
            <a:lvl1pPr marL="0" indent="0">
              <a:lnSpc>
                <a:spcPct val="114000"/>
              </a:lnSpc>
              <a:spcBef>
                <a:spcPts val="0"/>
              </a:spcBef>
              <a:buNone/>
              <a:defRPr sz="1200" spc="50" baseline="0">
                <a:solidFill>
                  <a:schemeClr val="bg1"/>
                </a:solidFill>
                <a:latin typeface="Calibri" panose="020F0502020204030204" pitchFamily="34" charset="0"/>
                <a:cs typeface="Calibri" panose="020F0502020204030204" pitchFamily="34" charset="0"/>
              </a:defRPr>
            </a:lvl1pPr>
          </a:lstStyle>
          <a:p>
            <a:pPr lvl="0"/>
            <a:r>
              <a:rPr lang="en-US" dirty="0"/>
              <a:t>Add text</a:t>
            </a:r>
          </a:p>
        </p:txBody>
      </p:sp>
      <p:sp>
        <p:nvSpPr>
          <p:cNvPr id="32" name="Text Placeholder 22">
            <a:extLst>
              <a:ext uri="{FF2B5EF4-FFF2-40B4-BE49-F238E27FC236}">
                <a16:creationId xmlns:a16="http://schemas.microsoft.com/office/drawing/2014/main" id="{3A879552-0B9C-48EC-8D07-A24DB252D634}"/>
              </a:ext>
            </a:extLst>
          </p:cNvPr>
          <p:cNvSpPr>
            <a:spLocks noGrp="1"/>
          </p:cNvSpPr>
          <p:nvPr>
            <p:ph type="body" sz="quarter" idx="21" hasCustomPrompt="1"/>
          </p:nvPr>
        </p:nvSpPr>
        <p:spPr>
          <a:xfrm>
            <a:off x="2952111" y="2432304"/>
            <a:ext cx="1826631" cy="776287"/>
          </a:xfrm>
          <a:prstGeom prst="rect">
            <a:avLst/>
          </a:prstGeom>
        </p:spPr>
        <p:txBody>
          <a:bodyPr anchor="ctr"/>
          <a:lstStyle>
            <a:lvl1pPr marL="0" indent="0">
              <a:buNone/>
              <a:defRPr sz="1800" cap="all" baseline="0">
                <a:solidFill>
                  <a:schemeClr val="bg1"/>
                </a:solidFill>
                <a:latin typeface="Calibri" panose="020F0502020204030204" pitchFamily="34" charset="0"/>
                <a:cs typeface="Calibri" panose="020F0502020204030204" pitchFamily="34" charset="0"/>
              </a:defRPr>
            </a:lvl1pPr>
          </a:lstStyle>
          <a:p>
            <a:pPr lvl="0"/>
            <a:r>
              <a:rPr lang="en-US" dirty="0"/>
              <a:t>Add text</a:t>
            </a:r>
          </a:p>
        </p:txBody>
      </p:sp>
      <p:sp>
        <p:nvSpPr>
          <p:cNvPr id="33" name="Text Placeholder 22">
            <a:extLst>
              <a:ext uri="{FF2B5EF4-FFF2-40B4-BE49-F238E27FC236}">
                <a16:creationId xmlns:a16="http://schemas.microsoft.com/office/drawing/2014/main" id="{8337BD60-5C54-4FEC-A9D6-5C29EB94799F}"/>
              </a:ext>
            </a:extLst>
          </p:cNvPr>
          <p:cNvSpPr>
            <a:spLocks noGrp="1"/>
          </p:cNvSpPr>
          <p:nvPr>
            <p:ph type="body" sz="quarter" idx="22" hasCustomPrompt="1"/>
          </p:nvPr>
        </p:nvSpPr>
        <p:spPr>
          <a:xfrm>
            <a:off x="2952111" y="3429000"/>
            <a:ext cx="1826631" cy="1527689"/>
          </a:xfrm>
          <a:prstGeom prst="rect">
            <a:avLst/>
          </a:prstGeom>
        </p:spPr>
        <p:txBody>
          <a:bodyPr/>
          <a:lstStyle>
            <a:lvl1pPr marL="0" indent="0">
              <a:lnSpc>
                <a:spcPct val="114000"/>
              </a:lnSpc>
              <a:spcBef>
                <a:spcPts val="0"/>
              </a:spcBef>
              <a:buNone/>
              <a:defRPr sz="1200" spc="50" baseline="0">
                <a:solidFill>
                  <a:schemeClr val="bg1"/>
                </a:solidFill>
                <a:latin typeface="Calibri" panose="020F0502020204030204" pitchFamily="34" charset="0"/>
                <a:cs typeface="Calibri" panose="020F0502020204030204" pitchFamily="34" charset="0"/>
              </a:defRPr>
            </a:lvl1pPr>
          </a:lstStyle>
          <a:p>
            <a:pPr lvl="0"/>
            <a:r>
              <a:rPr lang="en-US" dirty="0"/>
              <a:t>Add text</a:t>
            </a:r>
          </a:p>
        </p:txBody>
      </p:sp>
      <p:sp>
        <p:nvSpPr>
          <p:cNvPr id="34" name="Text Placeholder 22">
            <a:extLst>
              <a:ext uri="{FF2B5EF4-FFF2-40B4-BE49-F238E27FC236}">
                <a16:creationId xmlns:a16="http://schemas.microsoft.com/office/drawing/2014/main" id="{25F7073D-87C3-473A-9A04-748C3F682652}"/>
              </a:ext>
            </a:extLst>
          </p:cNvPr>
          <p:cNvSpPr>
            <a:spLocks noGrp="1"/>
          </p:cNvSpPr>
          <p:nvPr>
            <p:ph type="body" sz="quarter" idx="23" hasCustomPrompt="1"/>
          </p:nvPr>
        </p:nvSpPr>
        <p:spPr>
          <a:xfrm>
            <a:off x="5182684" y="2432304"/>
            <a:ext cx="1826631" cy="776287"/>
          </a:xfrm>
          <a:prstGeom prst="rect">
            <a:avLst/>
          </a:prstGeom>
        </p:spPr>
        <p:txBody>
          <a:bodyPr anchor="ctr"/>
          <a:lstStyle>
            <a:lvl1pPr marL="0" indent="0">
              <a:buNone/>
              <a:defRPr sz="1800" cap="all" baseline="0">
                <a:solidFill>
                  <a:schemeClr val="bg1"/>
                </a:solidFill>
                <a:latin typeface="Calibri" panose="020F0502020204030204" pitchFamily="34" charset="0"/>
                <a:cs typeface="Calibri" panose="020F0502020204030204" pitchFamily="34" charset="0"/>
              </a:defRPr>
            </a:lvl1pPr>
          </a:lstStyle>
          <a:p>
            <a:pPr lvl="0"/>
            <a:r>
              <a:rPr lang="en-US" dirty="0"/>
              <a:t>Add text</a:t>
            </a:r>
          </a:p>
        </p:txBody>
      </p:sp>
      <p:sp>
        <p:nvSpPr>
          <p:cNvPr id="35" name="Text Placeholder 22">
            <a:extLst>
              <a:ext uri="{FF2B5EF4-FFF2-40B4-BE49-F238E27FC236}">
                <a16:creationId xmlns:a16="http://schemas.microsoft.com/office/drawing/2014/main" id="{5CB2BF3B-6E9D-4A28-A938-C9CC9E496484}"/>
              </a:ext>
            </a:extLst>
          </p:cNvPr>
          <p:cNvSpPr>
            <a:spLocks noGrp="1"/>
          </p:cNvSpPr>
          <p:nvPr>
            <p:ph type="body" sz="quarter" idx="24" hasCustomPrompt="1"/>
          </p:nvPr>
        </p:nvSpPr>
        <p:spPr>
          <a:xfrm>
            <a:off x="5182684" y="3429000"/>
            <a:ext cx="1826631" cy="1527689"/>
          </a:xfrm>
          <a:prstGeom prst="rect">
            <a:avLst/>
          </a:prstGeom>
        </p:spPr>
        <p:txBody>
          <a:bodyPr/>
          <a:lstStyle>
            <a:lvl1pPr marL="0" indent="0">
              <a:lnSpc>
                <a:spcPct val="114000"/>
              </a:lnSpc>
              <a:spcBef>
                <a:spcPts val="0"/>
              </a:spcBef>
              <a:buNone/>
              <a:defRPr sz="1200" spc="50" baseline="0">
                <a:solidFill>
                  <a:schemeClr val="bg1"/>
                </a:solidFill>
                <a:latin typeface="Calibri" panose="020F0502020204030204" pitchFamily="34" charset="0"/>
                <a:cs typeface="Calibri" panose="020F0502020204030204" pitchFamily="34" charset="0"/>
              </a:defRPr>
            </a:lvl1pPr>
          </a:lstStyle>
          <a:p>
            <a:pPr lvl="0"/>
            <a:r>
              <a:rPr lang="en-US" dirty="0"/>
              <a:t>Add text</a:t>
            </a:r>
          </a:p>
        </p:txBody>
      </p:sp>
      <p:sp>
        <p:nvSpPr>
          <p:cNvPr id="36" name="Text Placeholder 22">
            <a:extLst>
              <a:ext uri="{FF2B5EF4-FFF2-40B4-BE49-F238E27FC236}">
                <a16:creationId xmlns:a16="http://schemas.microsoft.com/office/drawing/2014/main" id="{94E179CD-2F9C-44FA-813E-253ACC4A978E}"/>
              </a:ext>
            </a:extLst>
          </p:cNvPr>
          <p:cNvSpPr>
            <a:spLocks noGrp="1"/>
          </p:cNvSpPr>
          <p:nvPr>
            <p:ph type="body" sz="quarter" idx="25" hasCustomPrompt="1"/>
          </p:nvPr>
        </p:nvSpPr>
        <p:spPr>
          <a:xfrm>
            <a:off x="7413259" y="2432304"/>
            <a:ext cx="1826631" cy="776287"/>
          </a:xfrm>
          <a:prstGeom prst="rect">
            <a:avLst/>
          </a:prstGeom>
        </p:spPr>
        <p:txBody>
          <a:bodyPr anchor="ctr"/>
          <a:lstStyle>
            <a:lvl1pPr marL="0" indent="0">
              <a:buNone/>
              <a:defRPr sz="1800" cap="all" baseline="0">
                <a:solidFill>
                  <a:schemeClr val="bg1"/>
                </a:solidFill>
                <a:latin typeface="Calibri" panose="020F0502020204030204" pitchFamily="34" charset="0"/>
                <a:cs typeface="Calibri" panose="020F0502020204030204" pitchFamily="34" charset="0"/>
              </a:defRPr>
            </a:lvl1pPr>
          </a:lstStyle>
          <a:p>
            <a:pPr lvl="0"/>
            <a:r>
              <a:rPr lang="en-US" dirty="0"/>
              <a:t>Add text</a:t>
            </a:r>
          </a:p>
        </p:txBody>
      </p:sp>
      <p:sp>
        <p:nvSpPr>
          <p:cNvPr id="37" name="Text Placeholder 22">
            <a:extLst>
              <a:ext uri="{FF2B5EF4-FFF2-40B4-BE49-F238E27FC236}">
                <a16:creationId xmlns:a16="http://schemas.microsoft.com/office/drawing/2014/main" id="{34D58360-D7DD-4F33-A29E-5F4835C2DC57}"/>
              </a:ext>
            </a:extLst>
          </p:cNvPr>
          <p:cNvSpPr>
            <a:spLocks noGrp="1"/>
          </p:cNvSpPr>
          <p:nvPr>
            <p:ph type="body" sz="quarter" idx="26" hasCustomPrompt="1"/>
          </p:nvPr>
        </p:nvSpPr>
        <p:spPr>
          <a:xfrm>
            <a:off x="7413259" y="3429000"/>
            <a:ext cx="1826631" cy="1527689"/>
          </a:xfrm>
          <a:prstGeom prst="rect">
            <a:avLst/>
          </a:prstGeom>
        </p:spPr>
        <p:txBody>
          <a:bodyPr/>
          <a:lstStyle>
            <a:lvl1pPr marL="0" indent="0">
              <a:lnSpc>
                <a:spcPct val="114000"/>
              </a:lnSpc>
              <a:spcBef>
                <a:spcPts val="0"/>
              </a:spcBef>
              <a:buNone/>
              <a:defRPr sz="1200" spc="50" baseline="0">
                <a:solidFill>
                  <a:schemeClr val="bg1"/>
                </a:solidFill>
                <a:latin typeface="Calibri" panose="020F0502020204030204" pitchFamily="34" charset="0"/>
                <a:cs typeface="Calibri" panose="020F0502020204030204" pitchFamily="34" charset="0"/>
              </a:defRPr>
            </a:lvl1pPr>
          </a:lstStyle>
          <a:p>
            <a:pPr lvl="0"/>
            <a:r>
              <a:rPr lang="en-US" dirty="0"/>
              <a:t>Add text</a:t>
            </a:r>
          </a:p>
        </p:txBody>
      </p:sp>
      <p:sp>
        <p:nvSpPr>
          <p:cNvPr id="38" name="Text Placeholder 22">
            <a:extLst>
              <a:ext uri="{FF2B5EF4-FFF2-40B4-BE49-F238E27FC236}">
                <a16:creationId xmlns:a16="http://schemas.microsoft.com/office/drawing/2014/main" id="{AA5A81E7-83B9-4A30-9A57-98FFF2716065}"/>
              </a:ext>
            </a:extLst>
          </p:cNvPr>
          <p:cNvSpPr>
            <a:spLocks noGrp="1"/>
          </p:cNvSpPr>
          <p:nvPr>
            <p:ph type="body" sz="quarter" idx="27" hasCustomPrompt="1"/>
          </p:nvPr>
        </p:nvSpPr>
        <p:spPr>
          <a:xfrm>
            <a:off x="9630331" y="2432304"/>
            <a:ext cx="1826631" cy="776287"/>
          </a:xfrm>
          <a:prstGeom prst="rect">
            <a:avLst/>
          </a:prstGeom>
        </p:spPr>
        <p:txBody>
          <a:bodyPr anchor="ctr"/>
          <a:lstStyle>
            <a:lvl1pPr marL="0" indent="0">
              <a:buNone/>
              <a:defRPr sz="1800" cap="all" baseline="0">
                <a:solidFill>
                  <a:schemeClr val="bg1"/>
                </a:solidFill>
                <a:latin typeface="Calibri" panose="020F0502020204030204" pitchFamily="34" charset="0"/>
                <a:cs typeface="Calibri" panose="020F0502020204030204" pitchFamily="34" charset="0"/>
              </a:defRPr>
            </a:lvl1pPr>
          </a:lstStyle>
          <a:p>
            <a:pPr lvl="0"/>
            <a:r>
              <a:rPr lang="en-US" dirty="0"/>
              <a:t>Add text</a:t>
            </a:r>
          </a:p>
        </p:txBody>
      </p:sp>
      <p:sp>
        <p:nvSpPr>
          <p:cNvPr id="39" name="Text Placeholder 22">
            <a:extLst>
              <a:ext uri="{FF2B5EF4-FFF2-40B4-BE49-F238E27FC236}">
                <a16:creationId xmlns:a16="http://schemas.microsoft.com/office/drawing/2014/main" id="{C45C6D3E-88B9-42D5-9A94-6D2B9CA3CDD0}"/>
              </a:ext>
            </a:extLst>
          </p:cNvPr>
          <p:cNvSpPr>
            <a:spLocks noGrp="1"/>
          </p:cNvSpPr>
          <p:nvPr>
            <p:ph type="body" sz="quarter" idx="28" hasCustomPrompt="1"/>
          </p:nvPr>
        </p:nvSpPr>
        <p:spPr>
          <a:xfrm>
            <a:off x="9630331" y="3429000"/>
            <a:ext cx="1826631" cy="1527689"/>
          </a:xfrm>
          <a:prstGeom prst="rect">
            <a:avLst/>
          </a:prstGeom>
        </p:spPr>
        <p:txBody>
          <a:bodyPr/>
          <a:lstStyle>
            <a:lvl1pPr marL="0" indent="0">
              <a:lnSpc>
                <a:spcPct val="114000"/>
              </a:lnSpc>
              <a:spcBef>
                <a:spcPts val="0"/>
              </a:spcBef>
              <a:buNone/>
              <a:defRPr sz="1200" spc="50" baseline="0">
                <a:solidFill>
                  <a:schemeClr val="bg1"/>
                </a:solidFill>
                <a:latin typeface="Calibri" panose="020F0502020204030204" pitchFamily="34" charset="0"/>
                <a:cs typeface="Calibri" panose="020F0502020204030204" pitchFamily="34" charset="0"/>
              </a:defRPr>
            </a:lvl1pPr>
          </a:lstStyle>
          <a:p>
            <a:pPr lvl="0"/>
            <a:r>
              <a:rPr lang="en-US" dirty="0"/>
              <a:t>Add text</a:t>
            </a:r>
          </a:p>
        </p:txBody>
      </p:sp>
    </p:spTree>
    <p:extLst>
      <p:ext uri="{BB962C8B-B14F-4D97-AF65-F5344CB8AC3E}">
        <p14:creationId xmlns:p14="http://schemas.microsoft.com/office/powerpoint/2010/main" val="1374537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 Images">
    <p:spTree>
      <p:nvGrpSpPr>
        <p:cNvPr id="1" name=""/>
        <p:cNvGrpSpPr/>
        <p:nvPr/>
      </p:nvGrpSpPr>
      <p:grpSpPr>
        <a:xfrm>
          <a:off x="0" y="0"/>
          <a:ext cx="0" cy="0"/>
          <a:chOff x="0" y="0"/>
          <a:chExt cx="0" cy="0"/>
        </a:xfrm>
      </p:grpSpPr>
      <p:sp>
        <p:nvSpPr>
          <p:cNvPr id="13" name="Title 2">
            <a:extLst>
              <a:ext uri="{FF2B5EF4-FFF2-40B4-BE49-F238E27FC236}">
                <a16:creationId xmlns:a16="http://schemas.microsoft.com/office/drawing/2014/main" id="{A750E0F3-3708-7BB7-7A9E-123ED3BAC661}"/>
              </a:ext>
            </a:extLst>
          </p:cNvPr>
          <p:cNvSpPr>
            <a:spLocks noGrp="1"/>
          </p:cNvSpPr>
          <p:nvPr>
            <p:ph type="title" hasCustomPrompt="1"/>
          </p:nvPr>
        </p:nvSpPr>
        <p:spPr>
          <a:xfrm>
            <a:off x="838200" y="498928"/>
            <a:ext cx="10515600" cy="567872"/>
          </a:xfrm>
          <a:prstGeom prst="rect">
            <a:avLst/>
          </a:prstGeom>
        </p:spPr>
        <p:txBody>
          <a:bodyPr/>
          <a:lstStyle>
            <a:lvl1pPr algn="ctr">
              <a:defRPr sz="3200" cap="all" spc="200" baseline="0">
                <a:solidFill>
                  <a:schemeClr val="accent1">
                    <a:lumMod val="75000"/>
                  </a:schemeClr>
                </a:solidFill>
                <a:latin typeface="Calibri" panose="020F0502020204030204" pitchFamily="34" charset="0"/>
                <a:cs typeface="Calibri" panose="020F0502020204030204" pitchFamily="34" charset="0"/>
              </a:defRPr>
            </a:lvl1pPr>
          </a:lstStyle>
          <a:p>
            <a:r>
              <a:rPr lang="en-US"/>
              <a:t>Click to add title</a:t>
            </a:r>
            <a:endParaRPr lang="en-US" dirty="0"/>
          </a:p>
        </p:txBody>
      </p:sp>
      <p:sp>
        <p:nvSpPr>
          <p:cNvPr id="10" name="Picture Placeholder 9">
            <a:extLst>
              <a:ext uri="{FF2B5EF4-FFF2-40B4-BE49-F238E27FC236}">
                <a16:creationId xmlns:a16="http://schemas.microsoft.com/office/drawing/2014/main" id="{6D283EBF-8FBA-4A7A-9DCE-23E0BF7F6AAC}"/>
              </a:ext>
            </a:extLst>
          </p:cNvPr>
          <p:cNvSpPr>
            <a:spLocks noGrp="1"/>
          </p:cNvSpPr>
          <p:nvPr>
            <p:ph type="pic" sz="quarter" idx="15"/>
          </p:nvPr>
        </p:nvSpPr>
        <p:spPr>
          <a:xfrm>
            <a:off x="1069848" y="1664208"/>
            <a:ext cx="1408176" cy="2468880"/>
          </a:xfrm>
          <a:prstGeom prst="rect">
            <a:avLst/>
          </a:prstGeom>
        </p:spPr>
        <p:txBody>
          <a:bodyPr anchor="ctr"/>
          <a:lstStyle>
            <a:lvl1pPr marL="0" indent="0" algn="ctr">
              <a:buNone/>
              <a:defRPr sz="1400">
                <a:latin typeface="Calibri" panose="020F0502020204030204" pitchFamily="34" charset="0"/>
                <a:cs typeface="Calibri" panose="020F0502020204030204" pitchFamily="34" charset="0"/>
              </a:defRPr>
            </a:lvl1pPr>
          </a:lstStyle>
          <a:p>
            <a:endParaRPr lang="en-US" dirty="0"/>
          </a:p>
        </p:txBody>
      </p:sp>
      <p:sp>
        <p:nvSpPr>
          <p:cNvPr id="18" name="Text Placeholder 17">
            <a:extLst>
              <a:ext uri="{FF2B5EF4-FFF2-40B4-BE49-F238E27FC236}">
                <a16:creationId xmlns:a16="http://schemas.microsoft.com/office/drawing/2014/main" id="{48D76D02-A6E3-446F-B85B-CAD9ED06415D}"/>
              </a:ext>
            </a:extLst>
          </p:cNvPr>
          <p:cNvSpPr>
            <a:spLocks noGrp="1"/>
          </p:cNvSpPr>
          <p:nvPr>
            <p:ph type="body" sz="quarter" idx="21" hasCustomPrompt="1"/>
          </p:nvPr>
        </p:nvSpPr>
        <p:spPr>
          <a:xfrm>
            <a:off x="740664" y="4956048"/>
            <a:ext cx="2069690" cy="475149"/>
          </a:xfrm>
          <a:prstGeom prst="rect">
            <a:avLst/>
          </a:prstGeom>
        </p:spPr>
        <p:txBody>
          <a:bodyPr anchor="b"/>
          <a:lstStyle>
            <a:lvl1pPr marL="0" indent="0" algn="ctr">
              <a:buNone/>
              <a:defRPr sz="1600" cap="all" spc="200" baseline="0">
                <a:solidFill>
                  <a:schemeClr val="accent3">
                    <a:lumMod val="75000"/>
                  </a:schemeClr>
                </a:solidFill>
                <a:latin typeface="Calibri" panose="020F0502020204030204" pitchFamily="34" charset="0"/>
                <a:cs typeface="Calibri" panose="020F0502020204030204" pitchFamily="34" charset="0"/>
              </a:defRPr>
            </a:lvl1pPr>
          </a:lstStyle>
          <a:p>
            <a:pPr lvl="0"/>
            <a:r>
              <a:rPr lang="en-US" dirty="0"/>
              <a:t>Click to add name</a:t>
            </a:r>
          </a:p>
        </p:txBody>
      </p:sp>
      <p:sp>
        <p:nvSpPr>
          <p:cNvPr id="19" name="Text Placeholder 17">
            <a:extLst>
              <a:ext uri="{FF2B5EF4-FFF2-40B4-BE49-F238E27FC236}">
                <a16:creationId xmlns:a16="http://schemas.microsoft.com/office/drawing/2014/main" id="{90954B1A-CAD7-4645-A1B3-1A5EFD54C975}"/>
              </a:ext>
            </a:extLst>
          </p:cNvPr>
          <p:cNvSpPr>
            <a:spLocks noGrp="1"/>
          </p:cNvSpPr>
          <p:nvPr>
            <p:ph type="body" sz="quarter" idx="22" hasCustomPrompt="1"/>
          </p:nvPr>
        </p:nvSpPr>
        <p:spPr>
          <a:xfrm>
            <a:off x="740664" y="5431536"/>
            <a:ext cx="2069690" cy="672127"/>
          </a:xfrm>
          <a:prstGeom prst="rect">
            <a:avLst/>
          </a:prstGeom>
        </p:spPr>
        <p:txBody>
          <a:bodyPr/>
          <a:lstStyle>
            <a:lvl1pPr marL="0" indent="0" algn="ctr">
              <a:lnSpc>
                <a:spcPct val="100000"/>
              </a:lnSpc>
              <a:buNone/>
              <a:defRPr sz="1200" b="0" i="0" cap="none" spc="200" baseline="0">
                <a:latin typeface="Calibri" panose="020F0502020204030204" pitchFamily="34" charset="0"/>
                <a:cs typeface="Calibri" panose="020F0502020204030204" pitchFamily="34" charset="0"/>
              </a:defRPr>
            </a:lvl1pPr>
          </a:lstStyle>
          <a:p>
            <a:pPr lvl="0"/>
            <a:r>
              <a:rPr lang="en-US" dirty="0"/>
              <a:t>Click to add title</a:t>
            </a:r>
          </a:p>
        </p:txBody>
      </p:sp>
      <p:sp>
        <p:nvSpPr>
          <p:cNvPr id="28" name="Picture Placeholder 9">
            <a:extLst>
              <a:ext uri="{FF2B5EF4-FFF2-40B4-BE49-F238E27FC236}">
                <a16:creationId xmlns:a16="http://schemas.microsoft.com/office/drawing/2014/main" id="{D517EAC0-89E0-4247-B048-92F65C868A7E}"/>
              </a:ext>
            </a:extLst>
          </p:cNvPr>
          <p:cNvSpPr>
            <a:spLocks noGrp="1"/>
          </p:cNvSpPr>
          <p:nvPr>
            <p:ph type="pic" sz="quarter" idx="38"/>
          </p:nvPr>
        </p:nvSpPr>
        <p:spPr>
          <a:xfrm>
            <a:off x="3236976" y="1664208"/>
            <a:ext cx="1408176" cy="2468880"/>
          </a:xfrm>
          <a:prstGeom prst="rect">
            <a:avLst/>
          </a:prstGeom>
        </p:spPr>
        <p:txBody>
          <a:bodyPr anchor="ctr"/>
          <a:lstStyle>
            <a:lvl1pPr marL="0" indent="0" algn="ctr">
              <a:buNone/>
              <a:defRPr sz="1400">
                <a:latin typeface="Calibri" panose="020F0502020204030204" pitchFamily="34" charset="0"/>
                <a:cs typeface="Calibri" panose="020F0502020204030204" pitchFamily="34" charset="0"/>
              </a:defRPr>
            </a:lvl1pPr>
          </a:lstStyle>
          <a:p>
            <a:endParaRPr lang="en-US" dirty="0"/>
          </a:p>
        </p:txBody>
      </p:sp>
      <p:sp>
        <p:nvSpPr>
          <p:cNvPr id="11" name="Text Placeholder 17">
            <a:extLst>
              <a:ext uri="{FF2B5EF4-FFF2-40B4-BE49-F238E27FC236}">
                <a16:creationId xmlns:a16="http://schemas.microsoft.com/office/drawing/2014/main" id="{7F5710E0-5399-4C8A-9D92-390195CB6F27}"/>
              </a:ext>
            </a:extLst>
          </p:cNvPr>
          <p:cNvSpPr>
            <a:spLocks noGrp="1"/>
          </p:cNvSpPr>
          <p:nvPr>
            <p:ph type="body" sz="quarter" idx="24" hasCustomPrompt="1"/>
          </p:nvPr>
        </p:nvSpPr>
        <p:spPr>
          <a:xfrm>
            <a:off x="2907792" y="4956048"/>
            <a:ext cx="2069690" cy="475149"/>
          </a:xfrm>
          <a:prstGeom prst="rect">
            <a:avLst/>
          </a:prstGeom>
        </p:spPr>
        <p:txBody>
          <a:bodyPr anchor="b"/>
          <a:lstStyle>
            <a:lvl1pPr marL="0" indent="0" algn="ctr">
              <a:buNone/>
              <a:defRPr sz="1600" cap="all" spc="200" baseline="0">
                <a:solidFill>
                  <a:schemeClr val="accent3">
                    <a:lumMod val="75000"/>
                  </a:schemeClr>
                </a:solidFill>
                <a:latin typeface="Calibri" panose="020F0502020204030204" pitchFamily="34" charset="0"/>
                <a:cs typeface="Calibri" panose="020F0502020204030204" pitchFamily="34" charset="0"/>
              </a:defRPr>
            </a:lvl1pPr>
          </a:lstStyle>
          <a:p>
            <a:pPr lvl="0"/>
            <a:r>
              <a:rPr lang="en-US" dirty="0"/>
              <a:t>Click to add name</a:t>
            </a:r>
          </a:p>
        </p:txBody>
      </p:sp>
      <p:sp>
        <p:nvSpPr>
          <p:cNvPr id="12" name="Text Placeholder 17">
            <a:extLst>
              <a:ext uri="{FF2B5EF4-FFF2-40B4-BE49-F238E27FC236}">
                <a16:creationId xmlns:a16="http://schemas.microsoft.com/office/drawing/2014/main" id="{019883F1-27DD-46A1-AD71-3AE14256007E}"/>
              </a:ext>
            </a:extLst>
          </p:cNvPr>
          <p:cNvSpPr>
            <a:spLocks noGrp="1"/>
          </p:cNvSpPr>
          <p:nvPr>
            <p:ph type="body" sz="quarter" idx="25" hasCustomPrompt="1"/>
          </p:nvPr>
        </p:nvSpPr>
        <p:spPr>
          <a:xfrm>
            <a:off x="2907792" y="5431536"/>
            <a:ext cx="2069690" cy="672127"/>
          </a:xfrm>
          <a:prstGeom prst="rect">
            <a:avLst/>
          </a:prstGeom>
        </p:spPr>
        <p:txBody>
          <a:bodyPr/>
          <a:lstStyle>
            <a:lvl1pPr marL="0" indent="0" algn="ctr">
              <a:lnSpc>
                <a:spcPct val="100000"/>
              </a:lnSpc>
              <a:buNone/>
              <a:defRPr sz="1200" b="0" i="0" cap="none" spc="200" baseline="0">
                <a:latin typeface="Calibri" panose="020F0502020204030204" pitchFamily="34" charset="0"/>
                <a:cs typeface="Calibri" panose="020F0502020204030204" pitchFamily="34" charset="0"/>
              </a:defRPr>
            </a:lvl1pPr>
          </a:lstStyle>
          <a:p>
            <a:pPr lvl="0"/>
            <a:r>
              <a:rPr lang="en-US" dirty="0"/>
              <a:t>Click to add title</a:t>
            </a:r>
          </a:p>
        </p:txBody>
      </p:sp>
      <p:sp>
        <p:nvSpPr>
          <p:cNvPr id="29" name="Picture Placeholder 9">
            <a:extLst>
              <a:ext uri="{FF2B5EF4-FFF2-40B4-BE49-F238E27FC236}">
                <a16:creationId xmlns:a16="http://schemas.microsoft.com/office/drawing/2014/main" id="{7847BEB8-AC95-445E-AFB4-34B7658BB992}"/>
              </a:ext>
            </a:extLst>
          </p:cNvPr>
          <p:cNvSpPr>
            <a:spLocks noGrp="1"/>
          </p:cNvSpPr>
          <p:nvPr>
            <p:ph type="pic" sz="quarter" idx="39"/>
          </p:nvPr>
        </p:nvSpPr>
        <p:spPr>
          <a:xfrm>
            <a:off x="5404104" y="1664208"/>
            <a:ext cx="1408176" cy="2468880"/>
          </a:xfrm>
          <a:prstGeom prst="rect">
            <a:avLst/>
          </a:prstGeom>
        </p:spPr>
        <p:txBody>
          <a:bodyPr anchor="ctr"/>
          <a:lstStyle>
            <a:lvl1pPr marL="0" indent="0" algn="ctr">
              <a:buNone/>
              <a:defRPr sz="1400">
                <a:latin typeface="Calibri" panose="020F0502020204030204" pitchFamily="34" charset="0"/>
                <a:cs typeface="Calibri" panose="020F0502020204030204" pitchFamily="34" charset="0"/>
              </a:defRPr>
            </a:lvl1pPr>
          </a:lstStyle>
          <a:p>
            <a:endParaRPr lang="en-US" dirty="0"/>
          </a:p>
        </p:txBody>
      </p:sp>
      <p:sp>
        <p:nvSpPr>
          <p:cNvPr id="14" name="Text Placeholder 17">
            <a:extLst>
              <a:ext uri="{FF2B5EF4-FFF2-40B4-BE49-F238E27FC236}">
                <a16:creationId xmlns:a16="http://schemas.microsoft.com/office/drawing/2014/main" id="{82B5CAB5-1932-4DC0-BBBD-8ABA7C5D5DED}"/>
              </a:ext>
            </a:extLst>
          </p:cNvPr>
          <p:cNvSpPr>
            <a:spLocks noGrp="1"/>
          </p:cNvSpPr>
          <p:nvPr>
            <p:ph type="body" sz="quarter" idx="27" hasCustomPrompt="1"/>
          </p:nvPr>
        </p:nvSpPr>
        <p:spPr>
          <a:xfrm>
            <a:off x="5074920" y="4956048"/>
            <a:ext cx="2069690" cy="475149"/>
          </a:xfrm>
          <a:prstGeom prst="rect">
            <a:avLst/>
          </a:prstGeom>
        </p:spPr>
        <p:txBody>
          <a:bodyPr anchor="b"/>
          <a:lstStyle>
            <a:lvl1pPr marL="0" indent="0" algn="ctr">
              <a:buNone/>
              <a:defRPr sz="1600" cap="all" spc="200" baseline="0">
                <a:solidFill>
                  <a:schemeClr val="accent3">
                    <a:lumMod val="75000"/>
                  </a:schemeClr>
                </a:solidFill>
                <a:latin typeface="Calibri" panose="020F0502020204030204" pitchFamily="34" charset="0"/>
                <a:cs typeface="Calibri" panose="020F0502020204030204" pitchFamily="34" charset="0"/>
              </a:defRPr>
            </a:lvl1pPr>
          </a:lstStyle>
          <a:p>
            <a:pPr lvl="0"/>
            <a:r>
              <a:rPr lang="en-US" dirty="0"/>
              <a:t>Click to add name</a:t>
            </a:r>
          </a:p>
        </p:txBody>
      </p:sp>
      <p:sp>
        <p:nvSpPr>
          <p:cNvPr id="15" name="Text Placeholder 17">
            <a:extLst>
              <a:ext uri="{FF2B5EF4-FFF2-40B4-BE49-F238E27FC236}">
                <a16:creationId xmlns:a16="http://schemas.microsoft.com/office/drawing/2014/main" id="{E248F87C-2911-41CB-A4BD-6ECD4E13B8C6}"/>
              </a:ext>
            </a:extLst>
          </p:cNvPr>
          <p:cNvSpPr>
            <a:spLocks noGrp="1"/>
          </p:cNvSpPr>
          <p:nvPr>
            <p:ph type="body" sz="quarter" idx="28" hasCustomPrompt="1"/>
          </p:nvPr>
        </p:nvSpPr>
        <p:spPr>
          <a:xfrm>
            <a:off x="5074920" y="5431536"/>
            <a:ext cx="2069690" cy="672127"/>
          </a:xfrm>
          <a:prstGeom prst="rect">
            <a:avLst/>
          </a:prstGeom>
        </p:spPr>
        <p:txBody>
          <a:bodyPr/>
          <a:lstStyle>
            <a:lvl1pPr marL="0" indent="0" algn="ctr">
              <a:lnSpc>
                <a:spcPct val="100000"/>
              </a:lnSpc>
              <a:buNone/>
              <a:defRPr sz="1200" b="0" i="0" cap="none" spc="200" baseline="0">
                <a:latin typeface="Calibri" panose="020F0502020204030204" pitchFamily="34" charset="0"/>
                <a:cs typeface="Calibri" panose="020F0502020204030204" pitchFamily="34" charset="0"/>
              </a:defRPr>
            </a:lvl1pPr>
          </a:lstStyle>
          <a:p>
            <a:pPr lvl="0"/>
            <a:r>
              <a:rPr lang="en-US" dirty="0"/>
              <a:t>Click to add title</a:t>
            </a:r>
          </a:p>
        </p:txBody>
      </p:sp>
      <p:sp>
        <p:nvSpPr>
          <p:cNvPr id="37" name="Picture Placeholder 9">
            <a:extLst>
              <a:ext uri="{FF2B5EF4-FFF2-40B4-BE49-F238E27FC236}">
                <a16:creationId xmlns:a16="http://schemas.microsoft.com/office/drawing/2014/main" id="{7B6B3681-1E21-44DA-AADA-F5E638A87423}"/>
              </a:ext>
            </a:extLst>
          </p:cNvPr>
          <p:cNvSpPr>
            <a:spLocks noGrp="1"/>
          </p:cNvSpPr>
          <p:nvPr>
            <p:ph type="pic" sz="quarter" idx="47"/>
          </p:nvPr>
        </p:nvSpPr>
        <p:spPr>
          <a:xfrm>
            <a:off x="7571232" y="1664208"/>
            <a:ext cx="1408176" cy="2468880"/>
          </a:xfrm>
          <a:prstGeom prst="rect">
            <a:avLst/>
          </a:prstGeom>
        </p:spPr>
        <p:txBody>
          <a:bodyPr anchor="ctr"/>
          <a:lstStyle>
            <a:lvl1pPr marL="0" indent="0" algn="ctr">
              <a:buNone/>
              <a:defRPr sz="1400">
                <a:latin typeface="Calibri" panose="020F0502020204030204" pitchFamily="34" charset="0"/>
                <a:cs typeface="Calibri" panose="020F0502020204030204" pitchFamily="34" charset="0"/>
              </a:defRPr>
            </a:lvl1pPr>
          </a:lstStyle>
          <a:p>
            <a:endParaRPr lang="en-US" dirty="0"/>
          </a:p>
        </p:txBody>
      </p:sp>
      <p:sp>
        <p:nvSpPr>
          <p:cNvPr id="33" name="Text Placeholder 17">
            <a:extLst>
              <a:ext uri="{FF2B5EF4-FFF2-40B4-BE49-F238E27FC236}">
                <a16:creationId xmlns:a16="http://schemas.microsoft.com/office/drawing/2014/main" id="{2D88AD4B-15C6-42C2-B9A5-BD645DA67D7E}"/>
              </a:ext>
            </a:extLst>
          </p:cNvPr>
          <p:cNvSpPr>
            <a:spLocks noGrp="1"/>
          </p:cNvSpPr>
          <p:nvPr>
            <p:ph type="body" sz="quarter" idx="43" hasCustomPrompt="1"/>
          </p:nvPr>
        </p:nvSpPr>
        <p:spPr>
          <a:xfrm>
            <a:off x="7242048" y="4956048"/>
            <a:ext cx="2069690" cy="475149"/>
          </a:xfrm>
          <a:prstGeom prst="rect">
            <a:avLst/>
          </a:prstGeom>
        </p:spPr>
        <p:txBody>
          <a:bodyPr anchor="b"/>
          <a:lstStyle>
            <a:lvl1pPr marL="0" indent="0" algn="ctr">
              <a:buNone/>
              <a:defRPr sz="1600" cap="all" spc="200" baseline="0">
                <a:solidFill>
                  <a:schemeClr val="accent3">
                    <a:lumMod val="75000"/>
                  </a:schemeClr>
                </a:solidFill>
                <a:latin typeface="Calibri" panose="020F0502020204030204" pitchFamily="34" charset="0"/>
                <a:cs typeface="Calibri" panose="020F0502020204030204" pitchFamily="34" charset="0"/>
              </a:defRPr>
            </a:lvl1pPr>
          </a:lstStyle>
          <a:p>
            <a:pPr lvl="0"/>
            <a:r>
              <a:rPr lang="en-US" dirty="0"/>
              <a:t>Click to add name</a:t>
            </a:r>
          </a:p>
        </p:txBody>
      </p:sp>
      <p:sp>
        <p:nvSpPr>
          <p:cNvPr id="34" name="Text Placeholder 17">
            <a:extLst>
              <a:ext uri="{FF2B5EF4-FFF2-40B4-BE49-F238E27FC236}">
                <a16:creationId xmlns:a16="http://schemas.microsoft.com/office/drawing/2014/main" id="{D79E337C-DD94-4BC6-9F28-69AC04CD2B3E}"/>
              </a:ext>
            </a:extLst>
          </p:cNvPr>
          <p:cNvSpPr>
            <a:spLocks noGrp="1"/>
          </p:cNvSpPr>
          <p:nvPr>
            <p:ph type="body" sz="quarter" idx="44" hasCustomPrompt="1"/>
          </p:nvPr>
        </p:nvSpPr>
        <p:spPr>
          <a:xfrm>
            <a:off x="7242048" y="5431536"/>
            <a:ext cx="2069690" cy="672127"/>
          </a:xfrm>
          <a:prstGeom prst="rect">
            <a:avLst/>
          </a:prstGeom>
        </p:spPr>
        <p:txBody>
          <a:bodyPr/>
          <a:lstStyle>
            <a:lvl1pPr marL="0" indent="0" algn="ctr">
              <a:lnSpc>
                <a:spcPct val="100000"/>
              </a:lnSpc>
              <a:buNone/>
              <a:defRPr sz="1200" b="0" i="0" cap="none" spc="200" baseline="0">
                <a:latin typeface="Calibri" panose="020F0502020204030204" pitchFamily="34" charset="0"/>
                <a:cs typeface="Calibri" panose="020F0502020204030204" pitchFamily="34" charset="0"/>
              </a:defRPr>
            </a:lvl1pPr>
          </a:lstStyle>
          <a:p>
            <a:pPr lvl="0"/>
            <a:r>
              <a:rPr lang="en-US" dirty="0"/>
              <a:t>Click to add title</a:t>
            </a:r>
          </a:p>
        </p:txBody>
      </p:sp>
      <p:sp>
        <p:nvSpPr>
          <p:cNvPr id="38" name="Picture Placeholder 9">
            <a:extLst>
              <a:ext uri="{FF2B5EF4-FFF2-40B4-BE49-F238E27FC236}">
                <a16:creationId xmlns:a16="http://schemas.microsoft.com/office/drawing/2014/main" id="{026B0125-C5D1-4397-BA37-9D1FCB7DA71E}"/>
              </a:ext>
            </a:extLst>
          </p:cNvPr>
          <p:cNvSpPr>
            <a:spLocks noGrp="1"/>
          </p:cNvSpPr>
          <p:nvPr>
            <p:ph type="pic" sz="quarter" idx="48"/>
          </p:nvPr>
        </p:nvSpPr>
        <p:spPr>
          <a:xfrm>
            <a:off x="9738360" y="1664208"/>
            <a:ext cx="1408176" cy="2468880"/>
          </a:xfrm>
          <a:prstGeom prst="rect">
            <a:avLst/>
          </a:prstGeom>
        </p:spPr>
        <p:txBody>
          <a:bodyPr anchor="ctr"/>
          <a:lstStyle>
            <a:lvl1pPr marL="0" indent="0" algn="ctr">
              <a:buNone/>
              <a:defRPr sz="1400">
                <a:latin typeface="Calibri" panose="020F0502020204030204" pitchFamily="34" charset="0"/>
                <a:cs typeface="Calibri" panose="020F0502020204030204" pitchFamily="34" charset="0"/>
              </a:defRPr>
            </a:lvl1pPr>
          </a:lstStyle>
          <a:p>
            <a:endParaRPr lang="en-US" dirty="0"/>
          </a:p>
        </p:txBody>
      </p:sp>
      <p:sp>
        <p:nvSpPr>
          <p:cNvPr id="35" name="Text Placeholder 17">
            <a:extLst>
              <a:ext uri="{FF2B5EF4-FFF2-40B4-BE49-F238E27FC236}">
                <a16:creationId xmlns:a16="http://schemas.microsoft.com/office/drawing/2014/main" id="{A57BE95A-45E1-4F78-9162-0D9005657D71}"/>
              </a:ext>
            </a:extLst>
          </p:cNvPr>
          <p:cNvSpPr>
            <a:spLocks noGrp="1"/>
          </p:cNvSpPr>
          <p:nvPr>
            <p:ph type="body" sz="quarter" idx="45" hasCustomPrompt="1"/>
          </p:nvPr>
        </p:nvSpPr>
        <p:spPr>
          <a:xfrm>
            <a:off x="9409176" y="4956048"/>
            <a:ext cx="2069690" cy="475149"/>
          </a:xfrm>
          <a:prstGeom prst="rect">
            <a:avLst/>
          </a:prstGeom>
        </p:spPr>
        <p:txBody>
          <a:bodyPr anchor="b"/>
          <a:lstStyle>
            <a:lvl1pPr marL="0" indent="0" algn="ctr">
              <a:buNone/>
              <a:defRPr sz="1600" cap="all" spc="200" baseline="0">
                <a:solidFill>
                  <a:schemeClr val="accent3">
                    <a:lumMod val="75000"/>
                  </a:schemeClr>
                </a:solidFill>
                <a:latin typeface="Calibri" panose="020F0502020204030204" pitchFamily="34" charset="0"/>
                <a:cs typeface="Calibri" panose="020F0502020204030204" pitchFamily="34" charset="0"/>
              </a:defRPr>
            </a:lvl1pPr>
          </a:lstStyle>
          <a:p>
            <a:pPr lvl="0"/>
            <a:r>
              <a:rPr lang="en-US" dirty="0"/>
              <a:t>Click to add name</a:t>
            </a:r>
          </a:p>
        </p:txBody>
      </p:sp>
      <p:sp>
        <p:nvSpPr>
          <p:cNvPr id="36" name="Text Placeholder 17">
            <a:extLst>
              <a:ext uri="{FF2B5EF4-FFF2-40B4-BE49-F238E27FC236}">
                <a16:creationId xmlns:a16="http://schemas.microsoft.com/office/drawing/2014/main" id="{EF2F2B86-E2A2-406A-9EED-2FBD66017988}"/>
              </a:ext>
            </a:extLst>
          </p:cNvPr>
          <p:cNvSpPr>
            <a:spLocks noGrp="1"/>
          </p:cNvSpPr>
          <p:nvPr>
            <p:ph type="body" sz="quarter" idx="46" hasCustomPrompt="1"/>
          </p:nvPr>
        </p:nvSpPr>
        <p:spPr>
          <a:xfrm>
            <a:off x="9409176" y="5431536"/>
            <a:ext cx="2069690" cy="695361"/>
          </a:xfrm>
          <a:prstGeom prst="rect">
            <a:avLst/>
          </a:prstGeom>
        </p:spPr>
        <p:txBody>
          <a:bodyPr/>
          <a:lstStyle>
            <a:lvl1pPr marL="0" indent="0" algn="ctr">
              <a:lnSpc>
                <a:spcPct val="100000"/>
              </a:lnSpc>
              <a:buNone/>
              <a:defRPr sz="1200" b="0" i="0" cap="none" spc="200" baseline="0">
                <a:latin typeface="Calibri" panose="020F0502020204030204" pitchFamily="34" charset="0"/>
                <a:cs typeface="Calibri" panose="020F0502020204030204" pitchFamily="34" charset="0"/>
              </a:defRPr>
            </a:lvl1pPr>
          </a:lstStyle>
          <a:p>
            <a:pPr lvl="0"/>
            <a:r>
              <a:rPr lang="en-US" dirty="0"/>
              <a:t>Click to add title</a:t>
            </a:r>
          </a:p>
        </p:txBody>
      </p:sp>
      <p:cxnSp>
        <p:nvCxnSpPr>
          <p:cNvPr id="6" name="Straight Connector 5">
            <a:extLst>
              <a:ext uri="{FF2B5EF4-FFF2-40B4-BE49-F238E27FC236}">
                <a16:creationId xmlns:a16="http://schemas.microsoft.com/office/drawing/2014/main" id="{C3EAB4BA-80BD-7371-B929-19121B20BF30}"/>
              </a:ext>
              <a:ext uri="{C183D7F6-B498-43B3-948B-1728B52AA6E4}">
                <adec:decorative xmlns:adec="http://schemas.microsoft.com/office/drawing/2017/decorative" val="1"/>
              </a:ext>
            </a:extLst>
          </p:cNvPr>
          <p:cNvCxnSpPr>
            <a:cxnSpLocks/>
          </p:cNvCxnSpPr>
          <p:nvPr userDrawn="1"/>
        </p:nvCxnSpPr>
        <p:spPr>
          <a:xfrm>
            <a:off x="10444748" y="4278429"/>
            <a:ext cx="0" cy="415716"/>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D5AB06E-DF62-F8F9-5394-965FE9EF66B1}"/>
              </a:ext>
              <a:ext uri="{C183D7F6-B498-43B3-948B-1728B52AA6E4}">
                <adec:decorative xmlns:adec="http://schemas.microsoft.com/office/drawing/2017/decorative" val="1"/>
              </a:ext>
            </a:extLst>
          </p:cNvPr>
          <p:cNvCxnSpPr>
            <a:cxnSpLocks/>
          </p:cNvCxnSpPr>
          <p:nvPr userDrawn="1"/>
        </p:nvCxnSpPr>
        <p:spPr>
          <a:xfrm>
            <a:off x="8288188" y="4278429"/>
            <a:ext cx="0" cy="415716"/>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2499703C-0E17-F953-C69A-F4BE3C334F54}"/>
              </a:ext>
              <a:ext uri="{C183D7F6-B498-43B3-948B-1728B52AA6E4}">
                <adec:decorative xmlns:adec="http://schemas.microsoft.com/office/drawing/2017/decorative" val="1"/>
              </a:ext>
            </a:extLst>
          </p:cNvPr>
          <p:cNvCxnSpPr>
            <a:cxnSpLocks/>
          </p:cNvCxnSpPr>
          <p:nvPr userDrawn="1"/>
        </p:nvCxnSpPr>
        <p:spPr>
          <a:xfrm>
            <a:off x="6099959" y="4278429"/>
            <a:ext cx="0" cy="415716"/>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964C6290-D338-8FBA-9D0B-CAF45DE68073}"/>
              </a:ext>
              <a:ext uri="{C183D7F6-B498-43B3-948B-1728B52AA6E4}">
                <adec:decorative xmlns:adec="http://schemas.microsoft.com/office/drawing/2017/decorative" val="1"/>
              </a:ext>
            </a:extLst>
          </p:cNvPr>
          <p:cNvCxnSpPr>
            <a:cxnSpLocks/>
          </p:cNvCxnSpPr>
          <p:nvPr userDrawn="1"/>
        </p:nvCxnSpPr>
        <p:spPr>
          <a:xfrm>
            <a:off x="3939717" y="4278429"/>
            <a:ext cx="0" cy="415716"/>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4104D8C7-8727-8343-DFC8-E415C809B7A1}"/>
              </a:ext>
              <a:ext uri="{C183D7F6-B498-43B3-948B-1728B52AA6E4}">
                <adec:decorative xmlns:adec="http://schemas.microsoft.com/office/drawing/2017/decorative" val="1"/>
              </a:ext>
            </a:extLst>
          </p:cNvPr>
          <p:cNvCxnSpPr>
            <a:cxnSpLocks/>
          </p:cNvCxnSpPr>
          <p:nvPr userDrawn="1"/>
        </p:nvCxnSpPr>
        <p:spPr>
          <a:xfrm>
            <a:off x="1778565" y="4278429"/>
            <a:ext cx="0" cy="415716"/>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05886F38-E337-4504-BF25-D65176023E6B}"/>
              </a:ext>
              <a:ext uri="{C183D7F6-B498-43B3-948B-1728B52AA6E4}">
                <adec:decorative xmlns:adec="http://schemas.microsoft.com/office/drawing/2017/decorative" val="1"/>
              </a:ext>
            </a:extLst>
          </p:cNvPr>
          <p:cNvSpPr/>
          <p:nvPr userDrawn="1"/>
        </p:nvSpPr>
        <p:spPr>
          <a:xfrm>
            <a:off x="0" y="3051314"/>
            <a:ext cx="12192000" cy="3806686"/>
          </a:xfrm>
          <a:prstGeom prst="rect">
            <a:avLst/>
          </a:prstGeom>
          <a:solidFill>
            <a:schemeClr val="tx2">
              <a:lumMod val="60000"/>
              <a:lumOff val="4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777292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 coll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198BF-0DCC-40E9-B9E5-892F3CCF5439}"/>
              </a:ext>
            </a:extLst>
          </p:cNvPr>
          <p:cNvSpPr>
            <a:spLocks noGrp="1"/>
          </p:cNvSpPr>
          <p:nvPr>
            <p:ph type="title" hasCustomPrompt="1"/>
          </p:nvPr>
        </p:nvSpPr>
        <p:spPr>
          <a:xfrm>
            <a:off x="649224" y="502920"/>
            <a:ext cx="5010912" cy="1627632"/>
          </a:xfrm>
          <a:prstGeom prst="rect">
            <a:avLst/>
          </a:prstGeom>
          <a:noFill/>
        </p:spPr>
        <p:txBody>
          <a:bodyPr lIns="91440" tIns="45720" rIns="91440" bIns="45720" anchor="t" anchorCtr="0"/>
          <a:lstStyle>
            <a:lvl1pPr>
              <a:defRPr sz="3200" cap="all" spc="200" baseline="0">
                <a:solidFill>
                  <a:schemeClr val="accent1">
                    <a:lumMod val="75000"/>
                  </a:schemeClr>
                </a:solidFill>
                <a:latin typeface="Calibri" panose="020F0502020204030204" pitchFamily="34" charset="0"/>
                <a:cs typeface="Calibri" panose="020F0502020204030204" pitchFamily="34" charset="0"/>
              </a:defRPr>
            </a:lvl1pPr>
          </a:lstStyle>
          <a:p>
            <a:r>
              <a:rPr lang="en-US" dirty="0"/>
              <a:t>Click to add title</a:t>
            </a:r>
          </a:p>
        </p:txBody>
      </p:sp>
      <p:sp>
        <p:nvSpPr>
          <p:cNvPr id="15" name="Picture Placeholder 2">
            <a:extLst>
              <a:ext uri="{FF2B5EF4-FFF2-40B4-BE49-F238E27FC236}">
                <a16:creationId xmlns:a16="http://schemas.microsoft.com/office/drawing/2014/main" id="{38C8EB8A-A968-4E47-AE69-9A01E7717EB1}"/>
              </a:ext>
            </a:extLst>
          </p:cNvPr>
          <p:cNvSpPr>
            <a:spLocks noGrp="1"/>
          </p:cNvSpPr>
          <p:nvPr>
            <p:ph type="pic" sz="quarter" idx="14"/>
          </p:nvPr>
        </p:nvSpPr>
        <p:spPr>
          <a:xfrm>
            <a:off x="3968496" y="2752344"/>
            <a:ext cx="3602736" cy="3255264"/>
          </a:xfrm>
          <a:prstGeom prst="rect">
            <a:avLst/>
          </a:prstGeom>
        </p:spPr>
        <p:txBody>
          <a:bodyPr anchor="ctr"/>
          <a:lstStyle>
            <a:lvl1pPr marL="0" indent="0" algn="ctr">
              <a:buNone/>
              <a:defRPr sz="1600" spc="400" baseline="0">
                <a:latin typeface="Calibri" panose="020F0502020204030204" pitchFamily="34" charset="0"/>
                <a:cs typeface="Calibri" panose="020F0502020204030204" pitchFamily="34" charset="0"/>
              </a:defRPr>
            </a:lvl1pPr>
          </a:lstStyle>
          <a:p>
            <a:endParaRPr lang="en-US" dirty="0"/>
          </a:p>
        </p:txBody>
      </p:sp>
      <p:sp>
        <p:nvSpPr>
          <p:cNvPr id="9" name="Text Placeholder 11">
            <a:extLst>
              <a:ext uri="{FF2B5EF4-FFF2-40B4-BE49-F238E27FC236}">
                <a16:creationId xmlns:a16="http://schemas.microsoft.com/office/drawing/2014/main" id="{FAD04F8B-0B18-4B5F-B3A8-8EEDC439F5F5}"/>
              </a:ext>
            </a:extLst>
          </p:cNvPr>
          <p:cNvSpPr>
            <a:spLocks noGrp="1"/>
          </p:cNvSpPr>
          <p:nvPr>
            <p:ph type="body" sz="quarter" idx="16" hasCustomPrompt="1"/>
          </p:nvPr>
        </p:nvSpPr>
        <p:spPr>
          <a:xfrm>
            <a:off x="4590288" y="1911096"/>
            <a:ext cx="2350008" cy="996696"/>
          </a:xfrm>
          <a:prstGeom prst="rect">
            <a:avLst/>
          </a:prstGeom>
          <a:solidFill>
            <a:schemeClr val="accent1">
              <a:alpha val="50000"/>
            </a:schemeClr>
          </a:solidFill>
        </p:spPr>
        <p:txBody>
          <a:bodyPr lIns="1371600" bIns="365760" anchor="ctr"/>
          <a:lstStyle>
            <a:lvl1pPr marL="0" indent="0" algn="l">
              <a:buNone/>
              <a:defRPr sz="2000" i="0" cap="none" spc="200" baseline="0">
                <a:noFill/>
                <a:latin typeface="Calibri" panose="020F0502020204030204" pitchFamily="34" charset="0"/>
                <a:cs typeface="Calibri" panose="020F0502020204030204" pitchFamily="34" charset="0"/>
              </a:defRPr>
            </a:lvl1pPr>
          </a:lstStyle>
          <a:p>
            <a:pPr lvl="0"/>
            <a:r>
              <a:rPr lang="en-US" dirty="0"/>
              <a:t>Click to add title</a:t>
            </a:r>
          </a:p>
        </p:txBody>
      </p:sp>
      <p:sp>
        <p:nvSpPr>
          <p:cNvPr id="3" name="Picture Placeholder 2">
            <a:extLst>
              <a:ext uri="{FF2B5EF4-FFF2-40B4-BE49-F238E27FC236}">
                <a16:creationId xmlns:a16="http://schemas.microsoft.com/office/drawing/2014/main" id="{8B1F8DE9-CF33-BBAF-FFA6-1487D09E6B02}"/>
              </a:ext>
            </a:extLst>
          </p:cNvPr>
          <p:cNvSpPr>
            <a:spLocks noGrp="1"/>
          </p:cNvSpPr>
          <p:nvPr>
            <p:ph type="pic" sz="quarter" idx="17"/>
          </p:nvPr>
        </p:nvSpPr>
        <p:spPr>
          <a:xfrm>
            <a:off x="7946136" y="0"/>
            <a:ext cx="3602736" cy="3255264"/>
          </a:xfrm>
          <a:prstGeom prst="rect">
            <a:avLst/>
          </a:prstGeom>
        </p:spPr>
        <p:txBody>
          <a:bodyPr anchor="ctr"/>
          <a:lstStyle>
            <a:lvl1pPr marL="0" indent="0" algn="ctr">
              <a:buNone/>
              <a:defRPr sz="1600" spc="400" baseline="0">
                <a:latin typeface="Calibri" panose="020F0502020204030204" pitchFamily="34" charset="0"/>
                <a:cs typeface="Calibri" panose="020F0502020204030204" pitchFamily="34" charset="0"/>
              </a:defRPr>
            </a:lvl1pPr>
          </a:lstStyle>
          <a:p>
            <a:endParaRPr lang="en-US" dirty="0"/>
          </a:p>
        </p:txBody>
      </p:sp>
      <p:sp>
        <p:nvSpPr>
          <p:cNvPr id="4" name="Picture Placeholder 2">
            <a:extLst>
              <a:ext uri="{FF2B5EF4-FFF2-40B4-BE49-F238E27FC236}">
                <a16:creationId xmlns:a16="http://schemas.microsoft.com/office/drawing/2014/main" id="{E37F6F0D-FCD4-63B1-5371-FFB63A75BBEB}"/>
              </a:ext>
            </a:extLst>
          </p:cNvPr>
          <p:cNvSpPr>
            <a:spLocks noGrp="1"/>
          </p:cNvSpPr>
          <p:nvPr>
            <p:ph type="pic" sz="quarter" idx="18"/>
          </p:nvPr>
        </p:nvSpPr>
        <p:spPr>
          <a:xfrm>
            <a:off x="7946136" y="3602736"/>
            <a:ext cx="3602736" cy="3255264"/>
          </a:xfrm>
          <a:prstGeom prst="rect">
            <a:avLst/>
          </a:prstGeom>
        </p:spPr>
        <p:txBody>
          <a:bodyPr anchor="ctr"/>
          <a:lstStyle>
            <a:lvl1pPr marL="0" indent="0" algn="ctr">
              <a:buNone/>
              <a:defRPr sz="1600" spc="400" baseline="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1593073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9A62FB8A-A588-91BB-620B-64E5D2090287}"/>
              </a:ext>
            </a:extLst>
          </p:cNvPr>
          <p:cNvSpPr>
            <a:spLocks noGrp="1"/>
          </p:cNvSpPr>
          <p:nvPr>
            <p:ph type="title" hasCustomPrompt="1"/>
          </p:nvPr>
        </p:nvSpPr>
        <p:spPr>
          <a:xfrm>
            <a:off x="838200" y="498928"/>
            <a:ext cx="10515600" cy="567872"/>
          </a:xfrm>
          <a:prstGeom prst="rect">
            <a:avLst/>
          </a:prstGeom>
        </p:spPr>
        <p:txBody>
          <a:bodyPr/>
          <a:lstStyle>
            <a:lvl1pPr algn="ctr">
              <a:defRPr sz="3200" cap="all" spc="200" baseline="0">
                <a:solidFill>
                  <a:schemeClr val="accent1">
                    <a:lumMod val="75000"/>
                  </a:schemeClr>
                </a:solidFill>
                <a:latin typeface="Calibri" panose="020F0502020204030204" pitchFamily="34" charset="0"/>
                <a:cs typeface="Calibri" panose="020F0502020204030204" pitchFamily="34" charset="0"/>
              </a:defRPr>
            </a:lvl1pPr>
          </a:lstStyle>
          <a:p>
            <a:r>
              <a:rPr lang="en-US"/>
              <a:t>Click to add title</a:t>
            </a:r>
            <a:endParaRPr lang="en-US" dirty="0"/>
          </a:p>
        </p:txBody>
      </p:sp>
      <p:sp>
        <p:nvSpPr>
          <p:cNvPr id="2" name="Rectangle 1">
            <a:extLst>
              <a:ext uri="{FF2B5EF4-FFF2-40B4-BE49-F238E27FC236}">
                <a16:creationId xmlns:a16="http://schemas.microsoft.com/office/drawing/2014/main" id="{B7B9DAAC-E781-43E6-913C-893B8D6754F5}"/>
              </a:ext>
              <a:ext uri="{C183D7F6-B498-43B3-948B-1728B52AA6E4}">
                <adec:decorative xmlns:adec="http://schemas.microsoft.com/office/drawing/2017/decorative" val="1"/>
              </a:ext>
            </a:extLst>
          </p:cNvPr>
          <p:cNvSpPr/>
          <p:nvPr userDrawn="1"/>
        </p:nvSpPr>
        <p:spPr>
          <a:xfrm>
            <a:off x="-1" y="1655546"/>
            <a:ext cx="12192001" cy="5202454"/>
          </a:xfrm>
          <a:prstGeom prst="rect">
            <a:avLst/>
          </a:prstGeom>
          <a:solidFill>
            <a:schemeClr val="tx2">
              <a:lumMod val="60000"/>
              <a:lumOff val="4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3"/>
              </a:solidFill>
              <a:latin typeface="Calibri" panose="020F0502020204030204" pitchFamily="34" charset="0"/>
              <a:cs typeface="Calibri" panose="020F0502020204030204" pitchFamily="34" charset="0"/>
            </a:endParaRPr>
          </a:p>
        </p:txBody>
      </p:sp>
      <p:sp>
        <p:nvSpPr>
          <p:cNvPr id="9" name="Text Placeholder 14">
            <a:extLst>
              <a:ext uri="{FF2B5EF4-FFF2-40B4-BE49-F238E27FC236}">
                <a16:creationId xmlns:a16="http://schemas.microsoft.com/office/drawing/2014/main" id="{1C78864A-44CD-4C12-B023-C16330014BEB}"/>
              </a:ext>
            </a:extLst>
          </p:cNvPr>
          <p:cNvSpPr>
            <a:spLocks noGrp="1"/>
          </p:cNvSpPr>
          <p:nvPr>
            <p:ph type="body" sz="quarter" idx="13" hasCustomPrompt="1"/>
          </p:nvPr>
        </p:nvSpPr>
        <p:spPr>
          <a:xfrm>
            <a:off x="2386584" y="2276856"/>
            <a:ext cx="2743200" cy="422365"/>
          </a:xfrm>
          <a:prstGeom prst="rect">
            <a:avLst/>
          </a:prstGeom>
        </p:spPr>
        <p:txBody>
          <a:bodyPr>
            <a:normAutofit/>
          </a:bodyPr>
          <a:lstStyle>
            <a:lvl1pPr marL="0" indent="0" algn="l">
              <a:buNone/>
              <a:defRPr sz="2000" b="0" i="0" spc="200" baseline="0">
                <a:solidFill>
                  <a:schemeClr val="accent5">
                    <a:lumMod val="50000"/>
                  </a:schemeClr>
                </a:solidFill>
                <a:latin typeface="Calibri" panose="020F0502020204030204" pitchFamily="34" charset="0"/>
                <a:cs typeface="Calibri" panose="020F0502020204030204" pitchFamily="34" charset="0"/>
              </a:defRPr>
            </a:lvl1pPr>
          </a:lstStyle>
          <a:p>
            <a:pPr lvl="0"/>
            <a:r>
              <a:rPr lang="en-US" dirty="0"/>
              <a:t>Click to add subtitle here </a:t>
            </a:r>
          </a:p>
        </p:txBody>
      </p:sp>
      <p:sp>
        <p:nvSpPr>
          <p:cNvPr id="11" name="Text Placeholder 17">
            <a:extLst>
              <a:ext uri="{FF2B5EF4-FFF2-40B4-BE49-F238E27FC236}">
                <a16:creationId xmlns:a16="http://schemas.microsoft.com/office/drawing/2014/main" id="{6D9CE0F4-78C6-4BD6-9C58-FDFC16FF09AB}"/>
              </a:ext>
            </a:extLst>
          </p:cNvPr>
          <p:cNvSpPr>
            <a:spLocks noGrp="1"/>
          </p:cNvSpPr>
          <p:nvPr>
            <p:ph type="body" sz="quarter" idx="16" hasCustomPrompt="1"/>
          </p:nvPr>
        </p:nvSpPr>
        <p:spPr>
          <a:xfrm>
            <a:off x="2386584" y="2916936"/>
            <a:ext cx="2743200" cy="2560320"/>
          </a:xfrm>
          <a:prstGeom prst="rect">
            <a:avLst/>
          </a:prstGeom>
        </p:spPr>
        <p:txBody>
          <a:bodyPr/>
          <a:lstStyle>
            <a:lvl1pPr marL="0" indent="0">
              <a:lnSpc>
                <a:spcPct val="150000"/>
              </a:lnSpc>
              <a:spcBef>
                <a:spcPts val="0"/>
              </a:spcBef>
              <a:spcAft>
                <a:spcPts val="1200"/>
              </a:spcAft>
              <a:buFont typeface="Segoe UI Light" panose="020B0502040204020203" pitchFamily="34" charset="0"/>
              <a:buNone/>
              <a:defRPr sz="1200" spc="50" baseline="0">
                <a:latin typeface="Calibri" panose="020F0502020204030204" pitchFamily="34" charset="0"/>
                <a:cs typeface="Calibri" panose="020F0502020204030204" pitchFamily="34" charset="0"/>
              </a:defRPr>
            </a:lvl1pPr>
          </a:lstStyle>
          <a:p>
            <a:pPr lvl="0"/>
            <a:r>
              <a:rPr lang="en-US" dirty="0"/>
              <a:t>Click to add text</a:t>
            </a:r>
          </a:p>
        </p:txBody>
      </p:sp>
      <p:sp>
        <p:nvSpPr>
          <p:cNvPr id="10" name="Text Placeholder 14">
            <a:extLst>
              <a:ext uri="{FF2B5EF4-FFF2-40B4-BE49-F238E27FC236}">
                <a16:creationId xmlns:a16="http://schemas.microsoft.com/office/drawing/2014/main" id="{B499BD94-B24B-4B23-9B87-81DF413EA416}"/>
              </a:ext>
            </a:extLst>
          </p:cNvPr>
          <p:cNvSpPr>
            <a:spLocks noGrp="1"/>
          </p:cNvSpPr>
          <p:nvPr>
            <p:ph type="body" sz="quarter" idx="15" hasCustomPrompt="1"/>
          </p:nvPr>
        </p:nvSpPr>
        <p:spPr>
          <a:xfrm>
            <a:off x="6858000" y="2276856"/>
            <a:ext cx="2743200" cy="422365"/>
          </a:xfrm>
          <a:prstGeom prst="rect">
            <a:avLst/>
          </a:prstGeom>
        </p:spPr>
        <p:txBody>
          <a:bodyPr>
            <a:normAutofit/>
          </a:bodyPr>
          <a:lstStyle>
            <a:lvl1pPr marL="0" indent="0" algn="l">
              <a:buNone/>
              <a:defRPr sz="2000" b="0" i="0" spc="200" baseline="0">
                <a:solidFill>
                  <a:schemeClr val="accent5">
                    <a:lumMod val="50000"/>
                  </a:schemeClr>
                </a:solidFill>
                <a:latin typeface="Calibri" panose="020F0502020204030204" pitchFamily="34" charset="0"/>
                <a:cs typeface="Calibri" panose="020F0502020204030204" pitchFamily="34" charset="0"/>
              </a:defRPr>
            </a:lvl1pPr>
          </a:lstStyle>
          <a:p>
            <a:pPr lvl="0"/>
            <a:r>
              <a:rPr lang="en-US" dirty="0"/>
              <a:t>Click to add subtitle here </a:t>
            </a:r>
          </a:p>
        </p:txBody>
      </p:sp>
      <p:sp>
        <p:nvSpPr>
          <p:cNvPr id="12" name="Text Placeholder 17">
            <a:extLst>
              <a:ext uri="{FF2B5EF4-FFF2-40B4-BE49-F238E27FC236}">
                <a16:creationId xmlns:a16="http://schemas.microsoft.com/office/drawing/2014/main" id="{6BC5A941-8EB4-4D4B-9671-6B8FA6447ABE}"/>
              </a:ext>
            </a:extLst>
          </p:cNvPr>
          <p:cNvSpPr>
            <a:spLocks noGrp="1"/>
          </p:cNvSpPr>
          <p:nvPr>
            <p:ph type="body" sz="quarter" idx="17" hasCustomPrompt="1"/>
          </p:nvPr>
        </p:nvSpPr>
        <p:spPr>
          <a:xfrm>
            <a:off x="6858000" y="2916936"/>
            <a:ext cx="2743200" cy="2560320"/>
          </a:xfrm>
          <a:prstGeom prst="rect">
            <a:avLst/>
          </a:prstGeom>
        </p:spPr>
        <p:txBody>
          <a:bodyPr/>
          <a:lstStyle>
            <a:lvl1pPr marL="0" indent="0">
              <a:lnSpc>
                <a:spcPct val="150000"/>
              </a:lnSpc>
              <a:spcBef>
                <a:spcPts val="0"/>
              </a:spcBef>
              <a:spcAft>
                <a:spcPts val="1200"/>
              </a:spcAft>
              <a:buFont typeface="Segoe UI Light" panose="020B0502040204020203" pitchFamily="34" charset="0"/>
              <a:buNone/>
              <a:defRPr sz="1200" spc="50" baseline="0">
                <a:latin typeface="Calibri" panose="020F0502020204030204" pitchFamily="34" charset="0"/>
                <a:cs typeface="Calibri" panose="020F0502020204030204" pitchFamily="34" charset="0"/>
              </a:defRPr>
            </a:lvl1pPr>
          </a:lstStyle>
          <a:p>
            <a:pPr lvl="0"/>
            <a:r>
              <a:rPr lang="en-US" dirty="0"/>
              <a:t>Click to add text</a:t>
            </a:r>
          </a:p>
        </p:txBody>
      </p:sp>
      <p:sp>
        <p:nvSpPr>
          <p:cNvPr id="4" name="Picture Placeholder 5">
            <a:extLst>
              <a:ext uri="{FF2B5EF4-FFF2-40B4-BE49-F238E27FC236}">
                <a16:creationId xmlns:a16="http://schemas.microsoft.com/office/drawing/2014/main" id="{9C76B36E-858A-1EFF-2A70-C8D5ADDC0C8A}"/>
              </a:ext>
            </a:extLst>
          </p:cNvPr>
          <p:cNvSpPr>
            <a:spLocks noGrp="1"/>
          </p:cNvSpPr>
          <p:nvPr>
            <p:ph type="pic" sz="quarter" idx="14"/>
          </p:nvPr>
        </p:nvSpPr>
        <p:spPr>
          <a:xfrm>
            <a:off x="0" y="5788241"/>
            <a:ext cx="12192000" cy="1069760"/>
          </a:xfrm>
          <a:prstGeom prst="rect">
            <a:avLst/>
          </a:prstGeom>
        </p:spPr>
        <p:txBody>
          <a:bodyPr anchor="ctr"/>
          <a:lstStyle>
            <a:lvl1pPr marL="0" indent="0" algn="ctr">
              <a:buNone/>
              <a:defRPr spc="400" baseline="0">
                <a:latin typeface="Calibri" panose="020F0502020204030204" pitchFamily="34" charset="0"/>
                <a:cs typeface="Calibri" panose="020F0502020204030204" pitchFamily="34" charset="0"/>
              </a:defRPr>
            </a:lvl1pPr>
          </a:lstStyle>
          <a:p>
            <a:endParaRPr lang="en-US" dirty="0"/>
          </a:p>
        </p:txBody>
      </p:sp>
      <p:cxnSp>
        <p:nvCxnSpPr>
          <p:cNvPr id="5" name="Straight Connector 4">
            <a:extLst>
              <a:ext uri="{FF2B5EF4-FFF2-40B4-BE49-F238E27FC236}">
                <a16:creationId xmlns:a16="http://schemas.microsoft.com/office/drawing/2014/main" id="{52777FD6-2BEA-C70A-1C6D-8885D53E9BB1}"/>
              </a:ext>
              <a:ext uri="{C183D7F6-B498-43B3-948B-1728B52AA6E4}">
                <adec:decorative xmlns:adec="http://schemas.microsoft.com/office/drawing/2017/decorative" val="1"/>
              </a:ext>
            </a:extLst>
          </p:cNvPr>
          <p:cNvCxnSpPr>
            <a:cxnSpLocks/>
          </p:cNvCxnSpPr>
          <p:nvPr userDrawn="1"/>
        </p:nvCxnSpPr>
        <p:spPr>
          <a:xfrm flipH="1">
            <a:off x="2470543" y="2771478"/>
            <a:ext cx="607253" cy="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47ABE26A-0746-BC10-0802-C29EAD6C2336}"/>
              </a:ext>
              <a:ext uri="{C183D7F6-B498-43B3-948B-1728B52AA6E4}">
                <adec:decorative xmlns:adec="http://schemas.microsoft.com/office/drawing/2017/decorative" val="1"/>
              </a:ext>
            </a:extLst>
          </p:cNvPr>
          <p:cNvCxnSpPr>
            <a:cxnSpLocks/>
          </p:cNvCxnSpPr>
          <p:nvPr userDrawn="1"/>
        </p:nvCxnSpPr>
        <p:spPr>
          <a:xfrm flipH="1">
            <a:off x="6968402" y="2771478"/>
            <a:ext cx="607253" cy="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91792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4CE6B97-CE11-AD13-FC8A-50B49719DCCB}"/>
              </a:ext>
            </a:extLst>
          </p:cNvPr>
          <p:cNvPicPr>
            <a:picLocks noChangeAspect="1"/>
          </p:cNvPicPr>
          <p:nvPr userDrawn="1"/>
        </p:nvPicPr>
        <p:blipFill>
          <a:blip r:embed="rId9"/>
          <a:stretch>
            <a:fillRect/>
          </a:stretch>
        </p:blipFill>
        <p:spPr>
          <a:xfrm>
            <a:off x="0" y="6350000"/>
            <a:ext cx="1206500" cy="508000"/>
          </a:xfrm>
          <a:prstGeom prst="rect">
            <a:avLst/>
          </a:prstGeom>
        </p:spPr>
      </p:pic>
      <p:pic>
        <p:nvPicPr>
          <p:cNvPr id="4" name="Picture 3">
            <a:extLst>
              <a:ext uri="{FF2B5EF4-FFF2-40B4-BE49-F238E27FC236}">
                <a16:creationId xmlns:a16="http://schemas.microsoft.com/office/drawing/2014/main" id="{679C8B33-E6C8-EAE2-D5D6-848791130E6D}"/>
              </a:ext>
            </a:extLst>
          </p:cNvPr>
          <p:cNvPicPr>
            <a:picLocks noChangeAspect="1"/>
          </p:cNvPicPr>
          <p:nvPr userDrawn="1"/>
        </p:nvPicPr>
        <p:blipFill>
          <a:blip r:embed="rId10"/>
          <a:stretch>
            <a:fillRect/>
          </a:stretch>
        </p:blipFill>
        <p:spPr>
          <a:xfrm>
            <a:off x="10998200" y="6451123"/>
            <a:ext cx="1193800" cy="416021"/>
          </a:xfrm>
          <a:prstGeom prst="rect">
            <a:avLst/>
          </a:prstGeom>
        </p:spPr>
      </p:pic>
    </p:spTree>
    <p:extLst>
      <p:ext uri="{BB962C8B-B14F-4D97-AF65-F5344CB8AC3E}">
        <p14:creationId xmlns:p14="http://schemas.microsoft.com/office/powerpoint/2010/main" val="358710901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4" r:id="rId3"/>
    <p:sldLayoutId id="2147483657" r:id="rId4"/>
    <p:sldLayoutId id="2147483656" r:id="rId5"/>
    <p:sldLayoutId id="2147483652" r:id="rId6"/>
    <p:sldLayoutId id="2147483658" r:id="rId7"/>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3D64C50-A740-468A-8AB6-F949358D80A6}"/>
              </a:ext>
            </a:extLst>
          </p:cNvPr>
          <p:cNvSpPr>
            <a:spLocks noGrp="1"/>
          </p:cNvSpPr>
          <p:nvPr>
            <p:ph type="title"/>
          </p:nvPr>
        </p:nvSpPr>
        <p:spPr>
          <a:xfrm>
            <a:off x="651768" y="2683895"/>
            <a:ext cx="5818606" cy="2777105"/>
          </a:xfrm>
        </p:spPr>
        <p:txBody>
          <a:bodyPr/>
          <a:lstStyle/>
          <a:p>
            <a:pPr algn="ctr"/>
            <a:r>
              <a:rPr lang="en-US" sz="4000" b="1" dirty="0" err="1">
                <a:latin typeface="Calibri" panose="020F0502020204030204" pitchFamily="34" charset="0"/>
                <a:cs typeface="Calibri" panose="020F0502020204030204" pitchFamily="34" charset="0"/>
              </a:rPr>
              <a:t>Organizzazione</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internazionale</a:t>
            </a:r>
            <a:r>
              <a:rPr lang="en-US" sz="4000" b="1" dirty="0">
                <a:latin typeface="Calibri" panose="020F0502020204030204" pitchFamily="34" charset="0"/>
                <a:cs typeface="Calibri" panose="020F0502020204030204" pitchFamily="34" charset="0"/>
              </a:rPr>
              <a:t> e </a:t>
            </a:r>
            <a:r>
              <a:rPr lang="en-US" sz="4000" b="1" dirty="0" err="1">
                <a:latin typeface="Calibri" panose="020F0502020204030204" pitchFamily="34" charset="0"/>
                <a:cs typeface="Calibri" panose="020F0502020204030204" pitchFamily="34" charset="0"/>
              </a:rPr>
              <a:t>gestione</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delle</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risorse</a:t>
            </a:r>
            <a:r>
              <a:rPr lang="en-US" sz="4000" b="1" dirty="0">
                <a:latin typeface="Calibri" panose="020F0502020204030204" pitchFamily="34" charset="0"/>
                <a:cs typeface="Calibri" panose="020F0502020204030204" pitchFamily="34" charset="0"/>
              </a:rPr>
              <a:t> </a:t>
            </a:r>
            <a:r>
              <a:rPr lang="en-US" sz="4000" b="1" dirty="0" err="1">
                <a:latin typeface="Calibri" panose="020F0502020204030204" pitchFamily="34" charset="0"/>
                <a:cs typeface="Calibri" panose="020F0502020204030204" pitchFamily="34" charset="0"/>
              </a:rPr>
              <a:t>umane</a:t>
            </a:r>
            <a:endParaRPr lang="en-US" sz="4000" b="1" dirty="0">
              <a:latin typeface="Calibri" panose="020F0502020204030204" pitchFamily="34" charset="0"/>
              <a:cs typeface="Calibri" panose="020F0502020204030204" pitchFamily="34" charset="0"/>
            </a:endParaRPr>
          </a:p>
        </p:txBody>
      </p:sp>
      <p:sp>
        <p:nvSpPr>
          <p:cNvPr id="5" name="Text Placeholder 4">
            <a:extLst>
              <a:ext uri="{FF2B5EF4-FFF2-40B4-BE49-F238E27FC236}">
                <a16:creationId xmlns:a16="http://schemas.microsoft.com/office/drawing/2014/main" id="{28F94A06-38B8-4C8F-ABF0-FB763704D01F}"/>
              </a:ext>
            </a:extLst>
          </p:cNvPr>
          <p:cNvSpPr>
            <a:spLocks noGrp="1"/>
          </p:cNvSpPr>
          <p:nvPr>
            <p:ph type="body" sz="quarter" idx="10"/>
          </p:nvPr>
        </p:nvSpPr>
        <p:spPr/>
        <p:txBody>
          <a:bodyPr/>
          <a:lstStyle/>
          <a:p>
            <a:r>
              <a:rPr lang="en-US" dirty="0">
                <a:latin typeface="Calibri" panose="020F0502020204030204" pitchFamily="34" charset="0"/>
                <a:cs typeface="Calibri" panose="020F0502020204030204" pitchFamily="34" charset="0"/>
              </a:rPr>
              <a:t>SECS-P/10 – 9 </a:t>
            </a:r>
            <a:r>
              <a:rPr lang="en-US" dirty="0" err="1">
                <a:latin typeface="Calibri" panose="020F0502020204030204" pitchFamily="34" charset="0"/>
                <a:cs typeface="Calibri" panose="020F0502020204030204" pitchFamily="34" charset="0"/>
              </a:rPr>
              <a:t>crediti</a:t>
            </a:r>
            <a:r>
              <a:rPr lang="en-US" dirty="0">
                <a:latin typeface="Calibri" panose="020F0502020204030204" pitchFamily="34" charset="0"/>
                <a:cs typeface="Calibri" panose="020F0502020204030204" pitchFamily="34" charset="0"/>
              </a:rPr>
              <a:t>, 60 ore</a:t>
            </a:r>
          </a:p>
        </p:txBody>
      </p:sp>
      <p:sp>
        <p:nvSpPr>
          <p:cNvPr id="16" name="Text Placeholder 15">
            <a:extLst>
              <a:ext uri="{FF2B5EF4-FFF2-40B4-BE49-F238E27FC236}">
                <a16:creationId xmlns:a16="http://schemas.microsoft.com/office/drawing/2014/main" id="{A37C1019-D992-06C7-BBAF-C153A2F43F0D}"/>
              </a:ext>
            </a:extLst>
          </p:cNvPr>
          <p:cNvSpPr>
            <a:spLocks noGrp="1"/>
          </p:cNvSpPr>
          <p:nvPr>
            <p:ph type="body" sz="quarter" idx="12"/>
          </p:nvPr>
        </p:nvSpPr>
        <p:spPr>
          <a:xfrm>
            <a:off x="6341164" y="0"/>
            <a:ext cx="2126781" cy="6858000"/>
          </a:xfrm>
          <a:solidFill>
            <a:srgbClr val="FF9300"/>
          </a:solidFill>
        </p:spPr>
        <p:txBody>
          <a:bodyPr/>
          <a:lstStyle/>
          <a:p>
            <a:endParaRPr lang="en-US" dirty="0"/>
          </a:p>
        </p:txBody>
      </p:sp>
      <p:pic>
        <p:nvPicPr>
          <p:cNvPr id="7" name="Picture Placeholder 6">
            <a:extLst>
              <a:ext uri="{FF2B5EF4-FFF2-40B4-BE49-F238E27FC236}">
                <a16:creationId xmlns:a16="http://schemas.microsoft.com/office/drawing/2014/main" id="{FFC9C18A-917B-ABC4-9C9A-F782DBC3E432}"/>
              </a:ext>
            </a:extLst>
          </p:cNvPr>
          <p:cNvPicPr>
            <a:picLocks noGrp="1" noChangeAspect="1"/>
          </p:cNvPicPr>
          <p:nvPr>
            <p:ph type="pic" sz="quarter" idx="11"/>
          </p:nvPr>
        </p:nvPicPr>
        <p:blipFill>
          <a:blip r:embed="rId2"/>
          <a:srcRect l="11992" r="11992"/>
          <a:stretch>
            <a:fillRect/>
          </a:stretch>
        </p:blipFill>
        <p:spPr>
          <a:prstGeom prst="rect">
            <a:avLst/>
          </a:prstGeom>
        </p:spPr>
      </p:pic>
      <p:sp>
        <p:nvSpPr>
          <p:cNvPr id="8" name="TextBox 7">
            <a:extLst>
              <a:ext uri="{FF2B5EF4-FFF2-40B4-BE49-F238E27FC236}">
                <a16:creationId xmlns:a16="http://schemas.microsoft.com/office/drawing/2014/main" id="{D6114910-10BC-7EC3-5588-D74024915CDE}"/>
              </a:ext>
            </a:extLst>
          </p:cNvPr>
          <p:cNvSpPr txBox="1"/>
          <p:nvPr/>
        </p:nvSpPr>
        <p:spPr>
          <a:xfrm>
            <a:off x="1487867" y="543810"/>
            <a:ext cx="3887791" cy="3139321"/>
          </a:xfrm>
          <a:prstGeom prst="rect">
            <a:avLst/>
          </a:prstGeom>
          <a:noFill/>
        </p:spPr>
        <p:txBody>
          <a:bodyPr wrap="square" rtlCol="0">
            <a:spAutoFit/>
          </a:bodyPr>
          <a:lstStyle/>
          <a:p>
            <a:pPr algn="ctr"/>
            <a:r>
              <a:rPr lang="en-IT" b="1" dirty="0">
                <a:latin typeface="Calibri" panose="020F0502020204030204" pitchFamily="34" charset="0"/>
                <a:cs typeface="Calibri" panose="020F0502020204030204" pitchFamily="34" charset="0"/>
              </a:rPr>
              <a:t>Classe LM-77: Scienze dell’economia e della gestione aziendale; curriculum Economia Aziendale (EA)</a:t>
            </a:r>
          </a:p>
          <a:p>
            <a:pPr algn="ctr"/>
            <a:endParaRPr lang="en-IT" b="1" dirty="0">
              <a:latin typeface="Calibri" panose="020F0502020204030204" pitchFamily="34" charset="0"/>
              <a:cs typeface="Calibri" panose="020F0502020204030204" pitchFamily="34" charset="0"/>
            </a:endParaRPr>
          </a:p>
          <a:p>
            <a:pPr algn="ctr"/>
            <a:endParaRPr lang="en-IT" b="1" dirty="0">
              <a:latin typeface="Calibri" panose="020F0502020204030204" pitchFamily="34" charset="0"/>
              <a:cs typeface="Calibri" panose="020F0502020204030204" pitchFamily="34" charset="0"/>
            </a:endParaRPr>
          </a:p>
          <a:p>
            <a:pPr algn="ctr"/>
            <a:endParaRPr lang="en-IT" b="1" dirty="0">
              <a:latin typeface="Calibri" panose="020F0502020204030204" pitchFamily="34" charset="0"/>
              <a:cs typeface="Calibri" panose="020F0502020204030204" pitchFamily="34" charset="0"/>
            </a:endParaRPr>
          </a:p>
          <a:p>
            <a:pPr algn="ctr"/>
            <a:endParaRPr lang="en-IT" b="1" dirty="0">
              <a:latin typeface="Calibri" panose="020F0502020204030204" pitchFamily="34" charset="0"/>
              <a:cs typeface="Calibri" panose="020F0502020204030204" pitchFamily="34" charset="0"/>
            </a:endParaRPr>
          </a:p>
          <a:p>
            <a:pPr algn="ctr"/>
            <a:endParaRPr lang="en-IT" b="1" dirty="0">
              <a:latin typeface="Calibri" panose="020F0502020204030204" pitchFamily="34" charset="0"/>
              <a:cs typeface="Calibri" panose="020F0502020204030204" pitchFamily="34" charset="0"/>
            </a:endParaRPr>
          </a:p>
          <a:p>
            <a:pPr algn="ctr"/>
            <a:endParaRPr lang="en-IT" b="1" dirty="0">
              <a:latin typeface="Calibri" panose="020F0502020204030204" pitchFamily="34" charset="0"/>
              <a:cs typeface="Calibri" panose="020F0502020204030204" pitchFamily="34" charset="0"/>
            </a:endParaRPr>
          </a:p>
          <a:p>
            <a:pPr algn="ctr"/>
            <a:endParaRPr lang="en-IT" b="1" dirty="0">
              <a:latin typeface="Calibri" panose="020F0502020204030204" pitchFamily="34" charset="0"/>
              <a:cs typeface="Calibri" panose="020F0502020204030204" pitchFamily="34" charset="0"/>
            </a:endParaRPr>
          </a:p>
          <a:p>
            <a:pPr algn="ctr"/>
            <a:endParaRPr lang="en-IT" b="1" i="1" dirty="0">
              <a:solidFill>
                <a:srgbClr val="FF9300"/>
              </a:solidFill>
              <a:latin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7E77B5CE-E55C-8EC0-2B20-4EC383E01EA5}"/>
              </a:ext>
            </a:extLst>
          </p:cNvPr>
          <p:cNvPicPr>
            <a:picLocks noChangeAspect="1"/>
          </p:cNvPicPr>
          <p:nvPr/>
        </p:nvPicPr>
        <p:blipFill>
          <a:blip r:embed="rId3"/>
          <a:stretch>
            <a:fillRect/>
          </a:stretch>
        </p:blipFill>
        <p:spPr>
          <a:xfrm>
            <a:off x="2861341" y="1543049"/>
            <a:ext cx="1140845" cy="1140845"/>
          </a:xfrm>
          <a:prstGeom prst="rect">
            <a:avLst/>
          </a:prstGeom>
        </p:spPr>
      </p:pic>
    </p:spTree>
    <p:extLst>
      <p:ext uri="{BB962C8B-B14F-4D97-AF65-F5344CB8AC3E}">
        <p14:creationId xmlns:p14="http://schemas.microsoft.com/office/powerpoint/2010/main" val="9725691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a:extLst>
              <a:ext uri="{FF2B5EF4-FFF2-40B4-BE49-F238E27FC236}">
                <a16:creationId xmlns:a16="http://schemas.microsoft.com/office/drawing/2014/main" id="{432416A3-39EF-4CBE-943D-C79C22FDDC46}"/>
              </a:ext>
            </a:extLst>
          </p:cNvPr>
          <p:cNvSpPr>
            <a:spLocks noGrp="1"/>
          </p:cNvSpPr>
          <p:nvPr>
            <p:ph type="title"/>
          </p:nvPr>
        </p:nvSpPr>
        <p:spPr/>
        <p:txBody>
          <a:bodyPr/>
          <a:lstStyle/>
          <a:p>
            <a:r>
              <a:rPr lang="en-US" b="1" dirty="0" err="1"/>
              <a:t>Attività</a:t>
            </a:r>
            <a:r>
              <a:rPr lang="en-US" b="1" dirty="0"/>
              <a:t> participative…</a:t>
            </a:r>
          </a:p>
        </p:txBody>
      </p:sp>
      <p:sp>
        <p:nvSpPr>
          <p:cNvPr id="5" name="Text Placeholder 4">
            <a:extLst>
              <a:ext uri="{FF2B5EF4-FFF2-40B4-BE49-F238E27FC236}">
                <a16:creationId xmlns:a16="http://schemas.microsoft.com/office/drawing/2014/main" id="{01AFBEB7-A9AF-468F-820B-D9077A7D0BA1}"/>
              </a:ext>
            </a:extLst>
          </p:cNvPr>
          <p:cNvSpPr>
            <a:spLocks noGrp="1"/>
          </p:cNvSpPr>
          <p:nvPr>
            <p:ph type="body" sz="quarter" idx="13"/>
          </p:nvPr>
        </p:nvSpPr>
        <p:spPr>
          <a:xfrm>
            <a:off x="2030984" y="1780685"/>
            <a:ext cx="2743200" cy="422365"/>
          </a:xfrm>
        </p:spPr>
        <p:txBody>
          <a:bodyPr>
            <a:noAutofit/>
          </a:bodyPr>
          <a:lstStyle/>
          <a:p>
            <a:r>
              <a:rPr lang="en-US" sz="2800" dirty="0"/>
              <a:t>In aula</a:t>
            </a:r>
          </a:p>
        </p:txBody>
      </p:sp>
      <p:sp>
        <p:nvSpPr>
          <p:cNvPr id="24" name="Text Placeholder 23">
            <a:extLst>
              <a:ext uri="{FF2B5EF4-FFF2-40B4-BE49-F238E27FC236}">
                <a16:creationId xmlns:a16="http://schemas.microsoft.com/office/drawing/2014/main" id="{B127C79B-F024-434C-825D-15CEE80923F4}"/>
              </a:ext>
            </a:extLst>
          </p:cNvPr>
          <p:cNvSpPr>
            <a:spLocks noGrp="1"/>
          </p:cNvSpPr>
          <p:nvPr>
            <p:ph type="body" sz="quarter" idx="16"/>
          </p:nvPr>
        </p:nvSpPr>
        <p:spPr>
          <a:xfrm>
            <a:off x="609600" y="2916936"/>
            <a:ext cx="4291584" cy="2560320"/>
          </a:xfrm>
        </p:spPr>
        <p:txBody>
          <a:bodyPr/>
          <a:lstStyle/>
          <a:p>
            <a:pPr marL="457200" indent="-457200">
              <a:buFont typeface="+mj-lt"/>
              <a:buAutoNum type="arabicPeriod"/>
            </a:pPr>
            <a:r>
              <a:rPr lang="en-US" sz="2000" dirty="0" err="1"/>
              <a:t>Dibattiti</a:t>
            </a:r>
            <a:r>
              <a:rPr lang="en-US" sz="2000" dirty="0"/>
              <a:t> &amp; </a:t>
            </a:r>
            <a:r>
              <a:rPr lang="en-US" sz="2000" dirty="0" err="1"/>
              <a:t>controversie</a:t>
            </a:r>
            <a:endParaRPr lang="en-US" sz="2000" dirty="0"/>
          </a:p>
          <a:p>
            <a:pPr marL="457200" indent="-457200">
              <a:buFont typeface="+mj-lt"/>
              <a:buAutoNum type="arabicPeriod"/>
            </a:pPr>
            <a:r>
              <a:rPr lang="en-US" sz="2000" dirty="0" err="1"/>
              <a:t>Rassegne</a:t>
            </a:r>
            <a:r>
              <a:rPr lang="en-US" sz="2000" dirty="0"/>
              <a:t> </a:t>
            </a:r>
            <a:r>
              <a:rPr lang="en-US" sz="2000" dirty="0" err="1"/>
              <a:t>stampa</a:t>
            </a:r>
            <a:endParaRPr lang="en-US" sz="2000" dirty="0"/>
          </a:p>
          <a:p>
            <a:pPr marL="457200" indent="-457200">
              <a:buFont typeface="+mj-lt"/>
              <a:buAutoNum type="arabicPeriod"/>
            </a:pPr>
            <a:r>
              <a:rPr lang="en-US" sz="2000" dirty="0" err="1"/>
              <a:t>Lettura</a:t>
            </a:r>
            <a:r>
              <a:rPr lang="en-US" sz="2000" dirty="0"/>
              <a:t> e </a:t>
            </a:r>
            <a:r>
              <a:rPr lang="en-US" sz="2000" dirty="0" err="1"/>
              <a:t>presentazione</a:t>
            </a:r>
            <a:r>
              <a:rPr lang="en-US" sz="2000" dirty="0"/>
              <a:t> di </a:t>
            </a:r>
            <a:r>
              <a:rPr lang="en-US" sz="2000" dirty="0" err="1"/>
              <a:t>articoli</a:t>
            </a:r>
            <a:endParaRPr lang="en-US" sz="2000" dirty="0"/>
          </a:p>
          <a:p>
            <a:pPr marL="457200" indent="-457200">
              <a:buFont typeface="+mj-lt"/>
              <a:buAutoNum type="arabicPeriod"/>
            </a:pPr>
            <a:r>
              <a:rPr lang="en-US" sz="2000" dirty="0" err="1"/>
              <a:t>Presentazione</a:t>
            </a:r>
            <a:r>
              <a:rPr lang="en-US" sz="2000" dirty="0"/>
              <a:t> essay/</a:t>
            </a:r>
            <a:r>
              <a:rPr lang="en-US" sz="2000" dirty="0" err="1"/>
              <a:t>progetti</a:t>
            </a:r>
            <a:endParaRPr lang="en-US" sz="2000" dirty="0"/>
          </a:p>
        </p:txBody>
      </p:sp>
      <p:sp>
        <p:nvSpPr>
          <p:cNvPr id="23" name="Text Placeholder 22">
            <a:extLst>
              <a:ext uri="{FF2B5EF4-FFF2-40B4-BE49-F238E27FC236}">
                <a16:creationId xmlns:a16="http://schemas.microsoft.com/office/drawing/2014/main" id="{0E769AD8-E32B-4302-A770-0424AC0A2A3A}"/>
              </a:ext>
            </a:extLst>
          </p:cNvPr>
          <p:cNvSpPr>
            <a:spLocks noGrp="1"/>
          </p:cNvSpPr>
          <p:nvPr>
            <p:ph type="body" sz="quarter" idx="15"/>
          </p:nvPr>
        </p:nvSpPr>
        <p:spPr>
          <a:xfrm>
            <a:off x="6858000" y="1796940"/>
            <a:ext cx="2743200" cy="422365"/>
          </a:xfrm>
        </p:spPr>
        <p:txBody>
          <a:bodyPr>
            <a:noAutofit/>
          </a:bodyPr>
          <a:lstStyle/>
          <a:p>
            <a:r>
              <a:rPr lang="en-US" sz="2800" dirty="0"/>
              <a:t>In </a:t>
            </a:r>
            <a:r>
              <a:rPr lang="en-US" sz="2800" dirty="0" err="1"/>
              <a:t>remoto</a:t>
            </a:r>
            <a:endParaRPr lang="en-US" sz="2800" dirty="0"/>
          </a:p>
        </p:txBody>
      </p:sp>
      <p:sp>
        <p:nvSpPr>
          <p:cNvPr id="25" name="Text Placeholder 24">
            <a:extLst>
              <a:ext uri="{FF2B5EF4-FFF2-40B4-BE49-F238E27FC236}">
                <a16:creationId xmlns:a16="http://schemas.microsoft.com/office/drawing/2014/main" id="{1F231637-753A-4454-98CA-FD968C0D940C}"/>
              </a:ext>
            </a:extLst>
          </p:cNvPr>
          <p:cNvSpPr>
            <a:spLocks noGrp="1"/>
          </p:cNvSpPr>
          <p:nvPr>
            <p:ph type="body" sz="quarter" idx="17"/>
          </p:nvPr>
        </p:nvSpPr>
        <p:spPr>
          <a:xfrm>
            <a:off x="6858000" y="2916936"/>
            <a:ext cx="4826000" cy="2560320"/>
          </a:xfrm>
        </p:spPr>
        <p:txBody>
          <a:bodyPr/>
          <a:lstStyle/>
          <a:p>
            <a:pPr marL="457200" indent="-457200">
              <a:buFont typeface="+mj-lt"/>
              <a:buAutoNum type="arabicPeriod"/>
            </a:pPr>
            <a:r>
              <a:rPr lang="en-US" sz="2000" dirty="0" err="1"/>
              <a:t>Recupero</a:t>
            </a:r>
            <a:r>
              <a:rPr lang="en-US" sz="2000" dirty="0"/>
              <a:t> </a:t>
            </a:r>
            <a:r>
              <a:rPr lang="en-US" sz="2000" dirty="0" err="1"/>
              <a:t>fonti</a:t>
            </a:r>
            <a:r>
              <a:rPr lang="en-US" sz="2000" dirty="0"/>
              <a:t> </a:t>
            </a:r>
            <a:r>
              <a:rPr lang="en-US" sz="2000" dirty="0" err="1"/>
              <a:t>interessanti</a:t>
            </a:r>
            <a:r>
              <a:rPr lang="en-US" sz="2000" dirty="0"/>
              <a:t> </a:t>
            </a:r>
            <a:r>
              <a:rPr lang="en-US" sz="2000" dirty="0" err="1"/>
              <a:t>su</a:t>
            </a:r>
            <a:r>
              <a:rPr lang="en-US" sz="2000" dirty="0"/>
              <a:t> </a:t>
            </a:r>
            <a:r>
              <a:rPr lang="en-US" sz="2000" dirty="0" err="1"/>
              <a:t>argomento</a:t>
            </a:r>
            <a:r>
              <a:rPr lang="en-US" sz="2000" dirty="0"/>
              <a:t> del </a:t>
            </a:r>
            <a:r>
              <a:rPr lang="en-US" sz="2000" dirty="0" err="1"/>
              <a:t>corso</a:t>
            </a:r>
            <a:endParaRPr lang="en-US" sz="2000" dirty="0"/>
          </a:p>
          <a:p>
            <a:pPr marL="457200" indent="-457200">
              <a:buFont typeface="+mj-lt"/>
              <a:buAutoNum type="arabicPeriod"/>
            </a:pPr>
            <a:r>
              <a:rPr lang="en-US" sz="2000" dirty="0" err="1"/>
              <a:t>Adotta</a:t>
            </a:r>
            <a:r>
              <a:rPr lang="en-US" sz="2000" dirty="0"/>
              <a:t> </a:t>
            </a:r>
            <a:r>
              <a:rPr lang="en-US" sz="2000" dirty="0" err="1"/>
              <a:t>una</a:t>
            </a:r>
            <a:r>
              <a:rPr lang="en-US" sz="2000" dirty="0"/>
              <a:t> </a:t>
            </a:r>
            <a:r>
              <a:rPr lang="en-US" sz="2000" dirty="0" err="1"/>
              <a:t>organizzazione</a:t>
            </a:r>
            <a:endParaRPr lang="en-US" sz="2000" dirty="0"/>
          </a:p>
          <a:p>
            <a:pPr marL="457200" indent="-457200">
              <a:buFont typeface="+mj-lt"/>
              <a:buAutoNum type="arabicPeriod"/>
            </a:pPr>
            <a:r>
              <a:rPr lang="en-US" sz="2000" dirty="0" err="1"/>
              <a:t>Preparazione</a:t>
            </a:r>
            <a:r>
              <a:rPr lang="en-US" sz="2000" dirty="0"/>
              <a:t> </a:t>
            </a:r>
            <a:r>
              <a:rPr lang="en-US" sz="2000" dirty="0" err="1"/>
              <a:t>presentazione</a:t>
            </a:r>
            <a:r>
              <a:rPr lang="en-US" sz="2000" dirty="0"/>
              <a:t>/essay</a:t>
            </a:r>
          </a:p>
        </p:txBody>
      </p:sp>
      <p:pic>
        <p:nvPicPr>
          <p:cNvPr id="6" name="Picture Placeholder 5">
            <a:extLst>
              <a:ext uri="{FF2B5EF4-FFF2-40B4-BE49-F238E27FC236}">
                <a16:creationId xmlns:a16="http://schemas.microsoft.com/office/drawing/2014/main" id="{4B2D5C8C-7D39-DDF9-7C9B-A5E52A2C9298}"/>
              </a:ext>
            </a:extLst>
          </p:cNvPr>
          <p:cNvPicPr>
            <a:picLocks noGrp="1" noChangeAspect="1"/>
          </p:cNvPicPr>
          <p:nvPr>
            <p:ph type="pic" sz="quarter" idx="14"/>
          </p:nvPr>
        </p:nvPicPr>
        <p:blipFill>
          <a:blip r:embed="rId2"/>
          <a:srcRect t="39589" b="39589"/>
          <a:stretch>
            <a:fillRect/>
          </a:stretch>
        </p:blipFill>
        <p:spPr>
          <a:prstGeom prst="rect">
            <a:avLst/>
          </a:prstGeom>
        </p:spPr>
      </p:pic>
    </p:spTree>
    <p:extLst>
      <p:ext uri="{BB962C8B-B14F-4D97-AF65-F5344CB8AC3E}">
        <p14:creationId xmlns:p14="http://schemas.microsoft.com/office/powerpoint/2010/main" val="37643952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1C0E2-766A-1404-55C4-7276209E0306}"/>
              </a:ext>
            </a:extLst>
          </p:cNvPr>
          <p:cNvSpPr>
            <a:spLocks noGrp="1"/>
          </p:cNvSpPr>
          <p:nvPr>
            <p:ph type="title"/>
          </p:nvPr>
        </p:nvSpPr>
        <p:spPr/>
        <p:txBody>
          <a:bodyPr/>
          <a:lstStyle/>
          <a:p>
            <a:r>
              <a:rPr lang="en-IT" b="1" dirty="0"/>
              <a:t>Il lavoro di gruppo (essay/Presentazione)</a:t>
            </a:r>
          </a:p>
        </p:txBody>
      </p:sp>
      <p:sp>
        <p:nvSpPr>
          <p:cNvPr id="3" name="Text Placeholder 2">
            <a:extLst>
              <a:ext uri="{FF2B5EF4-FFF2-40B4-BE49-F238E27FC236}">
                <a16:creationId xmlns:a16="http://schemas.microsoft.com/office/drawing/2014/main" id="{BA3D4E0D-54DC-4968-F200-A444CCD036B2}"/>
              </a:ext>
            </a:extLst>
          </p:cNvPr>
          <p:cNvSpPr>
            <a:spLocks noGrp="1"/>
          </p:cNvSpPr>
          <p:nvPr>
            <p:ph type="body" sz="quarter" idx="13"/>
          </p:nvPr>
        </p:nvSpPr>
        <p:spPr>
          <a:xfrm>
            <a:off x="584200" y="1377785"/>
            <a:ext cx="4367784" cy="422365"/>
          </a:xfrm>
        </p:spPr>
        <p:txBody>
          <a:bodyPr>
            <a:noAutofit/>
          </a:bodyPr>
          <a:lstStyle/>
          <a:p>
            <a:r>
              <a:rPr lang="en-IT" b="1" dirty="0"/>
              <a:t>5-7 persone collaborano…</a:t>
            </a:r>
          </a:p>
        </p:txBody>
      </p:sp>
      <p:sp>
        <p:nvSpPr>
          <p:cNvPr id="4" name="Text Placeholder 3">
            <a:extLst>
              <a:ext uri="{FF2B5EF4-FFF2-40B4-BE49-F238E27FC236}">
                <a16:creationId xmlns:a16="http://schemas.microsoft.com/office/drawing/2014/main" id="{D48F4C72-C9EA-AA68-64F6-CD6D6A005B54}"/>
              </a:ext>
            </a:extLst>
          </p:cNvPr>
          <p:cNvSpPr>
            <a:spLocks noGrp="1"/>
          </p:cNvSpPr>
          <p:nvPr>
            <p:ph type="body" sz="quarter" idx="16"/>
          </p:nvPr>
        </p:nvSpPr>
        <p:spPr>
          <a:xfrm>
            <a:off x="279400" y="2183586"/>
            <a:ext cx="5588000" cy="2871305"/>
          </a:xfrm>
        </p:spPr>
        <p:txBody>
          <a:bodyPr/>
          <a:lstStyle/>
          <a:p>
            <a:r>
              <a:rPr lang="en-IT" sz="2400" dirty="0"/>
              <a:t>Scelta di un argomento riferito alle attività del corso ed esplorato sia sul piano dei contenuti che dell’osservazione empirica. Parte del lavoro potrà essere sviluppato in aula (argomento scelto in accordo con docente)</a:t>
            </a:r>
          </a:p>
        </p:txBody>
      </p:sp>
      <p:sp>
        <p:nvSpPr>
          <p:cNvPr id="5" name="Text Placeholder 4">
            <a:extLst>
              <a:ext uri="{FF2B5EF4-FFF2-40B4-BE49-F238E27FC236}">
                <a16:creationId xmlns:a16="http://schemas.microsoft.com/office/drawing/2014/main" id="{4F19659E-FFCD-8682-F28E-532542F84975}"/>
              </a:ext>
            </a:extLst>
          </p:cNvPr>
          <p:cNvSpPr>
            <a:spLocks noGrp="1"/>
          </p:cNvSpPr>
          <p:nvPr>
            <p:ph type="body" sz="quarter" idx="15"/>
          </p:nvPr>
        </p:nvSpPr>
        <p:spPr>
          <a:xfrm>
            <a:off x="6858000" y="1358320"/>
            <a:ext cx="3543300" cy="422365"/>
          </a:xfrm>
        </p:spPr>
        <p:txBody>
          <a:bodyPr/>
          <a:lstStyle/>
          <a:p>
            <a:r>
              <a:rPr lang="en-IT" b="1" dirty="0"/>
              <a:t>Risultati attesi:</a:t>
            </a:r>
          </a:p>
        </p:txBody>
      </p:sp>
      <p:sp>
        <p:nvSpPr>
          <p:cNvPr id="6" name="Text Placeholder 5">
            <a:extLst>
              <a:ext uri="{FF2B5EF4-FFF2-40B4-BE49-F238E27FC236}">
                <a16:creationId xmlns:a16="http://schemas.microsoft.com/office/drawing/2014/main" id="{D4F5294C-E597-EB99-B0C4-D2B8C0EC1CC4}"/>
              </a:ext>
            </a:extLst>
          </p:cNvPr>
          <p:cNvSpPr>
            <a:spLocks noGrp="1"/>
          </p:cNvSpPr>
          <p:nvPr>
            <p:ph type="body" sz="quarter" idx="17"/>
          </p:nvPr>
        </p:nvSpPr>
        <p:spPr>
          <a:xfrm>
            <a:off x="6858000" y="1904456"/>
            <a:ext cx="4267200" cy="3760014"/>
          </a:xfrm>
        </p:spPr>
        <p:txBody>
          <a:bodyPr/>
          <a:lstStyle/>
          <a:p>
            <a:r>
              <a:rPr lang="en-IT" sz="2000" dirty="0"/>
              <a:t>Riuscire a </a:t>
            </a:r>
            <a:r>
              <a:rPr lang="en-IT" sz="2000" i="1" dirty="0"/>
              <a:t>circoscrivere</a:t>
            </a:r>
            <a:r>
              <a:rPr lang="en-IT" sz="2000" dirty="0"/>
              <a:t> un argomento, esplorarlo nel </a:t>
            </a:r>
            <a:r>
              <a:rPr lang="en-IT" sz="2000" i="1" dirty="0"/>
              <a:t>dibattito scientifico</a:t>
            </a:r>
            <a:r>
              <a:rPr lang="en-IT" sz="2000" dirty="0"/>
              <a:t>, associarlo a </a:t>
            </a:r>
            <a:r>
              <a:rPr lang="en-IT" sz="2000" i="1" dirty="0"/>
              <a:t>fenomeni osservati</a:t>
            </a:r>
            <a:r>
              <a:rPr lang="en-IT" sz="2000" dirty="0"/>
              <a:t>, raccogliere (pochi) </a:t>
            </a:r>
            <a:r>
              <a:rPr lang="en-IT" sz="2000" i="1" dirty="0"/>
              <a:t>dati</a:t>
            </a:r>
            <a:r>
              <a:rPr lang="en-IT" sz="2000" dirty="0"/>
              <a:t> simbolici, discuterli come opportunità di dimostrare di essere entrati in relazione con </a:t>
            </a:r>
            <a:r>
              <a:rPr lang="en-GB" sz="2000" dirty="0"/>
              <a:t>i</a:t>
            </a:r>
            <a:r>
              <a:rPr lang="en-IT" sz="2000" dirty="0"/>
              <a:t> temi del corso.</a:t>
            </a:r>
          </a:p>
        </p:txBody>
      </p:sp>
      <p:pic>
        <p:nvPicPr>
          <p:cNvPr id="8" name="Picture Placeholder 7">
            <a:extLst>
              <a:ext uri="{FF2B5EF4-FFF2-40B4-BE49-F238E27FC236}">
                <a16:creationId xmlns:a16="http://schemas.microsoft.com/office/drawing/2014/main" id="{4E1AA8D9-0C10-F55A-9304-079AB73EE861}"/>
              </a:ext>
            </a:extLst>
          </p:cNvPr>
          <p:cNvPicPr>
            <a:picLocks noGrp="1" noChangeAspect="1"/>
          </p:cNvPicPr>
          <p:nvPr>
            <p:ph type="pic" sz="quarter" idx="14"/>
          </p:nvPr>
        </p:nvPicPr>
        <p:blipFill>
          <a:blip r:embed="rId2"/>
          <a:srcRect t="33965" b="33965"/>
          <a:stretch>
            <a:fillRect/>
          </a:stretch>
        </p:blipFill>
        <p:spPr>
          <a:prstGeom prst="rect">
            <a:avLst/>
          </a:prstGeom>
        </p:spPr>
      </p:pic>
    </p:spTree>
    <p:extLst>
      <p:ext uri="{BB962C8B-B14F-4D97-AF65-F5344CB8AC3E}">
        <p14:creationId xmlns:p14="http://schemas.microsoft.com/office/powerpoint/2010/main" val="31432686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6A08D5-DE03-22B9-F70F-1D7F963E6980}"/>
              </a:ext>
            </a:extLst>
          </p:cNvPr>
          <p:cNvSpPr>
            <a:spLocks noGrp="1"/>
          </p:cNvSpPr>
          <p:nvPr>
            <p:ph type="title"/>
          </p:nvPr>
        </p:nvSpPr>
        <p:spPr/>
        <p:txBody>
          <a:bodyPr/>
          <a:lstStyle/>
          <a:p>
            <a:r>
              <a:rPr lang="en-US" b="1" dirty="0" err="1"/>
              <a:t>Qualche</a:t>
            </a:r>
            <a:r>
              <a:rPr lang="en-US" b="1" dirty="0"/>
              <a:t> </a:t>
            </a:r>
            <a:r>
              <a:rPr lang="en-US" b="1" dirty="0" err="1"/>
              <a:t>Esempio</a:t>
            </a:r>
            <a:r>
              <a:rPr lang="en-US" b="1" dirty="0"/>
              <a:t>…</a:t>
            </a:r>
            <a:br>
              <a:rPr lang="en-US" b="1" dirty="0"/>
            </a:br>
            <a:endParaRPr lang="en-US" b="1" dirty="0"/>
          </a:p>
        </p:txBody>
      </p:sp>
      <p:sp>
        <p:nvSpPr>
          <p:cNvPr id="20" name="TextBox 19">
            <a:extLst>
              <a:ext uri="{FF2B5EF4-FFF2-40B4-BE49-F238E27FC236}">
                <a16:creationId xmlns:a16="http://schemas.microsoft.com/office/drawing/2014/main" id="{3987C3DF-357D-233D-6838-4A67D728FBD7}"/>
              </a:ext>
            </a:extLst>
          </p:cNvPr>
          <p:cNvSpPr txBox="1"/>
          <p:nvPr/>
        </p:nvSpPr>
        <p:spPr>
          <a:xfrm>
            <a:off x="349013" y="1911096"/>
            <a:ext cx="6182853" cy="4401205"/>
          </a:xfrm>
          <a:prstGeom prst="rect">
            <a:avLst/>
          </a:prstGeom>
          <a:noFill/>
        </p:spPr>
        <p:txBody>
          <a:bodyPr wrap="square" rtlCol="0">
            <a:spAutoFit/>
          </a:bodyPr>
          <a:lstStyle/>
          <a:p>
            <a:pPr marL="285750" indent="-285750">
              <a:buFontTx/>
              <a:buChar char="-"/>
            </a:pPr>
            <a:r>
              <a:rPr lang="en-IT" sz="2800" dirty="0"/>
              <a:t>Gli approcci e gli autori a confronto</a:t>
            </a:r>
          </a:p>
          <a:p>
            <a:pPr marL="285750" indent="-285750">
              <a:buFontTx/>
              <a:buChar char="-"/>
            </a:pPr>
            <a:endParaRPr lang="en-IT" sz="2800" dirty="0"/>
          </a:p>
          <a:p>
            <a:pPr marL="285750" indent="-285750">
              <a:buFontTx/>
              <a:buChar char="-"/>
            </a:pPr>
            <a:r>
              <a:rPr lang="en-IT" sz="2800" dirty="0"/>
              <a:t>I tipi di organizzazione internazionale</a:t>
            </a:r>
          </a:p>
          <a:p>
            <a:pPr marL="285750" indent="-285750">
              <a:buFontTx/>
              <a:buChar char="-"/>
            </a:pPr>
            <a:endParaRPr lang="en-IT" sz="2800" dirty="0"/>
          </a:p>
          <a:p>
            <a:pPr marL="285750" indent="-285750">
              <a:buFontTx/>
              <a:buChar char="-"/>
            </a:pPr>
            <a:r>
              <a:rPr lang="en-GB" sz="2800" dirty="0" err="1"/>
              <a:t>Sguardi</a:t>
            </a:r>
            <a:r>
              <a:rPr lang="en-IT" sz="2800" dirty="0"/>
              <a:t> locali e dinamiche globali</a:t>
            </a:r>
          </a:p>
          <a:p>
            <a:pPr marL="285750" indent="-285750">
              <a:buFontTx/>
              <a:buChar char="-"/>
            </a:pPr>
            <a:endParaRPr lang="en-IT" sz="2800" dirty="0"/>
          </a:p>
          <a:p>
            <a:pPr marL="285750" indent="-285750">
              <a:buFontTx/>
              <a:buChar char="-"/>
            </a:pPr>
            <a:r>
              <a:rPr lang="en-IT" sz="2800" dirty="0"/>
              <a:t>Logiche di azione e di sviluppo…</a:t>
            </a:r>
          </a:p>
          <a:p>
            <a:pPr marL="285750" indent="-285750">
              <a:buFontTx/>
              <a:buChar char="-"/>
            </a:pPr>
            <a:endParaRPr lang="en-IT" sz="2800" dirty="0"/>
          </a:p>
          <a:p>
            <a:pPr marL="285750" indent="-285750">
              <a:buFontTx/>
              <a:buChar char="-"/>
            </a:pPr>
            <a:r>
              <a:rPr lang="en-IT" sz="2800" dirty="0"/>
              <a:t>Casi aziendali…</a:t>
            </a:r>
          </a:p>
          <a:p>
            <a:pPr marL="285750" indent="-285750">
              <a:buFontTx/>
              <a:buChar char="-"/>
            </a:pPr>
            <a:endParaRPr lang="en-IT" sz="2800" dirty="0"/>
          </a:p>
        </p:txBody>
      </p:sp>
      <p:pic>
        <p:nvPicPr>
          <p:cNvPr id="16" name="Picture Placeholder 15">
            <a:extLst>
              <a:ext uri="{FF2B5EF4-FFF2-40B4-BE49-F238E27FC236}">
                <a16:creationId xmlns:a16="http://schemas.microsoft.com/office/drawing/2014/main" id="{4EA520CF-7B0E-98FE-9D4F-528F137B28E4}"/>
              </a:ext>
            </a:extLst>
          </p:cNvPr>
          <p:cNvPicPr>
            <a:picLocks noGrp="1" noChangeAspect="1"/>
          </p:cNvPicPr>
          <p:nvPr>
            <p:ph type="pic" sz="quarter" idx="17"/>
          </p:nvPr>
        </p:nvPicPr>
        <p:blipFill>
          <a:blip r:embed="rId2"/>
          <a:srcRect l="16474" r="16474"/>
          <a:stretch>
            <a:fillRect/>
          </a:stretch>
        </p:blipFill>
        <p:spPr>
          <a:prstGeom prst="rect">
            <a:avLst/>
          </a:prstGeom>
        </p:spPr>
      </p:pic>
      <p:pic>
        <p:nvPicPr>
          <p:cNvPr id="21" name="Picture Placeholder 20">
            <a:extLst>
              <a:ext uri="{FF2B5EF4-FFF2-40B4-BE49-F238E27FC236}">
                <a16:creationId xmlns:a16="http://schemas.microsoft.com/office/drawing/2014/main" id="{A634F26A-5151-3A56-E044-015C9FC386DD}"/>
              </a:ext>
            </a:extLst>
          </p:cNvPr>
          <p:cNvPicPr>
            <a:picLocks noGrp="1" noChangeAspect="1"/>
          </p:cNvPicPr>
          <p:nvPr>
            <p:ph type="pic" sz="quarter" idx="18"/>
          </p:nvPr>
        </p:nvPicPr>
        <p:blipFill>
          <a:blip r:embed="rId3"/>
          <a:srcRect l="10937" r="10937"/>
          <a:stretch>
            <a:fillRect/>
          </a:stretch>
        </p:blipFill>
        <p:spPr>
          <a:xfrm>
            <a:off x="7209536" y="3255264"/>
            <a:ext cx="3602736" cy="3255264"/>
          </a:xfrm>
          <a:prstGeom prst="rect">
            <a:avLst/>
          </a:prstGeom>
        </p:spPr>
      </p:pic>
    </p:spTree>
    <p:extLst>
      <p:ext uri="{BB962C8B-B14F-4D97-AF65-F5344CB8AC3E}">
        <p14:creationId xmlns:p14="http://schemas.microsoft.com/office/powerpoint/2010/main" val="28517800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48">
            <a:extLst>
              <a:ext uri="{FF2B5EF4-FFF2-40B4-BE49-F238E27FC236}">
                <a16:creationId xmlns:a16="http://schemas.microsoft.com/office/drawing/2014/main" id="{3C4CC1D7-A91E-4CD5-B051-0B202E09ACE0}"/>
              </a:ext>
            </a:extLst>
          </p:cNvPr>
          <p:cNvSpPr>
            <a:spLocks noGrp="1"/>
          </p:cNvSpPr>
          <p:nvPr>
            <p:ph type="title"/>
          </p:nvPr>
        </p:nvSpPr>
        <p:spPr/>
        <p:txBody>
          <a:bodyPr/>
          <a:lstStyle/>
          <a:p>
            <a:r>
              <a:rPr lang="en-US" b="1" cap="none" dirty="0" err="1"/>
              <a:t>Valutazione</a:t>
            </a:r>
            <a:r>
              <a:rPr lang="en-US" b="1" cap="none" dirty="0"/>
              <a:t>: </a:t>
            </a:r>
            <a:r>
              <a:rPr lang="en-US" b="1" cap="none" dirty="0" err="1"/>
              <a:t>frequentanti</a:t>
            </a:r>
            <a:endParaRPr lang="en-US" b="1" cap="none" dirty="0"/>
          </a:p>
        </p:txBody>
      </p:sp>
      <p:sp>
        <p:nvSpPr>
          <p:cNvPr id="14" name="Text Placeholder 13">
            <a:extLst>
              <a:ext uri="{FF2B5EF4-FFF2-40B4-BE49-F238E27FC236}">
                <a16:creationId xmlns:a16="http://schemas.microsoft.com/office/drawing/2014/main" id="{5C73BB6C-294B-4A13-AFEB-58CFBE6EDC0E}"/>
              </a:ext>
            </a:extLst>
          </p:cNvPr>
          <p:cNvSpPr>
            <a:spLocks noGrp="1"/>
          </p:cNvSpPr>
          <p:nvPr>
            <p:ph type="body" sz="quarter" idx="15"/>
          </p:nvPr>
        </p:nvSpPr>
        <p:spPr/>
        <p:txBody>
          <a:bodyPr/>
          <a:lstStyle/>
          <a:p>
            <a:pPr algn="ctr"/>
            <a:r>
              <a:rPr lang="en-US" dirty="0" err="1"/>
              <a:t>Prova</a:t>
            </a:r>
            <a:r>
              <a:rPr lang="en-US" dirty="0"/>
              <a:t> </a:t>
            </a:r>
            <a:r>
              <a:rPr lang="en-US" dirty="0" err="1"/>
              <a:t>scritta</a:t>
            </a:r>
            <a:endParaRPr lang="en-US" dirty="0"/>
          </a:p>
          <a:p>
            <a:pPr algn="ctr"/>
            <a:r>
              <a:rPr lang="en-US" cap="none" dirty="0"/>
              <a:t>(intermedia e finale)</a:t>
            </a:r>
          </a:p>
        </p:txBody>
      </p:sp>
      <p:sp>
        <p:nvSpPr>
          <p:cNvPr id="19" name="Text Placeholder 18">
            <a:extLst>
              <a:ext uri="{FF2B5EF4-FFF2-40B4-BE49-F238E27FC236}">
                <a16:creationId xmlns:a16="http://schemas.microsoft.com/office/drawing/2014/main" id="{E6F35BA7-9C1A-47BD-9F51-FF505471E934}"/>
              </a:ext>
            </a:extLst>
          </p:cNvPr>
          <p:cNvSpPr>
            <a:spLocks noGrp="1"/>
          </p:cNvSpPr>
          <p:nvPr>
            <p:ph type="body" sz="quarter" idx="20"/>
          </p:nvPr>
        </p:nvSpPr>
        <p:spPr/>
        <p:txBody>
          <a:bodyPr/>
          <a:lstStyle/>
          <a:p>
            <a:pPr algn="ctr"/>
            <a:r>
              <a:rPr lang="en-US" sz="4000" dirty="0"/>
              <a:t>??</a:t>
            </a:r>
          </a:p>
        </p:txBody>
      </p:sp>
      <p:sp>
        <p:nvSpPr>
          <p:cNvPr id="65" name="Text Placeholder 64">
            <a:extLst>
              <a:ext uri="{FF2B5EF4-FFF2-40B4-BE49-F238E27FC236}">
                <a16:creationId xmlns:a16="http://schemas.microsoft.com/office/drawing/2014/main" id="{56983C54-58DE-4EC6-A4F8-CC5E0956C55F}"/>
              </a:ext>
            </a:extLst>
          </p:cNvPr>
          <p:cNvSpPr>
            <a:spLocks noGrp="1"/>
          </p:cNvSpPr>
          <p:nvPr>
            <p:ph type="body" sz="quarter" idx="21"/>
          </p:nvPr>
        </p:nvSpPr>
        <p:spPr/>
        <p:txBody>
          <a:bodyPr/>
          <a:lstStyle/>
          <a:p>
            <a:pPr algn="ctr"/>
            <a:r>
              <a:rPr lang="en-US" dirty="0" err="1"/>
              <a:t>Partecipazione</a:t>
            </a:r>
            <a:r>
              <a:rPr lang="en-US" dirty="0"/>
              <a:t> </a:t>
            </a:r>
            <a:r>
              <a:rPr lang="en-US" dirty="0" err="1"/>
              <a:t>Attiva</a:t>
            </a:r>
            <a:r>
              <a:rPr lang="en-US" dirty="0"/>
              <a:t> in aula</a:t>
            </a:r>
          </a:p>
        </p:txBody>
      </p:sp>
      <p:sp>
        <p:nvSpPr>
          <p:cNvPr id="66" name="Text Placeholder 65">
            <a:extLst>
              <a:ext uri="{FF2B5EF4-FFF2-40B4-BE49-F238E27FC236}">
                <a16:creationId xmlns:a16="http://schemas.microsoft.com/office/drawing/2014/main" id="{69FD5778-FBC3-4719-B73E-FDA8CD3E6F78}"/>
              </a:ext>
            </a:extLst>
          </p:cNvPr>
          <p:cNvSpPr>
            <a:spLocks noGrp="1"/>
          </p:cNvSpPr>
          <p:nvPr>
            <p:ph type="body" sz="quarter" idx="22"/>
          </p:nvPr>
        </p:nvSpPr>
        <p:spPr/>
        <p:txBody>
          <a:bodyPr/>
          <a:lstStyle/>
          <a:p>
            <a:pPr algn="ctr"/>
            <a:r>
              <a:rPr lang="en-US" sz="4000" dirty="0"/>
              <a:t>30%</a:t>
            </a:r>
          </a:p>
        </p:txBody>
      </p:sp>
      <p:sp>
        <p:nvSpPr>
          <p:cNvPr id="67" name="Text Placeholder 66">
            <a:extLst>
              <a:ext uri="{FF2B5EF4-FFF2-40B4-BE49-F238E27FC236}">
                <a16:creationId xmlns:a16="http://schemas.microsoft.com/office/drawing/2014/main" id="{D1B4E94F-ED75-4961-8559-62760ECE77C3}"/>
              </a:ext>
            </a:extLst>
          </p:cNvPr>
          <p:cNvSpPr>
            <a:spLocks noGrp="1"/>
          </p:cNvSpPr>
          <p:nvPr>
            <p:ph type="body" sz="quarter" idx="23"/>
          </p:nvPr>
        </p:nvSpPr>
        <p:spPr/>
        <p:txBody>
          <a:bodyPr/>
          <a:lstStyle/>
          <a:p>
            <a:pPr algn="ctr"/>
            <a:r>
              <a:rPr lang="en-US" dirty="0" err="1"/>
              <a:t>Lavoro</a:t>
            </a:r>
            <a:r>
              <a:rPr lang="en-US" dirty="0"/>
              <a:t> di Gruppo (</a:t>
            </a:r>
            <a:r>
              <a:rPr lang="en-US" cap="none" dirty="0"/>
              <a:t>essay/</a:t>
            </a:r>
            <a:r>
              <a:rPr lang="en-US" cap="none" dirty="0" err="1"/>
              <a:t>presentazione</a:t>
            </a:r>
            <a:r>
              <a:rPr lang="en-US" cap="none" dirty="0"/>
              <a:t> 2 </a:t>
            </a:r>
            <a:r>
              <a:rPr lang="en-US" cap="none" dirty="0" err="1"/>
              <a:t>pg</a:t>
            </a:r>
            <a:r>
              <a:rPr lang="en-US" cap="none" dirty="0"/>
              <a:t>*n)</a:t>
            </a:r>
            <a:endParaRPr lang="en-US" dirty="0"/>
          </a:p>
        </p:txBody>
      </p:sp>
      <p:sp>
        <p:nvSpPr>
          <p:cNvPr id="68" name="Text Placeholder 67">
            <a:extLst>
              <a:ext uri="{FF2B5EF4-FFF2-40B4-BE49-F238E27FC236}">
                <a16:creationId xmlns:a16="http://schemas.microsoft.com/office/drawing/2014/main" id="{E5506267-2D48-49F5-A83E-BDD4CEDE678B}"/>
              </a:ext>
            </a:extLst>
          </p:cNvPr>
          <p:cNvSpPr>
            <a:spLocks noGrp="1"/>
          </p:cNvSpPr>
          <p:nvPr>
            <p:ph type="body" sz="quarter" idx="24"/>
          </p:nvPr>
        </p:nvSpPr>
        <p:spPr/>
        <p:txBody>
          <a:bodyPr/>
          <a:lstStyle/>
          <a:p>
            <a:pPr algn="ctr"/>
            <a:r>
              <a:rPr lang="en-US" sz="4000" dirty="0"/>
              <a:t>40%</a:t>
            </a:r>
          </a:p>
        </p:txBody>
      </p:sp>
      <p:sp>
        <p:nvSpPr>
          <p:cNvPr id="69" name="Text Placeholder 68">
            <a:extLst>
              <a:ext uri="{FF2B5EF4-FFF2-40B4-BE49-F238E27FC236}">
                <a16:creationId xmlns:a16="http://schemas.microsoft.com/office/drawing/2014/main" id="{C3FBF82F-DBD2-47F5-B554-7A0405FCE74C}"/>
              </a:ext>
            </a:extLst>
          </p:cNvPr>
          <p:cNvSpPr>
            <a:spLocks noGrp="1"/>
          </p:cNvSpPr>
          <p:nvPr>
            <p:ph type="body" sz="quarter" idx="25"/>
          </p:nvPr>
        </p:nvSpPr>
        <p:spPr/>
        <p:txBody>
          <a:bodyPr/>
          <a:lstStyle/>
          <a:p>
            <a:pPr algn="ctr"/>
            <a:r>
              <a:rPr lang="en-US" dirty="0" err="1"/>
              <a:t>Esame</a:t>
            </a:r>
            <a:r>
              <a:rPr lang="en-US" dirty="0"/>
              <a:t> </a:t>
            </a:r>
            <a:r>
              <a:rPr lang="en-US" dirty="0" err="1"/>
              <a:t>Orale</a:t>
            </a:r>
            <a:endParaRPr lang="en-US" dirty="0"/>
          </a:p>
          <a:p>
            <a:pPr algn="ctr"/>
            <a:r>
              <a:rPr lang="en-US" dirty="0"/>
              <a:t>(</a:t>
            </a:r>
            <a:r>
              <a:rPr lang="en-US" cap="none" dirty="0" err="1"/>
              <a:t>integrazione</a:t>
            </a:r>
            <a:r>
              <a:rPr lang="en-US" dirty="0"/>
              <a:t>)</a:t>
            </a:r>
          </a:p>
        </p:txBody>
      </p:sp>
      <p:sp>
        <p:nvSpPr>
          <p:cNvPr id="70" name="Text Placeholder 69">
            <a:extLst>
              <a:ext uri="{FF2B5EF4-FFF2-40B4-BE49-F238E27FC236}">
                <a16:creationId xmlns:a16="http://schemas.microsoft.com/office/drawing/2014/main" id="{1B675A47-B6F8-4C4D-94F4-A52389C3C52D}"/>
              </a:ext>
            </a:extLst>
          </p:cNvPr>
          <p:cNvSpPr>
            <a:spLocks noGrp="1"/>
          </p:cNvSpPr>
          <p:nvPr>
            <p:ph type="body" sz="quarter" idx="26"/>
          </p:nvPr>
        </p:nvSpPr>
        <p:spPr/>
        <p:txBody>
          <a:bodyPr/>
          <a:lstStyle/>
          <a:p>
            <a:pPr algn="ctr"/>
            <a:r>
              <a:rPr lang="en-US" sz="4000" dirty="0"/>
              <a:t>??</a:t>
            </a:r>
          </a:p>
        </p:txBody>
      </p:sp>
      <p:sp>
        <p:nvSpPr>
          <p:cNvPr id="4" name="TextBox 3">
            <a:extLst>
              <a:ext uri="{FF2B5EF4-FFF2-40B4-BE49-F238E27FC236}">
                <a16:creationId xmlns:a16="http://schemas.microsoft.com/office/drawing/2014/main" id="{D2C03D64-181E-301D-3D18-A4458C2AA856}"/>
              </a:ext>
            </a:extLst>
          </p:cNvPr>
          <p:cNvSpPr txBox="1"/>
          <p:nvPr/>
        </p:nvSpPr>
        <p:spPr>
          <a:xfrm>
            <a:off x="3581400" y="6096000"/>
            <a:ext cx="5257800" cy="369332"/>
          </a:xfrm>
          <a:prstGeom prst="rect">
            <a:avLst/>
          </a:prstGeom>
          <a:noFill/>
        </p:spPr>
        <p:txBody>
          <a:bodyPr wrap="square" rtlCol="0">
            <a:spAutoFit/>
          </a:bodyPr>
          <a:lstStyle/>
          <a:p>
            <a:r>
              <a:rPr lang="en-IT" b="1" dirty="0">
                <a:latin typeface="Calibri" panose="020F0502020204030204" pitchFamily="34" charset="0"/>
                <a:cs typeface="Calibri" panose="020F0502020204030204" pitchFamily="34" charset="0"/>
              </a:rPr>
              <a:t>Richiesta la partecipazione all’80% delle lezioni</a:t>
            </a:r>
          </a:p>
        </p:txBody>
      </p:sp>
      <p:sp>
        <p:nvSpPr>
          <p:cNvPr id="5" name="Text Placeholder 4">
            <a:extLst>
              <a:ext uri="{FF2B5EF4-FFF2-40B4-BE49-F238E27FC236}">
                <a16:creationId xmlns:a16="http://schemas.microsoft.com/office/drawing/2014/main" id="{EF081036-08A3-9286-CC34-018A1ACD8C70}"/>
              </a:ext>
            </a:extLst>
          </p:cNvPr>
          <p:cNvSpPr>
            <a:spLocks noGrp="1"/>
          </p:cNvSpPr>
          <p:nvPr>
            <p:ph type="body" sz="quarter" idx="28"/>
          </p:nvPr>
        </p:nvSpPr>
        <p:spPr/>
        <p:txBody>
          <a:bodyPr/>
          <a:lstStyle/>
          <a:p>
            <a:endParaRPr lang="en-IT"/>
          </a:p>
        </p:txBody>
      </p:sp>
      <p:sp>
        <p:nvSpPr>
          <p:cNvPr id="7" name="Text Placeholder 6">
            <a:extLst>
              <a:ext uri="{FF2B5EF4-FFF2-40B4-BE49-F238E27FC236}">
                <a16:creationId xmlns:a16="http://schemas.microsoft.com/office/drawing/2014/main" id="{747FF2CF-A06B-5EDC-3B58-DA0D149BB5BD}"/>
              </a:ext>
            </a:extLst>
          </p:cNvPr>
          <p:cNvSpPr>
            <a:spLocks noGrp="1"/>
          </p:cNvSpPr>
          <p:nvPr>
            <p:ph type="body" sz="quarter" idx="27"/>
          </p:nvPr>
        </p:nvSpPr>
        <p:spPr/>
        <p:txBody>
          <a:bodyPr/>
          <a:lstStyle/>
          <a:p>
            <a:pPr algn="ctr"/>
            <a:r>
              <a:rPr lang="en-IT" dirty="0"/>
              <a:t>….</a:t>
            </a:r>
          </a:p>
        </p:txBody>
      </p:sp>
    </p:spTree>
    <p:extLst>
      <p:ext uri="{BB962C8B-B14F-4D97-AF65-F5344CB8AC3E}">
        <p14:creationId xmlns:p14="http://schemas.microsoft.com/office/powerpoint/2010/main" val="32571822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48">
            <a:extLst>
              <a:ext uri="{FF2B5EF4-FFF2-40B4-BE49-F238E27FC236}">
                <a16:creationId xmlns:a16="http://schemas.microsoft.com/office/drawing/2014/main" id="{3C4CC1D7-A91E-4CD5-B051-0B202E09ACE0}"/>
              </a:ext>
            </a:extLst>
          </p:cNvPr>
          <p:cNvSpPr>
            <a:spLocks noGrp="1"/>
          </p:cNvSpPr>
          <p:nvPr>
            <p:ph type="title"/>
          </p:nvPr>
        </p:nvSpPr>
        <p:spPr/>
        <p:txBody>
          <a:bodyPr/>
          <a:lstStyle/>
          <a:p>
            <a:r>
              <a:rPr lang="en-US" b="1" cap="none" dirty="0" err="1"/>
              <a:t>Valutazione</a:t>
            </a:r>
            <a:r>
              <a:rPr lang="en-US" dirty="0"/>
              <a:t>: </a:t>
            </a:r>
            <a:r>
              <a:rPr lang="en-US" u="sng" dirty="0"/>
              <a:t>NON</a:t>
            </a:r>
            <a:r>
              <a:rPr lang="en-US" dirty="0"/>
              <a:t> </a:t>
            </a:r>
            <a:r>
              <a:rPr lang="en-US" cap="none" dirty="0" err="1"/>
              <a:t>frequentanti</a:t>
            </a:r>
            <a:endParaRPr lang="en-US" dirty="0"/>
          </a:p>
        </p:txBody>
      </p:sp>
      <p:sp>
        <p:nvSpPr>
          <p:cNvPr id="14" name="Text Placeholder 13">
            <a:extLst>
              <a:ext uri="{FF2B5EF4-FFF2-40B4-BE49-F238E27FC236}">
                <a16:creationId xmlns:a16="http://schemas.microsoft.com/office/drawing/2014/main" id="{5C73BB6C-294B-4A13-AFEB-58CFBE6EDC0E}"/>
              </a:ext>
            </a:extLst>
          </p:cNvPr>
          <p:cNvSpPr>
            <a:spLocks noGrp="1"/>
          </p:cNvSpPr>
          <p:nvPr>
            <p:ph type="body" sz="quarter" idx="15"/>
          </p:nvPr>
        </p:nvSpPr>
        <p:spPr/>
        <p:txBody>
          <a:bodyPr/>
          <a:lstStyle/>
          <a:p>
            <a:pPr algn="ctr"/>
            <a:r>
              <a:rPr lang="en-US" dirty="0" err="1"/>
              <a:t>Prova</a:t>
            </a:r>
            <a:r>
              <a:rPr lang="en-US" dirty="0"/>
              <a:t> </a:t>
            </a:r>
            <a:r>
              <a:rPr lang="en-US" dirty="0" err="1"/>
              <a:t>scritta</a:t>
            </a:r>
            <a:endParaRPr lang="en-US" dirty="0"/>
          </a:p>
          <a:p>
            <a:pPr algn="ctr"/>
            <a:r>
              <a:rPr lang="en-US" cap="none" dirty="0"/>
              <a:t>(finale)</a:t>
            </a:r>
          </a:p>
        </p:txBody>
      </p:sp>
      <p:sp>
        <p:nvSpPr>
          <p:cNvPr id="19" name="Text Placeholder 18">
            <a:extLst>
              <a:ext uri="{FF2B5EF4-FFF2-40B4-BE49-F238E27FC236}">
                <a16:creationId xmlns:a16="http://schemas.microsoft.com/office/drawing/2014/main" id="{E6F35BA7-9C1A-47BD-9F51-FF505471E934}"/>
              </a:ext>
            </a:extLst>
          </p:cNvPr>
          <p:cNvSpPr>
            <a:spLocks noGrp="1"/>
          </p:cNvSpPr>
          <p:nvPr>
            <p:ph type="body" sz="quarter" idx="20"/>
          </p:nvPr>
        </p:nvSpPr>
        <p:spPr/>
        <p:txBody>
          <a:bodyPr/>
          <a:lstStyle/>
          <a:p>
            <a:pPr algn="ctr"/>
            <a:r>
              <a:rPr lang="en-US" sz="4000" dirty="0"/>
              <a:t>100%</a:t>
            </a:r>
          </a:p>
        </p:txBody>
      </p:sp>
      <p:sp>
        <p:nvSpPr>
          <p:cNvPr id="7" name="Text Placeholder 6">
            <a:extLst>
              <a:ext uri="{FF2B5EF4-FFF2-40B4-BE49-F238E27FC236}">
                <a16:creationId xmlns:a16="http://schemas.microsoft.com/office/drawing/2014/main" id="{582DEB47-A120-82C5-6B48-244DABE8CB4C}"/>
              </a:ext>
            </a:extLst>
          </p:cNvPr>
          <p:cNvSpPr>
            <a:spLocks noGrp="1"/>
          </p:cNvSpPr>
          <p:nvPr>
            <p:ph type="body" sz="quarter" idx="22"/>
          </p:nvPr>
        </p:nvSpPr>
        <p:spPr>
          <a:xfrm>
            <a:off x="2944915" y="2553511"/>
            <a:ext cx="1826631" cy="1527689"/>
          </a:xfrm>
        </p:spPr>
        <p:txBody>
          <a:bodyPr/>
          <a:lstStyle/>
          <a:p>
            <a:pPr algn="ctr"/>
            <a:r>
              <a:rPr lang="en-IT" sz="1800" b="1" dirty="0"/>
              <a:t>Possibilità di contattare il docente via email/call</a:t>
            </a:r>
          </a:p>
        </p:txBody>
      </p:sp>
      <p:sp>
        <p:nvSpPr>
          <p:cNvPr id="11" name="Text Placeholder 10">
            <a:extLst>
              <a:ext uri="{FF2B5EF4-FFF2-40B4-BE49-F238E27FC236}">
                <a16:creationId xmlns:a16="http://schemas.microsoft.com/office/drawing/2014/main" id="{D7CA096A-D189-7721-5E6F-14B9B0F31BFD}"/>
              </a:ext>
            </a:extLst>
          </p:cNvPr>
          <p:cNvSpPr>
            <a:spLocks noGrp="1"/>
          </p:cNvSpPr>
          <p:nvPr>
            <p:ph type="body" sz="quarter" idx="24"/>
          </p:nvPr>
        </p:nvSpPr>
        <p:spPr>
          <a:xfrm>
            <a:off x="5161987" y="2432304"/>
            <a:ext cx="1948932" cy="1527689"/>
          </a:xfrm>
        </p:spPr>
        <p:txBody>
          <a:bodyPr/>
          <a:lstStyle/>
          <a:p>
            <a:pPr algn="ctr"/>
            <a:r>
              <a:rPr lang="en-IT" sz="1800" dirty="0"/>
              <a:t>Possibilità di concordare qualche approfondimento (LAB)</a:t>
            </a:r>
          </a:p>
        </p:txBody>
      </p:sp>
      <p:sp>
        <p:nvSpPr>
          <p:cNvPr id="16" name="Text Placeholder 15">
            <a:extLst>
              <a:ext uri="{FF2B5EF4-FFF2-40B4-BE49-F238E27FC236}">
                <a16:creationId xmlns:a16="http://schemas.microsoft.com/office/drawing/2014/main" id="{374F8EC7-D4CA-EED2-4A81-D643A0AC283D}"/>
              </a:ext>
            </a:extLst>
          </p:cNvPr>
          <p:cNvSpPr>
            <a:spLocks noGrp="1"/>
          </p:cNvSpPr>
          <p:nvPr>
            <p:ph type="body" sz="quarter" idx="26"/>
          </p:nvPr>
        </p:nvSpPr>
        <p:spPr>
          <a:xfrm>
            <a:off x="7420456" y="2553510"/>
            <a:ext cx="1826631" cy="1527689"/>
          </a:xfrm>
        </p:spPr>
        <p:txBody>
          <a:bodyPr/>
          <a:lstStyle/>
          <a:p>
            <a:pPr algn="ctr"/>
            <a:r>
              <a:rPr lang="en-IT" sz="1800" dirty="0"/>
              <a:t>3 domande Prova sul manuale di Caroli</a:t>
            </a:r>
          </a:p>
        </p:txBody>
      </p:sp>
      <p:sp>
        <p:nvSpPr>
          <p:cNvPr id="21" name="Text Placeholder 20">
            <a:extLst>
              <a:ext uri="{FF2B5EF4-FFF2-40B4-BE49-F238E27FC236}">
                <a16:creationId xmlns:a16="http://schemas.microsoft.com/office/drawing/2014/main" id="{510127F3-26D2-70D9-C011-6ACEECCE04CE}"/>
              </a:ext>
            </a:extLst>
          </p:cNvPr>
          <p:cNvSpPr>
            <a:spLocks noGrp="1"/>
          </p:cNvSpPr>
          <p:nvPr>
            <p:ph type="body" sz="quarter" idx="28"/>
          </p:nvPr>
        </p:nvSpPr>
        <p:spPr>
          <a:xfrm>
            <a:off x="9637526" y="2553510"/>
            <a:ext cx="1826631" cy="1527689"/>
          </a:xfrm>
        </p:spPr>
        <p:txBody>
          <a:bodyPr/>
          <a:lstStyle/>
          <a:p>
            <a:pPr algn="ctr"/>
            <a:r>
              <a:rPr lang="en-IT" sz="1800" dirty="0"/>
              <a:t>2 domanda su manuale Solari</a:t>
            </a:r>
          </a:p>
        </p:txBody>
      </p:sp>
    </p:spTree>
    <p:extLst>
      <p:ext uri="{BB962C8B-B14F-4D97-AF65-F5344CB8AC3E}">
        <p14:creationId xmlns:p14="http://schemas.microsoft.com/office/powerpoint/2010/main" val="27408516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B6A11-E0D6-3E77-D47A-54ABDD8561B4}"/>
              </a:ext>
            </a:extLst>
          </p:cNvPr>
          <p:cNvSpPr>
            <a:spLocks noGrp="1"/>
          </p:cNvSpPr>
          <p:nvPr>
            <p:ph type="title"/>
          </p:nvPr>
        </p:nvSpPr>
        <p:spPr/>
        <p:txBody>
          <a:bodyPr/>
          <a:lstStyle/>
          <a:p>
            <a:r>
              <a:rPr lang="en-IT" b="1" cap="none" dirty="0"/>
              <a:t>Bibliografia</a:t>
            </a:r>
          </a:p>
        </p:txBody>
      </p:sp>
      <p:sp>
        <p:nvSpPr>
          <p:cNvPr id="4" name="Text Placeholder 3">
            <a:extLst>
              <a:ext uri="{FF2B5EF4-FFF2-40B4-BE49-F238E27FC236}">
                <a16:creationId xmlns:a16="http://schemas.microsoft.com/office/drawing/2014/main" id="{735FDE0D-BF68-FAD7-0320-3A0B8E95D9C8}"/>
              </a:ext>
            </a:extLst>
          </p:cNvPr>
          <p:cNvSpPr>
            <a:spLocks noGrp="1"/>
          </p:cNvSpPr>
          <p:nvPr>
            <p:ph type="body" sz="quarter" idx="16"/>
          </p:nvPr>
        </p:nvSpPr>
        <p:spPr>
          <a:xfrm>
            <a:off x="6197600" y="2628781"/>
            <a:ext cx="5583406" cy="2854660"/>
          </a:xfrm>
        </p:spPr>
        <p:txBody>
          <a:bodyPr/>
          <a:lstStyle/>
          <a:p>
            <a:r>
              <a:rPr lang="en-GB" sz="2000" dirty="0">
                <a:effectLst/>
              </a:rPr>
              <a:t>Caroli, M. (2020). </a:t>
            </a:r>
            <a:r>
              <a:rPr lang="en-GB" sz="2000" i="1" dirty="0" err="1">
                <a:effectLst/>
              </a:rPr>
              <a:t>Gestione</a:t>
            </a:r>
            <a:r>
              <a:rPr lang="en-GB" sz="2000" i="1" dirty="0">
                <a:effectLst/>
              </a:rPr>
              <a:t> </a:t>
            </a:r>
            <a:r>
              <a:rPr lang="en-GB" sz="2000" i="1" dirty="0" err="1">
                <a:effectLst/>
              </a:rPr>
              <a:t>delle</a:t>
            </a:r>
            <a:r>
              <a:rPr lang="en-GB" sz="2000" i="1" dirty="0">
                <a:effectLst/>
              </a:rPr>
              <a:t> </a:t>
            </a:r>
            <a:r>
              <a:rPr lang="en-GB" sz="2000" i="1" dirty="0" err="1">
                <a:effectLst/>
              </a:rPr>
              <a:t>imprese</a:t>
            </a:r>
            <a:r>
              <a:rPr lang="en-GB" sz="2000" i="1" dirty="0">
                <a:effectLst/>
              </a:rPr>
              <a:t> </a:t>
            </a:r>
            <a:r>
              <a:rPr lang="en-GB" sz="2000" i="1" dirty="0" err="1">
                <a:effectLst/>
              </a:rPr>
              <a:t>internazionali</a:t>
            </a:r>
            <a:r>
              <a:rPr lang="en-GB" sz="2000" dirty="0">
                <a:effectLst/>
              </a:rPr>
              <a:t>. McGraw Hill Italia.</a:t>
            </a:r>
          </a:p>
          <a:p>
            <a:endParaRPr lang="en-GB" sz="2000" dirty="0">
              <a:effectLst/>
            </a:endParaRPr>
          </a:p>
          <a:p>
            <a:r>
              <a:rPr lang="en-GB" sz="2000" dirty="0" err="1">
                <a:effectLst/>
              </a:rPr>
              <a:t>Solari</a:t>
            </a:r>
            <a:r>
              <a:rPr lang="en-GB" sz="2000" dirty="0">
                <a:effectLst/>
              </a:rPr>
              <a:t>, L. (2004). </a:t>
            </a:r>
            <a:r>
              <a:rPr lang="en-GB" sz="2000" i="1" dirty="0">
                <a:effectLst/>
              </a:rPr>
              <a:t>La </a:t>
            </a:r>
            <a:r>
              <a:rPr lang="en-GB" sz="2000" i="1" dirty="0" err="1">
                <a:effectLst/>
              </a:rPr>
              <a:t>gestione</a:t>
            </a:r>
            <a:r>
              <a:rPr lang="en-GB" sz="2000" i="1" dirty="0">
                <a:effectLst/>
              </a:rPr>
              <a:t> </a:t>
            </a:r>
            <a:r>
              <a:rPr lang="en-GB" sz="2000" i="1" dirty="0" err="1">
                <a:effectLst/>
              </a:rPr>
              <a:t>delle</a:t>
            </a:r>
            <a:r>
              <a:rPr lang="en-GB" sz="2000" i="1" dirty="0">
                <a:effectLst/>
              </a:rPr>
              <a:t> </a:t>
            </a:r>
            <a:r>
              <a:rPr lang="en-GB" sz="2000" i="1" dirty="0" err="1">
                <a:effectLst/>
              </a:rPr>
              <a:t>risorse</a:t>
            </a:r>
            <a:r>
              <a:rPr lang="en-GB" sz="2000" i="1" dirty="0">
                <a:effectLst/>
              </a:rPr>
              <a:t> </a:t>
            </a:r>
            <a:r>
              <a:rPr lang="en-GB" sz="2000" i="1" dirty="0" err="1">
                <a:effectLst/>
              </a:rPr>
              <a:t>umane</a:t>
            </a:r>
            <a:r>
              <a:rPr lang="en-GB" sz="2000" i="1" dirty="0">
                <a:effectLst/>
              </a:rPr>
              <a:t>. </a:t>
            </a:r>
            <a:r>
              <a:rPr lang="en-GB" sz="2000" i="1" dirty="0" err="1">
                <a:effectLst/>
              </a:rPr>
              <a:t>Dalle</a:t>
            </a:r>
            <a:r>
              <a:rPr lang="en-GB" sz="2000" i="1" dirty="0">
                <a:effectLst/>
              </a:rPr>
              <a:t> </a:t>
            </a:r>
            <a:r>
              <a:rPr lang="en-GB" sz="2000" i="1" dirty="0" err="1">
                <a:effectLst/>
              </a:rPr>
              <a:t>teorie</a:t>
            </a:r>
            <a:r>
              <a:rPr lang="en-GB" sz="2000" i="1" dirty="0">
                <a:effectLst/>
              </a:rPr>
              <a:t> alle </a:t>
            </a:r>
            <a:r>
              <a:rPr lang="en-GB" sz="2000" i="1" dirty="0" err="1">
                <a:effectLst/>
              </a:rPr>
              <a:t>persone</a:t>
            </a:r>
            <a:r>
              <a:rPr lang="en-GB" sz="2000" dirty="0">
                <a:effectLst/>
              </a:rPr>
              <a:t>. </a:t>
            </a:r>
            <a:r>
              <a:rPr lang="en-GB" sz="2000" dirty="0" err="1">
                <a:effectLst/>
              </a:rPr>
              <a:t>Carocci</a:t>
            </a:r>
            <a:r>
              <a:rPr lang="en-GB" sz="2000" dirty="0">
                <a:effectLst/>
              </a:rPr>
              <a:t>.</a:t>
            </a:r>
          </a:p>
          <a:p>
            <a:pPr>
              <a:lnSpc>
                <a:spcPct val="100000"/>
              </a:lnSpc>
            </a:pPr>
            <a:endParaRPr lang="en-GB" sz="2000" dirty="0">
              <a:effectLst/>
            </a:endParaRPr>
          </a:p>
          <a:p>
            <a:pPr>
              <a:lnSpc>
                <a:spcPct val="100000"/>
              </a:lnSpc>
            </a:pPr>
            <a:r>
              <a:rPr lang="en-GB" sz="2000" dirty="0" err="1"/>
              <a:t>Materiali</a:t>
            </a:r>
            <a:r>
              <a:rPr lang="en-GB" sz="2000" dirty="0"/>
              <a:t> da </a:t>
            </a:r>
            <a:r>
              <a:rPr lang="en-GB" sz="2000" dirty="0" err="1"/>
              <a:t>sito</a:t>
            </a:r>
            <a:r>
              <a:rPr lang="en-GB" sz="2000" dirty="0"/>
              <a:t> </a:t>
            </a:r>
            <a:r>
              <a:rPr lang="en-GB" sz="2000" dirty="0" err="1"/>
              <a:t>docente</a:t>
            </a:r>
            <a:r>
              <a:rPr lang="en-GB" sz="2000" dirty="0"/>
              <a:t>.</a:t>
            </a:r>
            <a:endParaRPr lang="en-GB" sz="2000" dirty="0">
              <a:effectLst/>
            </a:endParaRPr>
          </a:p>
          <a:p>
            <a:pPr>
              <a:lnSpc>
                <a:spcPct val="100000"/>
              </a:lnSpc>
            </a:pPr>
            <a:endParaRPr lang="en-GB" sz="2000" dirty="0">
              <a:effectLst/>
            </a:endParaRPr>
          </a:p>
          <a:p>
            <a:pPr>
              <a:lnSpc>
                <a:spcPct val="100000"/>
              </a:lnSpc>
            </a:pPr>
            <a:endParaRPr lang="en-IT" sz="2000" dirty="0"/>
          </a:p>
        </p:txBody>
      </p:sp>
      <p:pic>
        <p:nvPicPr>
          <p:cNvPr id="10" name="Picture Placeholder 9">
            <a:extLst>
              <a:ext uri="{FF2B5EF4-FFF2-40B4-BE49-F238E27FC236}">
                <a16:creationId xmlns:a16="http://schemas.microsoft.com/office/drawing/2014/main" id="{B24951C2-C079-F008-D65A-AC03E8692E73}"/>
              </a:ext>
            </a:extLst>
          </p:cNvPr>
          <p:cNvPicPr>
            <a:picLocks noGrp="1" noChangeAspect="1"/>
          </p:cNvPicPr>
          <p:nvPr>
            <p:ph type="pic" sz="quarter" idx="13"/>
          </p:nvPr>
        </p:nvPicPr>
        <p:blipFill>
          <a:blip r:embed="rId2"/>
          <a:srcRect t="20029" b="20029"/>
          <a:stretch>
            <a:fillRect/>
          </a:stretch>
        </p:blipFill>
        <p:spPr>
          <a:prstGeom prst="rect">
            <a:avLst/>
          </a:prstGeom>
        </p:spPr>
      </p:pic>
      <p:pic>
        <p:nvPicPr>
          <p:cNvPr id="14" name="Picture Placeholder 13">
            <a:extLst>
              <a:ext uri="{FF2B5EF4-FFF2-40B4-BE49-F238E27FC236}">
                <a16:creationId xmlns:a16="http://schemas.microsoft.com/office/drawing/2014/main" id="{54E3F43A-ABC4-6582-19D0-C533808802FA}"/>
              </a:ext>
            </a:extLst>
          </p:cNvPr>
          <p:cNvPicPr>
            <a:picLocks noGrp="1" noChangeAspect="1"/>
          </p:cNvPicPr>
          <p:nvPr>
            <p:ph type="pic" sz="quarter" idx="14"/>
          </p:nvPr>
        </p:nvPicPr>
        <p:blipFill>
          <a:blip r:embed="rId3"/>
          <a:srcRect t="34169" b="34169"/>
          <a:stretch>
            <a:fillRect/>
          </a:stretch>
        </p:blipFill>
        <p:spPr>
          <a:xfrm>
            <a:off x="0" y="5788025"/>
            <a:ext cx="12192000" cy="1069975"/>
          </a:xfrm>
          <a:prstGeom prst="rect">
            <a:avLst/>
          </a:prstGeom>
        </p:spPr>
      </p:pic>
    </p:spTree>
    <p:extLst>
      <p:ext uri="{BB962C8B-B14F-4D97-AF65-F5344CB8AC3E}">
        <p14:creationId xmlns:p14="http://schemas.microsoft.com/office/powerpoint/2010/main" val="2750563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F856148-3910-0BC3-79A0-D0A794C6D523}"/>
              </a:ext>
            </a:extLst>
          </p:cNvPr>
          <p:cNvSpPr>
            <a:spLocks noGrp="1"/>
          </p:cNvSpPr>
          <p:nvPr>
            <p:ph type="title"/>
          </p:nvPr>
        </p:nvSpPr>
        <p:spPr>
          <a:xfrm>
            <a:off x="126243" y="2838433"/>
            <a:ext cx="5525581" cy="1676908"/>
          </a:xfrm>
        </p:spPr>
        <p:txBody>
          <a:bodyPr/>
          <a:lstStyle/>
          <a:p>
            <a:pPr algn="ctr"/>
            <a:r>
              <a:rPr lang="en-US" dirty="0">
                <a:latin typeface="Calibri" panose="020F0502020204030204" pitchFamily="34" charset="0"/>
                <a:cs typeface="Calibri" panose="020F0502020204030204" pitchFamily="34" charset="0"/>
              </a:rPr>
              <a:t>Un </a:t>
            </a:r>
            <a:r>
              <a:rPr lang="en-US" dirty="0" err="1">
                <a:latin typeface="Calibri" panose="020F0502020204030204" pitchFamily="34" charset="0"/>
                <a:cs typeface="Calibri" panose="020F0502020204030204" pitchFamily="34" charset="0"/>
              </a:rPr>
              <a:t>viaggio</a:t>
            </a:r>
            <a:r>
              <a:rPr lang="en-US" dirty="0">
                <a:latin typeface="Calibri" panose="020F0502020204030204" pitchFamily="34" charset="0"/>
                <a:cs typeface="Calibri" panose="020F0502020204030204" pitchFamily="34" charset="0"/>
              </a:rPr>
              <a:t>… </a:t>
            </a:r>
            <a:br>
              <a:rPr lang="en-US" dirty="0">
                <a:latin typeface="Calibri" panose="020F0502020204030204" pitchFamily="34" charset="0"/>
                <a:cs typeface="Calibri" panose="020F0502020204030204" pitchFamily="34" charset="0"/>
              </a:rPr>
            </a:br>
            <a:br>
              <a:rPr lang="en-US"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verso dove?</a:t>
            </a:r>
            <a:br>
              <a:rPr lang="en-US" dirty="0">
                <a:latin typeface="Calibri" panose="020F0502020204030204" pitchFamily="34" charset="0"/>
                <a:cs typeface="Calibri" panose="020F0502020204030204" pitchFamily="34" charset="0"/>
              </a:rPr>
            </a:br>
            <a:endParaRPr lang="en-US" dirty="0">
              <a:latin typeface="Calibri" panose="020F0502020204030204" pitchFamily="34" charset="0"/>
              <a:cs typeface="Calibri" panose="020F0502020204030204" pitchFamily="34" charset="0"/>
            </a:endParaRPr>
          </a:p>
        </p:txBody>
      </p:sp>
      <p:sp>
        <p:nvSpPr>
          <p:cNvPr id="8" name="Text Placeholder 7">
            <a:extLst>
              <a:ext uri="{FF2B5EF4-FFF2-40B4-BE49-F238E27FC236}">
                <a16:creationId xmlns:a16="http://schemas.microsoft.com/office/drawing/2014/main" id="{36E72FF0-3C0E-499A-8DA6-324675513B3E}"/>
              </a:ext>
            </a:extLst>
          </p:cNvPr>
          <p:cNvSpPr>
            <a:spLocks noGrp="1"/>
          </p:cNvSpPr>
          <p:nvPr>
            <p:ph type="body" sz="quarter" idx="16"/>
          </p:nvPr>
        </p:nvSpPr>
        <p:spPr>
          <a:xfrm>
            <a:off x="5034334" y="2385370"/>
            <a:ext cx="6014666" cy="2129971"/>
          </a:xfrm>
        </p:spPr>
        <p:txBody>
          <a:bodyPr/>
          <a:lstStyle/>
          <a:p>
            <a:r>
              <a:rPr lang="en-US" sz="2000" b="1" dirty="0" err="1">
                <a:latin typeface="Calibri" panose="020F0502020204030204" pitchFamily="34" charset="0"/>
                <a:cs typeface="Calibri" panose="020F0502020204030204" pitchFamily="34" charset="0"/>
              </a:rPr>
              <a:t>Quali</a:t>
            </a:r>
            <a:r>
              <a:rPr lang="en-US" sz="2000" b="1" dirty="0">
                <a:latin typeface="Calibri" panose="020F0502020204030204" pitchFamily="34" charset="0"/>
                <a:cs typeface="Calibri" panose="020F0502020204030204" pitchFamily="34" charset="0"/>
              </a:rPr>
              <a:t> </a:t>
            </a:r>
            <a:r>
              <a:rPr lang="en-US" sz="2000" b="1" dirty="0" err="1">
                <a:latin typeface="Calibri" panose="020F0502020204030204" pitchFamily="34" charset="0"/>
                <a:cs typeface="Calibri" panose="020F0502020204030204" pitchFamily="34" charset="0"/>
              </a:rPr>
              <a:t>sono</a:t>
            </a:r>
            <a:r>
              <a:rPr lang="en-US" sz="2000" b="1" dirty="0">
                <a:latin typeface="Calibri" panose="020F0502020204030204" pitchFamily="34" charset="0"/>
                <a:cs typeface="Calibri" panose="020F0502020204030204" pitchFamily="34" charset="0"/>
              </a:rPr>
              <a:t> ad </a:t>
            </a:r>
            <a:r>
              <a:rPr lang="en-US" sz="2000" b="1" dirty="0" err="1">
                <a:latin typeface="Calibri" panose="020F0502020204030204" pitchFamily="34" charset="0"/>
                <a:cs typeface="Calibri" panose="020F0502020204030204" pitchFamily="34" charset="0"/>
              </a:rPr>
              <a:t>oggi</a:t>
            </a:r>
            <a:r>
              <a:rPr lang="en-US" sz="2000" b="1" dirty="0">
                <a:latin typeface="Calibri" panose="020F0502020204030204" pitchFamily="34" charset="0"/>
                <a:cs typeface="Calibri" panose="020F0502020204030204" pitchFamily="34" charset="0"/>
              </a:rPr>
              <a:t> le </a:t>
            </a:r>
            <a:r>
              <a:rPr lang="en-US" sz="2000" b="1" dirty="0" err="1">
                <a:latin typeface="Calibri" panose="020F0502020204030204" pitchFamily="34" charset="0"/>
                <a:cs typeface="Calibri" panose="020F0502020204030204" pitchFamily="34" charset="0"/>
              </a:rPr>
              <a:t>vostre</a:t>
            </a:r>
            <a:r>
              <a:rPr lang="en-US" sz="2000" b="1" dirty="0">
                <a:latin typeface="Calibri" panose="020F0502020204030204" pitchFamily="34" charset="0"/>
                <a:cs typeface="Calibri" panose="020F0502020204030204" pitchFamily="34" charset="0"/>
              </a:rPr>
              <a:t> </a:t>
            </a:r>
            <a:r>
              <a:rPr lang="en-US" sz="2000" b="1" dirty="0" err="1">
                <a:latin typeface="Calibri" panose="020F0502020204030204" pitchFamily="34" charset="0"/>
                <a:cs typeface="Calibri" panose="020F0502020204030204" pitchFamily="34" charset="0"/>
              </a:rPr>
              <a:t>domande</a:t>
            </a:r>
            <a:r>
              <a:rPr lang="en-US" sz="2000" b="1" dirty="0">
                <a:latin typeface="Calibri" panose="020F0502020204030204" pitchFamily="34" charset="0"/>
                <a:cs typeface="Calibri" panose="020F0502020204030204" pitchFamily="34" charset="0"/>
              </a:rPr>
              <a:t>?</a:t>
            </a:r>
          </a:p>
        </p:txBody>
      </p:sp>
      <p:pic>
        <p:nvPicPr>
          <p:cNvPr id="5" name="Picture Placeholder 4">
            <a:extLst>
              <a:ext uri="{FF2B5EF4-FFF2-40B4-BE49-F238E27FC236}">
                <a16:creationId xmlns:a16="http://schemas.microsoft.com/office/drawing/2014/main" id="{9BD7E66A-EEC5-ECD9-A9EC-7CF61B7FC1C8}"/>
              </a:ext>
            </a:extLst>
          </p:cNvPr>
          <p:cNvPicPr>
            <a:picLocks noGrp="1" noChangeAspect="1"/>
          </p:cNvPicPr>
          <p:nvPr>
            <p:ph type="pic" sz="quarter" idx="13"/>
          </p:nvPr>
        </p:nvPicPr>
        <p:blipFill>
          <a:blip r:embed="rId2"/>
          <a:srcRect t="20178" b="20178"/>
          <a:stretch>
            <a:fillRect/>
          </a:stretch>
        </p:blipFill>
        <p:spPr>
          <a:prstGeom prst="rect">
            <a:avLst/>
          </a:prstGeom>
        </p:spPr>
      </p:pic>
      <p:pic>
        <p:nvPicPr>
          <p:cNvPr id="13" name="Picture Placeholder 12">
            <a:extLst>
              <a:ext uri="{FF2B5EF4-FFF2-40B4-BE49-F238E27FC236}">
                <a16:creationId xmlns:a16="http://schemas.microsoft.com/office/drawing/2014/main" id="{387AE049-EB8A-F75F-8462-1CA1A7837A5C}"/>
              </a:ext>
            </a:extLst>
          </p:cNvPr>
          <p:cNvPicPr>
            <a:picLocks noGrp="1" noChangeAspect="1"/>
          </p:cNvPicPr>
          <p:nvPr>
            <p:ph type="pic" sz="quarter" idx="14"/>
          </p:nvPr>
        </p:nvPicPr>
        <p:blipFill>
          <a:blip r:embed="rId3"/>
          <a:srcRect t="34442" b="34442"/>
          <a:stretch>
            <a:fillRect/>
          </a:stretch>
        </p:blipFill>
        <p:spPr>
          <a:xfrm>
            <a:off x="0" y="5788025"/>
            <a:ext cx="12192000" cy="1069975"/>
          </a:xfrm>
          <a:prstGeom prst="rect">
            <a:avLst/>
          </a:prstGeom>
        </p:spPr>
      </p:pic>
    </p:spTree>
    <p:extLst>
      <p:ext uri="{BB962C8B-B14F-4D97-AF65-F5344CB8AC3E}">
        <p14:creationId xmlns:p14="http://schemas.microsoft.com/office/powerpoint/2010/main" val="1321790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F856148-3910-0BC3-79A0-D0A794C6D523}"/>
              </a:ext>
            </a:extLst>
          </p:cNvPr>
          <p:cNvSpPr>
            <a:spLocks noGrp="1"/>
          </p:cNvSpPr>
          <p:nvPr>
            <p:ph type="title"/>
          </p:nvPr>
        </p:nvSpPr>
        <p:spPr>
          <a:xfrm>
            <a:off x="329443" y="3361399"/>
            <a:ext cx="5525581" cy="1676908"/>
          </a:xfrm>
        </p:spPr>
        <p:txBody>
          <a:bodyPr/>
          <a:lstStyle/>
          <a:p>
            <a:pPr algn="ctr"/>
            <a:r>
              <a:rPr lang="en-US" cap="none" dirty="0"/>
              <a:t>C</a:t>
            </a:r>
            <a:r>
              <a:rPr lang="en-US" cap="none" dirty="0">
                <a:latin typeface="Calibri" panose="020F0502020204030204" pitchFamily="34" charset="0"/>
                <a:cs typeface="Calibri" panose="020F0502020204030204" pitchFamily="34" charset="0"/>
              </a:rPr>
              <a:t>on chi?</a:t>
            </a:r>
            <a:br>
              <a:rPr lang="en-US" cap="none" dirty="0">
                <a:latin typeface="Calibri" panose="020F0502020204030204" pitchFamily="34" charset="0"/>
                <a:cs typeface="Calibri" panose="020F0502020204030204" pitchFamily="34" charset="0"/>
              </a:rPr>
            </a:br>
            <a:br>
              <a:rPr lang="en-US" cap="none" dirty="0">
                <a:latin typeface="Calibri" panose="020F0502020204030204" pitchFamily="34" charset="0"/>
                <a:cs typeface="Calibri" panose="020F0502020204030204" pitchFamily="34" charset="0"/>
              </a:rPr>
            </a:br>
            <a:endParaRPr lang="en-US" cap="none" dirty="0">
              <a:latin typeface="Calibri" panose="020F0502020204030204" pitchFamily="34" charset="0"/>
              <a:cs typeface="Calibri" panose="020F0502020204030204" pitchFamily="34" charset="0"/>
            </a:endParaRPr>
          </a:p>
        </p:txBody>
      </p:sp>
      <p:sp>
        <p:nvSpPr>
          <p:cNvPr id="8" name="Text Placeholder 7">
            <a:extLst>
              <a:ext uri="{FF2B5EF4-FFF2-40B4-BE49-F238E27FC236}">
                <a16:creationId xmlns:a16="http://schemas.microsoft.com/office/drawing/2014/main" id="{36E72FF0-3C0E-499A-8DA6-324675513B3E}"/>
              </a:ext>
            </a:extLst>
          </p:cNvPr>
          <p:cNvSpPr>
            <a:spLocks noGrp="1"/>
          </p:cNvSpPr>
          <p:nvPr>
            <p:ph type="body" sz="quarter" idx="16"/>
          </p:nvPr>
        </p:nvSpPr>
        <p:spPr>
          <a:xfrm>
            <a:off x="4572000" y="2800768"/>
            <a:ext cx="5059958" cy="2706614"/>
          </a:xfrm>
        </p:spPr>
        <p:txBody>
          <a:bodyPr/>
          <a:lstStyle/>
          <a:p>
            <a:pPr marL="0" indent="0">
              <a:buNone/>
            </a:pPr>
            <a:r>
              <a:rPr lang="en-US" sz="2000" b="1" dirty="0">
                <a:latin typeface="Calibri" panose="020F0502020204030204" pitchFamily="34" charset="0"/>
                <a:cs typeface="Calibri" panose="020F0502020204030204" pitchFamily="34" charset="0"/>
              </a:rPr>
              <a:t>Alberto </a:t>
            </a:r>
            <a:r>
              <a:rPr lang="en-US" sz="2000" b="1" dirty="0" err="1">
                <a:latin typeface="Calibri" panose="020F0502020204030204" pitchFamily="34" charset="0"/>
                <a:cs typeface="Calibri" panose="020F0502020204030204" pitchFamily="34" charset="0"/>
              </a:rPr>
              <a:t>Zanutto</a:t>
            </a:r>
            <a:r>
              <a:rPr lang="en-US" sz="2000" b="1" dirty="0">
                <a:latin typeface="Calibri" panose="020F0502020204030204" pitchFamily="34" charset="0"/>
                <a:cs typeface="Calibri" panose="020F0502020204030204" pitchFamily="34" charset="0"/>
              </a:rPr>
              <a:t> Ph.D.</a:t>
            </a:r>
          </a:p>
          <a:p>
            <a:pPr marL="0" indent="0">
              <a:lnSpc>
                <a:spcPct val="100000"/>
              </a:lnSpc>
              <a:buNone/>
            </a:pPr>
            <a:r>
              <a:rPr lang="en-US" sz="2000" dirty="0"/>
              <a:t>Via Crescimbeni, 14 (primo piano)</a:t>
            </a:r>
          </a:p>
          <a:p>
            <a:pPr marL="0" indent="0">
              <a:lnSpc>
                <a:spcPct val="100000"/>
              </a:lnSpc>
              <a:buNone/>
            </a:pPr>
            <a:r>
              <a:rPr lang="en-US" sz="2000" dirty="0"/>
              <a:t>c</a:t>
            </a:r>
            <a:r>
              <a:rPr lang="en-US" sz="2000" dirty="0">
                <a:latin typeface="Calibri" panose="020F0502020204030204" pitchFamily="34" charset="0"/>
                <a:cs typeface="Calibri" panose="020F0502020204030204" pitchFamily="34" charset="0"/>
              </a:rPr>
              <a:t>ell. 348.3960</a:t>
            </a:r>
            <a:r>
              <a:rPr lang="en-US" sz="2000" dirty="0"/>
              <a:t>390</a:t>
            </a:r>
            <a:endParaRPr lang="en-US" sz="2000" dirty="0">
              <a:latin typeface="Calibri" panose="020F0502020204030204" pitchFamily="34" charset="0"/>
              <a:cs typeface="Calibri" panose="020F0502020204030204" pitchFamily="34" charset="0"/>
            </a:endParaRPr>
          </a:p>
          <a:p>
            <a:pPr marL="0" indent="0">
              <a:lnSpc>
                <a:spcPct val="100000"/>
              </a:lnSpc>
              <a:buNone/>
            </a:pPr>
            <a:r>
              <a:rPr lang="en-US" sz="2000" dirty="0" err="1"/>
              <a:t>alberto.zanutto@unimc.it</a:t>
            </a:r>
            <a:r>
              <a:rPr lang="en-US" sz="2000" dirty="0">
                <a:latin typeface="Calibri" panose="020F0502020204030204" pitchFamily="34" charset="0"/>
                <a:cs typeface="Calibri" panose="020F0502020204030204" pitchFamily="34" charset="0"/>
              </a:rPr>
              <a:t> </a:t>
            </a:r>
          </a:p>
          <a:p>
            <a:pPr marL="0" indent="0">
              <a:lnSpc>
                <a:spcPct val="100000"/>
              </a:lnSpc>
              <a:buNone/>
            </a:pPr>
            <a:endParaRPr lang="en-US" sz="2000" b="1" dirty="0"/>
          </a:p>
          <a:p>
            <a:pPr marL="0" indent="0">
              <a:lnSpc>
                <a:spcPct val="100000"/>
              </a:lnSpc>
              <a:buNone/>
            </a:pPr>
            <a:r>
              <a:rPr lang="en-US" sz="2000" b="1" dirty="0" err="1"/>
              <a:t>Temi</a:t>
            </a:r>
            <a:r>
              <a:rPr lang="en-US" sz="2000" dirty="0"/>
              <a:t>: </a:t>
            </a:r>
            <a:r>
              <a:rPr lang="en-US" sz="2000" dirty="0" err="1"/>
              <a:t>digitalizzazione</a:t>
            </a:r>
            <a:r>
              <a:rPr lang="en-US" sz="2000" dirty="0"/>
              <a:t> in </a:t>
            </a:r>
            <a:r>
              <a:rPr lang="en-US" sz="2000" dirty="0" err="1"/>
              <a:t>sanità</a:t>
            </a:r>
            <a:r>
              <a:rPr lang="en-US" sz="2000" dirty="0"/>
              <a:t>, </a:t>
            </a:r>
            <a:r>
              <a:rPr lang="en-US" sz="2000" dirty="0" err="1"/>
              <a:t>cambiamento</a:t>
            </a:r>
            <a:r>
              <a:rPr lang="en-US" sz="2000" dirty="0"/>
              <a:t> </a:t>
            </a:r>
            <a:r>
              <a:rPr lang="en-US" sz="2000" dirty="0" err="1"/>
              <a:t>organizzativo</a:t>
            </a:r>
            <a:r>
              <a:rPr lang="en-US" sz="2000" dirty="0"/>
              <a:t>; </a:t>
            </a:r>
            <a:r>
              <a:rPr lang="en-US" sz="2000" dirty="0" err="1"/>
              <a:t>organizzazione</a:t>
            </a:r>
            <a:r>
              <a:rPr lang="en-US" sz="2000" dirty="0"/>
              <a:t> </a:t>
            </a:r>
            <a:r>
              <a:rPr lang="en-US" sz="2000" dirty="0" err="1"/>
              <a:t>dei</a:t>
            </a:r>
            <a:r>
              <a:rPr lang="en-US" sz="2000" dirty="0"/>
              <a:t> </a:t>
            </a:r>
            <a:r>
              <a:rPr lang="en-US" sz="2000" dirty="0" err="1"/>
              <a:t>servizi</a:t>
            </a:r>
            <a:r>
              <a:rPr lang="en-US" sz="2000" dirty="0"/>
              <a:t> </a:t>
            </a:r>
            <a:r>
              <a:rPr lang="en-US" sz="2000" dirty="0" err="1"/>
              <a:t>sociali</a:t>
            </a:r>
            <a:r>
              <a:rPr lang="en-US" sz="2000" dirty="0"/>
              <a:t>, cyber security, management</a:t>
            </a:r>
            <a:endParaRPr lang="en-US" sz="2000" dirty="0">
              <a:latin typeface="Calibri" panose="020F0502020204030204" pitchFamily="34" charset="0"/>
              <a:cs typeface="Calibri" panose="020F0502020204030204" pitchFamily="34" charset="0"/>
            </a:endParaRPr>
          </a:p>
          <a:p>
            <a:pPr marL="0" indent="0">
              <a:buNone/>
            </a:pPr>
            <a:endParaRPr lang="en-US" sz="2000" dirty="0">
              <a:latin typeface="Calibri" panose="020F0502020204030204" pitchFamily="34" charset="0"/>
              <a:cs typeface="Calibri" panose="020F0502020204030204" pitchFamily="34" charset="0"/>
            </a:endParaRPr>
          </a:p>
          <a:p>
            <a:endParaRPr lang="en-US" sz="2000" b="1" dirty="0">
              <a:latin typeface="Calibri" panose="020F0502020204030204" pitchFamily="34" charset="0"/>
              <a:cs typeface="Calibri" panose="020F0502020204030204" pitchFamily="34" charset="0"/>
            </a:endParaRPr>
          </a:p>
        </p:txBody>
      </p:sp>
      <p:pic>
        <p:nvPicPr>
          <p:cNvPr id="5" name="Picture Placeholder 4">
            <a:extLst>
              <a:ext uri="{FF2B5EF4-FFF2-40B4-BE49-F238E27FC236}">
                <a16:creationId xmlns:a16="http://schemas.microsoft.com/office/drawing/2014/main" id="{9BD7E66A-EEC5-ECD9-A9EC-7CF61B7FC1C8}"/>
              </a:ext>
            </a:extLst>
          </p:cNvPr>
          <p:cNvPicPr>
            <a:picLocks noGrp="1" noChangeAspect="1"/>
          </p:cNvPicPr>
          <p:nvPr>
            <p:ph type="pic" sz="quarter" idx="13"/>
          </p:nvPr>
        </p:nvPicPr>
        <p:blipFill>
          <a:blip r:embed="rId2"/>
          <a:srcRect t="20178" b="20178"/>
          <a:stretch>
            <a:fillRect/>
          </a:stretch>
        </p:blipFill>
        <p:spPr>
          <a:prstGeom prst="rect">
            <a:avLst/>
          </a:prstGeom>
        </p:spPr>
      </p:pic>
      <p:pic>
        <p:nvPicPr>
          <p:cNvPr id="13" name="Picture Placeholder 12">
            <a:extLst>
              <a:ext uri="{FF2B5EF4-FFF2-40B4-BE49-F238E27FC236}">
                <a16:creationId xmlns:a16="http://schemas.microsoft.com/office/drawing/2014/main" id="{387AE049-EB8A-F75F-8462-1CA1A7837A5C}"/>
              </a:ext>
            </a:extLst>
          </p:cNvPr>
          <p:cNvPicPr>
            <a:picLocks noGrp="1" noChangeAspect="1"/>
          </p:cNvPicPr>
          <p:nvPr>
            <p:ph type="pic" sz="quarter" idx="14"/>
          </p:nvPr>
        </p:nvPicPr>
        <p:blipFill>
          <a:blip r:embed="rId3"/>
          <a:srcRect t="34442" b="34442"/>
          <a:stretch>
            <a:fillRect/>
          </a:stretch>
        </p:blipFill>
        <p:spPr>
          <a:xfrm>
            <a:off x="0" y="5788025"/>
            <a:ext cx="12192000" cy="1069975"/>
          </a:xfrm>
          <a:prstGeom prst="rect">
            <a:avLst/>
          </a:prstGeom>
        </p:spPr>
      </p:pic>
      <p:pic>
        <p:nvPicPr>
          <p:cNvPr id="7" name="Picture 6" descr="A person wearing sunglasses and standing in the snow&#10;&#10;Description automatically generated with low confidence">
            <a:extLst>
              <a:ext uri="{FF2B5EF4-FFF2-40B4-BE49-F238E27FC236}">
                <a16:creationId xmlns:a16="http://schemas.microsoft.com/office/drawing/2014/main" id="{F4C5AC3F-A188-FE34-284F-E2B5E81D1CD3}"/>
              </a:ext>
            </a:extLst>
          </p:cNvPr>
          <p:cNvPicPr>
            <a:picLocks noChangeAspect="1"/>
          </p:cNvPicPr>
          <p:nvPr/>
        </p:nvPicPr>
        <p:blipFill>
          <a:blip r:embed="rId4"/>
          <a:stretch>
            <a:fillRect/>
          </a:stretch>
        </p:blipFill>
        <p:spPr>
          <a:xfrm>
            <a:off x="9631958" y="2435886"/>
            <a:ext cx="2478708" cy="2933700"/>
          </a:xfrm>
          <a:prstGeom prst="rect">
            <a:avLst/>
          </a:prstGeom>
        </p:spPr>
      </p:pic>
    </p:spTree>
    <p:extLst>
      <p:ext uri="{BB962C8B-B14F-4D97-AF65-F5344CB8AC3E}">
        <p14:creationId xmlns:p14="http://schemas.microsoft.com/office/powerpoint/2010/main" val="12321018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F856148-3910-0BC3-79A0-D0A794C6D523}"/>
              </a:ext>
            </a:extLst>
          </p:cNvPr>
          <p:cNvSpPr>
            <a:spLocks noGrp="1"/>
          </p:cNvSpPr>
          <p:nvPr>
            <p:ph type="title"/>
          </p:nvPr>
        </p:nvSpPr>
        <p:spPr>
          <a:xfrm>
            <a:off x="1536700" y="3429000"/>
            <a:ext cx="4216400" cy="978408"/>
          </a:xfrm>
        </p:spPr>
        <p:txBody>
          <a:bodyPr/>
          <a:lstStyle/>
          <a:p>
            <a:r>
              <a:rPr lang="en-US" dirty="0">
                <a:latin typeface="Calibri" panose="020F0502020204030204" pitchFamily="34" charset="0"/>
                <a:cs typeface="Calibri" panose="020F0502020204030204" pitchFamily="34" charset="0"/>
              </a:rPr>
              <a:t>Un </a:t>
            </a:r>
            <a:r>
              <a:rPr lang="en-US" dirty="0" err="1">
                <a:latin typeface="Calibri" panose="020F0502020204030204" pitchFamily="34" charset="0"/>
                <a:cs typeface="Calibri" panose="020F0502020204030204" pitchFamily="34" charset="0"/>
              </a:rPr>
              <a:t>viaggio</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alla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scoperta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delle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organizzaZIONI</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internazionali</a:t>
            </a:r>
            <a:r>
              <a:rPr lang="en-US" dirty="0">
                <a:latin typeface="Calibri" panose="020F0502020204030204" pitchFamily="34" charset="0"/>
                <a:cs typeface="Calibri" panose="020F0502020204030204" pitchFamily="34" charset="0"/>
              </a:rPr>
              <a:t> e </a:t>
            </a:r>
            <a:r>
              <a:rPr lang="en-US" dirty="0" err="1">
                <a:latin typeface="Calibri" panose="020F0502020204030204" pitchFamily="34" charset="0"/>
                <a:cs typeface="Calibri" panose="020F0502020204030204" pitchFamily="34" charset="0"/>
              </a:rPr>
              <a:t>della</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gestione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delle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risorse</a:t>
            </a:r>
            <a:r>
              <a:rPr lang="en-US" dirty="0">
                <a:latin typeface="Calibri" panose="020F0502020204030204" pitchFamily="34" charset="0"/>
                <a:cs typeface="Calibri" panose="020F0502020204030204" pitchFamily="34" charset="0"/>
              </a:rPr>
              <a:t> </a:t>
            </a:r>
            <a:r>
              <a:rPr lang="en-US" dirty="0" err="1">
                <a:latin typeface="Calibri" panose="020F0502020204030204" pitchFamily="34" charset="0"/>
                <a:cs typeface="Calibri" panose="020F0502020204030204" pitchFamily="34" charset="0"/>
              </a:rPr>
              <a:t>umane</a:t>
            </a:r>
            <a:br>
              <a:rPr lang="en-US" dirty="0">
                <a:latin typeface="Calibri" panose="020F0502020204030204" pitchFamily="34" charset="0"/>
                <a:cs typeface="Calibri" panose="020F0502020204030204" pitchFamily="34" charset="0"/>
              </a:rPr>
            </a:br>
            <a:endParaRPr lang="en-US" dirty="0">
              <a:latin typeface="Calibri" panose="020F0502020204030204" pitchFamily="34" charset="0"/>
              <a:cs typeface="Calibri" panose="020F0502020204030204" pitchFamily="34" charset="0"/>
            </a:endParaRPr>
          </a:p>
        </p:txBody>
      </p:sp>
      <p:sp>
        <p:nvSpPr>
          <p:cNvPr id="8" name="Text Placeholder 7">
            <a:extLst>
              <a:ext uri="{FF2B5EF4-FFF2-40B4-BE49-F238E27FC236}">
                <a16:creationId xmlns:a16="http://schemas.microsoft.com/office/drawing/2014/main" id="{36E72FF0-3C0E-499A-8DA6-324675513B3E}"/>
              </a:ext>
            </a:extLst>
          </p:cNvPr>
          <p:cNvSpPr>
            <a:spLocks noGrp="1"/>
          </p:cNvSpPr>
          <p:nvPr>
            <p:ph type="body" sz="quarter" idx="16"/>
          </p:nvPr>
        </p:nvSpPr>
        <p:spPr>
          <a:xfrm>
            <a:off x="6235700" y="2651760"/>
            <a:ext cx="5689600" cy="2332871"/>
          </a:xfrm>
        </p:spPr>
        <p:txBody>
          <a:bodyPr/>
          <a:lstStyle/>
          <a:p>
            <a:r>
              <a:rPr lang="en-US" dirty="0" err="1">
                <a:latin typeface="Calibri" panose="020F0502020204030204" pitchFamily="34" charset="0"/>
                <a:cs typeface="Calibri" panose="020F0502020204030204" pitchFamily="34" charset="0"/>
              </a:rPr>
              <a:t>Strutture</a:t>
            </a:r>
            <a:r>
              <a:rPr lang="en-US" dirty="0">
                <a:latin typeface="Calibri" panose="020F0502020204030204" pitchFamily="34" charset="0"/>
                <a:cs typeface="Calibri" panose="020F0502020204030204" pitchFamily="34" charset="0"/>
              </a:rPr>
              <a:t> e </a:t>
            </a:r>
            <a:r>
              <a:rPr lang="en-US" dirty="0" err="1">
                <a:latin typeface="Calibri" panose="020F0502020204030204" pitchFamily="34" charset="0"/>
                <a:cs typeface="Calibri" panose="020F0502020204030204" pitchFamily="34" charset="0"/>
              </a:rPr>
              <a:t>funzioni</a:t>
            </a:r>
            <a:endParaRPr lang="en-US" dirty="0">
              <a:latin typeface="Calibri" panose="020F0502020204030204" pitchFamily="34" charset="0"/>
              <a:cs typeface="Calibri" panose="020F0502020204030204" pitchFamily="34" charset="0"/>
            </a:endParaRPr>
          </a:p>
          <a:p>
            <a:r>
              <a:rPr lang="en-US" dirty="0"/>
              <a:t>Pace e </a:t>
            </a:r>
            <a:r>
              <a:rPr lang="en-US" dirty="0" err="1"/>
              <a:t>sicurezza</a:t>
            </a:r>
            <a:endParaRPr lang="en-US" dirty="0">
              <a:latin typeface="Calibri" panose="020F0502020204030204" pitchFamily="34" charset="0"/>
              <a:cs typeface="Calibri" panose="020F0502020204030204" pitchFamily="34" charset="0"/>
            </a:endParaRPr>
          </a:p>
          <a:p>
            <a:r>
              <a:rPr lang="en-US" dirty="0" err="1"/>
              <a:t>Affari</a:t>
            </a:r>
            <a:r>
              <a:rPr lang="en-US" dirty="0"/>
              <a:t> </a:t>
            </a:r>
            <a:r>
              <a:rPr lang="en-US" dirty="0" err="1"/>
              <a:t>umanitari</a:t>
            </a:r>
            <a:r>
              <a:rPr lang="en-US" dirty="0"/>
              <a:t> e </a:t>
            </a:r>
            <a:r>
              <a:rPr lang="en-US" dirty="0" err="1"/>
              <a:t>sociali</a:t>
            </a:r>
            <a:r>
              <a:rPr lang="en-US" dirty="0"/>
              <a:t> </a:t>
            </a:r>
          </a:p>
          <a:p>
            <a:r>
              <a:rPr lang="en-US" dirty="0">
                <a:latin typeface="Calibri" panose="020F0502020204030204" pitchFamily="34" charset="0"/>
                <a:cs typeface="Calibri" panose="020F0502020204030204" pitchFamily="34" charset="0"/>
              </a:rPr>
              <a:t>Economia e </a:t>
            </a:r>
            <a:r>
              <a:rPr lang="en-US" dirty="0" err="1">
                <a:latin typeface="Calibri" panose="020F0502020204030204" pitchFamily="34" charset="0"/>
                <a:cs typeface="Calibri" panose="020F0502020204030204" pitchFamily="34" charset="0"/>
              </a:rPr>
              <a:t>mercati</a:t>
            </a:r>
            <a:r>
              <a:rPr lang="en-US" dirty="0">
                <a:latin typeface="Calibri" panose="020F0502020204030204" pitchFamily="34" charset="0"/>
                <a:cs typeface="Calibri" panose="020F0502020204030204" pitchFamily="34" charset="0"/>
              </a:rPr>
              <a:t> </a:t>
            </a:r>
          </a:p>
          <a:p>
            <a:r>
              <a:rPr lang="en-US" dirty="0" err="1">
                <a:latin typeface="Calibri" panose="020F0502020204030204" pitchFamily="34" charset="0"/>
                <a:cs typeface="Calibri" panose="020F0502020204030204" pitchFamily="34" charset="0"/>
              </a:rPr>
              <a:t>Gestione</a:t>
            </a:r>
            <a:r>
              <a:rPr lang="en-US" dirty="0">
                <a:latin typeface="Calibri" panose="020F0502020204030204" pitchFamily="34" charset="0"/>
                <a:cs typeface="Calibri" panose="020F0502020204030204" pitchFamily="34" charset="0"/>
              </a:rPr>
              <a:t> e management, HR…</a:t>
            </a:r>
          </a:p>
        </p:txBody>
      </p:sp>
      <p:pic>
        <p:nvPicPr>
          <p:cNvPr id="5" name="Picture Placeholder 4">
            <a:extLst>
              <a:ext uri="{FF2B5EF4-FFF2-40B4-BE49-F238E27FC236}">
                <a16:creationId xmlns:a16="http://schemas.microsoft.com/office/drawing/2014/main" id="{9BD7E66A-EEC5-ECD9-A9EC-7CF61B7FC1C8}"/>
              </a:ext>
            </a:extLst>
          </p:cNvPr>
          <p:cNvPicPr>
            <a:picLocks noGrp="1" noChangeAspect="1"/>
          </p:cNvPicPr>
          <p:nvPr>
            <p:ph type="pic" sz="quarter" idx="13"/>
          </p:nvPr>
        </p:nvPicPr>
        <p:blipFill>
          <a:blip r:embed="rId2"/>
          <a:srcRect t="20178" b="20178"/>
          <a:stretch>
            <a:fillRect/>
          </a:stretch>
        </p:blipFill>
        <p:spPr>
          <a:prstGeom prst="rect">
            <a:avLst/>
          </a:prstGeom>
        </p:spPr>
      </p:pic>
      <p:pic>
        <p:nvPicPr>
          <p:cNvPr id="13" name="Picture Placeholder 12">
            <a:extLst>
              <a:ext uri="{FF2B5EF4-FFF2-40B4-BE49-F238E27FC236}">
                <a16:creationId xmlns:a16="http://schemas.microsoft.com/office/drawing/2014/main" id="{387AE049-EB8A-F75F-8462-1CA1A7837A5C}"/>
              </a:ext>
            </a:extLst>
          </p:cNvPr>
          <p:cNvPicPr>
            <a:picLocks noGrp="1" noChangeAspect="1"/>
          </p:cNvPicPr>
          <p:nvPr>
            <p:ph type="pic" sz="quarter" idx="14"/>
          </p:nvPr>
        </p:nvPicPr>
        <p:blipFill>
          <a:blip r:embed="rId3"/>
          <a:srcRect t="34442" b="34442"/>
          <a:stretch>
            <a:fillRect/>
          </a:stretch>
        </p:blipFill>
        <p:spPr>
          <a:xfrm>
            <a:off x="0" y="5788025"/>
            <a:ext cx="12192000" cy="1069975"/>
          </a:xfrm>
          <a:prstGeom prst="rect">
            <a:avLst/>
          </a:prstGeom>
        </p:spPr>
      </p:pic>
    </p:spTree>
    <p:extLst>
      <p:ext uri="{BB962C8B-B14F-4D97-AF65-F5344CB8AC3E}">
        <p14:creationId xmlns:p14="http://schemas.microsoft.com/office/powerpoint/2010/main" val="2322138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D180A-E7DF-BA34-685C-137CD480F2A6}"/>
              </a:ext>
            </a:extLst>
          </p:cNvPr>
          <p:cNvSpPr>
            <a:spLocks noGrp="1"/>
          </p:cNvSpPr>
          <p:nvPr>
            <p:ph type="title"/>
          </p:nvPr>
        </p:nvSpPr>
        <p:spPr>
          <a:xfrm>
            <a:off x="457200" y="3429000"/>
            <a:ext cx="4214920" cy="978408"/>
          </a:xfrm>
        </p:spPr>
        <p:txBody>
          <a:bodyPr/>
          <a:lstStyle/>
          <a:p>
            <a:r>
              <a:rPr lang="en-IT" dirty="0"/>
              <a:t>Organizzazione aziendale</a:t>
            </a:r>
          </a:p>
        </p:txBody>
      </p:sp>
      <p:sp>
        <p:nvSpPr>
          <p:cNvPr id="4" name="Text Placeholder 3">
            <a:extLst>
              <a:ext uri="{FF2B5EF4-FFF2-40B4-BE49-F238E27FC236}">
                <a16:creationId xmlns:a16="http://schemas.microsoft.com/office/drawing/2014/main" id="{8D3CC098-BF1B-26CC-0255-4C6F51C982E0}"/>
              </a:ext>
            </a:extLst>
          </p:cNvPr>
          <p:cNvSpPr>
            <a:spLocks noGrp="1"/>
          </p:cNvSpPr>
          <p:nvPr>
            <p:ph type="body" sz="quarter" idx="16"/>
          </p:nvPr>
        </p:nvSpPr>
        <p:spPr>
          <a:xfrm>
            <a:off x="3929974" y="2854660"/>
            <a:ext cx="7804826" cy="2129971"/>
          </a:xfrm>
        </p:spPr>
        <p:txBody>
          <a:bodyPr/>
          <a:lstStyle/>
          <a:p>
            <a:r>
              <a:rPr lang="en-IT" dirty="0"/>
              <a:t>Entità formali e sociali che prevedono accordi transfrontalieri e stabilità nel tempo nell’attribuzione di significati e nella gestione</a:t>
            </a:r>
          </a:p>
          <a:p>
            <a:r>
              <a:rPr lang="en-IT" dirty="0"/>
              <a:t>Convergenza delle normative statali</a:t>
            </a:r>
          </a:p>
          <a:p>
            <a:r>
              <a:rPr lang="en-IT" dirty="0"/>
              <a:t>Strumenti, arene, attori</a:t>
            </a:r>
          </a:p>
        </p:txBody>
      </p:sp>
      <p:pic>
        <p:nvPicPr>
          <p:cNvPr id="6" name="Picture Placeholder 4">
            <a:extLst>
              <a:ext uri="{FF2B5EF4-FFF2-40B4-BE49-F238E27FC236}">
                <a16:creationId xmlns:a16="http://schemas.microsoft.com/office/drawing/2014/main" id="{FBA9F82B-E218-4FF4-B740-07C397C61C62}"/>
              </a:ext>
            </a:extLst>
          </p:cNvPr>
          <p:cNvPicPr>
            <a:picLocks noGrp="1" noChangeAspect="1"/>
          </p:cNvPicPr>
          <p:nvPr>
            <p:ph type="pic" sz="quarter" idx="13"/>
          </p:nvPr>
        </p:nvPicPr>
        <p:blipFill>
          <a:blip r:embed="rId2"/>
          <a:srcRect t="20178" b="20178"/>
          <a:stretch>
            <a:fillRect/>
          </a:stretch>
        </p:blipFill>
        <p:spPr>
          <a:prstGeom prst="rect">
            <a:avLst/>
          </a:prstGeom>
        </p:spPr>
      </p:pic>
      <p:pic>
        <p:nvPicPr>
          <p:cNvPr id="7" name="Picture Placeholder 12">
            <a:extLst>
              <a:ext uri="{FF2B5EF4-FFF2-40B4-BE49-F238E27FC236}">
                <a16:creationId xmlns:a16="http://schemas.microsoft.com/office/drawing/2014/main" id="{D13B9763-ED76-5209-F659-BB101511AB5D}"/>
              </a:ext>
            </a:extLst>
          </p:cNvPr>
          <p:cNvPicPr>
            <a:picLocks noGrp="1" noChangeAspect="1"/>
          </p:cNvPicPr>
          <p:nvPr>
            <p:ph type="pic" sz="quarter" idx="14"/>
          </p:nvPr>
        </p:nvPicPr>
        <p:blipFill>
          <a:blip r:embed="rId3"/>
          <a:srcRect t="34442" b="34442"/>
          <a:stretch>
            <a:fillRect/>
          </a:stretch>
        </p:blipFill>
        <p:spPr>
          <a:prstGeom prst="rect">
            <a:avLst/>
          </a:prstGeom>
        </p:spPr>
      </p:pic>
    </p:spTree>
    <p:extLst>
      <p:ext uri="{BB962C8B-B14F-4D97-AF65-F5344CB8AC3E}">
        <p14:creationId xmlns:p14="http://schemas.microsoft.com/office/powerpoint/2010/main" val="6381677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Title 56">
            <a:extLst>
              <a:ext uri="{FF2B5EF4-FFF2-40B4-BE49-F238E27FC236}">
                <a16:creationId xmlns:a16="http://schemas.microsoft.com/office/drawing/2014/main" id="{00326D99-DAD3-4FED-A95F-BFF05E5EF0AC}"/>
              </a:ext>
            </a:extLst>
          </p:cNvPr>
          <p:cNvSpPr>
            <a:spLocks noGrp="1"/>
          </p:cNvSpPr>
          <p:nvPr>
            <p:ph type="title"/>
          </p:nvPr>
        </p:nvSpPr>
        <p:spPr>
          <a:xfrm>
            <a:off x="838200" y="498928"/>
            <a:ext cx="10515600" cy="796472"/>
          </a:xfrm>
        </p:spPr>
        <p:txBody>
          <a:bodyPr/>
          <a:lstStyle/>
          <a:p>
            <a:r>
              <a:rPr lang="en-US" dirty="0" err="1"/>
              <a:t>Percorsi</a:t>
            </a:r>
            <a:r>
              <a:rPr lang="en-US" dirty="0"/>
              <a:t> di </a:t>
            </a:r>
            <a:r>
              <a:rPr lang="en-US" dirty="0" err="1"/>
              <a:t>analisi</a:t>
            </a:r>
            <a:r>
              <a:rPr lang="en-US" dirty="0"/>
              <a:t> </a:t>
            </a:r>
            <a:r>
              <a:rPr lang="en-US" dirty="0" err="1"/>
              <a:t>delle</a:t>
            </a:r>
            <a:r>
              <a:rPr lang="en-US" dirty="0"/>
              <a:t> </a:t>
            </a:r>
            <a:r>
              <a:rPr lang="en-US" dirty="0" err="1"/>
              <a:t>organizzazioni</a:t>
            </a:r>
            <a:r>
              <a:rPr lang="en-US" dirty="0"/>
              <a:t> </a:t>
            </a:r>
            <a:r>
              <a:rPr lang="en-US" dirty="0" err="1"/>
              <a:t>interenazionali</a:t>
            </a:r>
            <a:endParaRPr lang="en-US" dirty="0"/>
          </a:p>
        </p:txBody>
      </p:sp>
      <p:sp>
        <p:nvSpPr>
          <p:cNvPr id="11" name="Text Placeholder 10">
            <a:extLst>
              <a:ext uri="{FF2B5EF4-FFF2-40B4-BE49-F238E27FC236}">
                <a16:creationId xmlns:a16="http://schemas.microsoft.com/office/drawing/2014/main" id="{BE2DDC6E-D6E2-48CA-B1EF-8C51295473D4}"/>
              </a:ext>
            </a:extLst>
          </p:cNvPr>
          <p:cNvSpPr>
            <a:spLocks noGrp="1"/>
          </p:cNvSpPr>
          <p:nvPr>
            <p:ph type="body" sz="quarter" idx="15"/>
          </p:nvPr>
        </p:nvSpPr>
        <p:spPr/>
        <p:txBody>
          <a:bodyPr/>
          <a:lstStyle/>
          <a:p>
            <a:r>
              <a:rPr lang="en-US" dirty="0" err="1"/>
              <a:t>Accordi</a:t>
            </a:r>
            <a:r>
              <a:rPr lang="en-US" dirty="0"/>
              <a:t> per </a:t>
            </a:r>
            <a:r>
              <a:rPr lang="en-US" dirty="0" err="1"/>
              <a:t>interessi</a:t>
            </a:r>
            <a:endParaRPr lang="en-US" dirty="0"/>
          </a:p>
        </p:txBody>
      </p:sp>
      <p:sp>
        <p:nvSpPr>
          <p:cNvPr id="31" name="Text Placeholder 30">
            <a:extLst>
              <a:ext uri="{FF2B5EF4-FFF2-40B4-BE49-F238E27FC236}">
                <a16:creationId xmlns:a16="http://schemas.microsoft.com/office/drawing/2014/main" id="{D6A052F4-BE1D-4BBE-A5E4-53A6742C7093}"/>
              </a:ext>
            </a:extLst>
          </p:cNvPr>
          <p:cNvSpPr>
            <a:spLocks noGrp="1"/>
          </p:cNvSpPr>
          <p:nvPr>
            <p:ph type="body" sz="quarter" idx="21"/>
          </p:nvPr>
        </p:nvSpPr>
        <p:spPr>
          <a:xfrm>
            <a:off x="4598696" y="2075688"/>
            <a:ext cx="2992684" cy="498496"/>
          </a:xfrm>
        </p:spPr>
        <p:txBody>
          <a:bodyPr/>
          <a:lstStyle/>
          <a:p>
            <a:r>
              <a:rPr lang="en-US" dirty="0" err="1"/>
              <a:t>Interdipendenza</a:t>
            </a:r>
            <a:endParaRPr lang="en-US" dirty="0"/>
          </a:p>
        </p:txBody>
      </p:sp>
      <p:sp>
        <p:nvSpPr>
          <p:cNvPr id="33" name="Text Placeholder 32">
            <a:extLst>
              <a:ext uri="{FF2B5EF4-FFF2-40B4-BE49-F238E27FC236}">
                <a16:creationId xmlns:a16="http://schemas.microsoft.com/office/drawing/2014/main" id="{E4CB779B-590A-4742-8EDD-C90A8A6EAAB2}"/>
              </a:ext>
            </a:extLst>
          </p:cNvPr>
          <p:cNvSpPr>
            <a:spLocks noGrp="1"/>
          </p:cNvSpPr>
          <p:nvPr>
            <p:ph type="body" sz="quarter" idx="23"/>
          </p:nvPr>
        </p:nvSpPr>
        <p:spPr>
          <a:xfrm>
            <a:off x="9199316" y="2232817"/>
            <a:ext cx="2992684" cy="498496"/>
          </a:xfrm>
        </p:spPr>
        <p:txBody>
          <a:bodyPr/>
          <a:lstStyle/>
          <a:p>
            <a:r>
              <a:rPr lang="en-US" dirty="0" err="1"/>
              <a:t>Globalizzazione</a:t>
            </a:r>
            <a:endParaRPr lang="en-US" dirty="0"/>
          </a:p>
        </p:txBody>
      </p:sp>
      <p:sp>
        <p:nvSpPr>
          <p:cNvPr id="35" name="Text Placeholder 34">
            <a:extLst>
              <a:ext uri="{FF2B5EF4-FFF2-40B4-BE49-F238E27FC236}">
                <a16:creationId xmlns:a16="http://schemas.microsoft.com/office/drawing/2014/main" id="{E06F30E7-03A1-4D44-9BA2-623641E2224B}"/>
              </a:ext>
            </a:extLst>
          </p:cNvPr>
          <p:cNvSpPr>
            <a:spLocks noGrp="1"/>
          </p:cNvSpPr>
          <p:nvPr>
            <p:ph type="body" sz="quarter" idx="25"/>
          </p:nvPr>
        </p:nvSpPr>
        <p:spPr/>
        <p:txBody>
          <a:bodyPr/>
          <a:lstStyle/>
          <a:p>
            <a:r>
              <a:rPr lang="en-US" dirty="0" err="1"/>
              <a:t>Relazioni</a:t>
            </a:r>
            <a:r>
              <a:rPr lang="en-US" dirty="0"/>
              <a:t> di forza</a:t>
            </a:r>
          </a:p>
        </p:txBody>
      </p:sp>
      <p:sp>
        <p:nvSpPr>
          <p:cNvPr id="37" name="Text Placeholder 36">
            <a:extLst>
              <a:ext uri="{FF2B5EF4-FFF2-40B4-BE49-F238E27FC236}">
                <a16:creationId xmlns:a16="http://schemas.microsoft.com/office/drawing/2014/main" id="{66CE0DB3-8A0B-4B77-9619-D0B01BF4275A}"/>
              </a:ext>
            </a:extLst>
          </p:cNvPr>
          <p:cNvSpPr>
            <a:spLocks noGrp="1"/>
          </p:cNvSpPr>
          <p:nvPr>
            <p:ph type="body" sz="quarter" idx="27"/>
          </p:nvPr>
        </p:nvSpPr>
        <p:spPr>
          <a:xfrm>
            <a:off x="7221783" y="4398264"/>
            <a:ext cx="2408599" cy="498496"/>
          </a:xfrm>
        </p:spPr>
        <p:txBody>
          <a:bodyPr/>
          <a:lstStyle/>
          <a:p>
            <a:r>
              <a:rPr lang="en-US" dirty="0" err="1"/>
              <a:t>Costruzione</a:t>
            </a:r>
            <a:r>
              <a:rPr lang="en-US" dirty="0"/>
              <a:t> </a:t>
            </a:r>
            <a:r>
              <a:rPr lang="en-US" dirty="0" err="1"/>
              <a:t>sociale</a:t>
            </a:r>
            <a:endParaRPr lang="en-US" dirty="0"/>
          </a:p>
        </p:txBody>
      </p:sp>
      <p:sp>
        <p:nvSpPr>
          <p:cNvPr id="14" name="TextBox 13">
            <a:extLst>
              <a:ext uri="{FF2B5EF4-FFF2-40B4-BE49-F238E27FC236}">
                <a16:creationId xmlns:a16="http://schemas.microsoft.com/office/drawing/2014/main" id="{166B6956-D3AB-7579-0805-6CBF517F7262}"/>
              </a:ext>
            </a:extLst>
          </p:cNvPr>
          <p:cNvSpPr txBox="1"/>
          <p:nvPr/>
        </p:nvSpPr>
        <p:spPr>
          <a:xfrm>
            <a:off x="2088188" y="5307716"/>
            <a:ext cx="8013700" cy="369332"/>
          </a:xfrm>
          <a:prstGeom prst="rect">
            <a:avLst/>
          </a:prstGeom>
          <a:noFill/>
        </p:spPr>
        <p:txBody>
          <a:bodyPr wrap="square" rtlCol="0">
            <a:spAutoFit/>
          </a:bodyPr>
          <a:lstStyle/>
          <a:p>
            <a:r>
              <a:rPr lang="en-IT" dirty="0"/>
              <a:t>Le risorse umane come elemento disvelante delle organizzazioni internazionali</a:t>
            </a:r>
          </a:p>
        </p:txBody>
      </p:sp>
    </p:spTree>
    <p:extLst>
      <p:ext uri="{BB962C8B-B14F-4D97-AF65-F5344CB8AC3E}">
        <p14:creationId xmlns:p14="http://schemas.microsoft.com/office/powerpoint/2010/main" val="16833554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48">
            <a:extLst>
              <a:ext uri="{FF2B5EF4-FFF2-40B4-BE49-F238E27FC236}">
                <a16:creationId xmlns:a16="http://schemas.microsoft.com/office/drawing/2014/main" id="{3C4CC1D7-A91E-4CD5-B051-0B202E09ACE0}"/>
              </a:ext>
            </a:extLst>
          </p:cNvPr>
          <p:cNvSpPr>
            <a:spLocks noGrp="1"/>
          </p:cNvSpPr>
          <p:nvPr>
            <p:ph type="title"/>
          </p:nvPr>
        </p:nvSpPr>
        <p:spPr/>
        <p:txBody>
          <a:bodyPr/>
          <a:lstStyle/>
          <a:p>
            <a:r>
              <a:rPr lang="en-US" dirty="0" err="1"/>
              <a:t>Apprendimenti</a:t>
            </a:r>
            <a:r>
              <a:rPr lang="en-US" dirty="0"/>
              <a:t> ATTESI</a:t>
            </a:r>
          </a:p>
        </p:txBody>
      </p:sp>
      <p:sp>
        <p:nvSpPr>
          <p:cNvPr id="14" name="Text Placeholder 13">
            <a:extLst>
              <a:ext uri="{FF2B5EF4-FFF2-40B4-BE49-F238E27FC236}">
                <a16:creationId xmlns:a16="http://schemas.microsoft.com/office/drawing/2014/main" id="{5C73BB6C-294B-4A13-AFEB-58CFBE6EDC0E}"/>
              </a:ext>
            </a:extLst>
          </p:cNvPr>
          <p:cNvSpPr>
            <a:spLocks noGrp="1"/>
          </p:cNvSpPr>
          <p:nvPr>
            <p:ph type="body" sz="quarter" idx="15"/>
          </p:nvPr>
        </p:nvSpPr>
        <p:spPr/>
        <p:txBody>
          <a:bodyPr/>
          <a:lstStyle/>
          <a:p>
            <a:r>
              <a:rPr lang="en-US" dirty="0"/>
              <a:t>CONOSCERE</a:t>
            </a:r>
          </a:p>
        </p:txBody>
      </p:sp>
      <p:sp>
        <p:nvSpPr>
          <p:cNvPr id="19" name="Text Placeholder 18">
            <a:extLst>
              <a:ext uri="{FF2B5EF4-FFF2-40B4-BE49-F238E27FC236}">
                <a16:creationId xmlns:a16="http://schemas.microsoft.com/office/drawing/2014/main" id="{E6F35BA7-9C1A-47BD-9F51-FF505471E934}"/>
              </a:ext>
            </a:extLst>
          </p:cNvPr>
          <p:cNvSpPr>
            <a:spLocks noGrp="1"/>
          </p:cNvSpPr>
          <p:nvPr>
            <p:ph type="body" sz="quarter" idx="20"/>
          </p:nvPr>
        </p:nvSpPr>
        <p:spPr/>
        <p:txBody>
          <a:bodyPr/>
          <a:lstStyle/>
          <a:p>
            <a:r>
              <a:rPr lang="en-US" dirty="0"/>
              <a:t>E </a:t>
            </a:r>
            <a:r>
              <a:rPr lang="en-US" dirty="0" err="1"/>
              <a:t>saper</a:t>
            </a:r>
            <a:r>
              <a:rPr lang="en-US" dirty="0"/>
              <a:t> </a:t>
            </a:r>
            <a:r>
              <a:rPr lang="en-US" dirty="0" err="1"/>
              <a:t>articolare</a:t>
            </a:r>
            <a:r>
              <a:rPr lang="en-US" dirty="0"/>
              <a:t> la </a:t>
            </a:r>
            <a:r>
              <a:rPr lang="en-US" dirty="0" err="1"/>
              <a:t>progettazione</a:t>
            </a:r>
            <a:r>
              <a:rPr lang="en-US" dirty="0"/>
              <a:t> </a:t>
            </a:r>
            <a:r>
              <a:rPr lang="en-US" dirty="0" err="1"/>
              <a:t>organizzativa</a:t>
            </a:r>
            <a:r>
              <a:rPr lang="en-US" dirty="0"/>
              <a:t> in </a:t>
            </a:r>
            <a:r>
              <a:rPr lang="en-US" dirty="0" err="1"/>
              <a:t>relazione</a:t>
            </a:r>
            <a:r>
              <a:rPr lang="en-US" dirty="0"/>
              <a:t> ai </a:t>
            </a:r>
            <a:r>
              <a:rPr lang="en-US" dirty="0" err="1"/>
              <a:t>fattori</a:t>
            </a:r>
            <a:r>
              <a:rPr lang="en-US" dirty="0"/>
              <a:t> </a:t>
            </a:r>
            <a:r>
              <a:rPr lang="en-US" dirty="0" err="1"/>
              <a:t>contingenti</a:t>
            </a:r>
            <a:r>
              <a:rPr lang="en-US" dirty="0"/>
              <a:t> e alle </a:t>
            </a:r>
            <a:r>
              <a:rPr lang="en-US" dirty="0" err="1"/>
              <a:t>teorie</a:t>
            </a:r>
            <a:r>
              <a:rPr lang="en-US" dirty="0"/>
              <a:t> di </a:t>
            </a:r>
            <a:r>
              <a:rPr lang="en-US" dirty="0" err="1"/>
              <a:t>riferimento</a:t>
            </a:r>
            <a:endParaRPr lang="en-US" dirty="0"/>
          </a:p>
        </p:txBody>
      </p:sp>
      <p:sp>
        <p:nvSpPr>
          <p:cNvPr id="65" name="Text Placeholder 64">
            <a:extLst>
              <a:ext uri="{FF2B5EF4-FFF2-40B4-BE49-F238E27FC236}">
                <a16:creationId xmlns:a16="http://schemas.microsoft.com/office/drawing/2014/main" id="{56983C54-58DE-4EC6-A4F8-CC5E0956C55F}"/>
              </a:ext>
            </a:extLst>
          </p:cNvPr>
          <p:cNvSpPr>
            <a:spLocks noGrp="1"/>
          </p:cNvSpPr>
          <p:nvPr>
            <p:ph type="body" sz="quarter" idx="21"/>
          </p:nvPr>
        </p:nvSpPr>
        <p:spPr/>
        <p:txBody>
          <a:bodyPr/>
          <a:lstStyle/>
          <a:p>
            <a:r>
              <a:rPr lang="en-US" dirty="0"/>
              <a:t>Ri-</a:t>
            </a:r>
            <a:r>
              <a:rPr lang="en-US" dirty="0" err="1"/>
              <a:t>Costruire</a:t>
            </a:r>
            <a:r>
              <a:rPr lang="en-US" dirty="0"/>
              <a:t> </a:t>
            </a:r>
            <a:r>
              <a:rPr lang="en-US" dirty="0" err="1"/>
              <a:t>cornici</a:t>
            </a:r>
            <a:r>
              <a:rPr lang="en-US" dirty="0"/>
              <a:t> interpretative</a:t>
            </a:r>
          </a:p>
        </p:txBody>
      </p:sp>
      <p:sp>
        <p:nvSpPr>
          <p:cNvPr id="66" name="Text Placeholder 65">
            <a:extLst>
              <a:ext uri="{FF2B5EF4-FFF2-40B4-BE49-F238E27FC236}">
                <a16:creationId xmlns:a16="http://schemas.microsoft.com/office/drawing/2014/main" id="{69FD5778-FBC3-4719-B73E-FDA8CD3E6F78}"/>
              </a:ext>
            </a:extLst>
          </p:cNvPr>
          <p:cNvSpPr>
            <a:spLocks noGrp="1"/>
          </p:cNvSpPr>
          <p:nvPr>
            <p:ph type="body" sz="quarter" idx="22"/>
          </p:nvPr>
        </p:nvSpPr>
        <p:spPr/>
        <p:txBody>
          <a:bodyPr/>
          <a:lstStyle/>
          <a:p>
            <a:r>
              <a:rPr lang="en-US" dirty="0"/>
              <a:t>E </a:t>
            </a:r>
            <a:r>
              <a:rPr lang="en-US" dirty="0" err="1"/>
              <a:t>articolare</a:t>
            </a:r>
            <a:r>
              <a:rPr lang="en-US" dirty="0"/>
              <a:t> </a:t>
            </a:r>
            <a:r>
              <a:rPr lang="en-US" dirty="0" err="1"/>
              <a:t>pensieri</a:t>
            </a:r>
            <a:r>
              <a:rPr lang="en-US" dirty="0"/>
              <a:t> </a:t>
            </a:r>
            <a:r>
              <a:rPr lang="en-US" dirty="0" err="1"/>
              <a:t>diretti</a:t>
            </a:r>
            <a:r>
              <a:rPr lang="en-US" dirty="0"/>
              <a:t> e </a:t>
            </a:r>
            <a:r>
              <a:rPr lang="en-US" dirty="0" err="1"/>
              <a:t>laterali</a:t>
            </a:r>
            <a:r>
              <a:rPr lang="en-US" dirty="0"/>
              <a:t> </a:t>
            </a:r>
            <a:r>
              <a:rPr lang="en-US" dirty="0" err="1"/>
              <a:t>sulle</a:t>
            </a:r>
            <a:r>
              <a:rPr lang="en-US" dirty="0"/>
              <a:t> </a:t>
            </a:r>
            <a:r>
              <a:rPr lang="en-US" dirty="0" err="1"/>
              <a:t>scelte</a:t>
            </a:r>
            <a:r>
              <a:rPr lang="en-US" dirty="0"/>
              <a:t> di </a:t>
            </a:r>
            <a:r>
              <a:rPr lang="en-US" dirty="0" err="1"/>
              <a:t>progettazione</a:t>
            </a:r>
            <a:r>
              <a:rPr lang="en-US" dirty="0"/>
              <a:t> </a:t>
            </a:r>
            <a:r>
              <a:rPr lang="en-US" dirty="0" err="1"/>
              <a:t>organizzativa</a:t>
            </a:r>
            <a:r>
              <a:rPr lang="en-US" dirty="0"/>
              <a:t> in </a:t>
            </a:r>
            <a:r>
              <a:rPr lang="en-US" dirty="0" err="1"/>
              <a:t>relazione</a:t>
            </a:r>
            <a:r>
              <a:rPr lang="en-US" dirty="0"/>
              <a:t> alle </a:t>
            </a:r>
            <a:r>
              <a:rPr lang="en-US" dirty="0" err="1"/>
              <a:t>altre</a:t>
            </a:r>
            <a:r>
              <a:rPr lang="en-US" dirty="0"/>
              <a:t> discipline </a:t>
            </a:r>
            <a:r>
              <a:rPr lang="en-US" dirty="0" err="1"/>
              <a:t>alla</a:t>
            </a:r>
            <a:r>
              <a:rPr lang="en-US" dirty="0"/>
              <a:t> luce </a:t>
            </a:r>
            <a:r>
              <a:rPr lang="en-US" dirty="0" err="1"/>
              <a:t>anche</a:t>
            </a:r>
            <a:r>
              <a:rPr lang="en-US" dirty="0"/>
              <a:t> </a:t>
            </a:r>
            <a:r>
              <a:rPr lang="en-US" dirty="0" err="1"/>
              <a:t>della</a:t>
            </a:r>
            <a:r>
              <a:rPr lang="en-US" dirty="0"/>
              <a:t> </a:t>
            </a:r>
            <a:r>
              <a:rPr lang="en-US" dirty="0" err="1"/>
              <a:t>cronaca</a:t>
            </a:r>
            <a:r>
              <a:rPr lang="en-US" dirty="0"/>
              <a:t> di </a:t>
            </a:r>
            <a:r>
              <a:rPr lang="en-US" dirty="0" err="1"/>
              <a:t>settore</a:t>
            </a:r>
            <a:endParaRPr lang="en-US" dirty="0"/>
          </a:p>
        </p:txBody>
      </p:sp>
      <p:sp>
        <p:nvSpPr>
          <p:cNvPr id="67" name="Text Placeholder 66">
            <a:extLst>
              <a:ext uri="{FF2B5EF4-FFF2-40B4-BE49-F238E27FC236}">
                <a16:creationId xmlns:a16="http://schemas.microsoft.com/office/drawing/2014/main" id="{D1B4E94F-ED75-4961-8559-62760ECE77C3}"/>
              </a:ext>
            </a:extLst>
          </p:cNvPr>
          <p:cNvSpPr>
            <a:spLocks noGrp="1"/>
          </p:cNvSpPr>
          <p:nvPr>
            <p:ph type="body" sz="quarter" idx="23"/>
          </p:nvPr>
        </p:nvSpPr>
        <p:spPr/>
        <p:txBody>
          <a:bodyPr/>
          <a:lstStyle/>
          <a:p>
            <a:r>
              <a:rPr lang="en-US" dirty="0" err="1"/>
              <a:t>Applicare</a:t>
            </a:r>
            <a:endParaRPr lang="en-US" dirty="0"/>
          </a:p>
        </p:txBody>
      </p:sp>
      <p:sp>
        <p:nvSpPr>
          <p:cNvPr id="68" name="Text Placeholder 67">
            <a:extLst>
              <a:ext uri="{FF2B5EF4-FFF2-40B4-BE49-F238E27FC236}">
                <a16:creationId xmlns:a16="http://schemas.microsoft.com/office/drawing/2014/main" id="{E5506267-2D48-49F5-A83E-BDD4CEDE678B}"/>
              </a:ext>
            </a:extLst>
          </p:cNvPr>
          <p:cNvSpPr>
            <a:spLocks noGrp="1"/>
          </p:cNvSpPr>
          <p:nvPr>
            <p:ph type="body" sz="quarter" idx="24"/>
          </p:nvPr>
        </p:nvSpPr>
        <p:spPr/>
        <p:txBody>
          <a:bodyPr/>
          <a:lstStyle/>
          <a:p>
            <a:r>
              <a:rPr lang="en-US" dirty="0"/>
              <a:t>I </a:t>
            </a:r>
            <a:r>
              <a:rPr lang="en-US" dirty="0" err="1"/>
              <a:t>concetti</a:t>
            </a:r>
            <a:r>
              <a:rPr lang="en-US" dirty="0"/>
              <a:t> </a:t>
            </a:r>
            <a:r>
              <a:rPr lang="en-US" dirty="0" err="1"/>
              <a:t>appresi</a:t>
            </a:r>
            <a:r>
              <a:rPr lang="en-US" dirty="0"/>
              <a:t> alle </a:t>
            </a:r>
            <a:r>
              <a:rPr lang="en-US" dirty="0" err="1"/>
              <a:t>pratiche</a:t>
            </a:r>
            <a:r>
              <a:rPr lang="en-US" dirty="0"/>
              <a:t> </a:t>
            </a:r>
            <a:r>
              <a:rPr lang="en-US" dirty="0" err="1"/>
              <a:t>osservate</a:t>
            </a:r>
            <a:r>
              <a:rPr lang="en-US" dirty="0"/>
              <a:t> </a:t>
            </a:r>
            <a:r>
              <a:rPr lang="en-US" dirty="0" err="1"/>
              <a:t>nei</a:t>
            </a:r>
            <a:r>
              <a:rPr lang="en-US" dirty="0"/>
              <a:t> </a:t>
            </a:r>
            <a:r>
              <a:rPr lang="en-US" dirty="0" err="1"/>
              <a:t>contesti</a:t>
            </a:r>
            <a:r>
              <a:rPr lang="en-US" dirty="0"/>
              <a:t> </a:t>
            </a:r>
            <a:r>
              <a:rPr lang="en-US" dirty="0" err="1"/>
              <a:t>organizzativi</a:t>
            </a:r>
            <a:r>
              <a:rPr lang="en-US" dirty="0"/>
              <a:t> </a:t>
            </a:r>
            <a:r>
              <a:rPr lang="en-US" dirty="0" err="1"/>
              <a:t>attraverso</a:t>
            </a:r>
            <a:r>
              <a:rPr lang="en-US" dirty="0"/>
              <a:t> </a:t>
            </a:r>
            <a:r>
              <a:rPr lang="en-US" dirty="0" err="1"/>
              <a:t>strumenti</a:t>
            </a:r>
            <a:r>
              <a:rPr lang="en-US" dirty="0"/>
              <a:t> di </a:t>
            </a:r>
            <a:r>
              <a:rPr lang="en-US" dirty="0" err="1"/>
              <a:t>rilevazione</a:t>
            </a:r>
            <a:r>
              <a:rPr lang="en-US" dirty="0"/>
              <a:t> </a:t>
            </a:r>
            <a:r>
              <a:rPr lang="en-US" dirty="0" err="1"/>
              <a:t>adeguati</a:t>
            </a:r>
            <a:endParaRPr lang="en-US" dirty="0"/>
          </a:p>
        </p:txBody>
      </p:sp>
      <p:sp>
        <p:nvSpPr>
          <p:cNvPr id="69" name="Text Placeholder 68">
            <a:extLst>
              <a:ext uri="{FF2B5EF4-FFF2-40B4-BE49-F238E27FC236}">
                <a16:creationId xmlns:a16="http://schemas.microsoft.com/office/drawing/2014/main" id="{C3FBF82F-DBD2-47F5-B554-7A0405FCE74C}"/>
              </a:ext>
            </a:extLst>
          </p:cNvPr>
          <p:cNvSpPr>
            <a:spLocks noGrp="1"/>
          </p:cNvSpPr>
          <p:nvPr>
            <p:ph type="body" sz="quarter" idx="25"/>
          </p:nvPr>
        </p:nvSpPr>
        <p:spPr/>
        <p:txBody>
          <a:bodyPr/>
          <a:lstStyle/>
          <a:p>
            <a:r>
              <a:rPr lang="en-US" dirty="0"/>
              <a:t>SOFT SKILL</a:t>
            </a:r>
          </a:p>
        </p:txBody>
      </p:sp>
      <p:sp>
        <p:nvSpPr>
          <p:cNvPr id="70" name="Text Placeholder 69">
            <a:extLst>
              <a:ext uri="{FF2B5EF4-FFF2-40B4-BE49-F238E27FC236}">
                <a16:creationId xmlns:a16="http://schemas.microsoft.com/office/drawing/2014/main" id="{1B675A47-B6F8-4C4D-94F4-A52389C3C52D}"/>
              </a:ext>
            </a:extLst>
          </p:cNvPr>
          <p:cNvSpPr>
            <a:spLocks noGrp="1"/>
          </p:cNvSpPr>
          <p:nvPr>
            <p:ph type="body" sz="quarter" idx="26"/>
          </p:nvPr>
        </p:nvSpPr>
        <p:spPr/>
        <p:txBody>
          <a:bodyPr/>
          <a:lstStyle/>
          <a:p>
            <a:r>
              <a:rPr lang="en-US" dirty="0" err="1"/>
              <a:t>Lavorare</a:t>
            </a:r>
            <a:r>
              <a:rPr lang="en-US" dirty="0"/>
              <a:t> in Gruppo </a:t>
            </a:r>
            <a:r>
              <a:rPr lang="en-US" dirty="0" err="1"/>
              <a:t>perchè</a:t>
            </a:r>
            <a:r>
              <a:rPr lang="en-US" dirty="0"/>
              <a:t> </a:t>
            </a:r>
            <a:r>
              <a:rPr lang="en-US" dirty="0" err="1"/>
              <a:t>l’apprendimento</a:t>
            </a:r>
            <a:r>
              <a:rPr lang="en-US" dirty="0"/>
              <a:t> </a:t>
            </a:r>
            <a:r>
              <a:rPr lang="en-US" dirty="0" err="1"/>
              <a:t>è</a:t>
            </a:r>
            <a:r>
              <a:rPr lang="en-US" dirty="0"/>
              <a:t> </a:t>
            </a:r>
            <a:r>
              <a:rPr lang="en-US" dirty="0" err="1"/>
              <a:t>soprattutto</a:t>
            </a:r>
            <a:r>
              <a:rPr lang="en-US" dirty="0"/>
              <a:t> </a:t>
            </a:r>
            <a:r>
              <a:rPr lang="en-US" dirty="0" err="1"/>
              <a:t>una</a:t>
            </a:r>
            <a:r>
              <a:rPr lang="en-US" dirty="0"/>
              <a:t> </a:t>
            </a:r>
            <a:r>
              <a:rPr lang="en-US" dirty="0" err="1"/>
              <a:t>attività</a:t>
            </a:r>
            <a:r>
              <a:rPr lang="en-US" dirty="0"/>
              <a:t> </a:t>
            </a:r>
            <a:r>
              <a:rPr lang="en-US" dirty="0" err="1"/>
              <a:t>sociale</a:t>
            </a:r>
            <a:r>
              <a:rPr lang="en-US" dirty="0"/>
              <a:t>; </a:t>
            </a:r>
            <a:r>
              <a:rPr lang="en-US" dirty="0" err="1"/>
              <a:t>parlare</a:t>
            </a:r>
            <a:r>
              <a:rPr lang="en-US" dirty="0"/>
              <a:t> in </a:t>
            </a:r>
            <a:r>
              <a:rPr lang="en-US" dirty="0" err="1"/>
              <a:t>pubblico</a:t>
            </a:r>
            <a:r>
              <a:rPr lang="en-US" dirty="0"/>
              <a:t>, </a:t>
            </a:r>
            <a:r>
              <a:rPr lang="en-US" dirty="0" err="1"/>
              <a:t>perché</a:t>
            </a:r>
            <a:r>
              <a:rPr lang="en-US" dirty="0"/>
              <a:t> </a:t>
            </a:r>
            <a:r>
              <a:rPr lang="en-US" dirty="0" err="1"/>
              <a:t>nelle</a:t>
            </a:r>
            <a:r>
              <a:rPr lang="en-US" dirty="0"/>
              <a:t> </a:t>
            </a:r>
            <a:r>
              <a:rPr lang="en-US" dirty="0" err="1"/>
              <a:t>organizzazioni</a:t>
            </a:r>
            <a:r>
              <a:rPr lang="en-US" dirty="0"/>
              <a:t> </a:t>
            </a:r>
            <a:r>
              <a:rPr lang="en-US" dirty="0" err="1"/>
              <a:t>bisogna</a:t>
            </a:r>
            <a:r>
              <a:rPr lang="en-US" dirty="0"/>
              <a:t> </a:t>
            </a:r>
            <a:r>
              <a:rPr lang="en-US" dirty="0" err="1"/>
              <a:t>metterci</a:t>
            </a:r>
            <a:r>
              <a:rPr lang="en-US" dirty="0"/>
              <a:t> tutt3 </a:t>
            </a:r>
            <a:r>
              <a:rPr lang="en-US" dirty="0" err="1"/>
              <a:t>sé</a:t>
            </a:r>
            <a:r>
              <a:rPr lang="en-US" dirty="0"/>
              <a:t> </a:t>
            </a:r>
            <a:r>
              <a:rPr lang="en-US" dirty="0" err="1"/>
              <a:t>stessi</a:t>
            </a:r>
            <a:endParaRPr lang="en-US" dirty="0"/>
          </a:p>
        </p:txBody>
      </p:sp>
      <p:sp>
        <p:nvSpPr>
          <p:cNvPr id="71" name="Text Placeholder 70">
            <a:extLst>
              <a:ext uri="{FF2B5EF4-FFF2-40B4-BE49-F238E27FC236}">
                <a16:creationId xmlns:a16="http://schemas.microsoft.com/office/drawing/2014/main" id="{563DF0AC-EC94-4ECF-849C-EC09FF7F46B5}"/>
              </a:ext>
            </a:extLst>
          </p:cNvPr>
          <p:cNvSpPr>
            <a:spLocks noGrp="1"/>
          </p:cNvSpPr>
          <p:nvPr>
            <p:ph type="body" sz="quarter" idx="27"/>
          </p:nvPr>
        </p:nvSpPr>
        <p:spPr/>
        <p:txBody>
          <a:bodyPr/>
          <a:lstStyle/>
          <a:p>
            <a:r>
              <a:rPr lang="en-US" dirty="0" err="1"/>
              <a:t>Riflessività</a:t>
            </a:r>
            <a:endParaRPr lang="en-US" dirty="0"/>
          </a:p>
        </p:txBody>
      </p:sp>
      <p:sp>
        <p:nvSpPr>
          <p:cNvPr id="72" name="Text Placeholder 71">
            <a:extLst>
              <a:ext uri="{FF2B5EF4-FFF2-40B4-BE49-F238E27FC236}">
                <a16:creationId xmlns:a16="http://schemas.microsoft.com/office/drawing/2014/main" id="{8A6E6F45-E685-4E7B-B715-B80B70922716}"/>
              </a:ext>
            </a:extLst>
          </p:cNvPr>
          <p:cNvSpPr>
            <a:spLocks noGrp="1"/>
          </p:cNvSpPr>
          <p:nvPr>
            <p:ph type="body" sz="quarter" idx="28"/>
          </p:nvPr>
        </p:nvSpPr>
        <p:spPr/>
        <p:txBody>
          <a:bodyPr/>
          <a:lstStyle/>
          <a:p>
            <a:r>
              <a:rPr lang="en-US" dirty="0" err="1"/>
              <a:t>Capacità</a:t>
            </a:r>
            <a:r>
              <a:rPr lang="en-US" dirty="0"/>
              <a:t> di </a:t>
            </a:r>
            <a:r>
              <a:rPr lang="en-US" dirty="0" err="1"/>
              <a:t>guardare</a:t>
            </a:r>
            <a:r>
              <a:rPr lang="en-US" dirty="0"/>
              <a:t> </a:t>
            </a:r>
            <a:r>
              <a:rPr lang="en-US" dirty="0" err="1"/>
              <a:t>alla</a:t>
            </a:r>
            <a:r>
              <a:rPr lang="en-US" dirty="0"/>
              <a:t> </a:t>
            </a:r>
            <a:r>
              <a:rPr lang="en-US" dirty="0" err="1"/>
              <a:t>realtà</a:t>
            </a:r>
            <a:r>
              <a:rPr lang="en-US" dirty="0"/>
              <a:t> con uno </a:t>
            </a:r>
            <a:r>
              <a:rPr lang="en-US" dirty="0" err="1"/>
              <a:t>sguardo</a:t>
            </a:r>
            <a:r>
              <a:rPr lang="en-US" dirty="0"/>
              <a:t> curioso e </a:t>
            </a:r>
            <a:r>
              <a:rPr lang="en-US" dirty="0" err="1"/>
              <a:t>poliedrico</a:t>
            </a:r>
            <a:r>
              <a:rPr lang="en-US" dirty="0"/>
              <a:t>, </a:t>
            </a:r>
            <a:r>
              <a:rPr lang="en-US" dirty="0" err="1"/>
              <a:t>attento</a:t>
            </a:r>
            <a:r>
              <a:rPr lang="en-US" dirty="0"/>
              <a:t> a </a:t>
            </a:r>
            <a:r>
              <a:rPr lang="en-US" dirty="0" err="1"/>
              <a:t>cogliere</a:t>
            </a:r>
            <a:r>
              <a:rPr lang="en-US" dirty="0"/>
              <a:t> </a:t>
            </a:r>
            <a:r>
              <a:rPr lang="en-US" dirty="0" err="1"/>
              <a:t>i</a:t>
            </a:r>
            <a:r>
              <a:rPr lang="en-US" dirty="0"/>
              <a:t> </a:t>
            </a:r>
            <a:r>
              <a:rPr lang="en-US" dirty="0" err="1"/>
              <a:t>segnali</a:t>
            </a:r>
            <a:r>
              <a:rPr lang="en-US" dirty="0"/>
              <a:t> del </a:t>
            </a:r>
            <a:r>
              <a:rPr lang="en-US" dirty="0" err="1"/>
              <a:t>cambiamento</a:t>
            </a:r>
            <a:endParaRPr lang="en-US" dirty="0"/>
          </a:p>
        </p:txBody>
      </p:sp>
    </p:spTree>
    <p:extLst>
      <p:ext uri="{BB962C8B-B14F-4D97-AF65-F5344CB8AC3E}">
        <p14:creationId xmlns:p14="http://schemas.microsoft.com/office/powerpoint/2010/main" val="10800132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 name="Title 558">
            <a:extLst>
              <a:ext uri="{FF2B5EF4-FFF2-40B4-BE49-F238E27FC236}">
                <a16:creationId xmlns:a16="http://schemas.microsoft.com/office/drawing/2014/main" id="{0DE1AE44-1E98-4843-AABC-CB5A884AA739}"/>
              </a:ext>
            </a:extLst>
          </p:cNvPr>
          <p:cNvSpPr>
            <a:spLocks noGrp="1"/>
          </p:cNvSpPr>
          <p:nvPr>
            <p:ph type="title"/>
          </p:nvPr>
        </p:nvSpPr>
        <p:spPr/>
        <p:txBody>
          <a:bodyPr/>
          <a:lstStyle/>
          <a:p>
            <a:r>
              <a:rPr lang="en-US" dirty="0" err="1"/>
              <a:t>Contenuti</a:t>
            </a:r>
            <a:endParaRPr lang="en-US" dirty="0"/>
          </a:p>
        </p:txBody>
      </p:sp>
      <p:pic>
        <p:nvPicPr>
          <p:cNvPr id="567" name="Picture Placeholder 566" descr="City downtown area">
            <a:extLst>
              <a:ext uri="{FF2B5EF4-FFF2-40B4-BE49-F238E27FC236}">
                <a16:creationId xmlns:a16="http://schemas.microsoft.com/office/drawing/2014/main" id="{FABA6CF1-B4AA-2E97-D105-49B447498240}"/>
              </a:ext>
            </a:extLst>
          </p:cNvPr>
          <p:cNvPicPr>
            <a:picLocks noGrp="1" noChangeAspect="1"/>
          </p:cNvPicPr>
          <p:nvPr>
            <p:ph type="pic" sz="quarter" idx="15"/>
          </p:nvPr>
        </p:nvPicPr>
        <p:blipFill>
          <a:blip r:embed="rId2"/>
          <a:srcRect l="243" r="243"/>
          <a:stretch>
            <a:fillRect/>
          </a:stretch>
        </p:blipFill>
        <p:spPr/>
      </p:pic>
      <p:sp>
        <p:nvSpPr>
          <p:cNvPr id="24" name="Text Placeholder 23">
            <a:extLst>
              <a:ext uri="{FF2B5EF4-FFF2-40B4-BE49-F238E27FC236}">
                <a16:creationId xmlns:a16="http://schemas.microsoft.com/office/drawing/2014/main" id="{1A2623C5-D11D-478D-89FB-08576F6F146C}"/>
              </a:ext>
            </a:extLst>
          </p:cNvPr>
          <p:cNvSpPr>
            <a:spLocks noGrp="1"/>
          </p:cNvSpPr>
          <p:nvPr>
            <p:ph type="body" sz="quarter" idx="21"/>
          </p:nvPr>
        </p:nvSpPr>
        <p:spPr/>
        <p:txBody>
          <a:bodyPr/>
          <a:lstStyle/>
          <a:p>
            <a:r>
              <a:rPr lang="en-US" b="1" dirty="0" err="1"/>
              <a:t>Scenari</a:t>
            </a:r>
            <a:r>
              <a:rPr lang="en-US" b="1" dirty="0"/>
              <a:t> </a:t>
            </a:r>
            <a:r>
              <a:rPr lang="en-US" b="1" dirty="0" err="1"/>
              <a:t>MaCRO</a:t>
            </a:r>
            <a:endParaRPr lang="en-US" b="1" dirty="0"/>
          </a:p>
        </p:txBody>
      </p:sp>
      <p:pic>
        <p:nvPicPr>
          <p:cNvPr id="568" name="Picture Placeholder 567" descr="Chair facing the woods">
            <a:extLst>
              <a:ext uri="{FF2B5EF4-FFF2-40B4-BE49-F238E27FC236}">
                <a16:creationId xmlns:a16="http://schemas.microsoft.com/office/drawing/2014/main" id="{201EAA34-7739-9AF8-A2A3-CF00B4816328}"/>
              </a:ext>
            </a:extLst>
          </p:cNvPr>
          <p:cNvPicPr>
            <a:picLocks noGrp="1" noChangeAspect="1"/>
          </p:cNvPicPr>
          <p:nvPr>
            <p:ph type="pic" sz="quarter" idx="38"/>
          </p:nvPr>
        </p:nvPicPr>
        <p:blipFill>
          <a:blip r:embed="rId3"/>
          <a:srcRect l="243" r="243"/>
          <a:stretch>
            <a:fillRect/>
          </a:stretch>
        </p:blipFill>
        <p:spPr/>
      </p:pic>
      <p:sp>
        <p:nvSpPr>
          <p:cNvPr id="14" name="Text Placeholder 13">
            <a:extLst>
              <a:ext uri="{FF2B5EF4-FFF2-40B4-BE49-F238E27FC236}">
                <a16:creationId xmlns:a16="http://schemas.microsoft.com/office/drawing/2014/main" id="{D9036395-3643-4D4E-95D7-0B29D19C01DB}"/>
              </a:ext>
            </a:extLst>
          </p:cNvPr>
          <p:cNvSpPr>
            <a:spLocks noGrp="1"/>
          </p:cNvSpPr>
          <p:nvPr>
            <p:ph type="body" sz="quarter" idx="24"/>
          </p:nvPr>
        </p:nvSpPr>
        <p:spPr/>
        <p:txBody>
          <a:bodyPr/>
          <a:lstStyle/>
          <a:p>
            <a:r>
              <a:rPr lang="en-US" b="1" dirty="0" err="1"/>
              <a:t>L’ambiente</a:t>
            </a:r>
            <a:r>
              <a:rPr lang="en-US" b="1" dirty="0"/>
              <a:t> di </a:t>
            </a:r>
            <a:r>
              <a:rPr lang="en-US" b="1" dirty="0" err="1"/>
              <a:t>riferimento</a:t>
            </a:r>
            <a:endParaRPr lang="en-US" b="1" dirty="0"/>
          </a:p>
        </p:txBody>
      </p:sp>
      <p:sp>
        <p:nvSpPr>
          <p:cNvPr id="15" name="Text Placeholder 14">
            <a:extLst>
              <a:ext uri="{FF2B5EF4-FFF2-40B4-BE49-F238E27FC236}">
                <a16:creationId xmlns:a16="http://schemas.microsoft.com/office/drawing/2014/main" id="{99BE8D49-F053-400B-ADDC-743712E28E1D}"/>
              </a:ext>
            </a:extLst>
          </p:cNvPr>
          <p:cNvSpPr>
            <a:spLocks noGrp="1"/>
          </p:cNvSpPr>
          <p:nvPr>
            <p:ph type="body" sz="quarter" idx="25"/>
          </p:nvPr>
        </p:nvSpPr>
        <p:spPr/>
        <p:txBody>
          <a:bodyPr/>
          <a:lstStyle/>
          <a:p>
            <a:r>
              <a:rPr lang="en-US" dirty="0" err="1"/>
              <a:t>Relazioni</a:t>
            </a:r>
            <a:r>
              <a:rPr lang="en-US" dirty="0"/>
              <a:t> </a:t>
            </a:r>
            <a:r>
              <a:rPr lang="en-US" dirty="0" err="1"/>
              <a:t>formali</a:t>
            </a:r>
            <a:r>
              <a:rPr lang="en-US" dirty="0"/>
              <a:t> ed </a:t>
            </a:r>
            <a:r>
              <a:rPr lang="en-US" dirty="0" err="1"/>
              <a:t>informali</a:t>
            </a:r>
            <a:endParaRPr lang="en-US" dirty="0"/>
          </a:p>
        </p:txBody>
      </p:sp>
      <p:pic>
        <p:nvPicPr>
          <p:cNvPr id="569" name="Picture Placeholder 568" descr="Small house at night on the beach">
            <a:extLst>
              <a:ext uri="{FF2B5EF4-FFF2-40B4-BE49-F238E27FC236}">
                <a16:creationId xmlns:a16="http://schemas.microsoft.com/office/drawing/2014/main" id="{2DACA67C-6D76-ECC2-3C06-7AFF30466DF4}"/>
              </a:ext>
            </a:extLst>
          </p:cNvPr>
          <p:cNvPicPr>
            <a:picLocks noGrp="1" noChangeAspect="1"/>
          </p:cNvPicPr>
          <p:nvPr>
            <p:ph type="pic" sz="quarter" idx="39"/>
          </p:nvPr>
        </p:nvPicPr>
        <p:blipFill>
          <a:blip r:embed="rId4"/>
          <a:srcRect l="151" r="151"/>
          <a:stretch>
            <a:fillRect/>
          </a:stretch>
        </p:blipFill>
        <p:spPr/>
      </p:pic>
      <p:sp>
        <p:nvSpPr>
          <p:cNvPr id="17" name="Text Placeholder 16">
            <a:extLst>
              <a:ext uri="{FF2B5EF4-FFF2-40B4-BE49-F238E27FC236}">
                <a16:creationId xmlns:a16="http://schemas.microsoft.com/office/drawing/2014/main" id="{AE59AABC-71C8-470C-A122-9A1E2B97CB7A}"/>
              </a:ext>
            </a:extLst>
          </p:cNvPr>
          <p:cNvSpPr>
            <a:spLocks noGrp="1"/>
          </p:cNvSpPr>
          <p:nvPr>
            <p:ph type="body" sz="quarter" idx="27"/>
          </p:nvPr>
        </p:nvSpPr>
        <p:spPr/>
        <p:txBody>
          <a:bodyPr/>
          <a:lstStyle/>
          <a:p>
            <a:r>
              <a:rPr lang="en-US" b="1" dirty="0" err="1"/>
              <a:t>Risorse</a:t>
            </a:r>
            <a:r>
              <a:rPr lang="en-US" b="1" dirty="0"/>
              <a:t> ed </a:t>
            </a:r>
            <a:r>
              <a:rPr lang="en-US" b="1" dirty="0" err="1"/>
              <a:t>Etica</a:t>
            </a:r>
            <a:endParaRPr lang="en-US" b="1" dirty="0"/>
          </a:p>
        </p:txBody>
      </p:sp>
      <p:sp>
        <p:nvSpPr>
          <p:cNvPr id="18" name="Text Placeholder 17">
            <a:extLst>
              <a:ext uri="{FF2B5EF4-FFF2-40B4-BE49-F238E27FC236}">
                <a16:creationId xmlns:a16="http://schemas.microsoft.com/office/drawing/2014/main" id="{E96617D7-0697-4087-A9EF-D77EB2564E83}"/>
              </a:ext>
            </a:extLst>
          </p:cNvPr>
          <p:cNvSpPr>
            <a:spLocks noGrp="1"/>
          </p:cNvSpPr>
          <p:nvPr>
            <p:ph type="body" sz="quarter" idx="28"/>
          </p:nvPr>
        </p:nvSpPr>
        <p:spPr/>
        <p:txBody>
          <a:bodyPr/>
          <a:lstStyle/>
          <a:p>
            <a:r>
              <a:rPr lang="en-US" dirty="0" err="1"/>
              <a:t>Oltre</a:t>
            </a:r>
            <a:r>
              <a:rPr lang="en-US" dirty="0"/>
              <a:t> il </a:t>
            </a:r>
            <a:r>
              <a:rPr lang="en-US" dirty="0" err="1"/>
              <a:t>profitto</a:t>
            </a:r>
            <a:r>
              <a:rPr lang="en-US" dirty="0"/>
              <a:t> ad </a:t>
            </a:r>
            <a:r>
              <a:rPr lang="en-US" dirty="0" err="1"/>
              <a:t>ogni</a:t>
            </a:r>
            <a:r>
              <a:rPr lang="en-US" dirty="0"/>
              <a:t> </a:t>
            </a:r>
            <a:r>
              <a:rPr lang="en-US" dirty="0" err="1"/>
              <a:t>costo</a:t>
            </a:r>
            <a:endParaRPr lang="en-US" dirty="0"/>
          </a:p>
        </p:txBody>
      </p:sp>
      <p:pic>
        <p:nvPicPr>
          <p:cNvPr id="570" name="Picture Placeholder 569" descr="Cabin on the beach">
            <a:extLst>
              <a:ext uri="{FF2B5EF4-FFF2-40B4-BE49-F238E27FC236}">
                <a16:creationId xmlns:a16="http://schemas.microsoft.com/office/drawing/2014/main" id="{725759D2-D11B-9C3C-F583-9ACD5B44E9DD}"/>
              </a:ext>
            </a:extLst>
          </p:cNvPr>
          <p:cNvPicPr>
            <a:picLocks noGrp="1" noChangeAspect="1"/>
          </p:cNvPicPr>
          <p:nvPr>
            <p:ph type="pic" sz="quarter" idx="47"/>
          </p:nvPr>
        </p:nvPicPr>
        <p:blipFill>
          <a:blip r:embed="rId5"/>
          <a:srcRect l="366" r="366"/>
          <a:stretch>
            <a:fillRect/>
          </a:stretch>
        </p:blipFill>
        <p:spPr/>
      </p:pic>
      <p:sp>
        <p:nvSpPr>
          <p:cNvPr id="452" name="Text Placeholder 451">
            <a:extLst>
              <a:ext uri="{FF2B5EF4-FFF2-40B4-BE49-F238E27FC236}">
                <a16:creationId xmlns:a16="http://schemas.microsoft.com/office/drawing/2014/main" id="{F19E982D-B925-47A0-88B5-D505D511F1C4}"/>
              </a:ext>
            </a:extLst>
          </p:cNvPr>
          <p:cNvSpPr>
            <a:spLocks noGrp="1"/>
          </p:cNvSpPr>
          <p:nvPr>
            <p:ph type="body" sz="quarter" idx="43"/>
          </p:nvPr>
        </p:nvSpPr>
        <p:spPr>
          <a:xfrm>
            <a:off x="7242048" y="4956048"/>
            <a:ext cx="2167128" cy="475149"/>
          </a:xfrm>
        </p:spPr>
        <p:txBody>
          <a:bodyPr/>
          <a:lstStyle/>
          <a:p>
            <a:r>
              <a:rPr lang="en-US" b="1" dirty="0"/>
              <a:t>Le </a:t>
            </a:r>
            <a:r>
              <a:rPr lang="en-US" b="1" dirty="0" err="1"/>
              <a:t>Risorse</a:t>
            </a:r>
            <a:r>
              <a:rPr lang="en-US" b="1" dirty="0"/>
              <a:t> </a:t>
            </a:r>
            <a:r>
              <a:rPr lang="en-US" b="1" dirty="0" err="1"/>
              <a:t>Umane</a:t>
            </a:r>
            <a:endParaRPr lang="en-US" b="1" dirty="0"/>
          </a:p>
        </p:txBody>
      </p:sp>
      <p:sp>
        <p:nvSpPr>
          <p:cNvPr id="453" name="Text Placeholder 452">
            <a:extLst>
              <a:ext uri="{FF2B5EF4-FFF2-40B4-BE49-F238E27FC236}">
                <a16:creationId xmlns:a16="http://schemas.microsoft.com/office/drawing/2014/main" id="{BB4D6FAB-7EF5-4645-A4C7-8D5C849CACAD}"/>
              </a:ext>
            </a:extLst>
          </p:cNvPr>
          <p:cNvSpPr>
            <a:spLocks noGrp="1"/>
          </p:cNvSpPr>
          <p:nvPr>
            <p:ph type="body" sz="quarter" idx="44"/>
          </p:nvPr>
        </p:nvSpPr>
        <p:spPr>
          <a:xfrm>
            <a:off x="7242048" y="5431536"/>
            <a:ext cx="2167128" cy="672127"/>
          </a:xfrm>
        </p:spPr>
        <p:txBody>
          <a:bodyPr/>
          <a:lstStyle/>
          <a:p>
            <a:r>
              <a:rPr lang="en-US" dirty="0"/>
              <a:t>Come le </a:t>
            </a:r>
            <a:r>
              <a:rPr lang="en-US" dirty="0" err="1"/>
              <a:t>oganizzazioni</a:t>
            </a:r>
            <a:r>
              <a:rPr lang="en-US" dirty="0"/>
              <a:t> </a:t>
            </a:r>
            <a:r>
              <a:rPr lang="en-US" dirty="0" err="1"/>
              <a:t>gestiscono</a:t>
            </a:r>
            <a:r>
              <a:rPr lang="en-US" dirty="0"/>
              <a:t> I </a:t>
            </a:r>
            <a:r>
              <a:rPr lang="en-US" dirty="0" err="1"/>
              <a:t>propri</a:t>
            </a:r>
            <a:r>
              <a:rPr lang="en-US" dirty="0"/>
              <a:t> </a:t>
            </a:r>
            <a:r>
              <a:rPr lang="en-US" dirty="0" err="1"/>
              <a:t>addetti</a:t>
            </a:r>
            <a:endParaRPr lang="en-US" dirty="0"/>
          </a:p>
        </p:txBody>
      </p:sp>
      <p:pic>
        <p:nvPicPr>
          <p:cNvPr id="571" name="Picture Placeholder 570" descr="Glass skyscraper">
            <a:extLst>
              <a:ext uri="{FF2B5EF4-FFF2-40B4-BE49-F238E27FC236}">
                <a16:creationId xmlns:a16="http://schemas.microsoft.com/office/drawing/2014/main" id="{5D914BF0-810B-00AC-0D3C-E264F17F538B}"/>
              </a:ext>
            </a:extLst>
          </p:cNvPr>
          <p:cNvPicPr>
            <a:picLocks noGrp="1" noChangeAspect="1"/>
          </p:cNvPicPr>
          <p:nvPr>
            <p:ph type="pic" sz="quarter" idx="48"/>
          </p:nvPr>
        </p:nvPicPr>
        <p:blipFill>
          <a:blip r:embed="rId6"/>
          <a:srcRect l="243" r="243"/>
          <a:stretch>
            <a:fillRect/>
          </a:stretch>
        </p:blipFill>
        <p:spPr/>
      </p:pic>
      <p:sp>
        <p:nvSpPr>
          <p:cNvPr id="563" name="Text Placeholder 562">
            <a:extLst>
              <a:ext uri="{FF2B5EF4-FFF2-40B4-BE49-F238E27FC236}">
                <a16:creationId xmlns:a16="http://schemas.microsoft.com/office/drawing/2014/main" id="{B9BD735C-0AC1-3CD1-E6BA-A2CA0582C5E3}"/>
              </a:ext>
            </a:extLst>
          </p:cNvPr>
          <p:cNvSpPr>
            <a:spLocks noGrp="1"/>
          </p:cNvSpPr>
          <p:nvPr>
            <p:ph type="body" sz="quarter" idx="45"/>
          </p:nvPr>
        </p:nvSpPr>
        <p:spPr/>
        <p:txBody>
          <a:bodyPr/>
          <a:lstStyle/>
          <a:p>
            <a:r>
              <a:rPr lang="en-US" b="1" dirty="0" err="1"/>
              <a:t>Lavoro</a:t>
            </a:r>
            <a:r>
              <a:rPr lang="en-US" b="1" dirty="0"/>
              <a:t> e </a:t>
            </a:r>
            <a:r>
              <a:rPr lang="en-US" b="1" dirty="0" err="1"/>
              <a:t>società</a:t>
            </a:r>
            <a:endParaRPr lang="en-US" b="1" dirty="0"/>
          </a:p>
        </p:txBody>
      </p:sp>
      <p:sp>
        <p:nvSpPr>
          <p:cNvPr id="564" name="Text Placeholder 563">
            <a:extLst>
              <a:ext uri="{FF2B5EF4-FFF2-40B4-BE49-F238E27FC236}">
                <a16:creationId xmlns:a16="http://schemas.microsoft.com/office/drawing/2014/main" id="{661A06F4-F607-A35C-75C6-4BA706E30391}"/>
              </a:ext>
            </a:extLst>
          </p:cNvPr>
          <p:cNvSpPr>
            <a:spLocks noGrp="1"/>
          </p:cNvSpPr>
          <p:nvPr>
            <p:ph type="body" sz="quarter" idx="46"/>
          </p:nvPr>
        </p:nvSpPr>
        <p:spPr/>
        <p:txBody>
          <a:bodyPr/>
          <a:lstStyle/>
          <a:p>
            <a:r>
              <a:rPr lang="en-US" dirty="0" err="1"/>
              <a:t>Dentro</a:t>
            </a:r>
            <a:r>
              <a:rPr lang="en-US" dirty="0"/>
              <a:t> il </a:t>
            </a:r>
            <a:r>
              <a:rPr lang="en-US" dirty="0" err="1"/>
              <a:t>cambiamento</a:t>
            </a:r>
            <a:r>
              <a:rPr lang="en-US" dirty="0"/>
              <a:t> del </a:t>
            </a:r>
            <a:r>
              <a:rPr lang="en-US" dirty="0" err="1"/>
              <a:t>lavoro</a:t>
            </a:r>
            <a:endParaRPr lang="en-US" dirty="0"/>
          </a:p>
          <a:p>
            <a:endParaRPr lang="en-US" dirty="0"/>
          </a:p>
        </p:txBody>
      </p:sp>
      <p:sp>
        <p:nvSpPr>
          <p:cNvPr id="3" name="Text Placeholder 2">
            <a:extLst>
              <a:ext uri="{FF2B5EF4-FFF2-40B4-BE49-F238E27FC236}">
                <a16:creationId xmlns:a16="http://schemas.microsoft.com/office/drawing/2014/main" id="{CFD9695E-5760-4977-49DD-C1C5EA53BB20}"/>
              </a:ext>
            </a:extLst>
          </p:cNvPr>
          <p:cNvSpPr>
            <a:spLocks noGrp="1"/>
          </p:cNvSpPr>
          <p:nvPr>
            <p:ph type="body" sz="quarter" idx="22"/>
          </p:nvPr>
        </p:nvSpPr>
        <p:spPr/>
        <p:txBody>
          <a:bodyPr/>
          <a:lstStyle/>
          <a:p>
            <a:r>
              <a:rPr lang="it-IT" dirty="0"/>
              <a:t>Le tipologie di organizzazioni internazionali</a:t>
            </a:r>
            <a:endParaRPr lang="en-IT" dirty="0"/>
          </a:p>
        </p:txBody>
      </p:sp>
    </p:spTree>
    <p:extLst>
      <p:ext uri="{BB962C8B-B14F-4D97-AF65-F5344CB8AC3E}">
        <p14:creationId xmlns:p14="http://schemas.microsoft.com/office/powerpoint/2010/main" val="1072002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6A08D5-DE03-22B9-F70F-1D7F963E6980}"/>
              </a:ext>
            </a:extLst>
          </p:cNvPr>
          <p:cNvSpPr>
            <a:spLocks noGrp="1"/>
          </p:cNvSpPr>
          <p:nvPr>
            <p:ph type="title"/>
          </p:nvPr>
        </p:nvSpPr>
        <p:spPr/>
        <p:txBody>
          <a:bodyPr/>
          <a:lstStyle/>
          <a:p>
            <a:r>
              <a:rPr lang="en-US" dirty="0" err="1"/>
              <a:t>Metodi</a:t>
            </a:r>
            <a:r>
              <a:rPr lang="en-US" dirty="0"/>
              <a:t> </a:t>
            </a:r>
            <a:r>
              <a:rPr lang="en-US" dirty="0" err="1"/>
              <a:t>didattici</a:t>
            </a:r>
            <a:br>
              <a:rPr lang="en-US" dirty="0"/>
            </a:br>
            <a:endParaRPr lang="en-US" dirty="0"/>
          </a:p>
        </p:txBody>
      </p:sp>
      <p:pic>
        <p:nvPicPr>
          <p:cNvPr id="10" name="Picture Placeholder 9">
            <a:extLst>
              <a:ext uri="{FF2B5EF4-FFF2-40B4-BE49-F238E27FC236}">
                <a16:creationId xmlns:a16="http://schemas.microsoft.com/office/drawing/2014/main" id="{BCA757A6-88F6-5ADD-1E50-BF8D644FA97E}"/>
              </a:ext>
            </a:extLst>
          </p:cNvPr>
          <p:cNvPicPr>
            <a:picLocks noGrp="1" noChangeAspect="1"/>
          </p:cNvPicPr>
          <p:nvPr>
            <p:ph type="pic" sz="quarter" idx="14"/>
          </p:nvPr>
        </p:nvPicPr>
        <p:blipFill>
          <a:blip r:embed="rId2"/>
          <a:srcRect l="4578" r="4578"/>
          <a:stretch>
            <a:fillRect/>
          </a:stretch>
        </p:blipFill>
        <p:spPr>
          <a:xfrm>
            <a:off x="4245865" y="3058541"/>
            <a:ext cx="3602037" cy="3254375"/>
          </a:xfrm>
          <a:prstGeom prst="rect">
            <a:avLst/>
          </a:prstGeom>
        </p:spPr>
      </p:pic>
      <p:pic>
        <p:nvPicPr>
          <p:cNvPr id="13" name="Picture Placeholder 12">
            <a:extLst>
              <a:ext uri="{FF2B5EF4-FFF2-40B4-BE49-F238E27FC236}">
                <a16:creationId xmlns:a16="http://schemas.microsoft.com/office/drawing/2014/main" id="{297E1BAF-C51F-C815-A779-54228AE9184F}"/>
              </a:ext>
            </a:extLst>
          </p:cNvPr>
          <p:cNvPicPr>
            <a:picLocks noGrp="1" noChangeAspect="1"/>
          </p:cNvPicPr>
          <p:nvPr>
            <p:ph type="pic" sz="quarter" idx="18"/>
          </p:nvPr>
        </p:nvPicPr>
        <p:blipFill>
          <a:blip r:embed="rId3"/>
          <a:srcRect l="14269" r="14269"/>
          <a:stretch>
            <a:fillRect/>
          </a:stretch>
        </p:blipFill>
        <p:spPr>
          <a:prstGeom prst="rect">
            <a:avLst/>
          </a:prstGeom>
        </p:spPr>
      </p:pic>
      <p:sp>
        <p:nvSpPr>
          <p:cNvPr id="19" name="Text Placeholder 18">
            <a:extLst>
              <a:ext uri="{FF2B5EF4-FFF2-40B4-BE49-F238E27FC236}">
                <a16:creationId xmlns:a16="http://schemas.microsoft.com/office/drawing/2014/main" id="{881A74ED-70E6-B213-7A83-D16CA42BD406}"/>
              </a:ext>
            </a:extLst>
          </p:cNvPr>
          <p:cNvSpPr>
            <a:spLocks noGrp="1"/>
          </p:cNvSpPr>
          <p:nvPr>
            <p:ph type="body" sz="quarter" idx="16"/>
          </p:nvPr>
        </p:nvSpPr>
        <p:spPr/>
        <p:txBody>
          <a:bodyPr/>
          <a:lstStyle/>
          <a:p>
            <a:endParaRPr lang="en-IT" dirty="0"/>
          </a:p>
        </p:txBody>
      </p:sp>
      <p:sp>
        <p:nvSpPr>
          <p:cNvPr id="20" name="TextBox 19">
            <a:extLst>
              <a:ext uri="{FF2B5EF4-FFF2-40B4-BE49-F238E27FC236}">
                <a16:creationId xmlns:a16="http://schemas.microsoft.com/office/drawing/2014/main" id="{3987C3DF-357D-233D-6838-4A67D728FBD7}"/>
              </a:ext>
            </a:extLst>
          </p:cNvPr>
          <p:cNvSpPr txBox="1"/>
          <p:nvPr/>
        </p:nvSpPr>
        <p:spPr>
          <a:xfrm>
            <a:off x="713248" y="1911096"/>
            <a:ext cx="3022600" cy="4832092"/>
          </a:xfrm>
          <a:prstGeom prst="rect">
            <a:avLst/>
          </a:prstGeom>
          <a:noFill/>
        </p:spPr>
        <p:txBody>
          <a:bodyPr wrap="square" rtlCol="0">
            <a:spAutoFit/>
          </a:bodyPr>
          <a:lstStyle/>
          <a:p>
            <a:pPr marL="285750" indent="-285750">
              <a:buFontTx/>
              <a:buChar char="-"/>
            </a:pPr>
            <a:r>
              <a:rPr lang="en-IT" sz="2800" dirty="0"/>
              <a:t>Lezioni frontali sui contenuti teorici</a:t>
            </a:r>
          </a:p>
          <a:p>
            <a:pPr marL="285750" indent="-285750">
              <a:buFontTx/>
              <a:buChar char="-"/>
            </a:pPr>
            <a:endParaRPr lang="en-IT" sz="2800" dirty="0"/>
          </a:p>
          <a:p>
            <a:pPr marL="285750" indent="-285750">
              <a:buFontTx/>
              <a:buChar char="-"/>
            </a:pPr>
            <a:endParaRPr lang="en-IT" sz="2800" dirty="0"/>
          </a:p>
          <a:p>
            <a:pPr marL="285750" indent="-285750">
              <a:buFontTx/>
              <a:buChar char="-"/>
            </a:pPr>
            <a:r>
              <a:rPr lang="en-IT" sz="2800" dirty="0"/>
              <a:t>Lezioni partecipate (su materiali resi disponibili su teams)</a:t>
            </a:r>
          </a:p>
          <a:p>
            <a:pPr marL="285750" indent="-285750">
              <a:buFontTx/>
              <a:buChar char="-"/>
            </a:pPr>
            <a:endParaRPr lang="en-IT" sz="2800" dirty="0"/>
          </a:p>
        </p:txBody>
      </p:sp>
      <p:pic>
        <p:nvPicPr>
          <p:cNvPr id="24" name="Picture Placeholder 23">
            <a:extLst>
              <a:ext uri="{FF2B5EF4-FFF2-40B4-BE49-F238E27FC236}">
                <a16:creationId xmlns:a16="http://schemas.microsoft.com/office/drawing/2014/main" id="{F7826523-6424-B250-0ADC-2E90F7581A63}"/>
              </a:ext>
            </a:extLst>
          </p:cNvPr>
          <p:cNvPicPr>
            <a:picLocks noGrp="1" noChangeAspect="1"/>
          </p:cNvPicPr>
          <p:nvPr>
            <p:ph type="pic" sz="quarter" idx="17"/>
          </p:nvPr>
        </p:nvPicPr>
        <p:blipFill>
          <a:blip r:embed="rId4"/>
          <a:srcRect l="19087" r="19087"/>
          <a:stretch>
            <a:fillRect/>
          </a:stretch>
        </p:blipFill>
        <p:spPr>
          <a:prstGeom prst="rect">
            <a:avLst/>
          </a:prstGeom>
        </p:spPr>
      </p:pic>
    </p:spTree>
    <p:extLst>
      <p:ext uri="{BB962C8B-B14F-4D97-AF65-F5344CB8AC3E}">
        <p14:creationId xmlns:p14="http://schemas.microsoft.com/office/powerpoint/2010/main" val="1701118972"/>
      </p:ext>
    </p:extLst>
  </p:cSld>
  <p:clrMapOvr>
    <a:masterClrMapping/>
  </p:clrMapOvr>
</p:sld>
</file>

<file path=ppt/theme/theme1.xml><?xml version="1.0" encoding="utf-8"?>
<a:theme xmlns:a="http://schemas.openxmlformats.org/drawingml/2006/main" name="Office Theme">
  <a:themeElements>
    <a:clrScheme name="Custom 87">
      <a:dk1>
        <a:srgbClr val="000000"/>
      </a:dk1>
      <a:lt1>
        <a:srgbClr val="FFFFFF"/>
      </a:lt1>
      <a:dk2>
        <a:srgbClr val="BBAA9C"/>
      </a:dk2>
      <a:lt2>
        <a:srgbClr val="E7E6E6"/>
      </a:lt2>
      <a:accent1>
        <a:srgbClr val="668A60"/>
      </a:accent1>
      <a:accent2>
        <a:srgbClr val="702128"/>
      </a:accent2>
      <a:accent3>
        <a:srgbClr val="46708C"/>
      </a:accent3>
      <a:accent4>
        <a:srgbClr val="BB2606"/>
      </a:accent4>
      <a:accent5>
        <a:srgbClr val="F1910F"/>
      </a:accent5>
      <a:accent6>
        <a:srgbClr val="FBD5AD"/>
      </a:accent6>
      <a:hlink>
        <a:srgbClr val="6F2127"/>
      </a:hlink>
      <a:folHlink>
        <a:srgbClr val="BB2606"/>
      </a:folHlink>
    </a:clrScheme>
    <a:fontScheme name="Custom 24">
      <a:majorFont>
        <a:latin typeface="Segoe UI Light"/>
        <a:ea typeface=""/>
        <a:cs typeface=""/>
      </a:majorFont>
      <a:minorFont>
        <a:latin typeface="Segoe U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astal_Presentation_TM33468121_Win32_JC_SL_v3" id="{EB91EBED-606F-4526-98F2-0BC37D122083}" vid="{0066A017-97AF-4FCB-BD31-68FEF3C0112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Office Theme</Template>
  <TotalTime>0</TotalTime>
  <Words>632</Words>
  <Application>Microsoft Macintosh PowerPoint</Application>
  <PresentationFormat>Widescreen</PresentationFormat>
  <Paragraphs>114</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Segoe UI Light</vt:lpstr>
      <vt:lpstr>Office Theme</vt:lpstr>
      <vt:lpstr>Organizzazione internazionale e gestione delle risorse umane</vt:lpstr>
      <vt:lpstr>Un viaggio…   verso dove? </vt:lpstr>
      <vt:lpstr>Con chi?  </vt:lpstr>
      <vt:lpstr>Un viaggio alla scoperta delle organizzaZIONI internazionali e della gestione delle risorse umane </vt:lpstr>
      <vt:lpstr>Organizzazione aziendale</vt:lpstr>
      <vt:lpstr>Percorsi di analisi delle organizzazioni interenazionali</vt:lpstr>
      <vt:lpstr>Apprendimenti ATTESI</vt:lpstr>
      <vt:lpstr>Contenuti</vt:lpstr>
      <vt:lpstr>Metodi didattici </vt:lpstr>
      <vt:lpstr>Attività participative…</vt:lpstr>
      <vt:lpstr>Il lavoro di gruppo (essay/Presentazione)</vt:lpstr>
      <vt:lpstr>Qualche Esempio… </vt:lpstr>
      <vt:lpstr>Valutazione: frequentanti</vt:lpstr>
      <vt:lpstr>Valutazione: NON frequentanti</vt:lpstr>
      <vt:lpstr>Bibliografia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2023-02-03T18:15:18Z</dcterms:created>
  <dcterms:modified xsi:type="dcterms:W3CDTF">2024-02-20T19:07:10Z</dcterms:modified>
</cp:coreProperties>
</file>