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91" r:id="rId1"/>
  </p:sldMasterIdLst>
  <p:notesMasterIdLst>
    <p:notesMasterId r:id="rId143"/>
  </p:notesMasterIdLst>
  <p:handoutMasterIdLst>
    <p:handoutMasterId r:id="rId144"/>
  </p:handoutMasterIdLst>
  <p:sldIdLst>
    <p:sldId id="256" r:id="rId2"/>
    <p:sldId id="260" r:id="rId3"/>
    <p:sldId id="594" r:id="rId4"/>
    <p:sldId id="595" r:id="rId5"/>
    <p:sldId id="596" r:id="rId6"/>
    <p:sldId id="261" r:id="rId7"/>
    <p:sldId id="264" r:id="rId8"/>
    <p:sldId id="597" r:id="rId9"/>
    <p:sldId id="598" r:id="rId10"/>
    <p:sldId id="322" r:id="rId11"/>
    <p:sldId id="600" r:id="rId12"/>
    <p:sldId id="602" r:id="rId13"/>
    <p:sldId id="603" r:id="rId14"/>
    <p:sldId id="599" r:id="rId15"/>
    <p:sldId id="605" r:id="rId16"/>
    <p:sldId id="604" r:id="rId17"/>
    <p:sldId id="663" r:id="rId18"/>
    <p:sldId id="601" r:id="rId19"/>
    <p:sldId id="669" r:id="rId20"/>
    <p:sldId id="670" r:id="rId21"/>
    <p:sldId id="666" r:id="rId22"/>
    <p:sldId id="668" r:id="rId23"/>
    <p:sldId id="671" r:id="rId24"/>
    <p:sldId id="606" r:id="rId25"/>
    <p:sldId id="664" r:id="rId26"/>
    <p:sldId id="665" r:id="rId27"/>
    <p:sldId id="539" r:id="rId28"/>
    <p:sldId id="608" r:id="rId29"/>
    <p:sldId id="609" r:id="rId30"/>
    <p:sldId id="610" r:id="rId31"/>
    <p:sldId id="611" r:id="rId32"/>
    <p:sldId id="612" r:id="rId33"/>
    <p:sldId id="617" r:id="rId34"/>
    <p:sldId id="613" r:id="rId35"/>
    <p:sldId id="614" r:id="rId36"/>
    <p:sldId id="615" r:id="rId37"/>
    <p:sldId id="342" r:id="rId38"/>
    <p:sldId id="343" r:id="rId39"/>
    <p:sldId id="344" r:id="rId40"/>
    <p:sldId id="345" r:id="rId41"/>
    <p:sldId id="346" r:id="rId42"/>
    <p:sldId id="347" r:id="rId43"/>
    <p:sldId id="348" r:id="rId44"/>
    <p:sldId id="350" r:id="rId45"/>
    <p:sldId id="639" r:id="rId46"/>
    <p:sldId id="351" r:id="rId47"/>
    <p:sldId id="352" r:id="rId48"/>
    <p:sldId id="627" r:id="rId49"/>
    <p:sldId id="353" r:id="rId50"/>
    <p:sldId id="354" r:id="rId51"/>
    <p:sldId id="631" r:id="rId52"/>
    <p:sldId id="355" r:id="rId53"/>
    <p:sldId id="632" r:id="rId54"/>
    <p:sldId id="633" r:id="rId55"/>
    <p:sldId id="634" r:id="rId56"/>
    <p:sldId id="356" r:id="rId57"/>
    <p:sldId id="637" r:id="rId58"/>
    <p:sldId id="357" r:id="rId59"/>
    <p:sldId id="672" r:id="rId60"/>
    <p:sldId id="677" r:id="rId61"/>
    <p:sldId id="679" r:id="rId62"/>
    <p:sldId id="678" r:id="rId63"/>
    <p:sldId id="675" r:id="rId64"/>
    <p:sldId id="674" r:id="rId65"/>
    <p:sldId id="673" r:id="rId66"/>
    <p:sldId id="676" r:id="rId67"/>
    <p:sldId id="618" r:id="rId68"/>
    <p:sldId id="635" r:id="rId69"/>
    <p:sldId id="636" r:id="rId70"/>
    <p:sldId id="638" r:id="rId71"/>
    <p:sldId id="640" r:id="rId72"/>
    <p:sldId id="642" r:id="rId73"/>
    <p:sldId id="643" r:id="rId74"/>
    <p:sldId id="641" r:id="rId75"/>
    <p:sldId id="644" r:id="rId76"/>
    <p:sldId id="645" r:id="rId77"/>
    <p:sldId id="647" r:id="rId78"/>
    <p:sldId id="648" r:id="rId79"/>
    <p:sldId id="649" r:id="rId80"/>
    <p:sldId id="650" r:id="rId81"/>
    <p:sldId id="651" r:id="rId82"/>
    <p:sldId id="652" r:id="rId83"/>
    <p:sldId id="653" r:id="rId84"/>
    <p:sldId id="655" r:id="rId85"/>
    <p:sldId id="656" r:id="rId86"/>
    <p:sldId id="658" r:id="rId87"/>
    <p:sldId id="657" r:id="rId88"/>
    <p:sldId id="659" r:id="rId89"/>
    <p:sldId id="660" r:id="rId90"/>
    <p:sldId id="661" r:id="rId91"/>
    <p:sldId id="662" r:id="rId92"/>
    <p:sldId id="626" r:id="rId93"/>
    <p:sldId id="628" r:id="rId94"/>
    <p:sldId id="630" r:id="rId95"/>
    <p:sldId id="629" r:id="rId96"/>
    <p:sldId id="616" r:id="rId97"/>
    <p:sldId id="619" r:id="rId98"/>
    <p:sldId id="646" r:id="rId99"/>
    <p:sldId id="621" r:id="rId100"/>
    <p:sldId id="622" r:id="rId101"/>
    <p:sldId id="681" r:id="rId102"/>
    <p:sldId id="654" r:id="rId103"/>
    <p:sldId id="319" r:id="rId104"/>
    <p:sldId id="273" r:id="rId105"/>
    <p:sldId id="274" r:id="rId106"/>
    <p:sldId id="275" r:id="rId107"/>
    <p:sldId id="258" r:id="rId108"/>
    <p:sldId id="259" r:id="rId109"/>
    <p:sldId id="684" r:id="rId110"/>
    <p:sldId id="685" r:id="rId111"/>
    <p:sldId id="262" r:id="rId112"/>
    <p:sldId id="272" r:id="rId113"/>
    <p:sldId id="265" r:id="rId114"/>
    <p:sldId id="266" r:id="rId115"/>
    <p:sldId id="267" r:id="rId116"/>
    <p:sldId id="268" r:id="rId117"/>
    <p:sldId id="269" r:id="rId118"/>
    <p:sldId id="270" r:id="rId119"/>
    <p:sldId id="287" r:id="rId120"/>
    <p:sldId id="281" r:id="rId121"/>
    <p:sldId id="311" r:id="rId122"/>
    <p:sldId id="308" r:id="rId123"/>
    <p:sldId id="692" r:id="rId124"/>
    <p:sldId id="309" r:id="rId125"/>
    <p:sldId id="310" r:id="rId126"/>
    <p:sldId id="312" r:id="rId127"/>
    <p:sldId id="313" r:id="rId128"/>
    <p:sldId id="314" r:id="rId129"/>
    <p:sldId id="315" r:id="rId130"/>
    <p:sldId id="316" r:id="rId131"/>
    <p:sldId id="317" r:id="rId132"/>
    <p:sldId id="318" r:id="rId133"/>
    <p:sldId id="693" r:id="rId134"/>
    <p:sldId id="257" r:id="rId135"/>
    <p:sldId id="686" r:id="rId136"/>
    <p:sldId id="687" r:id="rId137"/>
    <p:sldId id="688" r:id="rId138"/>
    <p:sldId id="689" r:id="rId139"/>
    <p:sldId id="690" r:id="rId140"/>
    <p:sldId id="263" r:id="rId141"/>
    <p:sldId id="682" r:id="rId142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8"/>
    <p:restoredTop sz="93592"/>
  </p:normalViewPr>
  <p:slideViewPr>
    <p:cSldViewPr snapToGrid="0" snapToObjects="1">
      <p:cViewPr varScale="1">
        <p:scale>
          <a:sx n="76" d="100"/>
          <a:sy n="76" d="100"/>
        </p:scale>
        <p:origin x="224" y="9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3" d="100"/>
          <a:sy n="93" d="100"/>
        </p:scale>
        <p:origin x="3784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notesMaster" Target="notesMasters/notesMaster1.xml"/><Relationship Id="rId14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svg"/><Relationship Id="rId1" Type="http://schemas.openxmlformats.org/officeDocument/2006/relationships/image" Target="../media/image81.png"/><Relationship Id="rId6" Type="http://schemas.openxmlformats.org/officeDocument/2006/relationships/image" Target="../media/image86.svg"/><Relationship Id="rId5" Type="http://schemas.openxmlformats.org/officeDocument/2006/relationships/image" Target="../media/image85.png"/><Relationship Id="rId4" Type="http://schemas.openxmlformats.org/officeDocument/2006/relationships/image" Target="../media/image84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4" Type="http://schemas.openxmlformats.org/officeDocument/2006/relationships/image" Target="../media/image39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svg"/><Relationship Id="rId1" Type="http://schemas.openxmlformats.org/officeDocument/2006/relationships/image" Target="../media/image81.png"/><Relationship Id="rId6" Type="http://schemas.openxmlformats.org/officeDocument/2006/relationships/image" Target="../media/image86.svg"/><Relationship Id="rId5" Type="http://schemas.openxmlformats.org/officeDocument/2006/relationships/image" Target="../media/image85.png"/><Relationship Id="rId4" Type="http://schemas.openxmlformats.org/officeDocument/2006/relationships/image" Target="../media/image84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4" Type="http://schemas.openxmlformats.org/officeDocument/2006/relationships/image" Target="../media/image39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6_2">
  <dgm:title val=""/>
  <dgm:desc val=""/>
  <dgm:catLst>
    <dgm:cat type="accent6" pri="16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6_2">
  <dgm:title val=""/>
  <dgm:desc val=""/>
  <dgm:catLst>
    <dgm:cat type="accent6" pri="16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28A2CB-4E3C-4557-89DC-D1753CFAC66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5008E49-2959-4090-9DC2-7E2E98D3E5F9}">
      <dgm:prSet/>
      <dgm:spPr/>
      <dgm:t>
        <a:bodyPr/>
        <a:lstStyle/>
        <a:p>
          <a:r>
            <a:rPr lang="en-US"/>
            <a:t>Le infinite </a:t>
          </a:r>
          <a:r>
            <a:rPr lang="en-US" b="1"/>
            <a:t>configurazioni organizzative </a:t>
          </a:r>
          <a:r>
            <a:rPr lang="en-US"/>
            <a:t>sembrano portare nella direzione che non si possa veramente comprendere la loro “</a:t>
          </a:r>
          <a:r>
            <a:rPr lang="en-US" b="1"/>
            <a:t>natura intrinseca</a:t>
          </a:r>
          <a:r>
            <a:rPr lang="en-US"/>
            <a:t>”; </a:t>
          </a:r>
        </a:p>
      </dgm:t>
    </dgm:pt>
    <dgm:pt modelId="{03CA5487-5B7E-4223-9D4E-BDD0C3A96CC5}" type="parTrans" cxnId="{FD4A0C37-9277-4E99-ABC0-58F2702006E1}">
      <dgm:prSet/>
      <dgm:spPr/>
      <dgm:t>
        <a:bodyPr/>
        <a:lstStyle/>
        <a:p>
          <a:endParaRPr lang="en-US"/>
        </a:p>
      </dgm:t>
    </dgm:pt>
    <dgm:pt modelId="{91C405DD-8ACF-4861-8D95-835651CC1825}" type="sibTrans" cxnId="{FD4A0C37-9277-4E99-ABC0-58F2702006E1}">
      <dgm:prSet/>
      <dgm:spPr/>
      <dgm:t>
        <a:bodyPr/>
        <a:lstStyle/>
        <a:p>
          <a:endParaRPr lang="en-US"/>
        </a:p>
      </dgm:t>
    </dgm:pt>
    <dgm:pt modelId="{95134CC5-66C9-4E62-918D-2A4552149656}">
      <dgm:prSet/>
      <dgm:spPr/>
      <dgm:t>
        <a:bodyPr/>
        <a:lstStyle/>
        <a:p>
          <a:r>
            <a:rPr lang="en-US"/>
            <a:t>Per questo si può parlare di “</a:t>
          </a:r>
          <a:r>
            <a:rPr lang="en-US" b="1"/>
            <a:t>Teorie organizzative</a:t>
          </a:r>
          <a:r>
            <a:rPr lang="en-US"/>
            <a:t>” come dei costrutti che ne definiscono </a:t>
          </a:r>
          <a:r>
            <a:rPr lang="en-GB"/>
            <a:t>le caratteristiche “teoriche”.</a:t>
          </a:r>
          <a:endParaRPr lang="en-US"/>
        </a:p>
      </dgm:t>
    </dgm:pt>
    <dgm:pt modelId="{EB914735-0471-40C8-8CEF-7453442D2130}" type="parTrans" cxnId="{A890DCDA-A12F-4482-AB9A-C08968F77008}">
      <dgm:prSet/>
      <dgm:spPr/>
      <dgm:t>
        <a:bodyPr/>
        <a:lstStyle/>
        <a:p>
          <a:endParaRPr lang="en-US"/>
        </a:p>
      </dgm:t>
    </dgm:pt>
    <dgm:pt modelId="{9C11685A-E128-4C8E-9E47-72291ACF3831}" type="sibTrans" cxnId="{A890DCDA-A12F-4482-AB9A-C08968F77008}">
      <dgm:prSet/>
      <dgm:spPr/>
      <dgm:t>
        <a:bodyPr/>
        <a:lstStyle/>
        <a:p>
          <a:endParaRPr lang="en-US"/>
        </a:p>
      </dgm:t>
    </dgm:pt>
    <dgm:pt modelId="{D7B0DE8D-B045-467B-8497-DC3AC4078F71}">
      <dgm:prSet/>
      <dgm:spPr/>
      <dgm:t>
        <a:bodyPr/>
        <a:lstStyle/>
        <a:p>
          <a:r>
            <a:rPr lang="en-GB"/>
            <a:t>Non esistono “leggi” nei comportamenti umani… </a:t>
          </a:r>
          <a:endParaRPr lang="en-US"/>
        </a:p>
      </dgm:t>
    </dgm:pt>
    <dgm:pt modelId="{47E1F735-5F3F-4917-AB29-C65052E08F16}" type="parTrans" cxnId="{E4EFF049-0504-469A-A028-74CFCD5718C0}">
      <dgm:prSet/>
      <dgm:spPr/>
      <dgm:t>
        <a:bodyPr/>
        <a:lstStyle/>
        <a:p>
          <a:endParaRPr lang="en-US"/>
        </a:p>
      </dgm:t>
    </dgm:pt>
    <dgm:pt modelId="{F0A95699-68FE-424A-B34D-1A6DA36F661B}" type="sibTrans" cxnId="{E4EFF049-0504-469A-A028-74CFCD5718C0}">
      <dgm:prSet/>
      <dgm:spPr/>
      <dgm:t>
        <a:bodyPr/>
        <a:lstStyle/>
        <a:p>
          <a:endParaRPr lang="en-US"/>
        </a:p>
      </dgm:t>
    </dgm:pt>
    <dgm:pt modelId="{6921CC28-A820-4491-A9F3-D2F5607DC40B}" type="pres">
      <dgm:prSet presAssocID="{F728A2CB-4E3C-4557-89DC-D1753CFAC666}" presName="root" presStyleCnt="0">
        <dgm:presLayoutVars>
          <dgm:dir/>
          <dgm:resizeHandles val="exact"/>
        </dgm:presLayoutVars>
      </dgm:prSet>
      <dgm:spPr/>
    </dgm:pt>
    <dgm:pt modelId="{2A9A0F99-A6DB-4125-AF4B-06B692624768}" type="pres">
      <dgm:prSet presAssocID="{95008E49-2959-4090-9DC2-7E2E98D3E5F9}" presName="compNode" presStyleCnt="0"/>
      <dgm:spPr/>
    </dgm:pt>
    <dgm:pt modelId="{AE28C62A-2A27-4B9B-BF8C-EEC15AC02881}" type="pres">
      <dgm:prSet presAssocID="{95008E49-2959-4090-9DC2-7E2E98D3E5F9}" presName="bgRect" presStyleLbl="bgShp" presStyleIdx="0" presStyleCnt="3"/>
      <dgm:spPr/>
    </dgm:pt>
    <dgm:pt modelId="{1A5A69ED-A6FA-42C6-8F3A-AAF6AEB341B6}" type="pres">
      <dgm:prSet presAssocID="{95008E49-2959-4090-9DC2-7E2E98D3E5F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 Bulb and Gear"/>
        </a:ext>
      </dgm:extLst>
    </dgm:pt>
    <dgm:pt modelId="{E7F173D6-0BA3-4CE6-8F0B-98E55BA57761}" type="pres">
      <dgm:prSet presAssocID="{95008E49-2959-4090-9DC2-7E2E98D3E5F9}" presName="spaceRect" presStyleCnt="0"/>
      <dgm:spPr/>
    </dgm:pt>
    <dgm:pt modelId="{8477D1D6-B3BC-4CD7-9705-30999323C467}" type="pres">
      <dgm:prSet presAssocID="{95008E49-2959-4090-9DC2-7E2E98D3E5F9}" presName="parTx" presStyleLbl="revTx" presStyleIdx="0" presStyleCnt="3">
        <dgm:presLayoutVars>
          <dgm:chMax val="0"/>
          <dgm:chPref val="0"/>
        </dgm:presLayoutVars>
      </dgm:prSet>
      <dgm:spPr/>
    </dgm:pt>
    <dgm:pt modelId="{6EB3FA3E-297D-4BE8-A4F0-DD4F86D92467}" type="pres">
      <dgm:prSet presAssocID="{91C405DD-8ACF-4861-8D95-835651CC1825}" presName="sibTrans" presStyleCnt="0"/>
      <dgm:spPr/>
    </dgm:pt>
    <dgm:pt modelId="{09B49D04-AD07-4B8B-8427-D6B15F3B7CF6}" type="pres">
      <dgm:prSet presAssocID="{95134CC5-66C9-4E62-918D-2A4552149656}" presName="compNode" presStyleCnt="0"/>
      <dgm:spPr/>
    </dgm:pt>
    <dgm:pt modelId="{F8862D13-12EF-4921-B843-CA311E307260}" type="pres">
      <dgm:prSet presAssocID="{95134CC5-66C9-4E62-918D-2A4552149656}" presName="bgRect" presStyleLbl="bgShp" presStyleIdx="1" presStyleCnt="3"/>
      <dgm:spPr/>
    </dgm:pt>
    <dgm:pt modelId="{7F5EC503-EDF6-4DCC-AC39-AB9448C90E87}" type="pres">
      <dgm:prSet presAssocID="{95134CC5-66C9-4E62-918D-2A455214965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F4B896A1-B3F4-4BDE-8243-685ECEB19C2D}" type="pres">
      <dgm:prSet presAssocID="{95134CC5-66C9-4E62-918D-2A4552149656}" presName="spaceRect" presStyleCnt="0"/>
      <dgm:spPr/>
    </dgm:pt>
    <dgm:pt modelId="{32142AFE-AC5A-49E6-BB55-6E554B5F9589}" type="pres">
      <dgm:prSet presAssocID="{95134CC5-66C9-4E62-918D-2A4552149656}" presName="parTx" presStyleLbl="revTx" presStyleIdx="1" presStyleCnt="3">
        <dgm:presLayoutVars>
          <dgm:chMax val="0"/>
          <dgm:chPref val="0"/>
        </dgm:presLayoutVars>
      </dgm:prSet>
      <dgm:spPr/>
    </dgm:pt>
    <dgm:pt modelId="{87A3CFAE-9F36-445F-99DE-57FE7A2F2F2C}" type="pres">
      <dgm:prSet presAssocID="{9C11685A-E128-4C8E-9E47-72291ACF3831}" presName="sibTrans" presStyleCnt="0"/>
      <dgm:spPr/>
    </dgm:pt>
    <dgm:pt modelId="{9C70115B-4679-4E9D-A297-DBCEDE5D78CD}" type="pres">
      <dgm:prSet presAssocID="{D7B0DE8D-B045-467B-8497-DC3AC4078F71}" presName="compNode" presStyleCnt="0"/>
      <dgm:spPr/>
    </dgm:pt>
    <dgm:pt modelId="{0412D8EC-EBAA-46DD-B798-303CC5247386}" type="pres">
      <dgm:prSet presAssocID="{D7B0DE8D-B045-467B-8497-DC3AC4078F71}" presName="bgRect" presStyleLbl="bgShp" presStyleIdx="2" presStyleCnt="3"/>
      <dgm:spPr/>
    </dgm:pt>
    <dgm:pt modelId="{012EA59A-D8BA-48A0-8BB7-43E28D572247}" type="pres">
      <dgm:prSet presAssocID="{D7B0DE8D-B045-467B-8497-DC3AC4078F7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ustomer Review"/>
        </a:ext>
      </dgm:extLst>
    </dgm:pt>
    <dgm:pt modelId="{AE0C6C2E-24FF-48D0-85E0-0ED56F630C95}" type="pres">
      <dgm:prSet presAssocID="{D7B0DE8D-B045-467B-8497-DC3AC4078F71}" presName="spaceRect" presStyleCnt="0"/>
      <dgm:spPr/>
    </dgm:pt>
    <dgm:pt modelId="{0C9221BB-FD6C-4858-9262-85B2C4A71D47}" type="pres">
      <dgm:prSet presAssocID="{D7B0DE8D-B045-467B-8497-DC3AC4078F71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681EA414-BCB2-458A-AC37-758965D2AB02}" type="presOf" srcId="{F728A2CB-4E3C-4557-89DC-D1753CFAC666}" destId="{6921CC28-A820-4491-A9F3-D2F5607DC40B}" srcOrd="0" destOrd="0" presId="urn:microsoft.com/office/officeart/2018/2/layout/IconVerticalSolidList"/>
    <dgm:cxn modelId="{FD4A0C37-9277-4E99-ABC0-58F2702006E1}" srcId="{F728A2CB-4E3C-4557-89DC-D1753CFAC666}" destId="{95008E49-2959-4090-9DC2-7E2E98D3E5F9}" srcOrd="0" destOrd="0" parTransId="{03CA5487-5B7E-4223-9D4E-BDD0C3A96CC5}" sibTransId="{91C405DD-8ACF-4861-8D95-835651CC1825}"/>
    <dgm:cxn modelId="{E4EFF049-0504-469A-A028-74CFCD5718C0}" srcId="{F728A2CB-4E3C-4557-89DC-D1753CFAC666}" destId="{D7B0DE8D-B045-467B-8497-DC3AC4078F71}" srcOrd="2" destOrd="0" parTransId="{47E1F735-5F3F-4917-AB29-C65052E08F16}" sibTransId="{F0A95699-68FE-424A-B34D-1A6DA36F661B}"/>
    <dgm:cxn modelId="{CEDFD94B-0459-4BF4-B955-4975ECF545A0}" type="presOf" srcId="{95134CC5-66C9-4E62-918D-2A4552149656}" destId="{32142AFE-AC5A-49E6-BB55-6E554B5F9589}" srcOrd="0" destOrd="0" presId="urn:microsoft.com/office/officeart/2018/2/layout/IconVerticalSolidList"/>
    <dgm:cxn modelId="{F43F2E56-494B-4393-81E4-D2880CA5D68E}" type="presOf" srcId="{95008E49-2959-4090-9DC2-7E2E98D3E5F9}" destId="{8477D1D6-B3BC-4CD7-9705-30999323C467}" srcOrd="0" destOrd="0" presId="urn:microsoft.com/office/officeart/2018/2/layout/IconVerticalSolidList"/>
    <dgm:cxn modelId="{B7F1EEAA-1BC0-4F9C-BCEF-87A9160E0ED4}" type="presOf" srcId="{D7B0DE8D-B045-467B-8497-DC3AC4078F71}" destId="{0C9221BB-FD6C-4858-9262-85B2C4A71D47}" srcOrd="0" destOrd="0" presId="urn:microsoft.com/office/officeart/2018/2/layout/IconVerticalSolidList"/>
    <dgm:cxn modelId="{A890DCDA-A12F-4482-AB9A-C08968F77008}" srcId="{F728A2CB-4E3C-4557-89DC-D1753CFAC666}" destId="{95134CC5-66C9-4E62-918D-2A4552149656}" srcOrd="1" destOrd="0" parTransId="{EB914735-0471-40C8-8CEF-7453442D2130}" sibTransId="{9C11685A-E128-4C8E-9E47-72291ACF3831}"/>
    <dgm:cxn modelId="{07D13DC5-ADD0-4D56-9C7E-5A6A51304EA5}" type="presParOf" srcId="{6921CC28-A820-4491-A9F3-D2F5607DC40B}" destId="{2A9A0F99-A6DB-4125-AF4B-06B692624768}" srcOrd="0" destOrd="0" presId="urn:microsoft.com/office/officeart/2018/2/layout/IconVerticalSolidList"/>
    <dgm:cxn modelId="{D40ECB17-D32D-45DE-A187-DF9A6089719C}" type="presParOf" srcId="{2A9A0F99-A6DB-4125-AF4B-06B692624768}" destId="{AE28C62A-2A27-4B9B-BF8C-EEC15AC02881}" srcOrd="0" destOrd="0" presId="urn:microsoft.com/office/officeart/2018/2/layout/IconVerticalSolidList"/>
    <dgm:cxn modelId="{3A040729-3E10-4EB4-B241-F521C2E7B0EC}" type="presParOf" srcId="{2A9A0F99-A6DB-4125-AF4B-06B692624768}" destId="{1A5A69ED-A6FA-42C6-8F3A-AAF6AEB341B6}" srcOrd="1" destOrd="0" presId="urn:microsoft.com/office/officeart/2018/2/layout/IconVerticalSolidList"/>
    <dgm:cxn modelId="{08CBD153-59ED-495B-9F10-4128AA6D5581}" type="presParOf" srcId="{2A9A0F99-A6DB-4125-AF4B-06B692624768}" destId="{E7F173D6-0BA3-4CE6-8F0B-98E55BA57761}" srcOrd="2" destOrd="0" presId="urn:microsoft.com/office/officeart/2018/2/layout/IconVerticalSolidList"/>
    <dgm:cxn modelId="{EA5E0149-78C3-4111-BA39-BF1E6BD57225}" type="presParOf" srcId="{2A9A0F99-A6DB-4125-AF4B-06B692624768}" destId="{8477D1D6-B3BC-4CD7-9705-30999323C467}" srcOrd="3" destOrd="0" presId="urn:microsoft.com/office/officeart/2018/2/layout/IconVerticalSolidList"/>
    <dgm:cxn modelId="{F578546B-A15A-4B7C-BFF4-8229969E4B01}" type="presParOf" srcId="{6921CC28-A820-4491-A9F3-D2F5607DC40B}" destId="{6EB3FA3E-297D-4BE8-A4F0-DD4F86D92467}" srcOrd="1" destOrd="0" presId="urn:microsoft.com/office/officeart/2018/2/layout/IconVerticalSolidList"/>
    <dgm:cxn modelId="{B25452AA-2BC1-4588-B39B-E9B70F280205}" type="presParOf" srcId="{6921CC28-A820-4491-A9F3-D2F5607DC40B}" destId="{09B49D04-AD07-4B8B-8427-D6B15F3B7CF6}" srcOrd="2" destOrd="0" presId="urn:microsoft.com/office/officeart/2018/2/layout/IconVerticalSolidList"/>
    <dgm:cxn modelId="{307D2468-B954-491D-B6EF-3CEA10EC85BA}" type="presParOf" srcId="{09B49D04-AD07-4B8B-8427-D6B15F3B7CF6}" destId="{F8862D13-12EF-4921-B843-CA311E307260}" srcOrd="0" destOrd="0" presId="urn:microsoft.com/office/officeart/2018/2/layout/IconVerticalSolidList"/>
    <dgm:cxn modelId="{C4E9F216-2863-44CF-8EFA-4F1732FDD751}" type="presParOf" srcId="{09B49D04-AD07-4B8B-8427-D6B15F3B7CF6}" destId="{7F5EC503-EDF6-4DCC-AC39-AB9448C90E87}" srcOrd="1" destOrd="0" presId="urn:microsoft.com/office/officeart/2018/2/layout/IconVerticalSolidList"/>
    <dgm:cxn modelId="{4FECCA2B-4CCB-45E3-B29F-DDB762EFEDAF}" type="presParOf" srcId="{09B49D04-AD07-4B8B-8427-D6B15F3B7CF6}" destId="{F4B896A1-B3F4-4BDE-8243-685ECEB19C2D}" srcOrd="2" destOrd="0" presId="urn:microsoft.com/office/officeart/2018/2/layout/IconVerticalSolidList"/>
    <dgm:cxn modelId="{467DAC06-F8D2-4107-8C0D-39AF49464072}" type="presParOf" srcId="{09B49D04-AD07-4B8B-8427-D6B15F3B7CF6}" destId="{32142AFE-AC5A-49E6-BB55-6E554B5F9589}" srcOrd="3" destOrd="0" presId="urn:microsoft.com/office/officeart/2018/2/layout/IconVerticalSolidList"/>
    <dgm:cxn modelId="{932DA966-A26B-48C2-96E8-A4C31B3F82DF}" type="presParOf" srcId="{6921CC28-A820-4491-A9F3-D2F5607DC40B}" destId="{87A3CFAE-9F36-445F-99DE-57FE7A2F2F2C}" srcOrd="3" destOrd="0" presId="urn:microsoft.com/office/officeart/2018/2/layout/IconVerticalSolidList"/>
    <dgm:cxn modelId="{B85C008F-7954-4A23-A81A-FE6D03475511}" type="presParOf" srcId="{6921CC28-A820-4491-A9F3-D2F5607DC40B}" destId="{9C70115B-4679-4E9D-A297-DBCEDE5D78CD}" srcOrd="4" destOrd="0" presId="urn:microsoft.com/office/officeart/2018/2/layout/IconVerticalSolidList"/>
    <dgm:cxn modelId="{D9EC7785-91CC-481B-A249-F3E050A3E91D}" type="presParOf" srcId="{9C70115B-4679-4E9D-A297-DBCEDE5D78CD}" destId="{0412D8EC-EBAA-46DD-B798-303CC5247386}" srcOrd="0" destOrd="0" presId="urn:microsoft.com/office/officeart/2018/2/layout/IconVerticalSolidList"/>
    <dgm:cxn modelId="{14241C2D-628F-4A7E-8809-272ACCE3C6F2}" type="presParOf" srcId="{9C70115B-4679-4E9D-A297-DBCEDE5D78CD}" destId="{012EA59A-D8BA-48A0-8BB7-43E28D572247}" srcOrd="1" destOrd="0" presId="urn:microsoft.com/office/officeart/2018/2/layout/IconVerticalSolidList"/>
    <dgm:cxn modelId="{901A21C9-20AD-484C-8976-6557B8479A75}" type="presParOf" srcId="{9C70115B-4679-4E9D-A297-DBCEDE5D78CD}" destId="{AE0C6C2E-24FF-48D0-85E0-0ED56F630C95}" srcOrd="2" destOrd="0" presId="urn:microsoft.com/office/officeart/2018/2/layout/IconVerticalSolidList"/>
    <dgm:cxn modelId="{07E1F141-E2BF-4FB6-A985-6EB2D4B6F1FD}" type="presParOf" srcId="{9C70115B-4679-4E9D-A297-DBCEDE5D78CD}" destId="{0C9221BB-FD6C-4858-9262-85B2C4A71D4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2D76561-2A9D-40D9-A02B-8BF1162557D1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5A9102-12EE-48BE-80BA-C0ED28ECA4A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Intensità relazioni dei soggetti nel campo</a:t>
          </a:r>
        </a:p>
      </dgm:t>
    </dgm:pt>
    <dgm:pt modelId="{05531725-4F72-4806-8939-D367856C4136}" type="parTrans" cxnId="{B3BFFB8F-7608-444A-AE4D-0D5361BD6D24}">
      <dgm:prSet/>
      <dgm:spPr/>
      <dgm:t>
        <a:bodyPr/>
        <a:lstStyle/>
        <a:p>
          <a:endParaRPr lang="en-US"/>
        </a:p>
      </dgm:t>
    </dgm:pt>
    <dgm:pt modelId="{37C83186-0941-4A7A-8D32-5276E2DDDFD9}" type="sibTrans" cxnId="{B3BFFB8F-7608-444A-AE4D-0D5361BD6D24}">
      <dgm:prSet/>
      <dgm:spPr/>
      <dgm:t>
        <a:bodyPr/>
        <a:lstStyle/>
        <a:p>
          <a:endParaRPr lang="en-US"/>
        </a:p>
      </dgm:t>
    </dgm:pt>
    <dgm:pt modelId="{C40007B3-EB3C-4524-BAEF-4F5483096378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P</a:t>
          </a:r>
          <a:r>
            <a:rPr lang="en-US"/>
            <a:t>resenza di strutture interorganizzative</a:t>
          </a:r>
        </a:p>
      </dgm:t>
    </dgm:pt>
    <dgm:pt modelId="{0AE6B3CD-9AB1-4BCE-B4A7-4D990C18308D}" type="parTrans" cxnId="{E3C903F4-7C1F-4BE0-B1CE-7AF89049100C}">
      <dgm:prSet/>
      <dgm:spPr/>
      <dgm:t>
        <a:bodyPr/>
        <a:lstStyle/>
        <a:p>
          <a:endParaRPr lang="en-US"/>
        </a:p>
      </dgm:t>
    </dgm:pt>
    <dgm:pt modelId="{943EA754-4494-4A87-98E9-BE0A77207E7E}" type="sibTrans" cxnId="{E3C903F4-7C1F-4BE0-B1CE-7AF89049100C}">
      <dgm:prSet/>
      <dgm:spPr/>
      <dgm:t>
        <a:bodyPr/>
        <a:lstStyle/>
        <a:p>
          <a:endParaRPr lang="en-US"/>
        </a:p>
      </dgm:t>
    </dgm:pt>
    <dgm:pt modelId="{5C76F5DD-A9B4-4433-8891-A538CF158F2A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A</a:t>
          </a:r>
          <a:r>
            <a:rPr lang="en-US"/>
            <a:t>umento informazioni da gestire per operare nel campo</a:t>
          </a:r>
        </a:p>
      </dgm:t>
    </dgm:pt>
    <dgm:pt modelId="{B286DA00-116B-4B30-ACFF-7A0720D4D2A2}" type="parTrans" cxnId="{93ADD415-23DB-40EB-81DE-CD3CDCA1245D}">
      <dgm:prSet/>
      <dgm:spPr/>
      <dgm:t>
        <a:bodyPr/>
        <a:lstStyle/>
        <a:p>
          <a:endParaRPr lang="en-US"/>
        </a:p>
      </dgm:t>
    </dgm:pt>
    <dgm:pt modelId="{07CC7094-0A7D-428F-A2E3-FE8B8FF30FF2}" type="sibTrans" cxnId="{93ADD415-23DB-40EB-81DE-CD3CDCA1245D}">
      <dgm:prSet/>
      <dgm:spPr/>
      <dgm:t>
        <a:bodyPr/>
        <a:lstStyle/>
        <a:p>
          <a:endParaRPr lang="en-US"/>
        </a:p>
      </dgm:t>
    </dgm:pt>
    <dgm:pt modelId="{0C4F75AE-C23E-4C10-BDED-6EF060F0CA23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C</a:t>
          </a:r>
          <a:r>
            <a:rPr lang="en-US"/>
            <a:t>onsapevolezza della reciprocità</a:t>
          </a:r>
        </a:p>
      </dgm:t>
    </dgm:pt>
    <dgm:pt modelId="{BD90C803-BAF2-43F9-BE2D-58E0FF38E0E0}" type="parTrans" cxnId="{E237DFE6-D619-41FC-9906-4EB4DDE74C6D}">
      <dgm:prSet/>
      <dgm:spPr/>
      <dgm:t>
        <a:bodyPr/>
        <a:lstStyle/>
        <a:p>
          <a:endParaRPr lang="en-US"/>
        </a:p>
      </dgm:t>
    </dgm:pt>
    <dgm:pt modelId="{0AB0C36B-F377-44BE-AB8F-1D18DA745929}" type="sibTrans" cxnId="{E237DFE6-D619-41FC-9906-4EB4DDE74C6D}">
      <dgm:prSet/>
      <dgm:spPr/>
      <dgm:t>
        <a:bodyPr/>
        <a:lstStyle/>
        <a:p>
          <a:endParaRPr lang="en-US"/>
        </a:p>
      </dgm:t>
    </dgm:pt>
    <dgm:pt modelId="{BDCBE220-B39C-4669-B635-597C2087EA5B}" type="pres">
      <dgm:prSet presAssocID="{82D76561-2A9D-40D9-A02B-8BF1162557D1}" presName="root" presStyleCnt="0">
        <dgm:presLayoutVars>
          <dgm:dir/>
          <dgm:resizeHandles val="exact"/>
        </dgm:presLayoutVars>
      </dgm:prSet>
      <dgm:spPr/>
    </dgm:pt>
    <dgm:pt modelId="{CD357FD0-5D5E-4250-8E30-7E05D80EF734}" type="pres">
      <dgm:prSet presAssocID="{7D5A9102-12EE-48BE-80BA-C0ED28ECA4A7}" presName="compNode" presStyleCnt="0"/>
      <dgm:spPr/>
    </dgm:pt>
    <dgm:pt modelId="{ECC513FA-90BB-4982-8144-B107C40B5D99}" type="pres">
      <dgm:prSet presAssocID="{7D5A9102-12EE-48BE-80BA-C0ED28ECA4A7}" presName="bgRect" presStyleLbl="bgShp" presStyleIdx="0" presStyleCnt="4"/>
      <dgm:spPr/>
    </dgm:pt>
    <dgm:pt modelId="{DC2525B5-D408-4FCD-8D8E-8672BC8AD7BE}" type="pres">
      <dgm:prSet presAssocID="{7D5A9102-12EE-48BE-80BA-C0ED28ECA4A7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DA00CA46-9F60-4349-BF0D-C4C4E881FCA6}" type="pres">
      <dgm:prSet presAssocID="{7D5A9102-12EE-48BE-80BA-C0ED28ECA4A7}" presName="spaceRect" presStyleCnt="0"/>
      <dgm:spPr/>
    </dgm:pt>
    <dgm:pt modelId="{86E999BD-AF38-4562-8A0D-DF54558C0D63}" type="pres">
      <dgm:prSet presAssocID="{7D5A9102-12EE-48BE-80BA-C0ED28ECA4A7}" presName="parTx" presStyleLbl="revTx" presStyleIdx="0" presStyleCnt="4">
        <dgm:presLayoutVars>
          <dgm:chMax val="0"/>
          <dgm:chPref val="0"/>
        </dgm:presLayoutVars>
      </dgm:prSet>
      <dgm:spPr/>
    </dgm:pt>
    <dgm:pt modelId="{9340BBDB-58E3-40C7-91D8-CCD2A9B7EECC}" type="pres">
      <dgm:prSet presAssocID="{37C83186-0941-4A7A-8D32-5276E2DDDFD9}" presName="sibTrans" presStyleCnt="0"/>
      <dgm:spPr/>
    </dgm:pt>
    <dgm:pt modelId="{7887D6A6-82AF-4A31-8CA8-1F169F4722C9}" type="pres">
      <dgm:prSet presAssocID="{C40007B3-EB3C-4524-BAEF-4F5483096378}" presName="compNode" presStyleCnt="0"/>
      <dgm:spPr/>
    </dgm:pt>
    <dgm:pt modelId="{EF4BF080-30B2-4223-AF86-8E949CEE91C2}" type="pres">
      <dgm:prSet presAssocID="{C40007B3-EB3C-4524-BAEF-4F5483096378}" presName="bgRect" presStyleLbl="bgShp" presStyleIdx="1" presStyleCnt="4"/>
      <dgm:spPr/>
    </dgm:pt>
    <dgm:pt modelId="{5A204F72-4EC2-4873-99F2-9DB9F65AA226}" type="pres">
      <dgm:prSet presAssocID="{C40007B3-EB3C-4524-BAEF-4F548309637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413B2EA6-7960-44CD-B30C-165C1260F608}" type="pres">
      <dgm:prSet presAssocID="{C40007B3-EB3C-4524-BAEF-4F5483096378}" presName="spaceRect" presStyleCnt="0"/>
      <dgm:spPr/>
    </dgm:pt>
    <dgm:pt modelId="{2742B758-86C1-4940-A591-1F567DA9ADE5}" type="pres">
      <dgm:prSet presAssocID="{C40007B3-EB3C-4524-BAEF-4F5483096378}" presName="parTx" presStyleLbl="revTx" presStyleIdx="1" presStyleCnt="4">
        <dgm:presLayoutVars>
          <dgm:chMax val="0"/>
          <dgm:chPref val="0"/>
        </dgm:presLayoutVars>
      </dgm:prSet>
      <dgm:spPr/>
    </dgm:pt>
    <dgm:pt modelId="{81FC72CC-9F46-416C-BA10-C80F502345CF}" type="pres">
      <dgm:prSet presAssocID="{943EA754-4494-4A87-98E9-BE0A77207E7E}" presName="sibTrans" presStyleCnt="0"/>
      <dgm:spPr/>
    </dgm:pt>
    <dgm:pt modelId="{3328C584-B5EF-4A05-B5D0-196AC342778D}" type="pres">
      <dgm:prSet presAssocID="{5C76F5DD-A9B4-4433-8891-A538CF158F2A}" presName="compNode" presStyleCnt="0"/>
      <dgm:spPr/>
    </dgm:pt>
    <dgm:pt modelId="{C3360924-63DE-46AC-A2DB-950E7BCA51EC}" type="pres">
      <dgm:prSet presAssocID="{5C76F5DD-A9B4-4433-8891-A538CF158F2A}" presName="bgRect" presStyleLbl="bgShp" presStyleIdx="2" presStyleCnt="4"/>
      <dgm:spPr/>
    </dgm:pt>
    <dgm:pt modelId="{D093B26A-C336-4E33-AE51-87D5A4F678FA}" type="pres">
      <dgm:prSet presAssocID="{5C76F5DD-A9B4-4433-8891-A538CF158F2A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760A6B68-6166-4D89-9299-B2B6EBDF47C2}" type="pres">
      <dgm:prSet presAssocID="{5C76F5DD-A9B4-4433-8891-A538CF158F2A}" presName="spaceRect" presStyleCnt="0"/>
      <dgm:spPr/>
    </dgm:pt>
    <dgm:pt modelId="{61E3D122-A534-42AE-9F4A-7ED1D8276C69}" type="pres">
      <dgm:prSet presAssocID="{5C76F5DD-A9B4-4433-8891-A538CF158F2A}" presName="parTx" presStyleLbl="revTx" presStyleIdx="2" presStyleCnt="4">
        <dgm:presLayoutVars>
          <dgm:chMax val="0"/>
          <dgm:chPref val="0"/>
        </dgm:presLayoutVars>
      </dgm:prSet>
      <dgm:spPr/>
    </dgm:pt>
    <dgm:pt modelId="{A8E6BF5A-64FB-462B-ACAB-E663661B6B8E}" type="pres">
      <dgm:prSet presAssocID="{07CC7094-0A7D-428F-A2E3-FE8B8FF30FF2}" presName="sibTrans" presStyleCnt="0"/>
      <dgm:spPr/>
    </dgm:pt>
    <dgm:pt modelId="{0B0A9BF2-9A63-4DDB-A953-4DB06CEB4ED9}" type="pres">
      <dgm:prSet presAssocID="{0C4F75AE-C23E-4C10-BDED-6EF060F0CA23}" presName="compNode" presStyleCnt="0"/>
      <dgm:spPr/>
    </dgm:pt>
    <dgm:pt modelId="{23104016-8E77-45BD-8C0C-6FCA89262D43}" type="pres">
      <dgm:prSet presAssocID="{0C4F75AE-C23E-4C10-BDED-6EF060F0CA23}" presName="bgRect" presStyleLbl="bgShp" presStyleIdx="3" presStyleCnt="4"/>
      <dgm:spPr/>
    </dgm:pt>
    <dgm:pt modelId="{2A9FDAF9-471B-4559-95F8-9287861A2DA3}" type="pres">
      <dgm:prSet presAssocID="{0C4F75AE-C23E-4C10-BDED-6EF060F0CA2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1BDC96B7-AC5B-44F7-BF02-06553B6F5CC1}" type="pres">
      <dgm:prSet presAssocID="{0C4F75AE-C23E-4C10-BDED-6EF060F0CA23}" presName="spaceRect" presStyleCnt="0"/>
      <dgm:spPr/>
    </dgm:pt>
    <dgm:pt modelId="{62919F8A-D16C-461A-B2D4-DFF03F8A841A}" type="pres">
      <dgm:prSet presAssocID="{0C4F75AE-C23E-4C10-BDED-6EF060F0CA23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297BEE02-6B42-414F-A6E5-30D2FAA33C22}" type="presOf" srcId="{0C4F75AE-C23E-4C10-BDED-6EF060F0CA23}" destId="{62919F8A-D16C-461A-B2D4-DFF03F8A841A}" srcOrd="0" destOrd="0" presId="urn:microsoft.com/office/officeart/2018/2/layout/IconVerticalSolidList"/>
    <dgm:cxn modelId="{93ADD415-23DB-40EB-81DE-CD3CDCA1245D}" srcId="{82D76561-2A9D-40D9-A02B-8BF1162557D1}" destId="{5C76F5DD-A9B4-4433-8891-A538CF158F2A}" srcOrd="2" destOrd="0" parTransId="{B286DA00-116B-4B30-ACFF-7A0720D4D2A2}" sibTransId="{07CC7094-0A7D-428F-A2E3-FE8B8FF30FF2}"/>
    <dgm:cxn modelId="{415A1153-3936-4C42-9D50-027B903DFD45}" type="presOf" srcId="{5C76F5DD-A9B4-4433-8891-A538CF158F2A}" destId="{61E3D122-A534-42AE-9F4A-7ED1D8276C69}" srcOrd="0" destOrd="0" presId="urn:microsoft.com/office/officeart/2018/2/layout/IconVerticalSolidList"/>
    <dgm:cxn modelId="{60913C66-F2B0-4107-9B3E-143C2D28F466}" type="presOf" srcId="{7D5A9102-12EE-48BE-80BA-C0ED28ECA4A7}" destId="{86E999BD-AF38-4562-8A0D-DF54558C0D63}" srcOrd="0" destOrd="0" presId="urn:microsoft.com/office/officeart/2018/2/layout/IconVerticalSolidList"/>
    <dgm:cxn modelId="{B3BFFB8F-7608-444A-AE4D-0D5361BD6D24}" srcId="{82D76561-2A9D-40D9-A02B-8BF1162557D1}" destId="{7D5A9102-12EE-48BE-80BA-C0ED28ECA4A7}" srcOrd="0" destOrd="0" parTransId="{05531725-4F72-4806-8939-D367856C4136}" sibTransId="{37C83186-0941-4A7A-8D32-5276E2DDDFD9}"/>
    <dgm:cxn modelId="{E1ED51A9-B970-44BB-A4EA-8733570589FB}" type="presOf" srcId="{82D76561-2A9D-40D9-A02B-8BF1162557D1}" destId="{BDCBE220-B39C-4669-B635-597C2087EA5B}" srcOrd="0" destOrd="0" presId="urn:microsoft.com/office/officeart/2018/2/layout/IconVerticalSolidList"/>
    <dgm:cxn modelId="{E237DFE6-D619-41FC-9906-4EB4DDE74C6D}" srcId="{82D76561-2A9D-40D9-A02B-8BF1162557D1}" destId="{0C4F75AE-C23E-4C10-BDED-6EF060F0CA23}" srcOrd="3" destOrd="0" parTransId="{BD90C803-BAF2-43F9-BE2D-58E0FF38E0E0}" sibTransId="{0AB0C36B-F377-44BE-AB8F-1D18DA745929}"/>
    <dgm:cxn modelId="{481D43EA-08A4-41C1-9C6A-F0F74284BB9F}" type="presOf" srcId="{C40007B3-EB3C-4524-BAEF-4F5483096378}" destId="{2742B758-86C1-4940-A591-1F567DA9ADE5}" srcOrd="0" destOrd="0" presId="urn:microsoft.com/office/officeart/2018/2/layout/IconVerticalSolidList"/>
    <dgm:cxn modelId="{E3C903F4-7C1F-4BE0-B1CE-7AF89049100C}" srcId="{82D76561-2A9D-40D9-A02B-8BF1162557D1}" destId="{C40007B3-EB3C-4524-BAEF-4F5483096378}" srcOrd="1" destOrd="0" parTransId="{0AE6B3CD-9AB1-4BCE-B4A7-4D990C18308D}" sibTransId="{943EA754-4494-4A87-98E9-BE0A77207E7E}"/>
    <dgm:cxn modelId="{543734D0-8F12-4604-81E6-0885AC124D5F}" type="presParOf" srcId="{BDCBE220-B39C-4669-B635-597C2087EA5B}" destId="{CD357FD0-5D5E-4250-8E30-7E05D80EF734}" srcOrd="0" destOrd="0" presId="urn:microsoft.com/office/officeart/2018/2/layout/IconVerticalSolidList"/>
    <dgm:cxn modelId="{D1EAD527-DA98-41AB-A3CB-433F93C1D5A2}" type="presParOf" srcId="{CD357FD0-5D5E-4250-8E30-7E05D80EF734}" destId="{ECC513FA-90BB-4982-8144-B107C40B5D99}" srcOrd="0" destOrd="0" presId="urn:microsoft.com/office/officeart/2018/2/layout/IconVerticalSolidList"/>
    <dgm:cxn modelId="{56D9D32C-77AD-4631-80F2-4ABCAB8BC1D8}" type="presParOf" srcId="{CD357FD0-5D5E-4250-8E30-7E05D80EF734}" destId="{DC2525B5-D408-4FCD-8D8E-8672BC8AD7BE}" srcOrd="1" destOrd="0" presId="urn:microsoft.com/office/officeart/2018/2/layout/IconVerticalSolidList"/>
    <dgm:cxn modelId="{F641EF5D-8D73-4DF3-B9B3-F4C5E0A8CD57}" type="presParOf" srcId="{CD357FD0-5D5E-4250-8E30-7E05D80EF734}" destId="{DA00CA46-9F60-4349-BF0D-C4C4E881FCA6}" srcOrd="2" destOrd="0" presId="urn:microsoft.com/office/officeart/2018/2/layout/IconVerticalSolidList"/>
    <dgm:cxn modelId="{7B39B9DE-B7FB-4B4A-8119-4C9A5D9BAB5F}" type="presParOf" srcId="{CD357FD0-5D5E-4250-8E30-7E05D80EF734}" destId="{86E999BD-AF38-4562-8A0D-DF54558C0D63}" srcOrd="3" destOrd="0" presId="urn:microsoft.com/office/officeart/2018/2/layout/IconVerticalSolidList"/>
    <dgm:cxn modelId="{7555E175-8C62-461A-B688-E1DFFA21DBB4}" type="presParOf" srcId="{BDCBE220-B39C-4669-B635-597C2087EA5B}" destId="{9340BBDB-58E3-40C7-91D8-CCD2A9B7EECC}" srcOrd="1" destOrd="0" presId="urn:microsoft.com/office/officeart/2018/2/layout/IconVerticalSolidList"/>
    <dgm:cxn modelId="{44E8533A-5B98-44B0-B70D-51C3222CF3E3}" type="presParOf" srcId="{BDCBE220-B39C-4669-B635-597C2087EA5B}" destId="{7887D6A6-82AF-4A31-8CA8-1F169F4722C9}" srcOrd="2" destOrd="0" presId="urn:microsoft.com/office/officeart/2018/2/layout/IconVerticalSolidList"/>
    <dgm:cxn modelId="{65B5BAC0-FA4F-4290-8463-A68D9C401248}" type="presParOf" srcId="{7887D6A6-82AF-4A31-8CA8-1F169F4722C9}" destId="{EF4BF080-30B2-4223-AF86-8E949CEE91C2}" srcOrd="0" destOrd="0" presId="urn:microsoft.com/office/officeart/2018/2/layout/IconVerticalSolidList"/>
    <dgm:cxn modelId="{40B6A362-5E91-4280-A85A-8ABBBD3881B1}" type="presParOf" srcId="{7887D6A6-82AF-4A31-8CA8-1F169F4722C9}" destId="{5A204F72-4EC2-4873-99F2-9DB9F65AA226}" srcOrd="1" destOrd="0" presId="urn:microsoft.com/office/officeart/2018/2/layout/IconVerticalSolidList"/>
    <dgm:cxn modelId="{7F60214F-0B65-436A-B277-D938ED7FA76F}" type="presParOf" srcId="{7887D6A6-82AF-4A31-8CA8-1F169F4722C9}" destId="{413B2EA6-7960-44CD-B30C-165C1260F608}" srcOrd="2" destOrd="0" presId="urn:microsoft.com/office/officeart/2018/2/layout/IconVerticalSolidList"/>
    <dgm:cxn modelId="{AF218AEC-1B10-4BFD-8820-8640CD04394A}" type="presParOf" srcId="{7887D6A6-82AF-4A31-8CA8-1F169F4722C9}" destId="{2742B758-86C1-4940-A591-1F567DA9ADE5}" srcOrd="3" destOrd="0" presId="urn:microsoft.com/office/officeart/2018/2/layout/IconVerticalSolidList"/>
    <dgm:cxn modelId="{B2768DE0-465E-4435-8CCD-452652D28671}" type="presParOf" srcId="{BDCBE220-B39C-4669-B635-597C2087EA5B}" destId="{81FC72CC-9F46-416C-BA10-C80F502345CF}" srcOrd="3" destOrd="0" presId="urn:microsoft.com/office/officeart/2018/2/layout/IconVerticalSolidList"/>
    <dgm:cxn modelId="{185CD4C7-444B-408C-B898-A621D0312048}" type="presParOf" srcId="{BDCBE220-B39C-4669-B635-597C2087EA5B}" destId="{3328C584-B5EF-4A05-B5D0-196AC342778D}" srcOrd="4" destOrd="0" presId="urn:microsoft.com/office/officeart/2018/2/layout/IconVerticalSolidList"/>
    <dgm:cxn modelId="{EA5F17DC-30CD-4B96-B2FD-FF8A64554D7E}" type="presParOf" srcId="{3328C584-B5EF-4A05-B5D0-196AC342778D}" destId="{C3360924-63DE-46AC-A2DB-950E7BCA51EC}" srcOrd="0" destOrd="0" presId="urn:microsoft.com/office/officeart/2018/2/layout/IconVerticalSolidList"/>
    <dgm:cxn modelId="{AA0C22B8-2831-4A3D-A1AC-DFB636C43D3C}" type="presParOf" srcId="{3328C584-B5EF-4A05-B5D0-196AC342778D}" destId="{D093B26A-C336-4E33-AE51-87D5A4F678FA}" srcOrd="1" destOrd="0" presId="urn:microsoft.com/office/officeart/2018/2/layout/IconVerticalSolidList"/>
    <dgm:cxn modelId="{8408123D-8F6F-43FB-9FA5-562F8401F0AF}" type="presParOf" srcId="{3328C584-B5EF-4A05-B5D0-196AC342778D}" destId="{760A6B68-6166-4D89-9299-B2B6EBDF47C2}" srcOrd="2" destOrd="0" presId="urn:microsoft.com/office/officeart/2018/2/layout/IconVerticalSolidList"/>
    <dgm:cxn modelId="{B0DAFDAB-D5EB-4B73-8ADF-8B876DD302D3}" type="presParOf" srcId="{3328C584-B5EF-4A05-B5D0-196AC342778D}" destId="{61E3D122-A534-42AE-9F4A-7ED1D8276C69}" srcOrd="3" destOrd="0" presId="urn:microsoft.com/office/officeart/2018/2/layout/IconVerticalSolidList"/>
    <dgm:cxn modelId="{49EF3548-7791-4445-8841-FA44068FBEAB}" type="presParOf" srcId="{BDCBE220-B39C-4669-B635-597C2087EA5B}" destId="{A8E6BF5A-64FB-462B-ACAB-E663661B6B8E}" srcOrd="5" destOrd="0" presId="urn:microsoft.com/office/officeart/2018/2/layout/IconVerticalSolidList"/>
    <dgm:cxn modelId="{CFCB4692-E850-4860-BB2B-FB32C9B2126C}" type="presParOf" srcId="{BDCBE220-B39C-4669-B635-597C2087EA5B}" destId="{0B0A9BF2-9A63-4DDB-A953-4DB06CEB4ED9}" srcOrd="6" destOrd="0" presId="urn:microsoft.com/office/officeart/2018/2/layout/IconVerticalSolidList"/>
    <dgm:cxn modelId="{1348A833-61AE-48B0-85F5-8BE1B9A25F3C}" type="presParOf" srcId="{0B0A9BF2-9A63-4DDB-A953-4DB06CEB4ED9}" destId="{23104016-8E77-45BD-8C0C-6FCA89262D43}" srcOrd="0" destOrd="0" presId="urn:microsoft.com/office/officeart/2018/2/layout/IconVerticalSolidList"/>
    <dgm:cxn modelId="{2C5A15F4-A990-4CC6-B5E9-B2DE79AA9419}" type="presParOf" srcId="{0B0A9BF2-9A63-4DDB-A953-4DB06CEB4ED9}" destId="{2A9FDAF9-471B-4559-95F8-9287861A2DA3}" srcOrd="1" destOrd="0" presId="urn:microsoft.com/office/officeart/2018/2/layout/IconVerticalSolidList"/>
    <dgm:cxn modelId="{7DC15C14-9C1A-4E16-BD08-A56FB1BDFBF4}" type="presParOf" srcId="{0B0A9BF2-9A63-4DDB-A953-4DB06CEB4ED9}" destId="{1BDC96B7-AC5B-44F7-BF02-06553B6F5CC1}" srcOrd="2" destOrd="0" presId="urn:microsoft.com/office/officeart/2018/2/layout/IconVerticalSolidList"/>
    <dgm:cxn modelId="{1EECEF5D-E041-453A-B778-DE5F3A087496}" type="presParOf" srcId="{0B0A9BF2-9A63-4DDB-A953-4DB06CEB4ED9}" destId="{62919F8A-D16C-461A-B2D4-DFF03F8A841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EBF86AE-4A83-4AE2-B06D-CA7CF0E3317D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0A5EE9F7-10ED-4710-BBB3-019B018DEC23}">
      <dgm:prSet/>
      <dgm:spPr/>
      <dgm:t>
        <a:bodyPr/>
        <a:lstStyle/>
        <a:p>
          <a:r>
            <a:rPr lang="en-GB"/>
            <a:t>C</a:t>
          </a:r>
          <a:r>
            <a:rPr lang="en-US"/>
            <a:t>oercitivo</a:t>
          </a:r>
        </a:p>
      </dgm:t>
    </dgm:pt>
    <dgm:pt modelId="{E2138C17-B288-4840-BD60-8BC2227A57D7}" type="parTrans" cxnId="{07D4FD2C-36F3-42C9-9CAB-D03A79CFE296}">
      <dgm:prSet/>
      <dgm:spPr/>
      <dgm:t>
        <a:bodyPr/>
        <a:lstStyle/>
        <a:p>
          <a:endParaRPr lang="en-US"/>
        </a:p>
      </dgm:t>
    </dgm:pt>
    <dgm:pt modelId="{1355EEE2-0BD3-4DEB-94AA-A84F6232617E}" type="sibTrans" cxnId="{07D4FD2C-36F3-42C9-9CAB-D03A79CFE296}">
      <dgm:prSet/>
      <dgm:spPr/>
      <dgm:t>
        <a:bodyPr/>
        <a:lstStyle/>
        <a:p>
          <a:endParaRPr lang="en-US"/>
        </a:p>
      </dgm:t>
    </dgm:pt>
    <dgm:pt modelId="{DD9176A4-B9D9-4D39-ABB2-40FED9EB5AC3}">
      <dgm:prSet/>
      <dgm:spPr/>
      <dgm:t>
        <a:bodyPr/>
        <a:lstStyle/>
        <a:p>
          <a:r>
            <a:rPr lang="en-US"/>
            <a:t>Mimetico</a:t>
          </a:r>
        </a:p>
      </dgm:t>
    </dgm:pt>
    <dgm:pt modelId="{E2EEA269-9815-476C-9FDB-F31AAD7EA7EE}" type="parTrans" cxnId="{587F2A3E-870B-4589-9EA4-38A88100CEEA}">
      <dgm:prSet/>
      <dgm:spPr/>
      <dgm:t>
        <a:bodyPr/>
        <a:lstStyle/>
        <a:p>
          <a:endParaRPr lang="en-US"/>
        </a:p>
      </dgm:t>
    </dgm:pt>
    <dgm:pt modelId="{46BB477D-1445-4F00-9DCE-B5E976D9AE20}" type="sibTrans" cxnId="{587F2A3E-870B-4589-9EA4-38A88100CEEA}">
      <dgm:prSet/>
      <dgm:spPr/>
      <dgm:t>
        <a:bodyPr/>
        <a:lstStyle/>
        <a:p>
          <a:endParaRPr lang="en-US"/>
        </a:p>
      </dgm:t>
    </dgm:pt>
    <dgm:pt modelId="{A3987F50-E48B-4DE5-9FBD-1EBF33272D52}">
      <dgm:prSet/>
      <dgm:spPr/>
      <dgm:t>
        <a:bodyPr/>
        <a:lstStyle/>
        <a:p>
          <a:r>
            <a:rPr lang="en-US"/>
            <a:t>Normativo</a:t>
          </a:r>
        </a:p>
      </dgm:t>
    </dgm:pt>
    <dgm:pt modelId="{0FC8263A-E815-498D-A4C1-C5B66744AF41}" type="parTrans" cxnId="{6A5B4B6D-19EB-4A41-AB21-D9808863ADDE}">
      <dgm:prSet/>
      <dgm:spPr/>
      <dgm:t>
        <a:bodyPr/>
        <a:lstStyle/>
        <a:p>
          <a:endParaRPr lang="en-US"/>
        </a:p>
      </dgm:t>
    </dgm:pt>
    <dgm:pt modelId="{5C704FE9-6EAE-4160-953E-A0C2F985DE7B}" type="sibTrans" cxnId="{6A5B4B6D-19EB-4A41-AB21-D9808863ADDE}">
      <dgm:prSet/>
      <dgm:spPr/>
      <dgm:t>
        <a:bodyPr/>
        <a:lstStyle/>
        <a:p>
          <a:endParaRPr lang="en-US"/>
        </a:p>
      </dgm:t>
    </dgm:pt>
    <dgm:pt modelId="{92B0A0AF-7E62-6446-8227-B5F51FA9A525}" type="pres">
      <dgm:prSet presAssocID="{3EBF86AE-4A83-4AE2-B06D-CA7CF0E3317D}" presName="linear" presStyleCnt="0">
        <dgm:presLayoutVars>
          <dgm:animLvl val="lvl"/>
          <dgm:resizeHandles val="exact"/>
        </dgm:presLayoutVars>
      </dgm:prSet>
      <dgm:spPr/>
    </dgm:pt>
    <dgm:pt modelId="{05FDE3CD-F1C3-F546-8365-72D852188DEE}" type="pres">
      <dgm:prSet presAssocID="{0A5EE9F7-10ED-4710-BBB3-019B018DEC2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AA126A8-7D6C-E740-BD75-01046B60F751}" type="pres">
      <dgm:prSet presAssocID="{1355EEE2-0BD3-4DEB-94AA-A84F6232617E}" presName="spacer" presStyleCnt="0"/>
      <dgm:spPr/>
    </dgm:pt>
    <dgm:pt modelId="{1F3E6029-604B-DF41-9E29-BFF5D40BC42A}" type="pres">
      <dgm:prSet presAssocID="{DD9176A4-B9D9-4D39-ABB2-40FED9EB5AC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FC338F4-4D8F-D047-B259-999B9CBBF2DB}" type="pres">
      <dgm:prSet presAssocID="{46BB477D-1445-4F00-9DCE-B5E976D9AE20}" presName="spacer" presStyleCnt="0"/>
      <dgm:spPr/>
    </dgm:pt>
    <dgm:pt modelId="{ED9DDEBB-113F-D24D-9FE3-D49753EB2A2C}" type="pres">
      <dgm:prSet presAssocID="{A3987F50-E48B-4DE5-9FBD-1EBF33272D52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594BC71A-B5DC-574C-B000-1C25358F8206}" type="presOf" srcId="{DD9176A4-B9D9-4D39-ABB2-40FED9EB5AC3}" destId="{1F3E6029-604B-DF41-9E29-BFF5D40BC42A}" srcOrd="0" destOrd="0" presId="urn:microsoft.com/office/officeart/2005/8/layout/vList2"/>
    <dgm:cxn modelId="{07D4FD2C-36F3-42C9-9CAB-D03A79CFE296}" srcId="{3EBF86AE-4A83-4AE2-B06D-CA7CF0E3317D}" destId="{0A5EE9F7-10ED-4710-BBB3-019B018DEC23}" srcOrd="0" destOrd="0" parTransId="{E2138C17-B288-4840-BD60-8BC2227A57D7}" sibTransId="{1355EEE2-0BD3-4DEB-94AA-A84F6232617E}"/>
    <dgm:cxn modelId="{587F2A3E-870B-4589-9EA4-38A88100CEEA}" srcId="{3EBF86AE-4A83-4AE2-B06D-CA7CF0E3317D}" destId="{DD9176A4-B9D9-4D39-ABB2-40FED9EB5AC3}" srcOrd="1" destOrd="0" parTransId="{E2EEA269-9815-476C-9FDB-F31AAD7EA7EE}" sibTransId="{46BB477D-1445-4F00-9DCE-B5E976D9AE20}"/>
    <dgm:cxn modelId="{6A5B4B6D-19EB-4A41-AB21-D9808863ADDE}" srcId="{3EBF86AE-4A83-4AE2-B06D-CA7CF0E3317D}" destId="{A3987F50-E48B-4DE5-9FBD-1EBF33272D52}" srcOrd="2" destOrd="0" parTransId="{0FC8263A-E815-498D-A4C1-C5B66744AF41}" sibTransId="{5C704FE9-6EAE-4160-953E-A0C2F985DE7B}"/>
    <dgm:cxn modelId="{1839AA75-C0C1-B246-BB76-47C1226EFB44}" type="presOf" srcId="{0A5EE9F7-10ED-4710-BBB3-019B018DEC23}" destId="{05FDE3CD-F1C3-F546-8365-72D852188DEE}" srcOrd="0" destOrd="0" presId="urn:microsoft.com/office/officeart/2005/8/layout/vList2"/>
    <dgm:cxn modelId="{C1326ECA-2508-C045-8721-DD3014E43486}" type="presOf" srcId="{A3987F50-E48B-4DE5-9FBD-1EBF33272D52}" destId="{ED9DDEBB-113F-D24D-9FE3-D49753EB2A2C}" srcOrd="0" destOrd="0" presId="urn:microsoft.com/office/officeart/2005/8/layout/vList2"/>
    <dgm:cxn modelId="{1993F8D5-27FB-694F-8C0F-0F2AA22409BA}" type="presOf" srcId="{3EBF86AE-4A83-4AE2-B06D-CA7CF0E3317D}" destId="{92B0A0AF-7E62-6446-8227-B5F51FA9A525}" srcOrd="0" destOrd="0" presId="urn:microsoft.com/office/officeart/2005/8/layout/vList2"/>
    <dgm:cxn modelId="{5876DB56-1A8A-364E-B267-BF9A3DBC3448}" type="presParOf" srcId="{92B0A0AF-7E62-6446-8227-B5F51FA9A525}" destId="{05FDE3CD-F1C3-F546-8365-72D852188DEE}" srcOrd="0" destOrd="0" presId="urn:microsoft.com/office/officeart/2005/8/layout/vList2"/>
    <dgm:cxn modelId="{EA17350B-9393-534D-9778-9A66446FEC7C}" type="presParOf" srcId="{92B0A0AF-7E62-6446-8227-B5F51FA9A525}" destId="{8AA126A8-7D6C-E740-BD75-01046B60F751}" srcOrd="1" destOrd="0" presId="urn:microsoft.com/office/officeart/2005/8/layout/vList2"/>
    <dgm:cxn modelId="{AEA3A7B6-271D-9740-BF43-E1981BFA10B5}" type="presParOf" srcId="{92B0A0AF-7E62-6446-8227-B5F51FA9A525}" destId="{1F3E6029-604B-DF41-9E29-BFF5D40BC42A}" srcOrd="2" destOrd="0" presId="urn:microsoft.com/office/officeart/2005/8/layout/vList2"/>
    <dgm:cxn modelId="{AEA48593-EC83-D441-BD28-489505FFFADE}" type="presParOf" srcId="{92B0A0AF-7E62-6446-8227-B5F51FA9A525}" destId="{BFC338F4-4D8F-D047-B259-999B9CBBF2DB}" srcOrd="3" destOrd="0" presId="urn:microsoft.com/office/officeart/2005/8/layout/vList2"/>
    <dgm:cxn modelId="{F2DAA8FB-E1F7-AD47-90D0-1EDBF27A87E3}" type="presParOf" srcId="{92B0A0AF-7E62-6446-8227-B5F51FA9A525}" destId="{ED9DDEBB-113F-D24D-9FE3-D49753EB2A2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CF9EEED-DC7D-4047-ACE7-034DB5D588FB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2418E36-6207-4442-B82A-70B41D6B577B}">
      <dgm:prSet/>
      <dgm:spPr/>
      <dgm:t>
        <a:bodyPr/>
        <a:lstStyle/>
        <a:p>
          <a:r>
            <a:rPr lang="en-US"/>
            <a:t>Ambientale</a:t>
          </a:r>
        </a:p>
      </dgm:t>
    </dgm:pt>
    <dgm:pt modelId="{EDF2C724-99F3-4158-ABE7-7EAB85E18088}" type="parTrans" cxnId="{954B4645-828E-4D62-81DA-E5B9F94C9291}">
      <dgm:prSet/>
      <dgm:spPr/>
      <dgm:t>
        <a:bodyPr/>
        <a:lstStyle/>
        <a:p>
          <a:endParaRPr lang="en-US"/>
        </a:p>
      </dgm:t>
    </dgm:pt>
    <dgm:pt modelId="{1AD0DC95-8E7F-4552-BE7F-F642741A194C}" type="sibTrans" cxnId="{954B4645-828E-4D62-81DA-E5B9F94C9291}">
      <dgm:prSet/>
      <dgm:spPr/>
      <dgm:t>
        <a:bodyPr/>
        <a:lstStyle/>
        <a:p>
          <a:endParaRPr lang="en-US"/>
        </a:p>
      </dgm:t>
    </dgm:pt>
    <dgm:pt modelId="{70529EF8-CA00-4781-BBB8-3C624EE29061}">
      <dgm:prSet/>
      <dgm:spPr/>
      <dgm:t>
        <a:bodyPr/>
        <a:lstStyle/>
        <a:p>
          <a:r>
            <a:rPr lang="en-GB"/>
            <a:t>D</a:t>
          </a:r>
          <a:r>
            <a:rPr lang="en-US"/>
            <a:t>ell’effetto</a:t>
          </a:r>
        </a:p>
      </dgm:t>
    </dgm:pt>
    <dgm:pt modelId="{196FA7E8-F2E8-4CE7-ACD9-69D479E0F524}" type="parTrans" cxnId="{990861AF-1F7E-42E5-BD03-6562DC7BE3C8}">
      <dgm:prSet/>
      <dgm:spPr/>
      <dgm:t>
        <a:bodyPr/>
        <a:lstStyle/>
        <a:p>
          <a:endParaRPr lang="en-US"/>
        </a:p>
      </dgm:t>
    </dgm:pt>
    <dgm:pt modelId="{2261346C-AD54-4297-A8D7-7376BB0E29F9}" type="sibTrans" cxnId="{990861AF-1F7E-42E5-BD03-6562DC7BE3C8}">
      <dgm:prSet/>
      <dgm:spPr/>
      <dgm:t>
        <a:bodyPr/>
        <a:lstStyle/>
        <a:p>
          <a:endParaRPr lang="en-US"/>
        </a:p>
      </dgm:t>
    </dgm:pt>
    <dgm:pt modelId="{C4F379AD-F9CF-4197-809B-5B4557CB8F79}">
      <dgm:prSet/>
      <dgm:spPr/>
      <dgm:t>
        <a:bodyPr/>
        <a:lstStyle/>
        <a:p>
          <a:r>
            <a:rPr lang="en-GB"/>
            <a:t>D</a:t>
          </a:r>
          <a:r>
            <a:rPr lang="en-US"/>
            <a:t>ella risposta</a:t>
          </a:r>
        </a:p>
      </dgm:t>
    </dgm:pt>
    <dgm:pt modelId="{448C481B-3A7E-476F-A040-EE71CAE13C67}" type="parTrans" cxnId="{5D13B456-E150-4FF9-99C3-3BBE5F05F7C4}">
      <dgm:prSet/>
      <dgm:spPr/>
      <dgm:t>
        <a:bodyPr/>
        <a:lstStyle/>
        <a:p>
          <a:endParaRPr lang="en-US"/>
        </a:p>
      </dgm:t>
    </dgm:pt>
    <dgm:pt modelId="{401202DE-3C33-42D6-A36B-BE335D980449}" type="sibTrans" cxnId="{5D13B456-E150-4FF9-99C3-3BBE5F05F7C4}">
      <dgm:prSet/>
      <dgm:spPr/>
      <dgm:t>
        <a:bodyPr/>
        <a:lstStyle/>
        <a:p>
          <a:endParaRPr lang="en-US"/>
        </a:p>
      </dgm:t>
    </dgm:pt>
    <dgm:pt modelId="{D77C7572-FABD-D24A-9E8B-DDBA98166750}" type="pres">
      <dgm:prSet presAssocID="{DCF9EEED-DC7D-4047-ACE7-034DB5D588FB}" presName="linear" presStyleCnt="0">
        <dgm:presLayoutVars>
          <dgm:animLvl val="lvl"/>
          <dgm:resizeHandles val="exact"/>
        </dgm:presLayoutVars>
      </dgm:prSet>
      <dgm:spPr/>
    </dgm:pt>
    <dgm:pt modelId="{98DEA218-11E2-3947-B4CB-85E66522D149}" type="pres">
      <dgm:prSet presAssocID="{92418E36-6207-4442-B82A-70B41D6B577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A5023C2-F84A-FB48-BDED-81A82A719018}" type="pres">
      <dgm:prSet presAssocID="{1AD0DC95-8E7F-4552-BE7F-F642741A194C}" presName="spacer" presStyleCnt="0"/>
      <dgm:spPr/>
    </dgm:pt>
    <dgm:pt modelId="{B241681A-DDAE-D34E-AE0E-62183A9A2502}" type="pres">
      <dgm:prSet presAssocID="{70529EF8-CA00-4781-BBB8-3C624EE2906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8D8842E-4D25-B045-827A-8B87923525AD}" type="pres">
      <dgm:prSet presAssocID="{2261346C-AD54-4297-A8D7-7376BB0E29F9}" presName="spacer" presStyleCnt="0"/>
      <dgm:spPr/>
    </dgm:pt>
    <dgm:pt modelId="{32ED2042-8CDD-334F-ACA2-AB2E5BEF6390}" type="pres">
      <dgm:prSet presAssocID="{C4F379AD-F9CF-4197-809B-5B4557CB8F7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954B4645-828E-4D62-81DA-E5B9F94C9291}" srcId="{DCF9EEED-DC7D-4047-ACE7-034DB5D588FB}" destId="{92418E36-6207-4442-B82A-70B41D6B577B}" srcOrd="0" destOrd="0" parTransId="{EDF2C724-99F3-4158-ABE7-7EAB85E18088}" sibTransId="{1AD0DC95-8E7F-4552-BE7F-F642741A194C}"/>
    <dgm:cxn modelId="{5D13B456-E150-4FF9-99C3-3BBE5F05F7C4}" srcId="{DCF9EEED-DC7D-4047-ACE7-034DB5D588FB}" destId="{C4F379AD-F9CF-4197-809B-5B4557CB8F79}" srcOrd="2" destOrd="0" parTransId="{448C481B-3A7E-476F-A040-EE71CAE13C67}" sibTransId="{401202DE-3C33-42D6-A36B-BE335D980449}"/>
    <dgm:cxn modelId="{2F627B91-A1E6-3F4D-8315-9B5A89B5E3FE}" type="presOf" srcId="{70529EF8-CA00-4781-BBB8-3C624EE29061}" destId="{B241681A-DDAE-D34E-AE0E-62183A9A2502}" srcOrd="0" destOrd="0" presId="urn:microsoft.com/office/officeart/2005/8/layout/vList2"/>
    <dgm:cxn modelId="{990861AF-1F7E-42E5-BD03-6562DC7BE3C8}" srcId="{DCF9EEED-DC7D-4047-ACE7-034DB5D588FB}" destId="{70529EF8-CA00-4781-BBB8-3C624EE29061}" srcOrd="1" destOrd="0" parTransId="{196FA7E8-F2E8-4CE7-ACD9-69D479E0F524}" sibTransId="{2261346C-AD54-4297-A8D7-7376BB0E29F9}"/>
    <dgm:cxn modelId="{4AA767F5-EEFC-AD43-BFAA-41D4339B6DD7}" type="presOf" srcId="{DCF9EEED-DC7D-4047-ACE7-034DB5D588FB}" destId="{D77C7572-FABD-D24A-9E8B-DDBA98166750}" srcOrd="0" destOrd="0" presId="urn:microsoft.com/office/officeart/2005/8/layout/vList2"/>
    <dgm:cxn modelId="{BC9460F7-25DB-724D-A7C9-82232B7744D8}" type="presOf" srcId="{92418E36-6207-4442-B82A-70B41D6B577B}" destId="{98DEA218-11E2-3947-B4CB-85E66522D149}" srcOrd="0" destOrd="0" presId="urn:microsoft.com/office/officeart/2005/8/layout/vList2"/>
    <dgm:cxn modelId="{C36B8AF9-7275-D149-84E1-678389767637}" type="presOf" srcId="{C4F379AD-F9CF-4197-809B-5B4557CB8F79}" destId="{32ED2042-8CDD-334F-ACA2-AB2E5BEF6390}" srcOrd="0" destOrd="0" presId="urn:microsoft.com/office/officeart/2005/8/layout/vList2"/>
    <dgm:cxn modelId="{1268EBD8-D547-5648-B48D-E55FC4302B34}" type="presParOf" srcId="{D77C7572-FABD-D24A-9E8B-DDBA98166750}" destId="{98DEA218-11E2-3947-B4CB-85E66522D149}" srcOrd="0" destOrd="0" presId="urn:microsoft.com/office/officeart/2005/8/layout/vList2"/>
    <dgm:cxn modelId="{D277E31B-85E4-474D-A6F4-DBDEF2ABC257}" type="presParOf" srcId="{D77C7572-FABD-D24A-9E8B-DDBA98166750}" destId="{AA5023C2-F84A-FB48-BDED-81A82A719018}" srcOrd="1" destOrd="0" presId="urn:microsoft.com/office/officeart/2005/8/layout/vList2"/>
    <dgm:cxn modelId="{9B632447-49D4-0543-B2E2-98021ED4BC0D}" type="presParOf" srcId="{D77C7572-FABD-D24A-9E8B-DDBA98166750}" destId="{B241681A-DDAE-D34E-AE0E-62183A9A2502}" srcOrd="2" destOrd="0" presId="urn:microsoft.com/office/officeart/2005/8/layout/vList2"/>
    <dgm:cxn modelId="{3A6A7165-7AAA-1C4A-AC9B-CA61197AF082}" type="presParOf" srcId="{D77C7572-FABD-D24A-9E8B-DDBA98166750}" destId="{98D8842E-4D25-B045-827A-8B87923525AD}" srcOrd="3" destOrd="0" presId="urn:microsoft.com/office/officeart/2005/8/layout/vList2"/>
    <dgm:cxn modelId="{C423AB1D-6875-9A4B-97ED-A093ECA82B5A}" type="presParOf" srcId="{D77C7572-FABD-D24A-9E8B-DDBA98166750}" destId="{32ED2042-8CDD-334F-ACA2-AB2E5BEF639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A2659A6-5247-F340-B6F3-099E5AE1D53C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3287A09-22C4-B34E-938B-BF97B2405BF4}">
      <dgm:prSet phldrT="[Text]" custT="1"/>
      <dgm:spPr/>
      <dgm:t>
        <a:bodyPr/>
        <a:lstStyle/>
        <a:p>
          <a:r>
            <a:rPr lang="en-GB" sz="1800" dirty="0" err="1"/>
            <a:t>Attivazione</a:t>
          </a:r>
          <a:endParaRPr lang="en-GB" sz="1800" dirty="0"/>
        </a:p>
      </dgm:t>
    </dgm:pt>
    <dgm:pt modelId="{D33579F8-FC14-ED4D-8000-751041A7398D}" type="parTrans" cxnId="{8875F00B-D1A3-B24B-ABC3-2CAD46DB8E08}">
      <dgm:prSet/>
      <dgm:spPr/>
      <dgm:t>
        <a:bodyPr/>
        <a:lstStyle/>
        <a:p>
          <a:endParaRPr lang="en-GB" sz="1800"/>
        </a:p>
      </dgm:t>
    </dgm:pt>
    <dgm:pt modelId="{506515C7-CF59-764B-AF95-5A7430A6250E}" type="sibTrans" cxnId="{8875F00B-D1A3-B24B-ABC3-2CAD46DB8E08}">
      <dgm:prSet custT="1"/>
      <dgm:spPr/>
      <dgm:t>
        <a:bodyPr/>
        <a:lstStyle/>
        <a:p>
          <a:endParaRPr lang="en-GB" sz="1800"/>
        </a:p>
      </dgm:t>
    </dgm:pt>
    <dgm:pt modelId="{B321428B-2095-4644-A612-A607385049CF}">
      <dgm:prSet phldrT="[Text]" custT="1"/>
      <dgm:spPr/>
      <dgm:t>
        <a:bodyPr/>
        <a:lstStyle/>
        <a:p>
          <a:r>
            <a:rPr lang="en-GB" sz="1800" dirty="0" err="1"/>
            <a:t>Definizione</a:t>
          </a:r>
          <a:r>
            <a:rPr lang="en-GB" sz="1800" dirty="0"/>
            <a:t> </a:t>
          </a:r>
          <a:r>
            <a:rPr lang="en-GB" sz="1800" dirty="0" err="1"/>
            <a:t>degii</a:t>
          </a:r>
          <a:r>
            <a:rPr lang="en-GB" sz="1800" dirty="0"/>
            <a:t> </a:t>
          </a:r>
          <a:r>
            <a:rPr lang="en-GB" sz="1800" dirty="0" err="1"/>
            <a:t>attori</a:t>
          </a:r>
          <a:endParaRPr lang="en-GB" sz="1800" dirty="0"/>
        </a:p>
      </dgm:t>
    </dgm:pt>
    <dgm:pt modelId="{450EE11A-98E2-BA42-9501-0F918B6226E1}" type="parTrans" cxnId="{EAC2D8B0-5820-4648-86A6-EF14C94D3136}">
      <dgm:prSet/>
      <dgm:spPr/>
      <dgm:t>
        <a:bodyPr/>
        <a:lstStyle/>
        <a:p>
          <a:endParaRPr lang="en-GB" sz="1800"/>
        </a:p>
      </dgm:t>
    </dgm:pt>
    <dgm:pt modelId="{5537A032-80B8-304D-A0A4-5054A60E3BDB}" type="sibTrans" cxnId="{EAC2D8B0-5820-4648-86A6-EF14C94D3136}">
      <dgm:prSet custT="1"/>
      <dgm:spPr/>
      <dgm:t>
        <a:bodyPr/>
        <a:lstStyle/>
        <a:p>
          <a:endParaRPr lang="en-GB" sz="1800"/>
        </a:p>
      </dgm:t>
    </dgm:pt>
    <dgm:pt modelId="{C525714B-ADA7-814B-BD18-7207DC2BF5EF}">
      <dgm:prSet phldrT="[Text]" custT="1"/>
      <dgm:spPr/>
      <dgm:t>
        <a:bodyPr/>
        <a:lstStyle/>
        <a:p>
          <a:r>
            <a:rPr lang="en-GB" sz="1800" dirty="0" err="1"/>
            <a:t>Comunicazione</a:t>
          </a:r>
          <a:endParaRPr lang="en-GB" sz="1800" dirty="0"/>
        </a:p>
      </dgm:t>
    </dgm:pt>
    <dgm:pt modelId="{B69BEEAA-7DAA-644E-91D3-0A093E7B0B01}" type="parTrans" cxnId="{5D42ECBE-71BF-E94B-92F4-953C30DE8E7C}">
      <dgm:prSet/>
      <dgm:spPr/>
      <dgm:t>
        <a:bodyPr/>
        <a:lstStyle/>
        <a:p>
          <a:endParaRPr lang="en-GB" sz="1800"/>
        </a:p>
      </dgm:t>
    </dgm:pt>
    <dgm:pt modelId="{FC35FA17-45E6-CE47-9632-8CDE7C099666}" type="sibTrans" cxnId="{5D42ECBE-71BF-E94B-92F4-953C30DE8E7C}">
      <dgm:prSet custT="1"/>
      <dgm:spPr/>
      <dgm:t>
        <a:bodyPr/>
        <a:lstStyle/>
        <a:p>
          <a:endParaRPr lang="en-GB" sz="1800"/>
        </a:p>
      </dgm:t>
    </dgm:pt>
    <dgm:pt modelId="{C15FC97E-E0B8-A84F-A852-D5E70442248E}">
      <dgm:prSet phldrT="[Text]" custT="1"/>
      <dgm:spPr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5240" tIns="15240" rIns="15240" bIns="1524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Analisi</a:t>
          </a:r>
          <a:endParaRPr lang="en-GB" sz="18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932F4966-171B-E245-A683-39AD5B2875B3}" type="parTrans" cxnId="{6BA9663E-8B0F-FE4E-AC6D-E8AFEA93655B}">
      <dgm:prSet/>
      <dgm:spPr/>
      <dgm:t>
        <a:bodyPr/>
        <a:lstStyle/>
        <a:p>
          <a:endParaRPr lang="en-GB" sz="1800"/>
        </a:p>
      </dgm:t>
    </dgm:pt>
    <dgm:pt modelId="{9FC52362-17D3-F849-8EF3-1949EC263C41}" type="sibTrans" cxnId="{6BA9663E-8B0F-FE4E-AC6D-E8AFEA93655B}">
      <dgm:prSet custT="1"/>
      <dgm:spPr/>
      <dgm:t>
        <a:bodyPr/>
        <a:lstStyle/>
        <a:p>
          <a:endParaRPr lang="en-GB" sz="1800"/>
        </a:p>
      </dgm:t>
    </dgm:pt>
    <dgm:pt modelId="{147386BE-B21E-DC4E-AB85-3FA36C550DCA}">
      <dgm:prSet phldrT="[Text]" custT="1"/>
      <dgm:spPr/>
      <dgm:t>
        <a:bodyPr/>
        <a:lstStyle/>
        <a:p>
          <a:r>
            <a:rPr lang="en-GB" sz="1800" dirty="0" err="1"/>
            <a:t>Progettazione</a:t>
          </a:r>
          <a:endParaRPr lang="en-GB" sz="1800" dirty="0"/>
        </a:p>
      </dgm:t>
    </dgm:pt>
    <dgm:pt modelId="{288009AF-98FA-2F4D-8266-4F51CB56B4D2}" type="parTrans" cxnId="{247E83DE-EFDA-7244-B9DD-72327F416D57}">
      <dgm:prSet/>
      <dgm:spPr/>
      <dgm:t>
        <a:bodyPr/>
        <a:lstStyle/>
        <a:p>
          <a:endParaRPr lang="en-GB" sz="1800"/>
        </a:p>
      </dgm:t>
    </dgm:pt>
    <dgm:pt modelId="{F1101F76-F4E2-A847-B73D-E952C53C40CF}" type="sibTrans" cxnId="{247E83DE-EFDA-7244-B9DD-72327F416D57}">
      <dgm:prSet custT="1"/>
      <dgm:spPr/>
      <dgm:t>
        <a:bodyPr/>
        <a:lstStyle/>
        <a:p>
          <a:endParaRPr lang="en-GB" sz="1800"/>
        </a:p>
      </dgm:t>
    </dgm:pt>
    <dgm:pt modelId="{CA93BE7A-4B5E-BF4D-AB16-ECEB6595508C}">
      <dgm:prSet custT="1"/>
      <dgm:spPr/>
      <dgm:t>
        <a:bodyPr/>
        <a:lstStyle/>
        <a:p>
          <a:r>
            <a:rPr lang="en-GB" sz="1800" dirty="0"/>
            <a:t>Change management</a:t>
          </a:r>
        </a:p>
      </dgm:t>
    </dgm:pt>
    <dgm:pt modelId="{50255C82-A3A5-DC4E-9FC9-FDCB1C8C8514}" type="parTrans" cxnId="{20A813E9-20C0-884C-85C9-04F3C04962CC}">
      <dgm:prSet/>
      <dgm:spPr/>
      <dgm:t>
        <a:bodyPr/>
        <a:lstStyle/>
        <a:p>
          <a:endParaRPr lang="en-GB" sz="1800"/>
        </a:p>
      </dgm:t>
    </dgm:pt>
    <dgm:pt modelId="{BC669D72-E411-AC47-9765-F434B32EB0C4}" type="sibTrans" cxnId="{20A813E9-20C0-884C-85C9-04F3C04962CC}">
      <dgm:prSet custT="1"/>
      <dgm:spPr/>
      <dgm:t>
        <a:bodyPr/>
        <a:lstStyle/>
        <a:p>
          <a:endParaRPr lang="en-GB" sz="1800"/>
        </a:p>
      </dgm:t>
    </dgm:pt>
    <dgm:pt modelId="{7F84E458-21C4-1A4F-B6CC-26809CB3D990}">
      <dgm:prSet custT="1"/>
      <dgm:spPr/>
      <dgm:t>
        <a:bodyPr/>
        <a:lstStyle/>
        <a:p>
          <a:r>
            <a:rPr lang="en-GB" sz="1800" dirty="0" err="1"/>
            <a:t>Verifica</a:t>
          </a:r>
          <a:r>
            <a:rPr lang="en-GB" sz="1800" dirty="0"/>
            <a:t> e </a:t>
          </a:r>
          <a:r>
            <a:rPr lang="en-GB" sz="1800" dirty="0" err="1"/>
            <a:t>valutazione</a:t>
          </a:r>
          <a:endParaRPr lang="en-GB" sz="1800" dirty="0"/>
        </a:p>
      </dgm:t>
    </dgm:pt>
    <dgm:pt modelId="{34C0C770-3A47-BD49-99E0-2D8EAFA0215F}" type="parTrans" cxnId="{93B3745E-7C9C-9141-8AF4-FBD755ED5216}">
      <dgm:prSet/>
      <dgm:spPr/>
      <dgm:t>
        <a:bodyPr/>
        <a:lstStyle/>
        <a:p>
          <a:endParaRPr lang="en-GB" sz="1800"/>
        </a:p>
      </dgm:t>
    </dgm:pt>
    <dgm:pt modelId="{9870FF25-1460-0C49-9DDA-4CEB79109B72}" type="sibTrans" cxnId="{93B3745E-7C9C-9141-8AF4-FBD755ED5216}">
      <dgm:prSet custT="1"/>
      <dgm:spPr/>
      <dgm:t>
        <a:bodyPr/>
        <a:lstStyle/>
        <a:p>
          <a:endParaRPr lang="en-GB" sz="1800"/>
        </a:p>
      </dgm:t>
    </dgm:pt>
    <dgm:pt modelId="{C915ABE6-4499-B846-9478-B5846206DBF2}" type="pres">
      <dgm:prSet presAssocID="{CA2659A6-5247-F340-B6F3-099E5AE1D53C}" presName="cycle" presStyleCnt="0">
        <dgm:presLayoutVars>
          <dgm:dir/>
          <dgm:resizeHandles val="exact"/>
        </dgm:presLayoutVars>
      </dgm:prSet>
      <dgm:spPr/>
    </dgm:pt>
    <dgm:pt modelId="{696D07D4-3AE0-C44E-B79F-6B057C7CD1C2}" type="pres">
      <dgm:prSet presAssocID="{E3287A09-22C4-B34E-938B-BF97B2405BF4}" presName="node" presStyleLbl="node1" presStyleIdx="0" presStyleCnt="7" custScaleX="149159" custScaleY="129932" custRadScaleRad="103162" custRadScaleInc="-1138">
        <dgm:presLayoutVars>
          <dgm:bulletEnabled val="1"/>
        </dgm:presLayoutVars>
      </dgm:prSet>
      <dgm:spPr/>
    </dgm:pt>
    <dgm:pt modelId="{F480805E-6868-7D44-BAB9-64CDF6E98ADB}" type="pres">
      <dgm:prSet presAssocID="{506515C7-CF59-764B-AF95-5A7430A6250E}" presName="sibTrans" presStyleLbl="sibTrans2D1" presStyleIdx="0" presStyleCnt="7"/>
      <dgm:spPr/>
    </dgm:pt>
    <dgm:pt modelId="{91FEE362-4FBD-C148-AFE4-68A9AEFE8F32}" type="pres">
      <dgm:prSet presAssocID="{506515C7-CF59-764B-AF95-5A7430A6250E}" presName="connectorText" presStyleLbl="sibTrans2D1" presStyleIdx="0" presStyleCnt="7"/>
      <dgm:spPr/>
    </dgm:pt>
    <dgm:pt modelId="{21EC6D1C-1A7A-5348-B8B3-6EA6230676E0}" type="pres">
      <dgm:prSet presAssocID="{B321428B-2095-4644-A612-A607385049CF}" presName="node" presStyleLbl="node1" presStyleIdx="1" presStyleCnt="7" custScaleX="170341" custRadScaleRad="114838" custRadScaleInc="20901">
        <dgm:presLayoutVars>
          <dgm:bulletEnabled val="1"/>
        </dgm:presLayoutVars>
      </dgm:prSet>
      <dgm:spPr/>
    </dgm:pt>
    <dgm:pt modelId="{245FD394-1E1E-B446-801A-CD3485EB5CEC}" type="pres">
      <dgm:prSet presAssocID="{5537A032-80B8-304D-A0A4-5054A60E3BDB}" presName="sibTrans" presStyleLbl="sibTrans2D1" presStyleIdx="1" presStyleCnt="7"/>
      <dgm:spPr/>
    </dgm:pt>
    <dgm:pt modelId="{A66AF903-9991-EC43-912A-BF0193324AF4}" type="pres">
      <dgm:prSet presAssocID="{5537A032-80B8-304D-A0A4-5054A60E3BDB}" presName="connectorText" presStyleLbl="sibTrans2D1" presStyleIdx="1" presStyleCnt="7"/>
      <dgm:spPr/>
    </dgm:pt>
    <dgm:pt modelId="{C1CE28EF-51E7-EA4B-8EA5-80D9AC9A850C}" type="pres">
      <dgm:prSet presAssocID="{C525714B-ADA7-814B-BD18-7207DC2BF5EF}" presName="node" presStyleLbl="node1" presStyleIdx="2" presStyleCnt="7" custScaleX="170901">
        <dgm:presLayoutVars>
          <dgm:bulletEnabled val="1"/>
        </dgm:presLayoutVars>
      </dgm:prSet>
      <dgm:spPr/>
    </dgm:pt>
    <dgm:pt modelId="{BCF2377B-1306-474E-83DA-87EC722D1E55}" type="pres">
      <dgm:prSet presAssocID="{FC35FA17-45E6-CE47-9632-8CDE7C099666}" presName="sibTrans" presStyleLbl="sibTrans2D1" presStyleIdx="2" presStyleCnt="7"/>
      <dgm:spPr/>
    </dgm:pt>
    <dgm:pt modelId="{311728DD-2BD1-0344-A631-4EE5B91BCC78}" type="pres">
      <dgm:prSet presAssocID="{FC35FA17-45E6-CE47-9632-8CDE7C099666}" presName="connectorText" presStyleLbl="sibTrans2D1" presStyleIdx="2" presStyleCnt="7"/>
      <dgm:spPr/>
    </dgm:pt>
    <dgm:pt modelId="{63706ECE-0CB9-874D-96F7-E4EE31C2F69D}" type="pres">
      <dgm:prSet presAssocID="{C15FC97E-E0B8-A84F-A852-D5E70442248E}" presName="node" presStyleLbl="node1" presStyleIdx="3" presStyleCnt="7" custScaleX="173040" custRadScaleRad="110518" custRadScaleInc="-37456">
        <dgm:presLayoutVars>
          <dgm:bulletEnabled val="1"/>
        </dgm:presLayoutVars>
      </dgm:prSet>
      <dgm:spPr>
        <a:xfrm>
          <a:off x="5566043" y="4177432"/>
          <a:ext cx="1269236" cy="1269236"/>
        </a:xfrm>
        <a:prstGeom prst="ellipse">
          <a:avLst/>
        </a:prstGeom>
      </dgm:spPr>
    </dgm:pt>
    <dgm:pt modelId="{CF3AC334-8451-074D-92F0-8CEB2B5472D4}" type="pres">
      <dgm:prSet presAssocID="{9FC52362-17D3-F849-8EF3-1949EC263C41}" presName="sibTrans" presStyleLbl="sibTrans2D1" presStyleIdx="3" presStyleCnt="7"/>
      <dgm:spPr/>
    </dgm:pt>
    <dgm:pt modelId="{F1A4FCD5-56DB-124C-9E2D-59E2BA9DF9AD}" type="pres">
      <dgm:prSet presAssocID="{9FC52362-17D3-F849-8EF3-1949EC263C41}" presName="connectorText" presStyleLbl="sibTrans2D1" presStyleIdx="3" presStyleCnt="7"/>
      <dgm:spPr/>
    </dgm:pt>
    <dgm:pt modelId="{7F138D7A-CD21-EC4A-80EC-163AE8FB1F29}" type="pres">
      <dgm:prSet presAssocID="{147386BE-B21E-DC4E-AB85-3FA36C550DCA}" presName="node" presStyleLbl="node1" presStyleIdx="4" presStyleCnt="7" custScaleX="170076" custRadScaleRad="102232" custRadScaleInc="9441">
        <dgm:presLayoutVars>
          <dgm:bulletEnabled val="1"/>
        </dgm:presLayoutVars>
      </dgm:prSet>
      <dgm:spPr/>
    </dgm:pt>
    <dgm:pt modelId="{63C18227-63BF-3940-9856-0294AA8EF14C}" type="pres">
      <dgm:prSet presAssocID="{F1101F76-F4E2-A847-B73D-E952C53C40CF}" presName="sibTrans" presStyleLbl="sibTrans2D1" presStyleIdx="4" presStyleCnt="7"/>
      <dgm:spPr/>
    </dgm:pt>
    <dgm:pt modelId="{DDF74350-B4FD-2948-B936-86CE117B18A4}" type="pres">
      <dgm:prSet presAssocID="{F1101F76-F4E2-A847-B73D-E952C53C40CF}" presName="connectorText" presStyleLbl="sibTrans2D1" presStyleIdx="4" presStyleCnt="7"/>
      <dgm:spPr/>
    </dgm:pt>
    <dgm:pt modelId="{C5DACA3D-3679-0A41-B82A-AB098DA598AE}" type="pres">
      <dgm:prSet presAssocID="{CA93BE7A-4B5E-BF4D-AB16-ECEB6595508C}" presName="node" presStyleLbl="node1" presStyleIdx="5" presStyleCnt="7" custScaleX="170940">
        <dgm:presLayoutVars>
          <dgm:bulletEnabled val="1"/>
        </dgm:presLayoutVars>
      </dgm:prSet>
      <dgm:spPr/>
    </dgm:pt>
    <dgm:pt modelId="{D8490770-35C0-1944-AB7C-6D8C6A6E74BB}" type="pres">
      <dgm:prSet presAssocID="{BC669D72-E411-AC47-9765-F434B32EB0C4}" presName="sibTrans" presStyleLbl="sibTrans2D1" presStyleIdx="5" presStyleCnt="7"/>
      <dgm:spPr/>
    </dgm:pt>
    <dgm:pt modelId="{7EFD5971-B993-C54C-9ECB-CFFAF4AB1409}" type="pres">
      <dgm:prSet presAssocID="{BC669D72-E411-AC47-9765-F434B32EB0C4}" presName="connectorText" presStyleLbl="sibTrans2D1" presStyleIdx="5" presStyleCnt="7"/>
      <dgm:spPr/>
    </dgm:pt>
    <dgm:pt modelId="{1D5B7A0F-483E-B742-ABBD-81816F6722F1}" type="pres">
      <dgm:prSet presAssocID="{7F84E458-21C4-1A4F-B6CC-26809CB3D990}" presName="node" presStyleLbl="node1" presStyleIdx="6" presStyleCnt="7" custScaleX="171120" custRadScaleRad="111374" custRadScaleInc="-12482">
        <dgm:presLayoutVars>
          <dgm:bulletEnabled val="1"/>
        </dgm:presLayoutVars>
      </dgm:prSet>
      <dgm:spPr/>
    </dgm:pt>
    <dgm:pt modelId="{9955E98E-36A8-BA42-9FA8-CE4ABFC23D14}" type="pres">
      <dgm:prSet presAssocID="{9870FF25-1460-0C49-9DDA-4CEB79109B72}" presName="sibTrans" presStyleLbl="sibTrans2D1" presStyleIdx="6" presStyleCnt="7"/>
      <dgm:spPr/>
    </dgm:pt>
    <dgm:pt modelId="{966DD0E4-F547-0440-B8FD-BA4C193529A3}" type="pres">
      <dgm:prSet presAssocID="{9870FF25-1460-0C49-9DDA-4CEB79109B72}" presName="connectorText" presStyleLbl="sibTrans2D1" presStyleIdx="6" presStyleCnt="7"/>
      <dgm:spPr/>
    </dgm:pt>
  </dgm:ptLst>
  <dgm:cxnLst>
    <dgm:cxn modelId="{1E10A400-38F6-294C-BE88-9C08E54FEA78}" type="presOf" srcId="{C15FC97E-E0B8-A84F-A852-D5E70442248E}" destId="{63706ECE-0CB9-874D-96F7-E4EE31C2F69D}" srcOrd="0" destOrd="0" presId="urn:microsoft.com/office/officeart/2005/8/layout/cycle2"/>
    <dgm:cxn modelId="{9B017007-6021-6741-A43A-DA0E2AAD8E62}" type="presOf" srcId="{5537A032-80B8-304D-A0A4-5054A60E3BDB}" destId="{245FD394-1E1E-B446-801A-CD3485EB5CEC}" srcOrd="0" destOrd="0" presId="urn:microsoft.com/office/officeart/2005/8/layout/cycle2"/>
    <dgm:cxn modelId="{8875F00B-D1A3-B24B-ABC3-2CAD46DB8E08}" srcId="{CA2659A6-5247-F340-B6F3-099E5AE1D53C}" destId="{E3287A09-22C4-B34E-938B-BF97B2405BF4}" srcOrd="0" destOrd="0" parTransId="{D33579F8-FC14-ED4D-8000-751041A7398D}" sibTransId="{506515C7-CF59-764B-AF95-5A7430A6250E}"/>
    <dgm:cxn modelId="{FD364B11-2593-4D45-BE62-132BFF3AA0CB}" type="presOf" srcId="{CA2659A6-5247-F340-B6F3-099E5AE1D53C}" destId="{C915ABE6-4499-B846-9478-B5846206DBF2}" srcOrd="0" destOrd="0" presId="urn:microsoft.com/office/officeart/2005/8/layout/cycle2"/>
    <dgm:cxn modelId="{88EC611F-F6C4-4F4F-856F-28F583884571}" type="presOf" srcId="{FC35FA17-45E6-CE47-9632-8CDE7C099666}" destId="{BCF2377B-1306-474E-83DA-87EC722D1E55}" srcOrd="0" destOrd="0" presId="urn:microsoft.com/office/officeart/2005/8/layout/cycle2"/>
    <dgm:cxn modelId="{B3601423-00FA-E242-8E82-0D0C38A62179}" type="presOf" srcId="{147386BE-B21E-DC4E-AB85-3FA36C550DCA}" destId="{7F138D7A-CD21-EC4A-80EC-163AE8FB1F29}" srcOrd="0" destOrd="0" presId="urn:microsoft.com/office/officeart/2005/8/layout/cycle2"/>
    <dgm:cxn modelId="{ECC2D83A-B659-1540-88DF-58F180DB8233}" type="presOf" srcId="{CA93BE7A-4B5E-BF4D-AB16-ECEB6595508C}" destId="{C5DACA3D-3679-0A41-B82A-AB098DA598AE}" srcOrd="0" destOrd="0" presId="urn:microsoft.com/office/officeart/2005/8/layout/cycle2"/>
    <dgm:cxn modelId="{6BA9663E-8B0F-FE4E-AC6D-E8AFEA93655B}" srcId="{CA2659A6-5247-F340-B6F3-099E5AE1D53C}" destId="{C15FC97E-E0B8-A84F-A852-D5E70442248E}" srcOrd="3" destOrd="0" parTransId="{932F4966-171B-E245-A683-39AD5B2875B3}" sibTransId="{9FC52362-17D3-F849-8EF3-1949EC263C41}"/>
    <dgm:cxn modelId="{0DBACC42-805F-5140-95EF-9B14D7C98A5B}" type="presOf" srcId="{BC669D72-E411-AC47-9765-F434B32EB0C4}" destId="{D8490770-35C0-1944-AB7C-6D8C6A6E74BB}" srcOrd="0" destOrd="0" presId="urn:microsoft.com/office/officeart/2005/8/layout/cycle2"/>
    <dgm:cxn modelId="{5559224B-14F4-1244-9984-4CF0E6E8DDC6}" type="presOf" srcId="{5537A032-80B8-304D-A0A4-5054A60E3BDB}" destId="{A66AF903-9991-EC43-912A-BF0193324AF4}" srcOrd="1" destOrd="0" presId="urn:microsoft.com/office/officeart/2005/8/layout/cycle2"/>
    <dgm:cxn modelId="{93B3745E-7C9C-9141-8AF4-FBD755ED5216}" srcId="{CA2659A6-5247-F340-B6F3-099E5AE1D53C}" destId="{7F84E458-21C4-1A4F-B6CC-26809CB3D990}" srcOrd="6" destOrd="0" parTransId="{34C0C770-3A47-BD49-99E0-2D8EAFA0215F}" sibTransId="{9870FF25-1460-0C49-9DDA-4CEB79109B72}"/>
    <dgm:cxn modelId="{3B2AEE65-2858-B446-990F-76E4FFA30E5D}" type="presOf" srcId="{9FC52362-17D3-F849-8EF3-1949EC263C41}" destId="{F1A4FCD5-56DB-124C-9E2D-59E2BA9DF9AD}" srcOrd="1" destOrd="0" presId="urn:microsoft.com/office/officeart/2005/8/layout/cycle2"/>
    <dgm:cxn modelId="{34D2177E-BD5E-AD40-8B6B-D4E2F39B1F33}" type="presOf" srcId="{7F84E458-21C4-1A4F-B6CC-26809CB3D990}" destId="{1D5B7A0F-483E-B742-ABBD-81816F6722F1}" srcOrd="0" destOrd="0" presId="urn:microsoft.com/office/officeart/2005/8/layout/cycle2"/>
    <dgm:cxn modelId="{947C5E7E-1913-2E4C-98ED-B4A280468ED2}" type="presOf" srcId="{BC669D72-E411-AC47-9765-F434B32EB0C4}" destId="{7EFD5971-B993-C54C-9ECB-CFFAF4AB1409}" srcOrd="1" destOrd="0" presId="urn:microsoft.com/office/officeart/2005/8/layout/cycle2"/>
    <dgm:cxn modelId="{6F2C117F-8685-254A-AA4E-ACFCEFF36C22}" type="presOf" srcId="{C525714B-ADA7-814B-BD18-7207DC2BF5EF}" destId="{C1CE28EF-51E7-EA4B-8EA5-80D9AC9A850C}" srcOrd="0" destOrd="0" presId="urn:microsoft.com/office/officeart/2005/8/layout/cycle2"/>
    <dgm:cxn modelId="{74E2C883-E521-124C-95DB-A98154091999}" type="presOf" srcId="{506515C7-CF59-764B-AF95-5A7430A6250E}" destId="{91FEE362-4FBD-C148-AFE4-68A9AEFE8F32}" srcOrd="1" destOrd="0" presId="urn:microsoft.com/office/officeart/2005/8/layout/cycle2"/>
    <dgm:cxn modelId="{7D5CDE88-C211-414C-AD8D-80CBDDBFB308}" type="presOf" srcId="{F1101F76-F4E2-A847-B73D-E952C53C40CF}" destId="{63C18227-63BF-3940-9856-0294AA8EF14C}" srcOrd="0" destOrd="0" presId="urn:microsoft.com/office/officeart/2005/8/layout/cycle2"/>
    <dgm:cxn modelId="{5E102393-52D7-174D-807A-60BCBC0985C2}" type="presOf" srcId="{B321428B-2095-4644-A612-A607385049CF}" destId="{21EC6D1C-1A7A-5348-B8B3-6EA6230676E0}" srcOrd="0" destOrd="0" presId="urn:microsoft.com/office/officeart/2005/8/layout/cycle2"/>
    <dgm:cxn modelId="{CD13869C-60AF-D544-AE4A-A3A5ADCFE0BD}" type="presOf" srcId="{506515C7-CF59-764B-AF95-5A7430A6250E}" destId="{F480805E-6868-7D44-BAB9-64CDF6E98ADB}" srcOrd="0" destOrd="0" presId="urn:microsoft.com/office/officeart/2005/8/layout/cycle2"/>
    <dgm:cxn modelId="{79B5DEA1-C275-FE4E-9790-472B2A3569C1}" type="presOf" srcId="{9FC52362-17D3-F849-8EF3-1949EC263C41}" destId="{CF3AC334-8451-074D-92F0-8CEB2B5472D4}" srcOrd="0" destOrd="0" presId="urn:microsoft.com/office/officeart/2005/8/layout/cycle2"/>
    <dgm:cxn modelId="{EAC2D8B0-5820-4648-86A6-EF14C94D3136}" srcId="{CA2659A6-5247-F340-B6F3-099E5AE1D53C}" destId="{B321428B-2095-4644-A612-A607385049CF}" srcOrd="1" destOrd="0" parTransId="{450EE11A-98E2-BA42-9501-0F918B6226E1}" sibTransId="{5537A032-80B8-304D-A0A4-5054A60E3BDB}"/>
    <dgm:cxn modelId="{7D6A9CB4-F29A-CF47-B168-4E94C017E9A1}" type="presOf" srcId="{E3287A09-22C4-B34E-938B-BF97B2405BF4}" destId="{696D07D4-3AE0-C44E-B79F-6B057C7CD1C2}" srcOrd="0" destOrd="0" presId="urn:microsoft.com/office/officeart/2005/8/layout/cycle2"/>
    <dgm:cxn modelId="{5D42ECBE-71BF-E94B-92F4-953C30DE8E7C}" srcId="{CA2659A6-5247-F340-B6F3-099E5AE1D53C}" destId="{C525714B-ADA7-814B-BD18-7207DC2BF5EF}" srcOrd="2" destOrd="0" parTransId="{B69BEEAA-7DAA-644E-91D3-0A093E7B0B01}" sibTransId="{FC35FA17-45E6-CE47-9632-8CDE7C099666}"/>
    <dgm:cxn modelId="{4B1448C1-4527-AC43-A772-87301B619246}" type="presOf" srcId="{FC35FA17-45E6-CE47-9632-8CDE7C099666}" destId="{311728DD-2BD1-0344-A631-4EE5B91BCC78}" srcOrd="1" destOrd="0" presId="urn:microsoft.com/office/officeart/2005/8/layout/cycle2"/>
    <dgm:cxn modelId="{1265DFC8-F48E-D14D-9E73-91F5088211FA}" type="presOf" srcId="{F1101F76-F4E2-A847-B73D-E952C53C40CF}" destId="{DDF74350-B4FD-2948-B936-86CE117B18A4}" srcOrd="1" destOrd="0" presId="urn:microsoft.com/office/officeart/2005/8/layout/cycle2"/>
    <dgm:cxn modelId="{247E83DE-EFDA-7244-B9DD-72327F416D57}" srcId="{CA2659A6-5247-F340-B6F3-099E5AE1D53C}" destId="{147386BE-B21E-DC4E-AB85-3FA36C550DCA}" srcOrd="4" destOrd="0" parTransId="{288009AF-98FA-2F4D-8266-4F51CB56B4D2}" sibTransId="{F1101F76-F4E2-A847-B73D-E952C53C40CF}"/>
    <dgm:cxn modelId="{EB38C1E2-B5A5-0C4D-B6FF-71E8793AE773}" type="presOf" srcId="{9870FF25-1460-0C49-9DDA-4CEB79109B72}" destId="{966DD0E4-F547-0440-B8FD-BA4C193529A3}" srcOrd="1" destOrd="0" presId="urn:microsoft.com/office/officeart/2005/8/layout/cycle2"/>
    <dgm:cxn modelId="{20A813E9-20C0-884C-85C9-04F3C04962CC}" srcId="{CA2659A6-5247-F340-B6F3-099E5AE1D53C}" destId="{CA93BE7A-4B5E-BF4D-AB16-ECEB6595508C}" srcOrd="5" destOrd="0" parTransId="{50255C82-A3A5-DC4E-9FC9-FDCB1C8C8514}" sibTransId="{BC669D72-E411-AC47-9765-F434B32EB0C4}"/>
    <dgm:cxn modelId="{368023F9-7B1C-3E44-A035-8E89F04317CA}" type="presOf" srcId="{9870FF25-1460-0C49-9DDA-4CEB79109B72}" destId="{9955E98E-36A8-BA42-9FA8-CE4ABFC23D14}" srcOrd="0" destOrd="0" presId="urn:microsoft.com/office/officeart/2005/8/layout/cycle2"/>
    <dgm:cxn modelId="{0E3D4A4E-8615-A14F-92E8-3AB926DE389A}" type="presParOf" srcId="{C915ABE6-4499-B846-9478-B5846206DBF2}" destId="{696D07D4-3AE0-C44E-B79F-6B057C7CD1C2}" srcOrd="0" destOrd="0" presId="urn:microsoft.com/office/officeart/2005/8/layout/cycle2"/>
    <dgm:cxn modelId="{9008E625-158C-C64D-8F5F-A95480297A86}" type="presParOf" srcId="{C915ABE6-4499-B846-9478-B5846206DBF2}" destId="{F480805E-6868-7D44-BAB9-64CDF6E98ADB}" srcOrd="1" destOrd="0" presId="urn:microsoft.com/office/officeart/2005/8/layout/cycle2"/>
    <dgm:cxn modelId="{55A49D60-FB91-534C-B36B-A6FC5D6B9E3C}" type="presParOf" srcId="{F480805E-6868-7D44-BAB9-64CDF6E98ADB}" destId="{91FEE362-4FBD-C148-AFE4-68A9AEFE8F32}" srcOrd="0" destOrd="0" presId="urn:microsoft.com/office/officeart/2005/8/layout/cycle2"/>
    <dgm:cxn modelId="{618417D8-7ABC-FF4F-B0AB-6F7B340697E7}" type="presParOf" srcId="{C915ABE6-4499-B846-9478-B5846206DBF2}" destId="{21EC6D1C-1A7A-5348-B8B3-6EA6230676E0}" srcOrd="2" destOrd="0" presId="urn:microsoft.com/office/officeart/2005/8/layout/cycle2"/>
    <dgm:cxn modelId="{F95E6ACC-1D4D-B34D-A41C-40DADF130ABD}" type="presParOf" srcId="{C915ABE6-4499-B846-9478-B5846206DBF2}" destId="{245FD394-1E1E-B446-801A-CD3485EB5CEC}" srcOrd="3" destOrd="0" presId="urn:microsoft.com/office/officeart/2005/8/layout/cycle2"/>
    <dgm:cxn modelId="{8B9050D0-140C-2946-8758-76628B330A86}" type="presParOf" srcId="{245FD394-1E1E-B446-801A-CD3485EB5CEC}" destId="{A66AF903-9991-EC43-912A-BF0193324AF4}" srcOrd="0" destOrd="0" presId="urn:microsoft.com/office/officeart/2005/8/layout/cycle2"/>
    <dgm:cxn modelId="{0BB8BE5B-1417-6C49-A950-74F70612CE89}" type="presParOf" srcId="{C915ABE6-4499-B846-9478-B5846206DBF2}" destId="{C1CE28EF-51E7-EA4B-8EA5-80D9AC9A850C}" srcOrd="4" destOrd="0" presId="urn:microsoft.com/office/officeart/2005/8/layout/cycle2"/>
    <dgm:cxn modelId="{D5957A22-F9FC-444F-B8B4-6E8893B39F74}" type="presParOf" srcId="{C915ABE6-4499-B846-9478-B5846206DBF2}" destId="{BCF2377B-1306-474E-83DA-87EC722D1E55}" srcOrd="5" destOrd="0" presId="urn:microsoft.com/office/officeart/2005/8/layout/cycle2"/>
    <dgm:cxn modelId="{B70E9F1A-241C-944B-93F1-CB5B15A88D91}" type="presParOf" srcId="{BCF2377B-1306-474E-83DA-87EC722D1E55}" destId="{311728DD-2BD1-0344-A631-4EE5B91BCC78}" srcOrd="0" destOrd="0" presId="urn:microsoft.com/office/officeart/2005/8/layout/cycle2"/>
    <dgm:cxn modelId="{2925CA6A-1A4A-3F45-A58C-4677E4602E4F}" type="presParOf" srcId="{C915ABE6-4499-B846-9478-B5846206DBF2}" destId="{63706ECE-0CB9-874D-96F7-E4EE31C2F69D}" srcOrd="6" destOrd="0" presId="urn:microsoft.com/office/officeart/2005/8/layout/cycle2"/>
    <dgm:cxn modelId="{38240A31-9D2E-E043-9A60-062898ECA1C9}" type="presParOf" srcId="{C915ABE6-4499-B846-9478-B5846206DBF2}" destId="{CF3AC334-8451-074D-92F0-8CEB2B5472D4}" srcOrd="7" destOrd="0" presId="urn:microsoft.com/office/officeart/2005/8/layout/cycle2"/>
    <dgm:cxn modelId="{B46DC15A-88FB-5949-B456-245B1E23349F}" type="presParOf" srcId="{CF3AC334-8451-074D-92F0-8CEB2B5472D4}" destId="{F1A4FCD5-56DB-124C-9E2D-59E2BA9DF9AD}" srcOrd="0" destOrd="0" presId="urn:microsoft.com/office/officeart/2005/8/layout/cycle2"/>
    <dgm:cxn modelId="{99BAE83F-668D-3C4C-B6DA-31245B454DAC}" type="presParOf" srcId="{C915ABE6-4499-B846-9478-B5846206DBF2}" destId="{7F138D7A-CD21-EC4A-80EC-163AE8FB1F29}" srcOrd="8" destOrd="0" presId="urn:microsoft.com/office/officeart/2005/8/layout/cycle2"/>
    <dgm:cxn modelId="{9A327DA0-3E12-5A4B-AC9A-B5D862C68CEA}" type="presParOf" srcId="{C915ABE6-4499-B846-9478-B5846206DBF2}" destId="{63C18227-63BF-3940-9856-0294AA8EF14C}" srcOrd="9" destOrd="0" presId="urn:microsoft.com/office/officeart/2005/8/layout/cycle2"/>
    <dgm:cxn modelId="{E26C1946-A522-4744-AC4C-59475F9DE50D}" type="presParOf" srcId="{63C18227-63BF-3940-9856-0294AA8EF14C}" destId="{DDF74350-B4FD-2948-B936-86CE117B18A4}" srcOrd="0" destOrd="0" presId="urn:microsoft.com/office/officeart/2005/8/layout/cycle2"/>
    <dgm:cxn modelId="{CDEDBA25-F1B5-6D45-947B-9540A0548C9B}" type="presParOf" srcId="{C915ABE6-4499-B846-9478-B5846206DBF2}" destId="{C5DACA3D-3679-0A41-B82A-AB098DA598AE}" srcOrd="10" destOrd="0" presId="urn:microsoft.com/office/officeart/2005/8/layout/cycle2"/>
    <dgm:cxn modelId="{D7DF0EA6-A1D3-7D46-99C4-D4D63775CC0A}" type="presParOf" srcId="{C915ABE6-4499-B846-9478-B5846206DBF2}" destId="{D8490770-35C0-1944-AB7C-6D8C6A6E74BB}" srcOrd="11" destOrd="0" presId="urn:microsoft.com/office/officeart/2005/8/layout/cycle2"/>
    <dgm:cxn modelId="{F0490C5E-C3B5-FF45-BA38-CEEDF77FA427}" type="presParOf" srcId="{D8490770-35C0-1944-AB7C-6D8C6A6E74BB}" destId="{7EFD5971-B993-C54C-9ECB-CFFAF4AB1409}" srcOrd="0" destOrd="0" presId="urn:microsoft.com/office/officeart/2005/8/layout/cycle2"/>
    <dgm:cxn modelId="{4F91FABB-D65D-D342-9409-271A4B42E48D}" type="presParOf" srcId="{C915ABE6-4499-B846-9478-B5846206DBF2}" destId="{1D5B7A0F-483E-B742-ABBD-81816F6722F1}" srcOrd="12" destOrd="0" presId="urn:microsoft.com/office/officeart/2005/8/layout/cycle2"/>
    <dgm:cxn modelId="{7A588D35-E80A-1746-A875-113F5239A387}" type="presParOf" srcId="{C915ABE6-4499-B846-9478-B5846206DBF2}" destId="{9955E98E-36A8-BA42-9FA8-CE4ABFC23D14}" srcOrd="13" destOrd="0" presId="urn:microsoft.com/office/officeart/2005/8/layout/cycle2"/>
    <dgm:cxn modelId="{C0E241EF-0878-CE4A-B741-1AC5660F6EEF}" type="presParOf" srcId="{9955E98E-36A8-BA42-9FA8-CE4ABFC23D14}" destId="{966DD0E4-F547-0440-B8FD-BA4C193529A3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090C0DB-6ECA-DE4F-B5E1-10ABC673A2F5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465F9683-70A5-9747-9DF2-2BA56F059638}">
      <dgm:prSet phldrT="[Text]"/>
      <dgm:spPr/>
      <dgm:t>
        <a:bodyPr/>
        <a:lstStyle/>
        <a:p>
          <a:r>
            <a:rPr lang="en-GB" dirty="0"/>
            <a:t>Macro</a:t>
          </a:r>
        </a:p>
      </dgm:t>
    </dgm:pt>
    <dgm:pt modelId="{16F80854-EAEB-A94F-8F10-97867366BDB6}" type="parTrans" cxnId="{DF636991-CDF6-0F41-AEA1-3B6AC3BDF661}">
      <dgm:prSet/>
      <dgm:spPr/>
      <dgm:t>
        <a:bodyPr/>
        <a:lstStyle/>
        <a:p>
          <a:endParaRPr lang="en-GB"/>
        </a:p>
      </dgm:t>
    </dgm:pt>
    <dgm:pt modelId="{3E2535F5-D1B4-E44B-886A-EBD8A4B03E8C}" type="sibTrans" cxnId="{DF636991-CDF6-0F41-AEA1-3B6AC3BDF661}">
      <dgm:prSet/>
      <dgm:spPr/>
      <dgm:t>
        <a:bodyPr/>
        <a:lstStyle/>
        <a:p>
          <a:endParaRPr lang="en-GB"/>
        </a:p>
      </dgm:t>
    </dgm:pt>
    <dgm:pt modelId="{BEF612F7-33BC-8B46-B2DF-3030282F2E65}">
      <dgm:prSet phldrT="[Text]"/>
      <dgm:spPr/>
      <dgm:t>
        <a:bodyPr/>
        <a:lstStyle/>
        <a:p>
          <a:r>
            <a:rPr lang="en-GB" dirty="0" err="1"/>
            <a:t>Meso</a:t>
          </a:r>
          <a:endParaRPr lang="en-GB" dirty="0"/>
        </a:p>
      </dgm:t>
    </dgm:pt>
    <dgm:pt modelId="{12B3C477-4E3D-3E49-B53C-5123BDE87057}" type="parTrans" cxnId="{55E036F1-7545-A047-A21D-E9F879F13909}">
      <dgm:prSet/>
      <dgm:spPr/>
      <dgm:t>
        <a:bodyPr/>
        <a:lstStyle/>
        <a:p>
          <a:endParaRPr lang="en-GB"/>
        </a:p>
      </dgm:t>
    </dgm:pt>
    <dgm:pt modelId="{191481E3-A259-354F-847B-C54F62006ABE}" type="sibTrans" cxnId="{55E036F1-7545-A047-A21D-E9F879F13909}">
      <dgm:prSet/>
      <dgm:spPr/>
      <dgm:t>
        <a:bodyPr/>
        <a:lstStyle/>
        <a:p>
          <a:endParaRPr lang="en-GB"/>
        </a:p>
      </dgm:t>
    </dgm:pt>
    <dgm:pt modelId="{08F0E35F-5A9B-944F-B22F-DB88DAD1A7D7}">
      <dgm:prSet phldrT="[Text]"/>
      <dgm:spPr/>
      <dgm:t>
        <a:bodyPr/>
        <a:lstStyle/>
        <a:p>
          <a:r>
            <a:rPr lang="en-GB" dirty="0"/>
            <a:t>Micro</a:t>
          </a:r>
        </a:p>
      </dgm:t>
    </dgm:pt>
    <dgm:pt modelId="{AE9BB10C-5E75-5546-8875-8D4F845F22B6}" type="parTrans" cxnId="{BEE158B7-9913-874D-98D0-6328B2293C50}">
      <dgm:prSet/>
      <dgm:spPr/>
      <dgm:t>
        <a:bodyPr/>
        <a:lstStyle/>
        <a:p>
          <a:endParaRPr lang="en-GB"/>
        </a:p>
      </dgm:t>
    </dgm:pt>
    <dgm:pt modelId="{B264FC72-C4D2-4244-9A1C-A9B090854680}" type="sibTrans" cxnId="{BEE158B7-9913-874D-98D0-6328B2293C50}">
      <dgm:prSet/>
      <dgm:spPr/>
      <dgm:t>
        <a:bodyPr/>
        <a:lstStyle/>
        <a:p>
          <a:endParaRPr lang="en-GB"/>
        </a:p>
      </dgm:t>
    </dgm:pt>
    <dgm:pt modelId="{C0065B31-5DB2-844B-A6BD-227297F51D02}" type="pres">
      <dgm:prSet presAssocID="{C090C0DB-6ECA-DE4F-B5E1-10ABC673A2F5}" presName="compositeShape" presStyleCnt="0">
        <dgm:presLayoutVars>
          <dgm:dir/>
          <dgm:resizeHandles/>
        </dgm:presLayoutVars>
      </dgm:prSet>
      <dgm:spPr/>
    </dgm:pt>
    <dgm:pt modelId="{A84B8172-A417-5943-B122-F3E8F23CB611}" type="pres">
      <dgm:prSet presAssocID="{C090C0DB-6ECA-DE4F-B5E1-10ABC673A2F5}" presName="pyramid" presStyleLbl="node1" presStyleIdx="0" presStyleCnt="1"/>
      <dgm:spPr/>
    </dgm:pt>
    <dgm:pt modelId="{DE983E7F-D149-D14E-8884-A61A30AE510D}" type="pres">
      <dgm:prSet presAssocID="{C090C0DB-6ECA-DE4F-B5E1-10ABC673A2F5}" presName="theList" presStyleCnt="0"/>
      <dgm:spPr/>
    </dgm:pt>
    <dgm:pt modelId="{497AF015-8A64-3448-95C2-9346B0062A36}" type="pres">
      <dgm:prSet presAssocID="{465F9683-70A5-9747-9DF2-2BA56F059638}" presName="aNode" presStyleLbl="fgAcc1" presStyleIdx="0" presStyleCnt="3">
        <dgm:presLayoutVars>
          <dgm:bulletEnabled val="1"/>
        </dgm:presLayoutVars>
      </dgm:prSet>
      <dgm:spPr/>
    </dgm:pt>
    <dgm:pt modelId="{F0AB2CB0-1243-CB4A-B4C3-DB4828B35031}" type="pres">
      <dgm:prSet presAssocID="{465F9683-70A5-9747-9DF2-2BA56F059638}" presName="aSpace" presStyleCnt="0"/>
      <dgm:spPr/>
    </dgm:pt>
    <dgm:pt modelId="{ACF76CE7-D0B0-3F47-A1F4-EB8ABBC22306}" type="pres">
      <dgm:prSet presAssocID="{BEF612F7-33BC-8B46-B2DF-3030282F2E65}" presName="aNode" presStyleLbl="fgAcc1" presStyleIdx="1" presStyleCnt="3">
        <dgm:presLayoutVars>
          <dgm:bulletEnabled val="1"/>
        </dgm:presLayoutVars>
      </dgm:prSet>
      <dgm:spPr/>
    </dgm:pt>
    <dgm:pt modelId="{3248C776-3D87-BE44-B366-F6C6CD860ED5}" type="pres">
      <dgm:prSet presAssocID="{BEF612F7-33BC-8B46-B2DF-3030282F2E65}" presName="aSpace" presStyleCnt="0"/>
      <dgm:spPr/>
    </dgm:pt>
    <dgm:pt modelId="{7F9C200A-F1FF-7241-8EB6-3A999FD71702}" type="pres">
      <dgm:prSet presAssocID="{08F0E35F-5A9B-944F-B22F-DB88DAD1A7D7}" presName="aNode" presStyleLbl="fgAcc1" presStyleIdx="2" presStyleCnt="3">
        <dgm:presLayoutVars>
          <dgm:bulletEnabled val="1"/>
        </dgm:presLayoutVars>
      </dgm:prSet>
      <dgm:spPr/>
    </dgm:pt>
    <dgm:pt modelId="{8EF15279-3A6C-414D-A0C4-FC03F203DDEB}" type="pres">
      <dgm:prSet presAssocID="{08F0E35F-5A9B-944F-B22F-DB88DAD1A7D7}" presName="aSpace" presStyleCnt="0"/>
      <dgm:spPr/>
    </dgm:pt>
  </dgm:ptLst>
  <dgm:cxnLst>
    <dgm:cxn modelId="{E1554720-B564-D349-A5E1-FCA38318BB1B}" type="presOf" srcId="{C090C0DB-6ECA-DE4F-B5E1-10ABC673A2F5}" destId="{C0065B31-5DB2-844B-A6BD-227297F51D02}" srcOrd="0" destOrd="0" presId="urn:microsoft.com/office/officeart/2005/8/layout/pyramid2"/>
    <dgm:cxn modelId="{DF636991-CDF6-0F41-AEA1-3B6AC3BDF661}" srcId="{C090C0DB-6ECA-DE4F-B5E1-10ABC673A2F5}" destId="{465F9683-70A5-9747-9DF2-2BA56F059638}" srcOrd="0" destOrd="0" parTransId="{16F80854-EAEB-A94F-8F10-97867366BDB6}" sibTransId="{3E2535F5-D1B4-E44B-886A-EBD8A4B03E8C}"/>
    <dgm:cxn modelId="{BEE158B7-9913-874D-98D0-6328B2293C50}" srcId="{C090C0DB-6ECA-DE4F-B5E1-10ABC673A2F5}" destId="{08F0E35F-5A9B-944F-B22F-DB88DAD1A7D7}" srcOrd="2" destOrd="0" parTransId="{AE9BB10C-5E75-5546-8875-8D4F845F22B6}" sibTransId="{B264FC72-C4D2-4244-9A1C-A9B090854680}"/>
    <dgm:cxn modelId="{9AA29BBF-893F-9A4E-BAB6-B3604EC0A8F1}" type="presOf" srcId="{465F9683-70A5-9747-9DF2-2BA56F059638}" destId="{497AF015-8A64-3448-95C2-9346B0062A36}" srcOrd="0" destOrd="0" presId="urn:microsoft.com/office/officeart/2005/8/layout/pyramid2"/>
    <dgm:cxn modelId="{7EA975C3-6A81-2048-92AC-32E33E8CFAAB}" type="presOf" srcId="{08F0E35F-5A9B-944F-B22F-DB88DAD1A7D7}" destId="{7F9C200A-F1FF-7241-8EB6-3A999FD71702}" srcOrd="0" destOrd="0" presId="urn:microsoft.com/office/officeart/2005/8/layout/pyramid2"/>
    <dgm:cxn modelId="{AEE12CC7-7AB8-0045-AE6B-F63E405C3CEF}" type="presOf" srcId="{BEF612F7-33BC-8B46-B2DF-3030282F2E65}" destId="{ACF76CE7-D0B0-3F47-A1F4-EB8ABBC22306}" srcOrd="0" destOrd="0" presId="urn:microsoft.com/office/officeart/2005/8/layout/pyramid2"/>
    <dgm:cxn modelId="{55E036F1-7545-A047-A21D-E9F879F13909}" srcId="{C090C0DB-6ECA-DE4F-B5E1-10ABC673A2F5}" destId="{BEF612F7-33BC-8B46-B2DF-3030282F2E65}" srcOrd="1" destOrd="0" parTransId="{12B3C477-4E3D-3E49-B53C-5123BDE87057}" sibTransId="{191481E3-A259-354F-847B-C54F62006ABE}"/>
    <dgm:cxn modelId="{C2FFE09A-9338-634C-8C4E-4511F7EDFFC8}" type="presParOf" srcId="{C0065B31-5DB2-844B-A6BD-227297F51D02}" destId="{A84B8172-A417-5943-B122-F3E8F23CB611}" srcOrd="0" destOrd="0" presId="urn:microsoft.com/office/officeart/2005/8/layout/pyramid2"/>
    <dgm:cxn modelId="{1DF0D6E6-E95C-F84C-A04E-1D4BCB285762}" type="presParOf" srcId="{C0065B31-5DB2-844B-A6BD-227297F51D02}" destId="{DE983E7F-D149-D14E-8884-A61A30AE510D}" srcOrd="1" destOrd="0" presId="urn:microsoft.com/office/officeart/2005/8/layout/pyramid2"/>
    <dgm:cxn modelId="{A1C1AFE2-731F-1640-83B6-8752D2B43E37}" type="presParOf" srcId="{DE983E7F-D149-D14E-8884-A61A30AE510D}" destId="{497AF015-8A64-3448-95C2-9346B0062A36}" srcOrd="0" destOrd="0" presId="urn:microsoft.com/office/officeart/2005/8/layout/pyramid2"/>
    <dgm:cxn modelId="{274A2731-9F4C-414A-AC57-B60B9503F83F}" type="presParOf" srcId="{DE983E7F-D149-D14E-8884-A61A30AE510D}" destId="{F0AB2CB0-1243-CB4A-B4C3-DB4828B35031}" srcOrd="1" destOrd="0" presId="urn:microsoft.com/office/officeart/2005/8/layout/pyramid2"/>
    <dgm:cxn modelId="{53FD56DD-F3B0-BC4D-9F56-0A3DF118DE17}" type="presParOf" srcId="{DE983E7F-D149-D14E-8884-A61A30AE510D}" destId="{ACF76CE7-D0B0-3F47-A1F4-EB8ABBC22306}" srcOrd="2" destOrd="0" presId="urn:microsoft.com/office/officeart/2005/8/layout/pyramid2"/>
    <dgm:cxn modelId="{355CAC3C-151B-AB49-A4F2-41CE2DBC03D9}" type="presParOf" srcId="{DE983E7F-D149-D14E-8884-A61A30AE510D}" destId="{3248C776-3D87-BE44-B366-F6C6CD860ED5}" srcOrd="3" destOrd="0" presId="urn:microsoft.com/office/officeart/2005/8/layout/pyramid2"/>
    <dgm:cxn modelId="{34F88340-DA81-2A40-946C-9E42950F2F0F}" type="presParOf" srcId="{DE983E7F-D149-D14E-8884-A61A30AE510D}" destId="{7F9C200A-F1FF-7241-8EB6-3A999FD71702}" srcOrd="4" destOrd="0" presId="urn:microsoft.com/office/officeart/2005/8/layout/pyramid2"/>
    <dgm:cxn modelId="{05963578-3F93-A548-A8A7-FFFC8C43B9EE}" type="presParOf" srcId="{DE983E7F-D149-D14E-8884-A61A30AE510D}" destId="{8EF15279-3A6C-414D-A0C4-FC03F203DDEB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CA35311-2107-6842-AC22-C4F3A6517233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/>
      <dgm:spPr/>
    </dgm:pt>
    <dgm:pt modelId="{16A4B2DE-AC7F-E94E-AAAD-4F57094C4A72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altLang="en-IT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rPr>
            <a:t>Variabili</a:t>
          </a:r>
        </a:p>
      </dgm:t>
    </dgm:pt>
    <dgm:pt modelId="{B32AF701-2C76-C84C-868E-04309CE1BDAC}" type="parTrans" cxnId="{CC3A5E07-808D-CB4E-B4AD-9995B4BEDBE5}">
      <dgm:prSet/>
      <dgm:spPr/>
    </dgm:pt>
    <dgm:pt modelId="{009E8149-0278-2945-8203-2D08363440E2}" type="sibTrans" cxnId="{CC3A5E07-808D-CB4E-B4AD-9995B4BEDBE5}">
      <dgm:prSet/>
      <dgm:spPr/>
    </dgm:pt>
    <dgm:pt modelId="{00AA6748-A5D5-8143-99A6-A6AF440CAB30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altLang="en-IT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rPr>
            <a:t>Indici</a:t>
          </a:r>
        </a:p>
      </dgm:t>
    </dgm:pt>
    <dgm:pt modelId="{ED9A15EC-158B-4C48-93A9-BB82E2FFEF48}" type="parTrans" cxnId="{AD344F76-CA9B-DC46-A9B1-ED665EF096A5}">
      <dgm:prSet/>
      <dgm:spPr/>
    </dgm:pt>
    <dgm:pt modelId="{7FDC2BE0-6823-0344-A37A-5691A479AFB0}" type="sibTrans" cxnId="{AD344F76-CA9B-DC46-A9B1-ED665EF096A5}">
      <dgm:prSet/>
      <dgm:spPr/>
    </dgm:pt>
    <dgm:pt modelId="{CCFE8753-64E2-634D-85FE-7C4440C857FA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altLang="en-IT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rPr>
            <a:t>Teoria</a:t>
          </a:r>
        </a:p>
      </dgm:t>
    </dgm:pt>
    <dgm:pt modelId="{659AE55C-5182-514F-99C2-8F50D9C8742D}" type="parTrans" cxnId="{B4429735-B346-6D4A-A389-EEA0AEBCA811}">
      <dgm:prSet/>
      <dgm:spPr/>
    </dgm:pt>
    <dgm:pt modelId="{A10391D0-72A2-354C-A4F0-CA61236A6EFB}" type="sibTrans" cxnId="{B4429735-B346-6D4A-A389-EEA0AEBCA811}">
      <dgm:prSet/>
      <dgm:spPr/>
    </dgm:pt>
    <dgm:pt modelId="{7576E99F-D88E-5C47-9209-7AF547C058C7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altLang="en-IT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rPr>
            <a:t>Concetti</a:t>
          </a:r>
        </a:p>
      </dgm:t>
    </dgm:pt>
    <dgm:pt modelId="{FAA81201-8DC8-664C-8565-FCFF7F9A517F}" type="parTrans" cxnId="{A6BF361D-108C-794F-AF10-07DB8B3AEF15}">
      <dgm:prSet/>
      <dgm:spPr/>
    </dgm:pt>
    <dgm:pt modelId="{41C6723C-D219-0740-B818-1259C98E6992}" type="sibTrans" cxnId="{A6BF361D-108C-794F-AF10-07DB8B3AEF15}">
      <dgm:prSet/>
      <dgm:spPr/>
    </dgm:pt>
    <dgm:pt modelId="{768C0EE0-3654-734D-9512-C176987E0792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altLang="en-IT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rPr>
            <a:t>Indicatori</a:t>
          </a:r>
        </a:p>
      </dgm:t>
    </dgm:pt>
    <dgm:pt modelId="{6D9F9294-7A7F-084D-BAEA-1507D28F3DFD}" type="parTrans" cxnId="{D70F3CCA-3492-FE4F-B8E4-42F5CF1D8AD5}">
      <dgm:prSet/>
      <dgm:spPr/>
    </dgm:pt>
    <dgm:pt modelId="{27180D05-4F57-E143-9A3B-1269E0BD5E73}" type="sibTrans" cxnId="{D70F3CCA-3492-FE4F-B8E4-42F5CF1D8AD5}">
      <dgm:prSet/>
      <dgm:spPr/>
    </dgm:pt>
    <dgm:pt modelId="{CDE4A89F-5AA2-8F41-9414-92DACF0E34D3}" type="pres">
      <dgm:prSet presAssocID="{9CA35311-2107-6842-AC22-C4F3A6517233}" presName="cycle" presStyleCnt="0">
        <dgm:presLayoutVars>
          <dgm:dir/>
          <dgm:resizeHandles val="exact"/>
        </dgm:presLayoutVars>
      </dgm:prSet>
      <dgm:spPr/>
    </dgm:pt>
    <dgm:pt modelId="{E7378CF3-8796-9D45-8823-089791088FB8}" type="pres">
      <dgm:prSet presAssocID="{16A4B2DE-AC7F-E94E-AAAD-4F57094C4A72}" presName="dummy" presStyleCnt="0"/>
      <dgm:spPr/>
    </dgm:pt>
    <dgm:pt modelId="{EF311E7F-1054-1549-B5F4-54934583F1E8}" type="pres">
      <dgm:prSet presAssocID="{16A4B2DE-AC7F-E94E-AAAD-4F57094C4A72}" presName="node" presStyleLbl="revTx" presStyleIdx="0" presStyleCnt="5">
        <dgm:presLayoutVars>
          <dgm:bulletEnabled val="1"/>
        </dgm:presLayoutVars>
      </dgm:prSet>
      <dgm:spPr/>
    </dgm:pt>
    <dgm:pt modelId="{6403ACEF-AC08-654C-9158-B45889DB1597}" type="pres">
      <dgm:prSet presAssocID="{009E8149-0278-2945-8203-2D08363440E2}" presName="sibTrans" presStyleLbl="node1" presStyleIdx="0" presStyleCnt="5"/>
      <dgm:spPr/>
    </dgm:pt>
    <dgm:pt modelId="{A6193B04-5E57-1948-9CA4-37093F23EA43}" type="pres">
      <dgm:prSet presAssocID="{00AA6748-A5D5-8143-99A6-A6AF440CAB30}" presName="dummy" presStyleCnt="0"/>
      <dgm:spPr/>
    </dgm:pt>
    <dgm:pt modelId="{28B8CBD7-2266-9742-B7A5-E59FF7599A4B}" type="pres">
      <dgm:prSet presAssocID="{00AA6748-A5D5-8143-99A6-A6AF440CAB30}" presName="node" presStyleLbl="revTx" presStyleIdx="1" presStyleCnt="5">
        <dgm:presLayoutVars>
          <dgm:bulletEnabled val="1"/>
        </dgm:presLayoutVars>
      </dgm:prSet>
      <dgm:spPr/>
    </dgm:pt>
    <dgm:pt modelId="{942563AE-A9E2-884D-87F9-2FA3785E2040}" type="pres">
      <dgm:prSet presAssocID="{7FDC2BE0-6823-0344-A37A-5691A479AFB0}" presName="sibTrans" presStyleLbl="node1" presStyleIdx="1" presStyleCnt="5"/>
      <dgm:spPr/>
    </dgm:pt>
    <dgm:pt modelId="{E75AFC5E-52B0-BE4E-9D85-32BE56E55F7D}" type="pres">
      <dgm:prSet presAssocID="{CCFE8753-64E2-634D-85FE-7C4440C857FA}" presName="dummy" presStyleCnt="0"/>
      <dgm:spPr/>
    </dgm:pt>
    <dgm:pt modelId="{1741F64D-845E-E647-87F1-E8EC9568A823}" type="pres">
      <dgm:prSet presAssocID="{CCFE8753-64E2-634D-85FE-7C4440C857FA}" presName="node" presStyleLbl="revTx" presStyleIdx="2" presStyleCnt="5">
        <dgm:presLayoutVars>
          <dgm:bulletEnabled val="1"/>
        </dgm:presLayoutVars>
      </dgm:prSet>
      <dgm:spPr/>
    </dgm:pt>
    <dgm:pt modelId="{10A41F18-01A7-6C47-9E0B-C0255786E33B}" type="pres">
      <dgm:prSet presAssocID="{A10391D0-72A2-354C-A4F0-CA61236A6EFB}" presName="sibTrans" presStyleLbl="node1" presStyleIdx="2" presStyleCnt="5"/>
      <dgm:spPr/>
    </dgm:pt>
    <dgm:pt modelId="{EBCBC3C4-BF1E-904A-88B4-27E4FCBCAA3D}" type="pres">
      <dgm:prSet presAssocID="{7576E99F-D88E-5C47-9209-7AF547C058C7}" presName="dummy" presStyleCnt="0"/>
      <dgm:spPr/>
    </dgm:pt>
    <dgm:pt modelId="{CC03DA26-CB3A-D14E-B824-3E694EACEFD9}" type="pres">
      <dgm:prSet presAssocID="{7576E99F-D88E-5C47-9209-7AF547C058C7}" presName="node" presStyleLbl="revTx" presStyleIdx="3" presStyleCnt="5">
        <dgm:presLayoutVars>
          <dgm:bulletEnabled val="1"/>
        </dgm:presLayoutVars>
      </dgm:prSet>
      <dgm:spPr/>
    </dgm:pt>
    <dgm:pt modelId="{6FF85ED6-4115-F64B-BEF6-4FBFAB73EE27}" type="pres">
      <dgm:prSet presAssocID="{41C6723C-D219-0740-B818-1259C98E6992}" presName="sibTrans" presStyleLbl="node1" presStyleIdx="3" presStyleCnt="5"/>
      <dgm:spPr/>
    </dgm:pt>
    <dgm:pt modelId="{ECA4BDBA-0739-134B-985A-BD3991B5CD42}" type="pres">
      <dgm:prSet presAssocID="{768C0EE0-3654-734D-9512-C176987E0792}" presName="dummy" presStyleCnt="0"/>
      <dgm:spPr/>
    </dgm:pt>
    <dgm:pt modelId="{250930D2-AA83-AB4B-9803-6A005BFDD520}" type="pres">
      <dgm:prSet presAssocID="{768C0EE0-3654-734D-9512-C176987E0792}" presName="node" presStyleLbl="revTx" presStyleIdx="4" presStyleCnt="5">
        <dgm:presLayoutVars>
          <dgm:bulletEnabled val="1"/>
        </dgm:presLayoutVars>
      </dgm:prSet>
      <dgm:spPr/>
    </dgm:pt>
    <dgm:pt modelId="{4C0AE456-4270-C943-8ED0-48A5C0E29532}" type="pres">
      <dgm:prSet presAssocID="{27180D05-4F57-E143-9A3B-1269E0BD5E73}" presName="sibTrans" presStyleLbl="node1" presStyleIdx="4" presStyleCnt="5"/>
      <dgm:spPr/>
    </dgm:pt>
  </dgm:ptLst>
  <dgm:cxnLst>
    <dgm:cxn modelId="{CC3A5E07-808D-CB4E-B4AD-9995B4BEDBE5}" srcId="{9CA35311-2107-6842-AC22-C4F3A6517233}" destId="{16A4B2DE-AC7F-E94E-AAAD-4F57094C4A72}" srcOrd="0" destOrd="0" parTransId="{B32AF701-2C76-C84C-868E-04309CE1BDAC}" sibTransId="{009E8149-0278-2945-8203-2D08363440E2}"/>
    <dgm:cxn modelId="{A6BF361D-108C-794F-AF10-07DB8B3AEF15}" srcId="{9CA35311-2107-6842-AC22-C4F3A6517233}" destId="{7576E99F-D88E-5C47-9209-7AF547C058C7}" srcOrd="3" destOrd="0" parTransId="{FAA81201-8DC8-664C-8565-FCFF7F9A517F}" sibTransId="{41C6723C-D219-0740-B818-1259C98E6992}"/>
    <dgm:cxn modelId="{98D2A521-3304-7946-B2D5-B6431FEDEAB2}" type="presOf" srcId="{7576E99F-D88E-5C47-9209-7AF547C058C7}" destId="{CC03DA26-CB3A-D14E-B824-3E694EACEFD9}" srcOrd="0" destOrd="0" presId="urn:microsoft.com/office/officeart/2005/8/layout/cycle1"/>
    <dgm:cxn modelId="{E51DB628-8C46-C643-BC95-765C31F5011A}" type="presOf" srcId="{7FDC2BE0-6823-0344-A37A-5691A479AFB0}" destId="{942563AE-A9E2-884D-87F9-2FA3785E2040}" srcOrd="0" destOrd="0" presId="urn:microsoft.com/office/officeart/2005/8/layout/cycle1"/>
    <dgm:cxn modelId="{9CE3F033-D080-8941-A58E-2CA27BDF08F3}" type="presOf" srcId="{009E8149-0278-2945-8203-2D08363440E2}" destId="{6403ACEF-AC08-654C-9158-B45889DB1597}" srcOrd="0" destOrd="0" presId="urn:microsoft.com/office/officeart/2005/8/layout/cycle1"/>
    <dgm:cxn modelId="{B4429735-B346-6D4A-A389-EEA0AEBCA811}" srcId="{9CA35311-2107-6842-AC22-C4F3A6517233}" destId="{CCFE8753-64E2-634D-85FE-7C4440C857FA}" srcOrd="2" destOrd="0" parTransId="{659AE55C-5182-514F-99C2-8F50D9C8742D}" sibTransId="{A10391D0-72A2-354C-A4F0-CA61236A6EFB}"/>
    <dgm:cxn modelId="{EFCBFF4A-7060-E24E-B2FD-DDA590717AE7}" type="presOf" srcId="{27180D05-4F57-E143-9A3B-1269E0BD5E73}" destId="{4C0AE456-4270-C943-8ED0-48A5C0E29532}" srcOrd="0" destOrd="0" presId="urn:microsoft.com/office/officeart/2005/8/layout/cycle1"/>
    <dgm:cxn modelId="{E4649952-A289-C443-8609-1C50BF2F9A01}" type="presOf" srcId="{A10391D0-72A2-354C-A4F0-CA61236A6EFB}" destId="{10A41F18-01A7-6C47-9E0B-C0255786E33B}" srcOrd="0" destOrd="0" presId="urn:microsoft.com/office/officeart/2005/8/layout/cycle1"/>
    <dgm:cxn modelId="{D4065A6F-EA88-904F-A214-B80E6FA965B0}" type="presOf" srcId="{00AA6748-A5D5-8143-99A6-A6AF440CAB30}" destId="{28B8CBD7-2266-9742-B7A5-E59FF7599A4B}" srcOrd="0" destOrd="0" presId="urn:microsoft.com/office/officeart/2005/8/layout/cycle1"/>
    <dgm:cxn modelId="{AD344F76-CA9B-DC46-A9B1-ED665EF096A5}" srcId="{9CA35311-2107-6842-AC22-C4F3A6517233}" destId="{00AA6748-A5D5-8143-99A6-A6AF440CAB30}" srcOrd="1" destOrd="0" parTransId="{ED9A15EC-158B-4C48-93A9-BB82E2FFEF48}" sibTransId="{7FDC2BE0-6823-0344-A37A-5691A479AFB0}"/>
    <dgm:cxn modelId="{0F47A3A2-FB64-FB47-B004-06098848D035}" type="presOf" srcId="{CCFE8753-64E2-634D-85FE-7C4440C857FA}" destId="{1741F64D-845E-E647-87F1-E8EC9568A823}" srcOrd="0" destOrd="0" presId="urn:microsoft.com/office/officeart/2005/8/layout/cycle1"/>
    <dgm:cxn modelId="{D70F3CCA-3492-FE4F-B8E4-42F5CF1D8AD5}" srcId="{9CA35311-2107-6842-AC22-C4F3A6517233}" destId="{768C0EE0-3654-734D-9512-C176987E0792}" srcOrd="4" destOrd="0" parTransId="{6D9F9294-7A7F-084D-BAEA-1507D28F3DFD}" sibTransId="{27180D05-4F57-E143-9A3B-1269E0BD5E73}"/>
    <dgm:cxn modelId="{9414EECA-E2F1-C74E-A5A2-E938958CABAB}" type="presOf" srcId="{768C0EE0-3654-734D-9512-C176987E0792}" destId="{250930D2-AA83-AB4B-9803-6A005BFDD520}" srcOrd="0" destOrd="0" presId="urn:microsoft.com/office/officeart/2005/8/layout/cycle1"/>
    <dgm:cxn modelId="{9D8891DE-54D4-C041-8E4D-F6475E4F2E9F}" type="presOf" srcId="{16A4B2DE-AC7F-E94E-AAAD-4F57094C4A72}" destId="{EF311E7F-1054-1549-B5F4-54934583F1E8}" srcOrd="0" destOrd="0" presId="urn:microsoft.com/office/officeart/2005/8/layout/cycle1"/>
    <dgm:cxn modelId="{C3BB5DDF-D8D7-7F40-BF4B-9C5AB7F483D3}" type="presOf" srcId="{41C6723C-D219-0740-B818-1259C98E6992}" destId="{6FF85ED6-4115-F64B-BEF6-4FBFAB73EE27}" srcOrd="0" destOrd="0" presId="urn:microsoft.com/office/officeart/2005/8/layout/cycle1"/>
    <dgm:cxn modelId="{A51D4AF9-6F53-D846-9B6C-CC04E9A21136}" type="presOf" srcId="{9CA35311-2107-6842-AC22-C4F3A6517233}" destId="{CDE4A89F-5AA2-8F41-9414-92DACF0E34D3}" srcOrd="0" destOrd="0" presId="urn:microsoft.com/office/officeart/2005/8/layout/cycle1"/>
    <dgm:cxn modelId="{9AD6300C-EBA6-BD41-AE50-0B353D316F5B}" type="presParOf" srcId="{CDE4A89F-5AA2-8F41-9414-92DACF0E34D3}" destId="{E7378CF3-8796-9D45-8823-089791088FB8}" srcOrd="0" destOrd="0" presId="urn:microsoft.com/office/officeart/2005/8/layout/cycle1"/>
    <dgm:cxn modelId="{F475A5FE-5BD1-F841-A2DE-AEA8F39C6D6C}" type="presParOf" srcId="{CDE4A89F-5AA2-8F41-9414-92DACF0E34D3}" destId="{EF311E7F-1054-1549-B5F4-54934583F1E8}" srcOrd="1" destOrd="0" presId="urn:microsoft.com/office/officeart/2005/8/layout/cycle1"/>
    <dgm:cxn modelId="{4902BBAC-56EB-344E-97F3-01A5EF1C4133}" type="presParOf" srcId="{CDE4A89F-5AA2-8F41-9414-92DACF0E34D3}" destId="{6403ACEF-AC08-654C-9158-B45889DB1597}" srcOrd="2" destOrd="0" presId="urn:microsoft.com/office/officeart/2005/8/layout/cycle1"/>
    <dgm:cxn modelId="{5433711A-A584-6A4F-8E51-0BBA1D4AD280}" type="presParOf" srcId="{CDE4A89F-5AA2-8F41-9414-92DACF0E34D3}" destId="{A6193B04-5E57-1948-9CA4-37093F23EA43}" srcOrd="3" destOrd="0" presId="urn:microsoft.com/office/officeart/2005/8/layout/cycle1"/>
    <dgm:cxn modelId="{8CC8DAA0-5783-7E42-9FFB-386F2B321192}" type="presParOf" srcId="{CDE4A89F-5AA2-8F41-9414-92DACF0E34D3}" destId="{28B8CBD7-2266-9742-B7A5-E59FF7599A4B}" srcOrd="4" destOrd="0" presId="urn:microsoft.com/office/officeart/2005/8/layout/cycle1"/>
    <dgm:cxn modelId="{C61EBB22-4E20-744E-85B3-5B5BC7E47A86}" type="presParOf" srcId="{CDE4A89F-5AA2-8F41-9414-92DACF0E34D3}" destId="{942563AE-A9E2-884D-87F9-2FA3785E2040}" srcOrd="5" destOrd="0" presId="urn:microsoft.com/office/officeart/2005/8/layout/cycle1"/>
    <dgm:cxn modelId="{DD1D0CF5-F7D7-CD4F-9B23-0BD7745A57FB}" type="presParOf" srcId="{CDE4A89F-5AA2-8F41-9414-92DACF0E34D3}" destId="{E75AFC5E-52B0-BE4E-9D85-32BE56E55F7D}" srcOrd="6" destOrd="0" presId="urn:microsoft.com/office/officeart/2005/8/layout/cycle1"/>
    <dgm:cxn modelId="{6764841D-4D20-8243-80C0-8E90CE215AD2}" type="presParOf" srcId="{CDE4A89F-5AA2-8F41-9414-92DACF0E34D3}" destId="{1741F64D-845E-E647-87F1-E8EC9568A823}" srcOrd="7" destOrd="0" presId="urn:microsoft.com/office/officeart/2005/8/layout/cycle1"/>
    <dgm:cxn modelId="{2C9A295E-0800-A84D-880F-C8168450F682}" type="presParOf" srcId="{CDE4A89F-5AA2-8F41-9414-92DACF0E34D3}" destId="{10A41F18-01A7-6C47-9E0B-C0255786E33B}" srcOrd="8" destOrd="0" presId="urn:microsoft.com/office/officeart/2005/8/layout/cycle1"/>
    <dgm:cxn modelId="{CBC7AE55-00D4-654E-9B39-904B78472EB7}" type="presParOf" srcId="{CDE4A89F-5AA2-8F41-9414-92DACF0E34D3}" destId="{EBCBC3C4-BF1E-904A-88B4-27E4FCBCAA3D}" srcOrd="9" destOrd="0" presId="urn:microsoft.com/office/officeart/2005/8/layout/cycle1"/>
    <dgm:cxn modelId="{118117D1-B5A2-1942-897B-6212360FA70E}" type="presParOf" srcId="{CDE4A89F-5AA2-8F41-9414-92DACF0E34D3}" destId="{CC03DA26-CB3A-D14E-B824-3E694EACEFD9}" srcOrd="10" destOrd="0" presId="urn:microsoft.com/office/officeart/2005/8/layout/cycle1"/>
    <dgm:cxn modelId="{F8B733F5-65B6-7D40-98C7-D856584AA8FF}" type="presParOf" srcId="{CDE4A89F-5AA2-8F41-9414-92DACF0E34D3}" destId="{6FF85ED6-4115-F64B-BEF6-4FBFAB73EE27}" srcOrd="11" destOrd="0" presId="urn:microsoft.com/office/officeart/2005/8/layout/cycle1"/>
    <dgm:cxn modelId="{6D1EE494-24F5-6D45-8D77-ECECDC8AD043}" type="presParOf" srcId="{CDE4A89F-5AA2-8F41-9414-92DACF0E34D3}" destId="{ECA4BDBA-0739-134B-985A-BD3991B5CD42}" srcOrd="12" destOrd="0" presId="urn:microsoft.com/office/officeart/2005/8/layout/cycle1"/>
    <dgm:cxn modelId="{9D9B9F2E-E4D7-0543-B0A8-42AF81E08B80}" type="presParOf" srcId="{CDE4A89F-5AA2-8F41-9414-92DACF0E34D3}" destId="{250930D2-AA83-AB4B-9803-6A005BFDD520}" srcOrd="13" destOrd="0" presId="urn:microsoft.com/office/officeart/2005/8/layout/cycle1"/>
    <dgm:cxn modelId="{D94F1E7B-B677-E44B-B286-1152FF52B902}" type="presParOf" srcId="{CDE4A89F-5AA2-8F41-9414-92DACF0E34D3}" destId="{4C0AE456-4270-C943-8ED0-48A5C0E29532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A87D37-984D-4C77-81CE-360271173639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C7A0181-64F5-427F-A1B2-387E57394DC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Una </a:t>
          </a:r>
          <a:r>
            <a:rPr lang="en-US" dirty="0" err="1"/>
            <a:t>spiegazione</a:t>
          </a:r>
          <a:r>
            <a:rPr lang="en-US" dirty="0"/>
            <a:t> “</a:t>
          </a:r>
          <a:r>
            <a:rPr lang="en-US" dirty="0" err="1"/>
            <a:t>documentata</a:t>
          </a:r>
          <a:r>
            <a:rPr lang="en-US" dirty="0"/>
            <a:t>” per set di </a:t>
          </a:r>
          <a:r>
            <a:rPr lang="en-US" dirty="0" err="1"/>
            <a:t>osservazioni</a:t>
          </a:r>
          <a:r>
            <a:rPr lang="en-US" dirty="0"/>
            <a:t> o </a:t>
          </a:r>
          <a:r>
            <a:rPr lang="en-US" dirty="0" err="1"/>
            <a:t>risultati</a:t>
          </a:r>
          <a:r>
            <a:rPr lang="en-US" dirty="0"/>
            <a:t> </a:t>
          </a:r>
          <a:r>
            <a:rPr lang="en-US" dirty="0" err="1"/>
            <a:t>sperimentali</a:t>
          </a:r>
          <a:r>
            <a:rPr lang="en-US" dirty="0"/>
            <a:t> (“</a:t>
          </a:r>
          <a:r>
            <a:rPr lang="en-US" dirty="0" err="1"/>
            <a:t>cosa</a:t>
          </a:r>
          <a:r>
            <a:rPr lang="en-US" dirty="0"/>
            <a:t>” </a:t>
          </a:r>
          <a:r>
            <a:rPr lang="en-US" dirty="0" err="1"/>
            <a:t>definiamo</a:t>
          </a:r>
          <a:r>
            <a:rPr lang="en-US" dirty="0"/>
            <a:t> come </a:t>
          </a:r>
          <a:r>
            <a:rPr lang="en-US" dirty="0" err="1"/>
            <a:t>organizzazione</a:t>
          </a:r>
          <a:r>
            <a:rPr lang="en-US" dirty="0"/>
            <a:t>)</a:t>
          </a:r>
        </a:p>
      </dgm:t>
    </dgm:pt>
    <dgm:pt modelId="{9D498603-D7DB-4B73-BD7F-63220150D1AE}" type="parTrans" cxnId="{7E9669E1-8666-4D29-B9C8-CA56E2234299}">
      <dgm:prSet/>
      <dgm:spPr/>
      <dgm:t>
        <a:bodyPr/>
        <a:lstStyle/>
        <a:p>
          <a:endParaRPr lang="en-US"/>
        </a:p>
      </dgm:t>
    </dgm:pt>
    <dgm:pt modelId="{6946A04E-3D40-4D3B-A3BC-D4DA79B2BA5D}" type="sibTrans" cxnId="{7E9669E1-8666-4D29-B9C8-CA56E2234299}">
      <dgm:prSet/>
      <dgm:spPr/>
      <dgm:t>
        <a:bodyPr/>
        <a:lstStyle/>
        <a:p>
          <a:endParaRPr lang="en-US"/>
        </a:p>
      </dgm:t>
    </dgm:pt>
    <dgm:pt modelId="{1D0117B5-0056-419B-9930-4338880CEB5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/>
            <a:t>Pensare</a:t>
          </a:r>
          <a:r>
            <a:rPr lang="en-US" dirty="0"/>
            <a:t> a come </a:t>
          </a:r>
          <a:r>
            <a:rPr lang="en-US" dirty="0" err="1"/>
            <a:t>si</a:t>
          </a:r>
          <a:r>
            <a:rPr lang="en-US" dirty="0"/>
            <a:t> </a:t>
          </a:r>
          <a:r>
            <a:rPr lang="en-US" dirty="0" err="1"/>
            <a:t>possa</a:t>
          </a:r>
          <a:r>
            <a:rPr lang="en-US" dirty="0"/>
            <a:t> </a:t>
          </a:r>
          <a:r>
            <a:rPr lang="en-US" dirty="0" err="1"/>
            <a:t>trovare</a:t>
          </a:r>
          <a:r>
            <a:rPr lang="en-US" dirty="0"/>
            <a:t> </a:t>
          </a:r>
          <a:r>
            <a:rPr lang="en-US" dirty="0" err="1"/>
            <a:t>causalità</a:t>
          </a:r>
          <a:r>
            <a:rPr lang="en-US" dirty="0"/>
            <a:t> per 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dati</a:t>
          </a:r>
          <a:r>
            <a:rPr lang="en-US" dirty="0"/>
            <a:t> </a:t>
          </a:r>
          <a:r>
            <a:rPr lang="en-US" dirty="0" err="1"/>
            <a:t>osservati</a:t>
          </a:r>
          <a:r>
            <a:rPr lang="en-US" dirty="0"/>
            <a:t> (</a:t>
          </a:r>
          <a:r>
            <a:rPr lang="en-US" dirty="0" err="1"/>
            <a:t>perchè</a:t>
          </a:r>
          <a:r>
            <a:rPr lang="en-US" dirty="0"/>
            <a:t> </a:t>
          </a:r>
          <a:r>
            <a:rPr lang="en-US" dirty="0" err="1"/>
            <a:t>osserviamo</a:t>
          </a:r>
          <a:r>
            <a:rPr lang="en-US" dirty="0"/>
            <a:t> </a:t>
          </a:r>
          <a:r>
            <a:rPr lang="en-US" dirty="0" err="1"/>
            <a:t>queste</a:t>
          </a:r>
          <a:r>
            <a:rPr lang="en-US" dirty="0"/>
            <a:t> </a:t>
          </a:r>
          <a:r>
            <a:rPr lang="en-US" dirty="0" err="1"/>
            <a:t>dimensioni</a:t>
          </a:r>
          <a:r>
            <a:rPr lang="en-US" dirty="0"/>
            <a:t>? Cosa ci </a:t>
          </a:r>
          <a:r>
            <a:rPr lang="en-US" dirty="0" err="1"/>
            <a:t>dicono</a:t>
          </a:r>
          <a:r>
            <a:rPr lang="en-US" dirty="0"/>
            <a:t>?)</a:t>
          </a:r>
        </a:p>
      </dgm:t>
    </dgm:pt>
    <dgm:pt modelId="{A1B44182-9EBB-4235-9BD7-7156FD15BC21}" type="parTrans" cxnId="{303B6361-8C8B-487B-BAE6-EF26D2E8168A}">
      <dgm:prSet/>
      <dgm:spPr/>
      <dgm:t>
        <a:bodyPr/>
        <a:lstStyle/>
        <a:p>
          <a:endParaRPr lang="en-US"/>
        </a:p>
      </dgm:t>
    </dgm:pt>
    <dgm:pt modelId="{2E959946-3C2A-46E3-A237-D4EBE32CC17A}" type="sibTrans" cxnId="{303B6361-8C8B-487B-BAE6-EF26D2E8168A}">
      <dgm:prSet/>
      <dgm:spPr/>
      <dgm:t>
        <a:bodyPr/>
        <a:lstStyle/>
        <a:p>
          <a:endParaRPr lang="en-US"/>
        </a:p>
      </dgm:t>
    </dgm:pt>
    <dgm:pt modelId="{41475AB3-C94E-4F34-9824-1FE1893A892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Ci </a:t>
          </a:r>
          <a:r>
            <a:rPr lang="en-US" dirty="0" err="1"/>
            <a:t>possono</a:t>
          </a:r>
          <a:r>
            <a:rPr lang="en-US" dirty="0"/>
            <a:t> </a:t>
          </a:r>
          <a:r>
            <a:rPr lang="en-US" dirty="0" err="1"/>
            <a:t>essere</a:t>
          </a:r>
          <a:r>
            <a:rPr lang="en-US" dirty="0"/>
            <a:t> </a:t>
          </a:r>
          <a:r>
            <a:rPr lang="en-US" dirty="0" err="1"/>
            <a:t>una</a:t>
          </a:r>
          <a:r>
            <a:rPr lang="en-US" dirty="0"/>
            <a:t> </a:t>
          </a:r>
          <a:r>
            <a:rPr lang="en-US" dirty="0" err="1"/>
            <a:t>moltiplicità</a:t>
          </a:r>
          <a:r>
            <a:rPr lang="en-US" dirty="0"/>
            <a:t> di </a:t>
          </a:r>
          <a:r>
            <a:rPr lang="en-US" dirty="0" err="1"/>
            <a:t>complessità</a:t>
          </a:r>
          <a:r>
            <a:rPr lang="en-US" dirty="0"/>
            <a:t> </a:t>
          </a:r>
          <a:r>
            <a:rPr lang="en-US" dirty="0" err="1"/>
            <a:t>che</a:t>
          </a:r>
          <a:r>
            <a:rPr lang="en-US" dirty="0"/>
            <a:t> </a:t>
          </a:r>
          <a:r>
            <a:rPr lang="en-US" dirty="0" err="1"/>
            <a:t>possono</a:t>
          </a:r>
          <a:r>
            <a:rPr lang="en-US" dirty="0"/>
            <a:t> </a:t>
          </a:r>
          <a:r>
            <a:rPr lang="en-US" dirty="0" err="1"/>
            <a:t>essere</a:t>
          </a:r>
          <a:r>
            <a:rPr lang="en-US" dirty="0"/>
            <a:t> </a:t>
          </a:r>
          <a:r>
            <a:rPr lang="en-US" dirty="0" err="1"/>
            <a:t>incluse</a:t>
          </a:r>
          <a:r>
            <a:rPr lang="en-US" dirty="0"/>
            <a:t> (</a:t>
          </a:r>
          <a:r>
            <a:rPr lang="en-US" dirty="0" err="1"/>
            <a:t>teorie</a:t>
          </a:r>
          <a:r>
            <a:rPr lang="en-US" dirty="0"/>
            <a:t> </a:t>
          </a:r>
          <a:r>
            <a:rPr lang="en-US" dirty="0" err="1"/>
            <a:t>sociali</a:t>
          </a:r>
          <a:r>
            <a:rPr lang="en-US" dirty="0"/>
            <a:t> </a:t>
          </a:r>
          <a:r>
            <a:rPr lang="en-US" dirty="0" err="1"/>
            <a:t>che</a:t>
          </a:r>
          <a:r>
            <a:rPr lang="en-US" dirty="0"/>
            <a:t> </a:t>
          </a:r>
          <a:r>
            <a:rPr lang="en-US" dirty="0" err="1"/>
            <a:t>guidano</a:t>
          </a:r>
          <a:r>
            <a:rPr lang="en-US" dirty="0"/>
            <a:t> </a:t>
          </a:r>
          <a:r>
            <a:rPr lang="en-US" dirty="0" err="1"/>
            <a:t>l’analisi</a:t>
          </a:r>
          <a:r>
            <a:rPr lang="en-US" dirty="0"/>
            <a:t> </a:t>
          </a:r>
          <a:r>
            <a:rPr lang="en-US" dirty="0" err="1"/>
            <a:t>organizzativa</a:t>
          </a:r>
          <a:r>
            <a:rPr lang="en-US" dirty="0"/>
            <a:t>: le </a:t>
          </a:r>
          <a:r>
            <a:rPr lang="en-US" dirty="0" err="1"/>
            <a:t>pratiche</a:t>
          </a:r>
          <a:r>
            <a:rPr lang="en-US" dirty="0"/>
            <a:t>, 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valori</a:t>
          </a:r>
          <a:r>
            <a:rPr lang="en-US" dirty="0"/>
            <a:t>, la leadership, le </a:t>
          </a:r>
          <a:r>
            <a:rPr lang="en-US" dirty="0" err="1"/>
            <a:t>logiche</a:t>
          </a:r>
          <a:r>
            <a:rPr lang="en-US" dirty="0"/>
            <a:t> </a:t>
          </a:r>
          <a:r>
            <a:rPr lang="en-US" dirty="0" err="1"/>
            <a:t>istituzionali</a:t>
          </a:r>
          <a:r>
            <a:rPr lang="en-US" dirty="0"/>
            <a:t>, </a:t>
          </a:r>
          <a:r>
            <a:rPr lang="en-US" dirty="0" err="1"/>
            <a:t>ecc</a:t>
          </a:r>
          <a:r>
            <a:rPr lang="en-US" dirty="0"/>
            <a:t>.)</a:t>
          </a:r>
        </a:p>
      </dgm:t>
    </dgm:pt>
    <dgm:pt modelId="{8EF29DCC-19E3-4CD7-9428-60676D9166FE}" type="parTrans" cxnId="{D0117743-B32B-4466-ADD7-CAE1BBDF73EF}">
      <dgm:prSet/>
      <dgm:spPr/>
      <dgm:t>
        <a:bodyPr/>
        <a:lstStyle/>
        <a:p>
          <a:endParaRPr lang="en-US"/>
        </a:p>
      </dgm:t>
    </dgm:pt>
    <dgm:pt modelId="{556D466B-4B3A-4657-AF0A-E90661698848}" type="sibTrans" cxnId="{D0117743-B32B-4466-ADD7-CAE1BBDF73EF}">
      <dgm:prSet/>
      <dgm:spPr/>
      <dgm:t>
        <a:bodyPr/>
        <a:lstStyle/>
        <a:p>
          <a:endParaRPr lang="en-US"/>
        </a:p>
      </dgm:t>
    </dgm:pt>
    <dgm:pt modelId="{ACB99FC3-B986-4151-B3BD-CA827F5E321B}" type="pres">
      <dgm:prSet presAssocID="{6AA87D37-984D-4C77-81CE-360271173639}" presName="root" presStyleCnt="0">
        <dgm:presLayoutVars>
          <dgm:dir/>
          <dgm:resizeHandles val="exact"/>
        </dgm:presLayoutVars>
      </dgm:prSet>
      <dgm:spPr/>
    </dgm:pt>
    <dgm:pt modelId="{894E559C-8BA4-45AE-874E-DD43C3C499AC}" type="pres">
      <dgm:prSet presAssocID="{AC7A0181-64F5-427F-A1B2-387E57394DC1}" presName="compNode" presStyleCnt="0"/>
      <dgm:spPr/>
    </dgm:pt>
    <dgm:pt modelId="{0C30866C-2D6F-4E6F-B38F-28575DA575E5}" type="pres">
      <dgm:prSet presAssocID="{AC7A0181-64F5-427F-A1B2-387E57394DC1}" presName="bgRect" presStyleLbl="bgShp" presStyleIdx="0" presStyleCnt="3"/>
      <dgm:spPr/>
    </dgm:pt>
    <dgm:pt modelId="{253FE6CC-27CB-4E83-B664-0603DE23212E}" type="pres">
      <dgm:prSet presAssocID="{AC7A0181-64F5-427F-A1B2-387E57394DC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osed Quotation Mark"/>
        </a:ext>
      </dgm:extLst>
    </dgm:pt>
    <dgm:pt modelId="{4D1D9839-484B-49CB-9010-7F3D08DDD3DF}" type="pres">
      <dgm:prSet presAssocID="{AC7A0181-64F5-427F-A1B2-387E57394DC1}" presName="spaceRect" presStyleCnt="0"/>
      <dgm:spPr/>
    </dgm:pt>
    <dgm:pt modelId="{4836C88D-5948-4C46-8759-723C3C86FB08}" type="pres">
      <dgm:prSet presAssocID="{AC7A0181-64F5-427F-A1B2-387E57394DC1}" presName="parTx" presStyleLbl="revTx" presStyleIdx="0" presStyleCnt="3">
        <dgm:presLayoutVars>
          <dgm:chMax val="0"/>
          <dgm:chPref val="0"/>
        </dgm:presLayoutVars>
      </dgm:prSet>
      <dgm:spPr/>
    </dgm:pt>
    <dgm:pt modelId="{15D0A728-61D9-4825-9A9F-8A6A39799C81}" type="pres">
      <dgm:prSet presAssocID="{6946A04E-3D40-4D3B-A3BC-D4DA79B2BA5D}" presName="sibTrans" presStyleCnt="0"/>
      <dgm:spPr/>
    </dgm:pt>
    <dgm:pt modelId="{C03258EC-5A25-403E-9E57-84CA785221E1}" type="pres">
      <dgm:prSet presAssocID="{1D0117B5-0056-419B-9930-4338880CEB51}" presName="compNode" presStyleCnt="0"/>
      <dgm:spPr/>
    </dgm:pt>
    <dgm:pt modelId="{8026E6D0-20C5-4918-B91D-27C5A7D8B860}" type="pres">
      <dgm:prSet presAssocID="{1D0117B5-0056-419B-9930-4338880CEB51}" presName="bgRect" presStyleLbl="bgShp" presStyleIdx="1" presStyleCnt="3"/>
      <dgm:spPr/>
    </dgm:pt>
    <dgm:pt modelId="{45CE1C01-C3C2-4B5A-988E-047A3B1CAC8C}" type="pres">
      <dgm:prSet presAssocID="{1D0117B5-0056-419B-9930-4338880CEB5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6F3EFAE6-770D-40D3-8DE2-D7576FF328A1}" type="pres">
      <dgm:prSet presAssocID="{1D0117B5-0056-419B-9930-4338880CEB51}" presName="spaceRect" presStyleCnt="0"/>
      <dgm:spPr/>
    </dgm:pt>
    <dgm:pt modelId="{03E64A21-5510-4FC2-85EF-D409324DBA7B}" type="pres">
      <dgm:prSet presAssocID="{1D0117B5-0056-419B-9930-4338880CEB51}" presName="parTx" presStyleLbl="revTx" presStyleIdx="1" presStyleCnt="3">
        <dgm:presLayoutVars>
          <dgm:chMax val="0"/>
          <dgm:chPref val="0"/>
        </dgm:presLayoutVars>
      </dgm:prSet>
      <dgm:spPr/>
    </dgm:pt>
    <dgm:pt modelId="{AAFF5520-90D5-480F-9621-032486B27EB8}" type="pres">
      <dgm:prSet presAssocID="{2E959946-3C2A-46E3-A237-D4EBE32CC17A}" presName="sibTrans" presStyleCnt="0"/>
      <dgm:spPr/>
    </dgm:pt>
    <dgm:pt modelId="{295FCCB0-40D5-4BFA-B24B-4C4B589F7866}" type="pres">
      <dgm:prSet presAssocID="{41475AB3-C94E-4F34-9824-1FE1893A892E}" presName="compNode" presStyleCnt="0"/>
      <dgm:spPr/>
    </dgm:pt>
    <dgm:pt modelId="{355703AC-91E7-4A71-A25E-FE74D4489425}" type="pres">
      <dgm:prSet presAssocID="{41475AB3-C94E-4F34-9824-1FE1893A892E}" presName="bgRect" presStyleLbl="bgShp" presStyleIdx="2" presStyleCnt="3"/>
      <dgm:spPr/>
    </dgm:pt>
    <dgm:pt modelId="{455269EB-351F-456D-B6F6-CA16E089D921}" type="pres">
      <dgm:prSet presAssocID="{41475AB3-C94E-4F34-9824-1FE1893A892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ght Bulb and Gear"/>
        </a:ext>
      </dgm:extLst>
    </dgm:pt>
    <dgm:pt modelId="{9A8E1624-0255-4517-8F74-B12D7FDB923F}" type="pres">
      <dgm:prSet presAssocID="{41475AB3-C94E-4F34-9824-1FE1893A892E}" presName="spaceRect" presStyleCnt="0"/>
      <dgm:spPr/>
    </dgm:pt>
    <dgm:pt modelId="{4CE8E231-45F4-49C4-89E2-E3B399A24321}" type="pres">
      <dgm:prSet presAssocID="{41475AB3-C94E-4F34-9824-1FE1893A892E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D0117743-B32B-4466-ADD7-CAE1BBDF73EF}" srcId="{6AA87D37-984D-4C77-81CE-360271173639}" destId="{41475AB3-C94E-4F34-9824-1FE1893A892E}" srcOrd="2" destOrd="0" parTransId="{8EF29DCC-19E3-4CD7-9428-60676D9166FE}" sibTransId="{556D466B-4B3A-4657-AF0A-E90661698848}"/>
    <dgm:cxn modelId="{303B6361-8C8B-487B-BAE6-EF26D2E8168A}" srcId="{6AA87D37-984D-4C77-81CE-360271173639}" destId="{1D0117B5-0056-419B-9930-4338880CEB51}" srcOrd="1" destOrd="0" parTransId="{A1B44182-9EBB-4235-9BD7-7156FD15BC21}" sibTransId="{2E959946-3C2A-46E3-A237-D4EBE32CC17A}"/>
    <dgm:cxn modelId="{E450F978-43F2-4016-878D-2178BA500997}" type="presOf" srcId="{AC7A0181-64F5-427F-A1B2-387E57394DC1}" destId="{4836C88D-5948-4C46-8759-723C3C86FB08}" srcOrd="0" destOrd="0" presId="urn:microsoft.com/office/officeart/2018/2/layout/IconVerticalSolidList"/>
    <dgm:cxn modelId="{7D07279F-6C8C-44BE-B983-17E63D227C57}" type="presOf" srcId="{6AA87D37-984D-4C77-81CE-360271173639}" destId="{ACB99FC3-B986-4151-B3BD-CA827F5E321B}" srcOrd="0" destOrd="0" presId="urn:microsoft.com/office/officeart/2018/2/layout/IconVerticalSolidList"/>
    <dgm:cxn modelId="{A0CDD3BD-412E-47EE-8B78-FB58047B3379}" type="presOf" srcId="{1D0117B5-0056-419B-9930-4338880CEB51}" destId="{03E64A21-5510-4FC2-85EF-D409324DBA7B}" srcOrd="0" destOrd="0" presId="urn:microsoft.com/office/officeart/2018/2/layout/IconVerticalSolidList"/>
    <dgm:cxn modelId="{7E9669E1-8666-4D29-B9C8-CA56E2234299}" srcId="{6AA87D37-984D-4C77-81CE-360271173639}" destId="{AC7A0181-64F5-427F-A1B2-387E57394DC1}" srcOrd="0" destOrd="0" parTransId="{9D498603-D7DB-4B73-BD7F-63220150D1AE}" sibTransId="{6946A04E-3D40-4D3B-A3BC-D4DA79B2BA5D}"/>
    <dgm:cxn modelId="{2DC34AE7-D3E1-4A15-AF79-69B5FD7F12E1}" type="presOf" srcId="{41475AB3-C94E-4F34-9824-1FE1893A892E}" destId="{4CE8E231-45F4-49C4-89E2-E3B399A24321}" srcOrd="0" destOrd="0" presId="urn:microsoft.com/office/officeart/2018/2/layout/IconVerticalSolidList"/>
    <dgm:cxn modelId="{F96B1A11-20DF-4B09-9BBB-35F6BF13C0C0}" type="presParOf" srcId="{ACB99FC3-B986-4151-B3BD-CA827F5E321B}" destId="{894E559C-8BA4-45AE-874E-DD43C3C499AC}" srcOrd="0" destOrd="0" presId="urn:microsoft.com/office/officeart/2018/2/layout/IconVerticalSolidList"/>
    <dgm:cxn modelId="{1DD2CDE1-9F99-4F48-A7EA-D2273882D719}" type="presParOf" srcId="{894E559C-8BA4-45AE-874E-DD43C3C499AC}" destId="{0C30866C-2D6F-4E6F-B38F-28575DA575E5}" srcOrd="0" destOrd="0" presId="urn:microsoft.com/office/officeart/2018/2/layout/IconVerticalSolidList"/>
    <dgm:cxn modelId="{F8A8D406-F491-4965-81BD-85B55028770C}" type="presParOf" srcId="{894E559C-8BA4-45AE-874E-DD43C3C499AC}" destId="{253FE6CC-27CB-4E83-B664-0603DE23212E}" srcOrd="1" destOrd="0" presId="urn:microsoft.com/office/officeart/2018/2/layout/IconVerticalSolidList"/>
    <dgm:cxn modelId="{373C1C67-89C6-4FD1-A2E4-71D5499B1FF0}" type="presParOf" srcId="{894E559C-8BA4-45AE-874E-DD43C3C499AC}" destId="{4D1D9839-484B-49CB-9010-7F3D08DDD3DF}" srcOrd="2" destOrd="0" presId="urn:microsoft.com/office/officeart/2018/2/layout/IconVerticalSolidList"/>
    <dgm:cxn modelId="{5C06FC3C-03C4-4DFF-884F-906D66F282D6}" type="presParOf" srcId="{894E559C-8BA4-45AE-874E-DD43C3C499AC}" destId="{4836C88D-5948-4C46-8759-723C3C86FB08}" srcOrd="3" destOrd="0" presId="urn:microsoft.com/office/officeart/2018/2/layout/IconVerticalSolidList"/>
    <dgm:cxn modelId="{F80DD298-895A-4160-87A3-7B30EFBDE2DE}" type="presParOf" srcId="{ACB99FC3-B986-4151-B3BD-CA827F5E321B}" destId="{15D0A728-61D9-4825-9A9F-8A6A39799C81}" srcOrd="1" destOrd="0" presId="urn:microsoft.com/office/officeart/2018/2/layout/IconVerticalSolidList"/>
    <dgm:cxn modelId="{3E045802-E271-42BE-8B68-147290CF92B6}" type="presParOf" srcId="{ACB99FC3-B986-4151-B3BD-CA827F5E321B}" destId="{C03258EC-5A25-403E-9E57-84CA785221E1}" srcOrd="2" destOrd="0" presId="urn:microsoft.com/office/officeart/2018/2/layout/IconVerticalSolidList"/>
    <dgm:cxn modelId="{ABEDFF70-847A-4F0C-9E6B-12C05F5C3E78}" type="presParOf" srcId="{C03258EC-5A25-403E-9E57-84CA785221E1}" destId="{8026E6D0-20C5-4918-B91D-27C5A7D8B860}" srcOrd="0" destOrd="0" presId="urn:microsoft.com/office/officeart/2018/2/layout/IconVerticalSolidList"/>
    <dgm:cxn modelId="{C011B8D1-232D-4456-B3CB-DB9A4A9736EF}" type="presParOf" srcId="{C03258EC-5A25-403E-9E57-84CA785221E1}" destId="{45CE1C01-C3C2-4B5A-988E-047A3B1CAC8C}" srcOrd="1" destOrd="0" presId="urn:microsoft.com/office/officeart/2018/2/layout/IconVerticalSolidList"/>
    <dgm:cxn modelId="{240DC109-1718-4CB1-9DD7-202F14BA86EB}" type="presParOf" srcId="{C03258EC-5A25-403E-9E57-84CA785221E1}" destId="{6F3EFAE6-770D-40D3-8DE2-D7576FF328A1}" srcOrd="2" destOrd="0" presId="urn:microsoft.com/office/officeart/2018/2/layout/IconVerticalSolidList"/>
    <dgm:cxn modelId="{A8A9AE6B-4032-4F85-A25B-3D5531843CD9}" type="presParOf" srcId="{C03258EC-5A25-403E-9E57-84CA785221E1}" destId="{03E64A21-5510-4FC2-85EF-D409324DBA7B}" srcOrd="3" destOrd="0" presId="urn:microsoft.com/office/officeart/2018/2/layout/IconVerticalSolidList"/>
    <dgm:cxn modelId="{7B5C5CA0-AD15-44EF-8892-1CD47D692F83}" type="presParOf" srcId="{ACB99FC3-B986-4151-B3BD-CA827F5E321B}" destId="{AAFF5520-90D5-480F-9621-032486B27EB8}" srcOrd="3" destOrd="0" presId="urn:microsoft.com/office/officeart/2018/2/layout/IconVerticalSolidList"/>
    <dgm:cxn modelId="{6138339F-E3AE-4B07-B70B-94A47FDEDD0D}" type="presParOf" srcId="{ACB99FC3-B986-4151-B3BD-CA827F5E321B}" destId="{295FCCB0-40D5-4BFA-B24B-4C4B589F7866}" srcOrd="4" destOrd="0" presId="urn:microsoft.com/office/officeart/2018/2/layout/IconVerticalSolidList"/>
    <dgm:cxn modelId="{3F142BA3-7A1F-4616-A84C-4E1CD7FD2040}" type="presParOf" srcId="{295FCCB0-40D5-4BFA-B24B-4C4B589F7866}" destId="{355703AC-91E7-4A71-A25E-FE74D4489425}" srcOrd="0" destOrd="0" presId="urn:microsoft.com/office/officeart/2018/2/layout/IconVerticalSolidList"/>
    <dgm:cxn modelId="{6CF28FA4-AF7C-44C9-9730-818204860CC5}" type="presParOf" srcId="{295FCCB0-40D5-4BFA-B24B-4C4B589F7866}" destId="{455269EB-351F-456D-B6F6-CA16E089D921}" srcOrd="1" destOrd="0" presId="urn:microsoft.com/office/officeart/2018/2/layout/IconVerticalSolidList"/>
    <dgm:cxn modelId="{AC94FCEA-2C25-4897-9ED6-EA39B76F01FC}" type="presParOf" srcId="{295FCCB0-40D5-4BFA-B24B-4C4B589F7866}" destId="{9A8E1624-0255-4517-8F74-B12D7FDB923F}" srcOrd="2" destOrd="0" presId="urn:microsoft.com/office/officeart/2018/2/layout/IconVerticalSolidList"/>
    <dgm:cxn modelId="{3D75D77A-80DF-4FEF-82B2-1954394AB2D4}" type="presParOf" srcId="{295FCCB0-40D5-4BFA-B24B-4C4B589F7866}" destId="{4CE8E231-45F4-49C4-89E2-E3B399A2432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9DE7432-D1BB-514C-9668-04FBC097BBDF}" type="doc">
      <dgm:prSet loTypeId="urn:microsoft.com/office/officeart/2005/8/layout/radial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010E5A1-3B36-9848-B4E1-FBC1B11CF908}">
      <dgm:prSet phldrT="[Text]" custT="1"/>
      <dgm:spPr/>
      <dgm:t>
        <a:bodyPr/>
        <a:lstStyle/>
        <a:p>
          <a:r>
            <a:rPr lang="en-GB" sz="2400" dirty="0" err="1">
              <a:solidFill>
                <a:srgbClr val="FFC000"/>
              </a:solidFill>
            </a:rPr>
            <a:t>Organiz-zazione</a:t>
          </a:r>
          <a:endParaRPr lang="en-GB" sz="2400" dirty="0">
            <a:solidFill>
              <a:srgbClr val="FFC000"/>
            </a:solidFill>
          </a:endParaRPr>
        </a:p>
      </dgm:t>
    </dgm:pt>
    <dgm:pt modelId="{26856889-D7EB-614D-AF93-81DA7644E864}" type="parTrans" cxnId="{63AC9DE7-777B-5748-895B-AA69ACCBB783}">
      <dgm:prSet/>
      <dgm:spPr/>
      <dgm:t>
        <a:bodyPr/>
        <a:lstStyle/>
        <a:p>
          <a:endParaRPr lang="en-GB" sz="1600"/>
        </a:p>
      </dgm:t>
    </dgm:pt>
    <dgm:pt modelId="{163B9F6D-98D7-8D49-B6C3-5684976C5F2B}" type="sibTrans" cxnId="{63AC9DE7-777B-5748-895B-AA69ACCBB783}">
      <dgm:prSet/>
      <dgm:spPr/>
      <dgm:t>
        <a:bodyPr/>
        <a:lstStyle/>
        <a:p>
          <a:endParaRPr lang="en-GB" sz="1600"/>
        </a:p>
      </dgm:t>
    </dgm:pt>
    <dgm:pt modelId="{C27E081B-E12E-A848-8918-438D82876475}">
      <dgm:prSet phldrT="[Text]" custT="1"/>
      <dgm:spPr/>
      <dgm:t>
        <a:bodyPr/>
        <a:lstStyle/>
        <a:p>
          <a:r>
            <a:rPr lang="en-GB" sz="1600" dirty="0" err="1"/>
            <a:t>Trovare</a:t>
          </a:r>
          <a:r>
            <a:rPr lang="en-GB" sz="1600" dirty="0"/>
            <a:t> </a:t>
          </a:r>
          <a:r>
            <a:rPr lang="en-GB" sz="1600" dirty="0" err="1"/>
            <a:t>risorse</a:t>
          </a:r>
          <a:r>
            <a:rPr lang="en-GB" sz="1600" dirty="0"/>
            <a:t> per </a:t>
          </a:r>
          <a:r>
            <a:rPr lang="en-GB" sz="1600" dirty="0" err="1"/>
            <a:t>gli</a:t>
          </a:r>
          <a:r>
            <a:rPr lang="en-GB" sz="1600" dirty="0"/>
            <a:t> </a:t>
          </a:r>
          <a:r>
            <a:rPr lang="en-GB" sz="1600" dirty="0" err="1"/>
            <a:t>obiettivi</a:t>
          </a:r>
          <a:r>
            <a:rPr lang="en-GB" sz="1600" dirty="0"/>
            <a:t> </a:t>
          </a:r>
          <a:r>
            <a:rPr lang="en-GB" sz="1600" dirty="0" err="1"/>
            <a:t>desiderati</a:t>
          </a:r>
          <a:endParaRPr lang="en-GB" sz="1600" dirty="0"/>
        </a:p>
      </dgm:t>
    </dgm:pt>
    <dgm:pt modelId="{82434DFB-E19B-1B4F-BE82-296AF11053D4}" type="parTrans" cxnId="{A8913A09-A906-5045-86FE-5483167D8381}">
      <dgm:prSet custT="1"/>
      <dgm:spPr/>
      <dgm:t>
        <a:bodyPr/>
        <a:lstStyle/>
        <a:p>
          <a:endParaRPr lang="en-GB" sz="1600"/>
        </a:p>
      </dgm:t>
    </dgm:pt>
    <dgm:pt modelId="{49EFD7F4-EFE3-8645-9026-33DEF181C5E9}" type="sibTrans" cxnId="{A8913A09-A906-5045-86FE-5483167D8381}">
      <dgm:prSet/>
      <dgm:spPr/>
      <dgm:t>
        <a:bodyPr/>
        <a:lstStyle/>
        <a:p>
          <a:endParaRPr lang="en-GB" sz="1600"/>
        </a:p>
      </dgm:t>
    </dgm:pt>
    <dgm:pt modelId="{5298C9AF-77ED-B94D-8F32-AF167D31F9F8}">
      <dgm:prSet phldrT="[Text]" custT="1"/>
      <dgm:spPr/>
      <dgm:t>
        <a:bodyPr/>
        <a:lstStyle/>
        <a:p>
          <a:r>
            <a:rPr lang="en-GB" sz="1600" dirty="0" err="1"/>
            <a:t>Produrre</a:t>
          </a:r>
          <a:r>
            <a:rPr lang="en-GB" sz="1600" dirty="0"/>
            <a:t> </a:t>
          </a:r>
          <a:r>
            <a:rPr lang="en-GB" sz="1600" dirty="0" err="1"/>
            <a:t>beni</a:t>
          </a:r>
          <a:r>
            <a:rPr lang="en-GB" sz="1600" dirty="0"/>
            <a:t> e </a:t>
          </a:r>
          <a:r>
            <a:rPr lang="en-GB" sz="1600" dirty="0" err="1"/>
            <a:t>servizi</a:t>
          </a:r>
          <a:r>
            <a:rPr lang="en-GB" sz="1600" dirty="0"/>
            <a:t> in </a:t>
          </a:r>
          <a:r>
            <a:rPr lang="en-GB" sz="1600" dirty="0" err="1"/>
            <a:t>maniera</a:t>
          </a:r>
          <a:r>
            <a:rPr lang="en-GB" sz="1600" dirty="0"/>
            <a:t> </a:t>
          </a:r>
          <a:r>
            <a:rPr lang="en-GB" sz="1600" dirty="0" err="1"/>
            <a:t>efficiente</a:t>
          </a:r>
          <a:endParaRPr lang="en-GB" sz="1600" dirty="0"/>
        </a:p>
      </dgm:t>
    </dgm:pt>
    <dgm:pt modelId="{F6A5796B-AD43-A34C-A301-800CC207360A}" type="parTrans" cxnId="{A458DE73-11F7-3C45-87EB-9C757AB64E00}">
      <dgm:prSet custT="1"/>
      <dgm:spPr/>
      <dgm:t>
        <a:bodyPr/>
        <a:lstStyle/>
        <a:p>
          <a:endParaRPr lang="en-GB" sz="1600"/>
        </a:p>
      </dgm:t>
    </dgm:pt>
    <dgm:pt modelId="{6A52D60B-601B-1B4F-AB70-5CCC391734C2}" type="sibTrans" cxnId="{A458DE73-11F7-3C45-87EB-9C757AB64E00}">
      <dgm:prSet/>
      <dgm:spPr/>
      <dgm:t>
        <a:bodyPr/>
        <a:lstStyle/>
        <a:p>
          <a:endParaRPr lang="en-GB" sz="1600"/>
        </a:p>
      </dgm:t>
    </dgm:pt>
    <dgm:pt modelId="{90E0AEFC-FCA9-A44A-BC4C-A663D964D3D0}">
      <dgm:prSet phldrT="[Text]" custT="1"/>
      <dgm:spPr/>
      <dgm:t>
        <a:bodyPr/>
        <a:lstStyle/>
        <a:p>
          <a:r>
            <a:rPr lang="en-GB" sz="1600" dirty="0" err="1"/>
            <a:t>Facilitare</a:t>
          </a:r>
          <a:r>
            <a:rPr lang="en-GB" sz="1600" dirty="0"/>
            <a:t> </a:t>
          </a:r>
          <a:r>
            <a:rPr lang="en-GB" sz="1600" dirty="0" err="1"/>
            <a:t>innovazione</a:t>
          </a:r>
          <a:endParaRPr lang="en-GB" sz="1600" dirty="0"/>
        </a:p>
      </dgm:t>
    </dgm:pt>
    <dgm:pt modelId="{6776412B-69E1-0441-9512-9905DDE60DDB}" type="parTrans" cxnId="{7E232415-1416-E840-8D99-EFF7C66DEB4C}">
      <dgm:prSet custT="1"/>
      <dgm:spPr/>
      <dgm:t>
        <a:bodyPr/>
        <a:lstStyle/>
        <a:p>
          <a:endParaRPr lang="en-GB" sz="1600"/>
        </a:p>
      </dgm:t>
    </dgm:pt>
    <dgm:pt modelId="{C65F000B-8DE6-5844-BD27-A597A97D42B6}" type="sibTrans" cxnId="{7E232415-1416-E840-8D99-EFF7C66DEB4C}">
      <dgm:prSet/>
      <dgm:spPr/>
      <dgm:t>
        <a:bodyPr/>
        <a:lstStyle/>
        <a:p>
          <a:endParaRPr lang="en-GB" sz="1600"/>
        </a:p>
      </dgm:t>
    </dgm:pt>
    <dgm:pt modelId="{505E4BCF-3FFA-C84D-9E7F-E9DD78A0DA18}">
      <dgm:prSet phldrT="[Text]" custT="1"/>
      <dgm:spPr/>
      <dgm:t>
        <a:bodyPr/>
        <a:lstStyle/>
        <a:p>
          <a:r>
            <a:rPr lang="en-GB" sz="1600" dirty="0" err="1"/>
            <a:t>Utilizzare</a:t>
          </a:r>
          <a:r>
            <a:rPr lang="en-GB" sz="1600" dirty="0"/>
            <a:t> </a:t>
          </a:r>
          <a:r>
            <a:rPr lang="en-GB" sz="1600" dirty="0" err="1"/>
            <a:t>moderne</a:t>
          </a:r>
          <a:r>
            <a:rPr lang="en-GB" sz="1600" dirty="0"/>
            <a:t> </a:t>
          </a:r>
          <a:r>
            <a:rPr lang="en-GB" sz="1600" dirty="0" err="1"/>
            <a:t>tecnologie</a:t>
          </a:r>
          <a:r>
            <a:rPr lang="en-GB" sz="1600" dirty="0"/>
            <a:t> </a:t>
          </a:r>
          <a:r>
            <a:rPr lang="en-GB" sz="1600" dirty="0" err="1"/>
            <a:t>produttive</a:t>
          </a:r>
          <a:r>
            <a:rPr lang="en-GB" sz="1600" dirty="0"/>
            <a:t> e </a:t>
          </a:r>
          <a:r>
            <a:rPr lang="en-GB" sz="1600" dirty="0" err="1"/>
            <a:t>dell'informazione</a:t>
          </a:r>
          <a:endParaRPr lang="en-GB" sz="1600" dirty="0"/>
        </a:p>
      </dgm:t>
    </dgm:pt>
    <dgm:pt modelId="{D78BB18D-31B1-6D4E-A197-55E4586FF4C7}" type="parTrans" cxnId="{920149BC-9D85-694E-85A5-E6C6AF60A129}">
      <dgm:prSet custT="1"/>
      <dgm:spPr/>
      <dgm:t>
        <a:bodyPr/>
        <a:lstStyle/>
        <a:p>
          <a:endParaRPr lang="en-GB" sz="1600"/>
        </a:p>
      </dgm:t>
    </dgm:pt>
    <dgm:pt modelId="{830ECA3E-9C5C-9043-BD4D-BC9B9DA7D2A5}" type="sibTrans" cxnId="{920149BC-9D85-694E-85A5-E6C6AF60A129}">
      <dgm:prSet/>
      <dgm:spPr/>
      <dgm:t>
        <a:bodyPr/>
        <a:lstStyle/>
        <a:p>
          <a:endParaRPr lang="en-GB" sz="1600"/>
        </a:p>
      </dgm:t>
    </dgm:pt>
    <dgm:pt modelId="{A6D9D54C-1114-0047-BD51-3031CA9BC036}">
      <dgm:prSet phldrT="[Text]" custT="1"/>
      <dgm:spPr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8890" tIns="8890" rIns="8890" bIns="8890" numCol="1" spcCol="1270" anchor="ctr" anchorCtr="0"/>
        <a:lstStyle/>
        <a:p>
          <a:r>
            <a:rPr lang="en-GB" sz="1600" kern="1200" dirty="0" err="1"/>
            <a:t>Adattarsi</a:t>
          </a:r>
          <a:r>
            <a:rPr lang="en-GB" sz="1600" kern="1200" dirty="0"/>
            <a:t> </a:t>
          </a:r>
          <a:r>
            <a:rPr lang="en-GB" sz="16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all'ambiente</a:t>
          </a:r>
          <a:r>
            <a:rPr lang="en-GB" sz="1600" kern="1200" dirty="0"/>
            <a:t> in </a:t>
          </a:r>
          <a:r>
            <a:rPr lang="en-GB" sz="1600" kern="1200" dirty="0" err="1"/>
            <a:t>trasformazione</a:t>
          </a:r>
          <a:r>
            <a:rPr lang="en-GB" sz="1600" kern="1200" dirty="0"/>
            <a:t> e </a:t>
          </a:r>
          <a:r>
            <a:rPr lang="en-GB" sz="1600" kern="1200" dirty="0" err="1"/>
            <a:t>influenzarlo</a:t>
          </a:r>
          <a:endParaRPr lang="en-GB" sz="1600" kern="1200" dirty="0"/>
        </a:p>
      </dgm:t>
    </dgm:pt>
    <dgm:pt modelId="{FA521B73-2C31-AA4F-B16F-89135BBA08CA}" type="parTrans" cxnId="{C7026306-DEA1-D24F-BFB4-F129DB5174C9}">
      <dgm:prSet custT="1"/>
      <dgm:spPr/>
      <dgm:t>
        <a:bodyPr/>
        <a:lstStyle/>
        <a:p>
          <a:endParaRPr lang="en-GB" sz="1600"/>
        </a:p>
      </dgm:t>
    </dgm:pt>
    <dgm:pt modelId="{5A527D8A-D3F4-354A-8801-A6C6C81A990D}" type="sibTrans" cxnId="{C7026306-DEA1-D24F-BFB4-F129DB5174C9}">
      <dgm:prSet/>
      <dgm:spPr/>
      <dgm:t>
        <a:bodyPr/>
        <a:lstStyle/>
        <a:p>
          <a:endParaRPr lang="en-GB" sz="1600"/>
        </a:p>
      </dgm:t>
    </dgm:pt>
    <dgm:pt modelId="{DFC39DE8-A9AE-9843-9D6E-EB11E60C5B8E}">
      <dgm:prSet phldrT="[Text]" custT="1"/>
      <dgm:spPr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8890" tIns="8890" rIns="8890" bIns="889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Conciliare</a:t>
          </a:r>
          <a:r>
            <a:rPr lang="en-GB" sz="1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 le </a:t>
          </a:r>
          <a:r>
            <a:rPr lang="en-GB" sz="16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sfide</a:t>
          </a:r>
          <a:r>
            <a:rPr lang="en-GB" sz="1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, le di </a:t>
          </a:r>
          <a:r>
            <a:rPr lang="en-GB" sz="16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diversità</a:t>
          </a:r>
          <a:r>
            <a:rPr lang="en-GB" sz="1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, </a:t>
          </a:r>
          <a:r>
            <a:rPr lang="en-GB" sz="16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etica</a:t>
          </a:r>
          <a:r>
            <a:rPr lang="en-GB" sz="1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 e </a:t>
          </a:r>
          <a:r>
            <a:rPr lang="en-GB" sz="16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coordinamento</a:t>
          </a:r>
          <a:endParaRPr lang="en-GB" sz="16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3C5D83B0-76D0-AC4D-83BA-21156F42AA8F}" type="parTrans" cxnId="{D835DA1D-4670-004F-83B1-0B5665522B70}">
      <dgm:prSet custT="1"/>
      <dgm:spPr/>
      <dgm:t>
        <a:bodyPr/>
        <a:lstStyle/>
        <a:p>
          <a:endParaRPr lang="en-GB" sz="1600"/>
        </a:p>
      </dgm:t>
    </dgm:pt>
    <dgm:pt modelId="{307AF463-3AE6-F54D-A8BD-BB8111588FF3}" type="sibTrans" cxnId="{D835DA1D-4670-004F-83B1-0B5665522B70}">
      <dgm:prSet/>
      <dgm:spPr/>
      <dgm:t>
        <a:bodyPr/>
        <a:lstStyle/>
        <a:p>
          <a:endParaRPr lang="en-GB" sz="1600"/>
        </a:p>
      </dgm:t>
    </dgm:pt>
    <dgm:pt modelId="{33C32DD1-84BB-2A4D-9C0B-F82675501D83}">
      <dgm:prSet phldrT="[Text]" custT="1"/>
      <dgm:spPr/>
      <dgm:t>
        <a:bodyPr/>
        <a:lstStyle/>
        <a:p>
          <a:r>
            <a:rPr lang="en-GB" sz="1600" dirty="0" err="1"/>
            <a:t>Creare</a:t>
          </a:r>
          <a:r>
            <a:rPr lang="en-GB" sz="1600" dirty="0"/>
            <a:t> </a:t>
          </a:r>
          <a:r>
            <a:rPr lang="en-GB" sz="1600" dirty="0" err="1"/>
            <a:t>valore</a:t>
          </a:r>
          <a:r>
            <a:rPr lang="en-GB" sz="1600" dirty="0"/>
            <a:t> per </a:t>
          </a:r>
          <a:r>
            <a:rPr lang="en-GB" sz="1600" dirty="0" err="1"/>
            <a:t>azionisti</a:t>
          </a:r>
          <a:r>
            <a:rPr lang="en-GB" sz="1600" dirty="0"/>
            <a:t>, </a:t>
          </a:r>
          <a:r>
            <a:rPr lang="en-GB" sz="1600" dirty="0" err="1"/>
            <a:t>clienti</a:t>
          </a:r>
          <a:r>
            <a:rPr lang="en-GB" sz="1600" dirty="0"/>
            <a:t> e </a:t>
          </a:r>
          <a:r>
            <a:rPr lang="en-GB" sz="1600" dirty="0" err="1"/>
            <a:t>dipendedenti</a:t>
          </a:r>
          <a:r>
            <a:rPr lang="en-GB" sz="1600" dirty="0"/>
            <a:t> </a:t>
          </a:r>
        </a:p>
      </dgm:t>
    </dgm:pt>
    <dgm:pt modelId="{F681D227-A994-354F-858E-5DB56CE7C7AA}" type="parTrans" cxnId="{586E49E2-46FF-5D40-A031-7E106896A2EC}">
      <dgm:prSet custT="1"/>
      <dgm:spPr/>
      <dgm:t>
        <a:bodyPr/>
        <a:lstStyle/>
        <a:p>
          <a:endParaRPr lang="en-GB" sz="1600"/>
        </a:p>
      </dgm:t>
    </dgm:pt>
    <dgm:pt modelId="{0FAAB203-3D25-A445-B9CE-564086A9A91B}" type="sibTrans" cxnId="{586E49E2-46FF-5D40-A031-7E106896A2EC}">
      <dgm:prSet/>
      <dgm:spPr/>
      <dgm:t>
        <a:bodyPr/>
        <a:lstStyle/>
        <a:p>
          <a:endParaRPr lang="en-GB" sz="1600"/>
        </a:p>
      </dgm:t>
    </dgm:pt>
    <dgm:pt modelId="{24E73066-F58F-5C42-B965-9204103D9697}" type="pres">
      <dgm:prSet presAssocID="{F9DE7432-D1BB-514C-9668-04FBC097BBDF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15541DC-C731-9A40-811E-A14D085F8483}" type="pres">
      <dgm:prSet presAssocID="{9010E5A1-3B36-9848-B4E1-FBC1B11CF908}" presName="centerShape" presStyleLbl="node0" presStyleIdx="0" presStyleCnt="1"/>
      <dgm:spPr/>
    </dgm:pt>
    <dgm:pt modelId="{1A2FD95E-7A7C-3140-BE60-BB135ADF2416}" type="pres">
      <dgm:prSet presAssocID="{82434DFB-E19B-1B4F-BE82-296AF11053D4}" presName="Name9" presStyleLbl="parChTrans1D2" presStyleIdx="0" presStyleCnt="7"/>
      <dgm:spPr/>
    </dgm:pt>
    <dgm:pt modelId="{6E9181F9-A411-474B-B143-8E43C5985FC3}" type="pres">
      <dgm:prSet presAssocID="{82434DFB-E19B-1B4F-BE82-296AF11053D4}" presName="connTx" presStyleLbl="parChTrans1D2" presStyleIdx="0" presStyleCnt="7"/>
      <dgm:spPr/>
    </dgm:pt>
    <dgm:pt modelId="{0ECD6A3F-888E-4D45-BBD4-1948F5393E58}" type="pres">
      <dgm:prSet presAssocID="{C27E081B-E12E-A848-8918-438D82876475}" presName="node" presStyleLbl="node1" presStyleIdx="0" presStyleCnt="7" custScaleX="119484" custScaleY="111769">
        <dgm:presLayoutVars>
          <dgm:bulletEnabled val="1"/>
        </dgm:presLayoutVars>
      </dgm:prSet>
      <dgm:spPr/>
    </dgm:pt>
    <dgm:pt modelId="{9826DA7E-7567-834D-85D6-8B61DAD90458}" type="pres">
      <dgm:prSet presAssocID="{F6A5796B-AD43-A34C-A301-800CC207360A}" presName="Name9" presStyleLbl="parChTrans1D2" presStyleIdx="1" presStyleCnt="7"/>
      <dgm:spPr/>
    </dgm:pt>
    <dgm:pt modelId="{ED908407-3A07-5B4F-8D83-E9A3507E61D8}" type="pres">
      <dgm:prSet presAssocID="{F6A5796B-AD43-A34C-A301-800CC207360A}" presName="connTx" presStyleLbl="parChTrans1D2" presStyleIdx="1" presStyleCnt="7"/>
      <dgm:spPr/>
    </dgm:pt>
    <dgm:pt modelId="{94422F9B-0F83-6F4C-9951-6ED2ECDF730F}" type="pres">
      <dgm:prSet presAssocID="{5298C9AF-77ED-B94D-8F32-AF167D31F9F8}" presName="node" presStyleLbl="node1" presStyleIdx="1" presStyleCnt="7" custScaleX="117649" custScaleY="114204">
        <dgm:presLayoutVars>
          <dgm:bulletEnabled val="1"/>
        </dgm:presLayoutVars>
      </dgm:prSet>
      <dgm:spPr/>
    </dgm:pt>
    <dgm:pt modelId="{BC8A56B8-E29C-E942-BDF5-7B0587A81A6A}" type="pres">
      <dgm:prSet presAssocID="{6776412B-69E1-0441-9512-9905DDE60DDB}" presName="Name9" presStyleLbl="parChTrans1D2" presStyleIdx="2" presStyleCnt="7"/>
      <dgm:spPr/>
    </dgm:pt>
    <dgm:pt modelId="{8B05C9D1-4993-7C41-B1A2-39746E81ADD6}" type="pres">
      <dgm:prSet presAssocID="{6776412B-69E1-0441-9512-9905DDE60DDB}" presName="connTx" presStyleLbl="parChTrans1D2" presStyleIdx="2" presStyleCnt="7"/>
      <dgm:spPr/>
    </dgm:pt>
    <dgm:pt modelId="{CF9024AA-3333-D54B-B7A1-88EAD35E42AA}" type="pres">
      <dgm:prSet presAssocID="{90E0AEFC-FCA9-A44A-BC4C-A663D964D3D0}" presName="node" presStyleLbl="node1" presStyleIdx="2" presStyleCnt="7" custScaleX="118655" custScaleY="113895">
        <dgm:presLayoutVars>
          <dgm:bulletEnabled val="1"/>
        </dgm:presLayoutVars>
      </dgm:prSet>
      <dgm:spPr/>
    </dgm:pt>
    <dgm:pt modelId="{62067BD2-8676-B546-8812-EAABFDF1607E}" type="pres">
      <dgm:prSet presAssocID="{D78BB18D-31B1-6D4E-A197-55E4586FF4C7}" presName="Name9" presStyleLbl="parChTrans1D2" presStyleIdx="3" presStyleCnt="7"/>
      <dgm:spPr/>
    </dgm:pt>
    <dgm:pt modelId="{7FF51C80-9326-694B-A7CB-649FB92854D8}" type="pres">
      <dgm:prSet presAssocID="{D78BB18D-31B1-6D4E-A197-55E4586FF4C7}" presName="connTx" presStyleLbl="parChTrans1D2" presStyleIdx="3" presStyleCnt="7"/>
      <dgm:spPr/>
    </dgm:pt>
    <dgm:pt modelId="{BCF5E7F2-7AA0-AC4C-B4E2-4F1FD88971B1}" type="pres">
      <dgm:prSet presAssocID="{505E4BCF-3FFA-C84D-9E7F-E9DD78A0DA18}" presName="node" presStyleLbl="node1" presStyleIdx="3" presStyleCnt="7" custScaleX="118908" custScaleY="115078">
        <dgm:presLayoutVars>
          <dgm:bulletEnabled val="1"/>
        </dgm:presLayoutVars>
      </dgm:prSet>
      <dgm:spPr/>
    </dgm:pt>
    <dgm:pt modelId="{0587767C-02BB-A54C-94B3-5C085B57E2D4}" type="pres">
      <dgm:prSet presAssocID="{FA521B73-2C31-AA4F-B16F-89135BBA08CA}" presName="Name9" presStyleLbl="parChTrans1D2" presStyleIdx="4" presStyleCnt="7"/>
      <dgm:spPr/>
    </dgm:pt>
    <dgm:pt modelId="{9753B016-CC4E-1B47-9397-6D6339297D67}" type="pres">
      <dgm:prSet presAssocID="{FA521B73-2C31-AA4F-B16F-89135BBA08CA}" presName="connTx" presStyleLbl="parChTrans1D2" presStyleIdx="4" presStyleCnt="7"/>
      <dgm:spPr/>
    </dgm:pt>
    <dgm:pt modelId="{ABD3671C-8A90-1945-88FD-E8E9C5A7D1E1}" type="pres">
      <dgm:prSet presAssocID="{A6D9D54C-1114-0047-BD51-3031CA9BC036}" presName="node" presStyleLbl="node1" presStyleIdx="4" presStyleCnt="7" custScaleX="117811" custScaleY="115078">
        <dgm:presLayoutVars>
          <dgm:bulletEnabled val="1"/>
        </dgm:presLayoutVars>
      </dgm:prSet>
      <dgm:spPr>
        <a:xfrm>
          <a:off x="3503955" y="4217091"/>
          <a:ext cx="1804005" cy="1762155"/>
        </a:xfrm>
        <a:prstGeom prst="ellipse">
          <a:avLst/>
        </a:prstGeom>
      </dgm:spPr>
    </dgm:pt>
    <dgm:pt modelId="{CACAA80C-938B-634D-B867-25F76C112742}" type="pres">
      <dgm:prSet presAssocID="{3C5D83B0-76D0-AC4D-83BA-21156F42AA8F}" presName="Name9" presStyleLbl="parChTrans1D2" presStyleIdx="5" presStyleCnt="7"/>
      <dgm:spPr/>
    </dgm:pt>
    <dgm:pt modelId="{898AEFDE-84E5-394C-B4CC-11AD492F995C}" type="pres">
      <dgm:prSet presAssocID="{3C5D83B0-76D0-AC4D-83BA-21156F42AA8F}" presName="connTx" presStyleLbl="parChTrans1D2" presStyleIdx="5" presStyleCnt="7"/>
      <dgm:spPr/>
    </dgm:pt>
    <dgm:pt modelId="{EADDDCA7-401B-7241-9DE6-26600A4036F6}" type="pres">
      <dgm:prSet presAssocID="{DFC39DE8-A9AE-9843-9D6E-EB11E60C5B8E}" presName="node" presStyleLbl="node1" presStyleIdx="5" presStyleCnt="7" custScaleX="120428" custScaleY="114546">
        <dgm:presLayoutVars>
          <dgm:bulletEnabled val="1"/>
        </dgm:presLayoutVars>
      </dgm:prSet>
      <dgm:spPr>
        <a:xfrm>
          <a:off x="2397073" y="2773548"/>
          <a:ext cx="1531270" cy="1531270"/>
        </a:xfrm>
        <a:prstGeom prst="ellipse">
          <a:avLst/>
        </a:prstGeom>
      </dgm:spPr>
    </dgm:pt>
    <dgm:pt modelId="{46950E70-9978-E440-B4CA-8E14DF7F3CBC}" type="pres">
      <dgm:prSet presAssocID="{F681D227-A994-354F-858E-5DB56CE7C7AA}" presName="Name9" presStyleLbl="parChTrans1D2" presStyleIdx="6" presStyleCnt="7"/>
      <dgm:spPr/>
    </dgm:pt>
    <dgm:pt modelId="{73502C0B-8F70-B541-A655-A03BE0876AB9}" type="pres">
      <dgm:prSet presAssocID="{F681D227-A994-354F-858E-5DB56CE7C7AA}" presName="connTx" presStyleLbl="parChTrans1D2" presStyleIdx="6" presStyleCnt="7"/>
      <dgm:spPr/>
    </dgm:pt>
    <dgm:pt modelId="{B2C27A84-9F92-884B-B9C9-738E0BBF7B77}" type="pres">
      <dgm:prSet presAssocID="{33C32DD1-84BB-2A4D-9C0B-F82675501D83}" presName="node" presStyleLbl="node1" presStyleIdx="6" presStyleCnt="7" custScaleX="119054" custScaleY="110079">
        <dgm:presLayoutVars>
          <dgm:bulletEnabled val="1"/>
        </dgm:presLayoutVars>
      </dgm:prSet>
      <dgm:spPr/>
    </dgm:pt>
  </dgm:ptLst>
  <dgm:cxnLst>
    <dgm:cxn modelId="{C7026306-DEA1-D24F-BFB4-F129DB5174C9}" srcId="{9010E5A1-3B36-9848-B4E1-FBC1B11CF908}" destId="{A6D9D54C-1114-0047-BD51-3031CA9BC036}" srcOrd="4" destOrd="0" parTransId="{FA521B73-2C31-AA4F-B16F-89135BBA08CA}" sibTransId="{5A527D8A-D3F4-354A-8801-A6C6C81A990D}"/>
    <dgm:cxn modelId="{A8913A09-A906-5045-86FE-5483167D8381}" srcId="{9010E5A1-3B36-9848-B4E1-FBC1B11CF908}" destId="{C27E081B-E12E-A848-8918-438D82876475}" srcOrd="0" destOrd="0" parTransId="{82434DFB-E19B-1B4F-BE82-296AF11053D4}" sibTransId="{49EFD7F4-EFE3-8645-9026-33DEF181C5E9}"/>
    <dgm:cxn modelId="{7E232415-1416-E840-8D99-EFF7C66DEB4C}" srcId="{9010E5A1-3B36-9848-B4E1-FBC1B11CF908}" destId="{90E0AEFC-FCA9-A44A-BC4C-A663D964D3D0}" srcOrd="2" destOrd="0" parTransId="{6776412B-69E1-0441-9512-9905DDE60DDB}" sibTransId="{C65F000B-8DE6-5844-BD27-A597A97D42B6}"/>
    <dgm:cxn modelId="{AB5AE21C-A899-FE4C-9281-0891A3ED3A41}" type="presOf" srcId="{33C32DD1-84BB-2A4D-9C0B-F82675501D83}" destId="{B2C27A84-9F92-884B-B9C9-738E0BBF7B77}" srcOrd="0" destOrd="0" presId="urn:microsoft.com/office/officeart/2005/8/layout/radial1"/>
    <dgm:cxn modelId="{D835DA1D-4670-004F-83B1-0B5665522B70}" srcId="{9010E5A1-3B36-9848-B4E1-FBC1B11CF908}" destId="{DFC39DE8-A9AE-9843-9D6E-EB11E60C5B8E}" srcOrd="5" destOrd="0" parTransId="{3C5D83B0-76D0-AC4D-83BA-21156F42AA8F}" sibTransId="{307AF463-3AE6-F54D-A8BD-BB8111588FF3}"/>
    <dgm:cxn modelId="{766E162A-479D-8046-BD0A-1E29199322DA}" type="presOf" srcId="{82434DFB-E19B-1B4F-BE82-296AF11053D4}" destId="{1A2FD95E-7A7C-3140-BE60-BB135ADF2416}" srcOrd="0" destOrd="0" presId="urn:microsoft.com/office/officeart/2005/8/layout/radial1"/>
    <dgm:cxn modelId="{6F029A2D-EE20-264A-BE17-D39EFDD5BD56}" type="presOf" srcId="{FA521B73-2C31-AA4F-B16F-89135BBA08CA}" destId="{9753B016-CC4E-1B47-9397-6D6339297D67}" srcOrd="1" destOrd="0" presId="urn:microsoft.com/office/officeart/2005/8/layout/radial1"/>
    <dgm:cxn modelId="{B6408930-58D0-634C-9CFE-4340A247EDA0}" type="presOf" srcId="{F6A5796B-AD43-A34C-A301-800CC207360A}" destId="{9826DA7E-7567-834D-85D6-8B61DAD90458}" srcOrd="0" destOrd="0" presId="urn:microsoft.com/office/officeart/2005/8/layout/radial1"/>
    <dgm:cxn modelId="{831A2938-2BAC-F941-AB41-E26DACD7DEAA}" type="presOf" srcId="{F681D227-A994-354F-858E-5DB56CE7C7AA}" destId="{46950E70-9978-E440-B4CA-8E14DF7F3CBC}" srcOrd="0" destOrd="0" presId="urn:microsoft.com/office/officeart/2005/8/layout/radial1"/>
    <dgm:cxn modelId="{BED3734C-60DA-A240-888A-0900E3A7EC87}" type="presOf" srcId="{82434DFB-E19B-1B4F-BE82-296AF11053D4}" destId="{6E9181F9-A411-474B-B143-8E43C5985FC3}" srcOrd="1" destOrd="0" presId="urn:microsoft.com/office/officeart/2005/8/layout/radial1"/>
    <dgm:cxn modelId="{5D7C4852-8FBC-C349-BBB1-23A8C80688AC}" type="presOf" srcId="{3C5D83B0-76D0-AC4D-83BA-21156F42AA8F}" destId="{898AEFDE-84E5-394C-B4CC-11AD492F995C}" srcOrd="1" destOrd="0" presId="urn:microsoft.com/office/officeart/2005/8/layout/radial1"/>
    <dgm:cxn modelId="{ED46B762-C8E1-9043-946D-4A5EA20FA442}" type="presOf" srcId="{5298C9AF-77ED-B94D-8F32-AF167D31F9F8}" destId="{94422F9B-0F83-6F4C-9951-6ED2ECDF730F}" srcOrd="0" destOrd="0" presId="urn:microsoft.com/office/officeart/2005/8/layout/radial1"/>
    <dgm:cxn modelId="{46847A6A-2A8A-CD4A-8170-CA3251362E65}" type="presOf" srcId="{FA521B73-2C31-AA4F-B16F-89135BBA08CA}" destId="{0587767C-02BB-A54C-94B3-5C085B57E2D4}" srcOrd="0" destOrd="0" presId="urn:microsoft.com/office/officeart/2005/8/layout/radial1"/>
    <dgm:cxn modelId="{A458DE73-11F7-3C45-87EB-9C757AB64E00}" srcId="{9010E5A1-3B36-9848-B4E1-FBC1B11CF908}" destId="{5298C9AF-77ED-B94D-8F32-AF167D31F9F8}" srcOrd="1" destOrd="0" parTransId="{F6A5796B-AD43-A34C-A301-800CC207360A}" sibTransId="{6A52D60B-601B-1B4F-AB70-5CCC391734C2}"/>
    <dgm:cxn modelId="{01FAD17F-1016-F646-9229-63ABAD4F0EC6}" type="presOf" srcId="{A6D9D54C-1114-0047-BD51-3031CA9BC036}" destId="{ABD3671C-8A90-1945-88FD-E8E9C5A7D1E1}" srcOrd="0" destOrd="0" presId="urn:microsoft.com/office/officeart/2005/8/layout/radial1"/>
    <dgm:cxn modelId="{7B11DD8A-AAA9-2446-985B-038A82A84A4F}" type="presOf" srcId="{D78BB18D-31B1-6D4E-A197-55E4586FF4C7}" destId="{7FF51C80-9326-694B-A7CB-649FB92854D8}" srcOrd="1" destOrd="0" presId="urn:microsoft.com/office/officeart/2005/8/layout/radial1"/>
    <dgm:cxn modelId="{E0FBAFA1-B3A6-3D4D-80BE-73A82B1325D6}" type="presOf" srcId="{F681D227-A994-354F-858E-5DB56CE7C7AA}" destId="{73502C0B-8F70-B541-A655-A03BE0876AB9}" srcOrd="1" destOrd="0" presId="urn:microsoft.com/office/officeart/2005/8/layout/radial1"/>
    <dgm:cxn modelId="{CDDCD6A3-A429-584F-A878-A27CBBBF42AF}" type="presOf" srcId="{3C5D83B0-76D0-AC4D-83BA-21156F42AA8F}" destId="{CACAA80C-938B-634D-B867-25F76C112742}" srcOrd="0" destOrd="0" presId="urn:microsoft.com/office/officeart/2005/8/layout/radial1"/>
    <dgm:cxn modelId="{FD8F09A6-836D-3D43-84F6-DB83595FF58A}" type="presOf" srcId="{DFC39DE8-A9AE-9843-9D6E-EB11E60C5B8E}" destId="{EADDDCA7-401B-7241-9DE6-26600A4036F6}" srcOrd="0" destOrd="0" presId="urn:microsoft.com/office/officeart/2005/8/layout/radial1"/>
    <dgm:cxn modelId="{C15BC1A9-C3CF-0741-B664-C9E515A0420F}" type="presOf" srcId="{F6A5796B-AD43-A34C-A301-800CC207360A}" destId="{ED908407-3A07-5B4F-8D83-E9A3507E61D8}" srcOrd="1" destOrd="0" presId="urn:microsoft.com/office/officeart/2005/8/layout/radial1"/>
    <dgm:cxn modelId="{72683CBB-CBCB-5A46-ABED-112EA5CC771A}" type="presOf" srcId="{6776412B-69E1-0441-9512-9905DDE60DDB}" destId="{8B05C9D1-4993-7C41-B1A2-39746E81ADD6}" srcOrd="1" destOrd="0" presId="urn:microsoft.com/office/officeart/2005/8/layout/radial1"/>
    <dgm:cxn modelId="{920149BC-9D85-694E-85A5-E6C6AF60A129}" srcId="{9010E5A1-3B36-9848-B4E1-FBC1B11CF908}" destId="{505E4BCF-3FFA-C84D-9E7F-E9DD78A0DA18}" srcOrd="3" destOrd="0" parTransId="{D78BB18D-31B1-6D4E-A197-55E4586FF4C7}" sibTransId="{830ECA3E-9C5C-9043-BD4D-BC9B9DA7D2A5}"/>
    <dgm:cxn modelId="{5E73B3BD-7EEF-B844-8964-1460F9A99D57}" type="presOf" srcId="{6776412B-69E1-0441-9512-9905DDE60DDB}" destId="{BC8A56B8-E29C-E942-BDF5-7B0587A81A6A}" srcOrd="0" destOrd="0" presId="urn:microsoft.com/office/officeart/2005/8/layout/radial1"/>
    <dgm:cxn modelId="{3AB8DDBD-D843-3B4B-B50D-91C9BA72D8CB}" type="presOf" srcId="{90E0AEFC-FCA9-A44A-BC4C-A663D964D3D0}" destId="{CF9024AA-3333-D54B-B7A1-88EAD35E42AA}" srcOrd="0" destOrd="0" presId="urn:microsoft.com/office/officeart/2005/8/layout/radial1"/>
    <dgm:cxn modelId="{A8643CBE-4424-0B44-BE0E-E65ADCC66BE9}" type="presOf" srcId="{D78BB18D-31B1-6D4E-A197-55E4586FF4C7}" destId="{62067BD2-8676-B546-8812-EAABFDF1607E}" srcOrd="0" destOrd="0" presId="urn:microsoft.com/office/officeart/2005/8/layout/radial1"/>
    <dgm:cxn modelId="{586E49E2-46FF-5D40-A031-7E106896A2EC}" srcId="{9010E5A1-3B36-9848-B4E1-FBC1B11CF908}" destId="{33C32DD1-84BB-2A4D-9C0B-F82675501D83}" srcOrd="6" destOrd="0" parTransId="{F681D227-A994-354F-858E-5DB56CE7C7AA}" sibTransId="{0FAAB203-3D25-A445-B9CE-564086A9A91B}"/>
    <dgm:cxn modelId="{E88FB4E6-A0D3-FA4F-AE8C-F43FD2ED2BDA}" type="presOf" srcId="{C27E081B-E12E-A848-8918-438D82876475}" destId="{0ECD6A3F-888E-4D45-BBD4-1948F5393E58}" srcOrd="0" destOrd="0" presId="urn:microsoft.com/office/officeart/2005/8/layout/radial1"/>
    <dgm:cxn modelId="{63AC9DE7-777B-5748-895B-AA69ACCBB783}" srcId="{F9DE7432-D1BB-514C-9668-04FBC097BBDF}" destId="{9010E5A1-3B36-9848-B4E1-FBC1B11CF908}" srcOrd="0" destOrd="0" parTransId="{26856889-D7EB-614D-AF93-81DA7644E864}" sibTransId="{163B9F6D-98D7-8D49-B6C3-5684976C5F2B}"/>
    <dgm:cxn modelId="{A2767FF5-FB44-B64F-8EFC-06606B77AC9D}" type="presOf" srcId="{F9DE7432-D1BB-514C-9668-04FBC097BBDF}" destId="{24E73066-F58F-5C42-B965-9204103D9697}" srcOrd="0" destOrd="0" presId="urn:microsoft.com/office/officeart/2005/8/layout/radial1"/>
    <dgm:cxn modelId="{4DCAC3F9-6EE1-4742-B2AE-E56BC77E19B1}" type="presOf" srcId="{505E4BCF-3FFA-C84D-9E7F-E9DD78A0DA18}" destId="{BCF5E7F2-7AA0-AC4C-B4E2-4F1FD88971B1}" srcOrd="0" destOrd="0" presId="urn:microsoft.com/office/officeart/2005/8/layout/radial1"/>
    <dgm:cxn modelId="{0C7D4FFF-7DB1-DE4A-B584-FCA6DEB8410D}" type="presOf" srcId="{9010E5A1-3B36-9848-B4E1-FBC1B11CF908}" destId="{415541DC-C731-9A40-811E-A14D085F8483}" srcOrd="0" destOrd="0" presId="urn:microsoft.com/office/officeart/2005/8/layout/radial1"/>
    <dgm:cxn modelId="{929F66A9-9CDD-B04A-944E-C168B978370A}" type="presParOf" srcId="{24E73066-F58F-5C42-B965-9204103D9697}" destId="{415541DC-C731-9A40-811E-A14D085F8483}" srcOrd="0" destOrd="0" presId="urn:microsoft.com/office/officeart/2005/8/layout/radial1"/>
    <dgm:cxn modelId="{EC44FE74-0587-A948-8165-684CFF257D7E}" type="presParOf" srcId="{24E73066-F58F-5C42-B965-9204103D9697}" destId="{1A2FD95E-7A7C-3140-BE60-BB135ADF2416}" srcOrd="1" destOrd="0" presId="urn:microsoft.com/office/officeart/2005/8/layout/radial1"/>
    <dgm:cxn modelId="{94063E58-272F-FB45-8CD1-98113AD0AF77}" type="presParOf" srcId="{1A2FD95E-7A7C-3140-BE60-BB135ADF2416}" destId="{6E9181F9-A411-474B-B143-8E43C5985FC3}" srcOrd="0" destOrd="0" presId="urn:microsoft.com/office/officeart/2005/8/layout/radial1"/>
    <dgm:cxn modelId="{A621DD3B-7D2C-7B4C-8EE5-3DC2F8805407}" type="presParOf" srcId="{24E73066-F58F-5C42-B965-9204103D9697}" destId="{0ECD6A3F-888E-4D45-BBD4-1948F5393E58}" srcOrd="2" destOrd="0" presId="urn:microsoft.com/office/officeart/2005/8/layout/radial1"/>
    <dgm:cxn modelId="{D28B07D1-55BB-C74E-A305-2FA56C4C878D}" type="presParOf" srcId="{24E73066-F58F-5C42-B965-9204103D9697}" destId="{9826DA7E-7567-834D-85D6-8B61DAD90458}" srcOrd="3" destOrd="0" presId="urn:microsoft.com/office/officeart/2005/8/layout/radial1"/>
    <dgm:cxn modelId="{B0C000F1-9FB4-A24A-AEEA-6C23ACFDA8F4}" type="presParOf" srcId="{9826DA7E-7567-834D-85D6-8B61DAD90458}" destId="{ED908407-3A07-5B4F-8D83-E9A3507E61D8}" srcOrd="0" destOrd="0" presId="urn:microsoft.com/office/officeart/2005/8/layout/radial1"/>
    <dgm:cxn modelId="{B4BF047F-32FE-E14B-B49C-062F66FE0A8B}" type="presParOf" srcId="{24E73066-F58F-5C42-B965-9204103D9697}" destId="{94422F9B-0F83-6F4C-9951-6ED2ECDF730F}" srcOrd="4" destOrd="0" presId="urn:microsoft.com/office/officeart/2005/8/layout/radial1"/>
    <dgm:cxn modelId="{96E03001-C331-1540-BFE5-AEE922955F5D}" type="presParOf" srcId="{24E73066-F58F-5C42-B965-9204103D9697}" destId="{BC8A56B8-E29C-E942-BDF5-7B0587A81A6A}" srcOrd="5" destOrd="0" presId="urn:microsoft.com/office/officeart/2005/8/layout/radial1"/>
    <dgm:cxn modelId="{FE3146A4-99A3-BD4D-9BB3-0FCF0A4670D5}" type="presParOf" srcId="{BC8A56B8-E29C-E942-BDF5-7B0587A81A6A}" destId="{8B05C9D1-4993-7C41-B1A2-39746E81ADD6}" srcOrd="0" destOrd="0" presId="urn:microsoft.com/office/officeart/2005/8/layout/radial1"/>
    <dgm:cxn modelId="{E4075517-A0B0-0B40-8624-F2785867C619}" type="presParOf" srcId="{24E73066-F58F-5C42-B965-9204103D9697}" destId="{CF9024AA-3333-D54B-B7A1-88EAD35E42AA}" srcOrd="6" destOrd="0" presId="urn:microsoft.com/office/officeart/2005/8/layout/radial1"/>
    <dgm:cxn modelId="{439C21C0-5955-F140-B30B-6B2F2DEE21BD}" type="presParOf" srcId="{24E73066-F58F-5C42-B965-9204103D9697}" destId="{62067BD2-8676-B546-8812-EAABFDF1607E}" srcOrd="7" destOrd="0" presId="urn:microsoft.com/office/officeart/2005/8/layout/radial1"/>
    <dgm:cxn modelId="{43676CE7-5818-7141-8BEE-B1E8AA0638A0}" type="presParOf" srcId="{62067BD2-8676-B546-8812-EAABFDF1607E}" destId="{7FF51C80-9326-694B-A7CB-649FB92854D8}" srcOrd="0" destOrd="0" presId="urn:microsoft.com/office/officeart/2005/8/layout/radial1"/>
    <dgm:cxn modelId="{3FD3F243-ED27-3345-873B-5247D1316C67}" type="presParOf" srcId="{24E73066-F58F-5C42-B965-9204103D9697}" destId="{BCF5E7F2-7AA0-AC4C-B4E2-4F1FD88971B1}" srcOrd="8" destOrd="0" presId="urn:microsoft.com/office/officeart/2005/8/layout/radial1"/>
    <dgm:cxn modelId="{E3DCDF09-B5DB-414F-9B1B-4F417A93D736}" type="presParOf" srcId="{24E73066-F58F-5C42-B965-9204103D9697}" destId="{0587767C-02BB-A54C-94B3-5C085B57E2D4}" srcOrd="9" destOrd="0" presId="urn:microsoft.com/office/officeart/2005/8/layout/radial1"/>
    <dgm:cxn modelId="{C29A070B-F1C0-A74B-AC0D-04255415CAE7}" type="presParOf" srcId="{0587767C-02BB-A54C-94B3-5C085B57E2D4}" destId="{9753B016-CC4E-1B47-9397-6D6339297D67}" srcOrd="0" destOrd="0" presId="urn:microsoft.com/office/officeart/2005/8/layout/radial1"/>
    <dgm:cxn modelId="{D0D42222-F304-E243-A905-33A9D994EAEA}" type="presParOf" srcId="{24E73066-F58F-5C42-B965-9204103D9697}" destId="{ABD3671C-8A90-1945-88FD-E8E9C5A7D1E1}" srcOrd="10" destOrd="0" presId="urn:microsoft.com/office/officeart/2005/8/layout/radial1"/>
    <dgm:cxn modelId="{8A31A25B-E7F8-B946-A8C9-4379B2EF4C9A}" type="presParOf" srcId="{24E73066-F58F-5C42-B965-9204103D9697}" destId="{CACAA80C-938B-634D-B867-25F76C112742}" srcOrd="11" destOrd="0" presId="urn:microsoft.com/office/officeart/2005/8/layout/radial1"/>
    <dgm:cxn modelId="{487A9A25-956D-AA4F-BF0A-4ED4B62784D1}" type="presParOf" srcId="{CACAA80C-938B-634D-B867-25F76C112742}" destId="{898AEFDE-84E5-394C-B4CC-11AD492F995C}" srcOrd="0" destOrd="0" presId="urn:microsoft.com/office/officeart/2005/8/layout/radial1"/>
    <dgm:cxn modelId="{5B5F4AD0-F327-5940-8CBC-31C894EA6A09}" type="presParOf" srcId="{24E73066-F58F-5C42-B965-9204103D9697}" destId="{EADDDCA7-401B-7241-9DE6-26600A4036F6}" srcOrd="12" destOrd="0" presId="urn:microsoft.com/office/officeart/2005/8/layout/radial1"/>
    <dgm:cxn modelId="{89DE63DD-42A9-AE40-9022-5D7DAE9E1FDF}" type="presParOf" srcId="{24E73066-F58F-5C42-B965-9204103D9697}" destId="{46950E70-9978-E440-B4CA-8E14DF7F3CBC}" srcOrd="13" destOrd="0" presId="urn:microsoft.com/office/officeart/2005/8/layout/radial1"/>
    <dgm:cxn modelId="{1DF42DEF-B00E-0F48-AA6D-597FDB308CED}" type="presParOf" srcId="{46950E70-9978-E440-B4CA-8E14DF7F3CBC}" destId="{73502C0B-8F70-B541-A655-A03BE0876AB9}" srcOrd="0" destOrd="0" presId="urn:microsoft.com/office/officeart/2005/8/layout/radial1"/>
    <dgm:cxn modelId="{09F1D43D-27D3-4342-9EDD-EC8BF8EE9434}" type="presParOf" srcId="{24E73066-F58F-5C42-B965-9204103D9697}" destId="{B2C27A84-9F92-884B-B9C9-738E0BBF7B77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AE48472-01A0-4634-BD96-67164A4F479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6_2" csCatId="accent6" phldr="1"/>
      <dgm:spPr/>
      <dgm:t>
        <a:bodyPr/>
        <a:lstStyle/>
        <a:p>
          <a:endParaRPr lang="en-US"/>
        </a:p>
      </dgm:t>
    </dgm:pt>
    <dgm:pt modelId="{8A3A5D50-77D2-4B96-970B-13DFBEEAD23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 err="1">
              <a:solidFill>
                <a:schemeClr val="tx1"/>
              </a:solidFill>
            </a:rPr>
            <a:t>Formalizzazione</a:t>
          </a:r>
          <a:r>
            <a:rPr lang="en-US" sz="2400" dirty="0">
              <a:solidFill>
                <a:schemeClr val="tx1"/>
              </a:solidFill>
            </a:rPr>
            <a:t> </a:t>
          </a:r>
          <a:r>
            <a:rPr lang="en-US" sz="2400" dirty="0" err="1">
              <a:solidFill>
                <a:schemeClr val="tx1"/>
              </a:solidFill>
            </a:rPr>
            <a:t>dell’O</a:t>
          </a:r>
          <a:r>
            <a:rPr lang="en-US" sz="2400" dirty="0">
              <a:solidFill>
                <a:schemeClr val="tx1"/>
              </a:solidFill>
            </a:rPr>
            <a:t>. in </a:t>
          </a:r>
          <a:r>
            <a:rPr lang="en-US" sz="2400" dirty="0" err="1">
              <a:solidFill>
                <a:schemeClr val="tx1"/>
              </a:solidFill>
            </a:rPr>
            <a:t>documentazione</a:t>
          </a:r>
          <a:r>
            <a:rPr lang="en-US" sz="2400" dirty="0">
              <a:solidFill>
                <a:schemeClr val="tx1"/>
              </a:solidFill>
            </a:rPr>
            <a:t> </a:t>
          </a:r>
          <a:r>
            <a:rPr lang="en-US" sz="2400" dirty="0" err="1">
              <a:solidFill>
                <a:schemeClr val="tx1"/>
              </a:solidFill>
            </a:rPr>
            <a:t>comprendente</a:t>
          </a:r>
          <a:r>
            <a:rPr lang="en-US" sz="2400" dirty="0">
              <a:solidFill>
                <a:schemeClr val="tx1"/>
              </a:solidFill>
            </a:rPr>
            <a:t>:</a:t>
          </a:r>
          <a:endParaRPr lang="en-US" sz="2400" dirty="0"/>
        </a:p>
      </dgm:t>
    </dgm:pt>
    <dgm:pt modelId="{476F2C70-EAA3-493C-BF54-857FCD5460D8}" type="parTrans" cxnId="{33BE1013-3E17-4F9F-BBB2-B9A94F201BC9}">
      <dgm:prSet/>
      <dgm:spPr/>
      <dgm:t>
        <a:bodyPr/>
        <a:lstStyle/>
        <a:p>
          <a:endParaRPr lang="en-US"/>
        </a:p>
      </dgm:t>
    </dgm:pt>
    <dgm:pt modelId="{09E4D7A9-AC7B-4730-949D-43A7A18239DA}" type="sibTrans" cxnId="{33BE1013-3E17-4F9F-BBB2-B9A94F201BC9}">
      <dgm:prSet/>
      <dgm:spPr/>
      <dgm:t>
        <a:bodyPr/>
        <a:lstStyle/>
        <a:p>
          <a:endParaRPr lang="en-US"/>
        </a:p>
      </dgm:t>
    </dgm:pt>
    <dgm:pt modelId="{81A5DEE5-D2D3-48C1-8C1B-B07BA362B0E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800" dirty="0">
              <a:solidFill>
                <a:schemeClr val="tx1"/>
              </a:solidFill>
            </a:rPr>
            <a:t>P</a:t>
          </a:r>
          <a:r>
            <a:rPr lang="en-US" sz="1800" dirty="0" err="1">
              <a:solidFill>
                <a:schemeClr val="tx1"/>
              </a:solidFill>
            </a:rPr>
            <a:t>rocedure</a:t>
          </a:r>
          <a:endParaRPr lang="en-US" sz="1800" dirty="0"/>
        </a:p>
      </dgm:t>
    </dgm:pt>
    <dgm:pt modelId="{5EFD3AD7-514D-4F88-8F50-78958BC19CBC}" type="parTrans" cxnId="{F373B9D6-30B2-4C2F-A43C-B561CE0B3E71}">
      <dgm:prSet/>
      <dgm:spPr/>
      <dgm:t>
        <a:bodyPr/>
        <a:lstStyle/>
        <a:p>
          <a:endParaRPr lang="en-US"/>
        </a:p>
      </dgm:t>
    </dgm:pt>
    <dgm:pt modelId="{BC39E62A-E4C3-4D1F-AAC4-A02DDC585618}" type="sibTrans" cxnId="{F373B9D6-30B2-4C2F-A43C-B561CE0B3E71}">
      <dgm:prSet/>
      <dgm:spPr/>
      <dgm:t>
        <a:bodyPr/>
        <a:lstStyle/>
        <a:p>
          <a:endParaRPr lang="en-US"/>
        </a:p>
      </dgm:t>
    </dgm:pt>
    <dgm:pt modelId="{0BE0D511-C794-416E-9EBD-B2405FA81A0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>
              <a:solidFill>
                <a:schemeClr val="tx1"/>
              </a:solidFill>
            </a:rPr>
            <a:t>Specializzazione</a:t>
          </a:r>
          <a:r>
            <a:rPr lang="en-US" dirty="0">
              <a:solidFill>
                <a:schemeClr val="tx1"/>
              </a:solidFill>
            </a:rPr>
            <a:t> (</a:t>
          </a:r>
          <a:r>
            <a:rPr lang="en-US" dirty="0" err="1">
              <a:solidFill>
                <a:schemeClr val="tx1"/>
              </a:solidFill>
            </a:rPr>
            <a:t>differenziazione</a:t>
          </a:r>
          <a:r>
            <a:rPr lang="en-US" dirty="0">
              <a:solidFill>
                <a:schemeClr val="tx1"/>
              </a:solidFill>
            </a:rPr>
            <a:t>): </a:t>
          </a:r>
          <a:endParaRPr lang="en-US" dirty="0"/>
        </a:p>
      </dgm:t>
    </dgm:pt>
    <dgm:pt modelId="{02E61AD6-EF84-4DAF-8F0A-3BF4BC2DB283}" type="parTrans" cxnId="{9CCC2C77-D7C2-44BC-8B7E-E717B12FB00C}">
      <dgm:prSet/>
      <dgm:spPr/>
      <dgm:t>
        <a:bodyPr/>
        <a:lstStyle/>
        <a:p>
          <a:endParaRPr lang="en-US"/>
        </a:p>
      </dgm:t>
    </dgm:pt>
    <dgm:pt modelId="{C0D0289F-6730-4D61-A054-DA7A744204F2}" type="sibTrans" cxnId="{9CCC2C77-D7C2-44BC-8B7E-E717B12FB00C}">
      <dgm:prSet/>
      <dgm:spPr/>
      <dgm:t>
        <a:bodyPr/>
        <a:lstStyle/>
        <a:p>
          <a:endParaRPr lang="en-US"/>
        </a:p>
      </dgm:t>
    </dgm:pt>
    <dgm:pt modelId="{F44DA1C6-844C-4CC4-B55D-903118D073F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800" dirty="0">
              <a:solidFill>
                <a:schemeClr val="tx1"/>
              </a:solidFill>
            </a:rPr>
            <a:t>D</a:t>
          </a:r>
          <a:r>
            <a:rPr lang="en-US" sz="1800" dirty="0" err="1">
              <a:solidFill>
                <a:schemeClr val="tx1"/>
              </a:solidFill>
            </a:rPr>
            <a:t>ivisione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sociale</a:t>
          </a:r>
          <a:r>
            <a:rPr lang="en-US" sz="1800" dirty="0">
              <a:solidFill>
                <a:schemeClr val="tx1"/>
              </a:solidFill>
            </a:rPr>
            <a:t> del </a:t>
          </a:r>
          <a:r>
            <a:rPr lang="en-US" sz="1800" dirty="0" err="1">
              <a:solidFill>
                <a:schemeClr val="tx1"/>
              </a:solidFill>
            </a:rPr>
            <a:t>lavoro</a:t>
          </a:r>
          <a:r>
            <a:rPr lang="en-US" sz="1800" dirty="0">
              <a:solidFill>
                <a:schemeClr val="tx1"/>
              </a:solidFill>
            </a:rPr>
            <a:t> (chi fa </a:t>
          </a:r>
          <a:r>
            <a:rPr lang="en-US" sz="1800" dirty="0" err="1">
              <a:solidFill>
                <a:schemeClr val="tx1"/>
              </a:solidFill>
            </a:rPr>
            <a:t>che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cosa</a:t>
          </a:r>
          <a:r>
            <a:rPr lang="en-US" sz="1800" dirty="0">
              <a:solidFill>
                <a:schemeClr val="tx1"/>
              </a:solidFill>
            </a:rPr>
            <a:t>…)</a:t>
          </a:r>
          <a:endParaRPr lang="en-US" sz="1800" dirty="0"/>
        </a:p>
      </dgm:t>
    </dgm:pt>
    <dgm:pt modelId="{463DEA72-33E3-40D9-A45D-23F8E99A6847}" type="parTrans" cxnId="{A9B2B16F-54E6-4188-BDD7-AAA67B88326C}">
      <dgm:prSet/>
      <dgm:spPr/>
      <dgm:t>
        <a:bodyPr/>
        <a:lstStyle/>
        <a:p>
          <a:endParaRPr lang="en-US"/>
        </a:p>
      </dgm:t>
    </dgm:pt>
    <dgm:pt modelId="{1818BA09-CD98-4CC5-90C6-8191A20D48DA}" type="sibTrans" cxnId="{A9B2B16F-54E6-4188-BDD7-AAA67B88326C}">
      <dgm:prSet/>
      <dgm:spPr/>
      <dgm:t>
        <a:bodyPr/>
        <a:lstStyle/>
        <a:p>
          <a:endParaRPr lang="en-US"/>
        </a:p>
      </dgm:t>
    </dgm:pt>
    <dgm:pt modelId="{92307BFA-1F3A-D14E-8DF3-5FFE1083A63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800" dirty="0">
              <a:solidFill>
                <a:schemeClr val="tx1"/>
              </a:solidFill>
            </a:rPr>
            <a:t>M</a:t>
          </a:r>
          <a:r>
            <a:rPr lang="en-US" sz="1800" dirty="0" err="1">
              <a:solidFill>
                <a:schemeClr val="tx1"/>
              </a:solidFill>
            </a:rPr>
            <a:t>ansionari</a:t>
          </a:r>
          <a:endParaRPr lang="en-US" sz="1800" dirty="0">
            <a:solidFill>
              <a:schemeClr val="tx1"/>
            </a:solidFill>
          </a:endParaRPr>
        </a:p>
      </dgm:t>
    </dgm:pt>
    <dgm:pt modelId="{21556A93-47E0-D347-A273-FFC01526315F}" type="parTrans" cxnId="{BE90306D-4B35-7B4A-8805-9D2CAF64EF68}">
      <dgm:prSet/>
      <dgm:spPr/>
      <dgm:t>
        <a:bodyPr/>
        <a:lstStyle/>
        <a:p>
          <a:endParaRPr lang="en-GB"/>
        </a:p>
      </dgm:t>
    </dgm:pt>
    <dgm:pt modelId="{F0AAABB5-F26C-0C4A-9491-2AB67E6AF4C6}" type="sibTrans" cxnId="{BE90306D-4B35-7B4A-8805-9D2CAF64EF68}">
      <dgm:prSet/>
      <dgm:spPr/>
      <dgm:t>
        <a:bodyPr/>
        <a:lstStyle/>
        <a:p>
          <a:endParaRPr lang="en-GB"/>
        </a:p>
      </dgm:t>
    </dgm:pt>
    <dgm:pt modelId="{3D90DD77-6A2E-4B42-A14B-7586911C2ED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800" dirty="0">
              <a:solidFill>
                <a:schemeClr val="tx1"/>
              </a:solidFill>
            </a:rPr>
            <a:t>R</a:t>
          </a:r>
          <a:r>
            <a:rPr lang="en-US" sz="1800" dirty="0" err="1">
              <a:solidFill>
                <a:schemeClr val="tx1"/>
              </a:solidFill>
            </a:rPr>
            <a:t>egolamenti</a:t>
          </a:r>
          <a:endParaRPr lang="en-US" sz="1800" dirty="0">
            <a:solidFill>
              <a:schemeClr val="tx1"/>
            </a:solidFill>
          </a:endParaRPr>
        </a:p>
      </dgm:t>
    </dgm:pt>
    <dgm:pt modelId="{D7BA9F89-7CC0-4A4F-BDCE-23D955669346}" type="parTrans" cxnId="{9D2D25FD-B937-A94F-8B99-2141ADCA7C56}">
      <dgm:prSet/>
      <dgm:spPr/>
      <dgm:t>
        <a:bodyPr/>
        <a:lstStyle/>
        <a:p>
          <a:endParaRPr lang="en-GB"/>
        </a:p>
      </dgm:t>
    </dgm:pt>
    <dgm:pt modelId="{1C419696-5007-254A-AFEC-0458442BE312}" type="sibTrans" cxnId="{9D2D25FD-B937-A94F-8B99-2141ADCA7C56}">
      <dgm:prSet/>
      <dgm:spPr/>
      <dgm:t>
        <a:bodyPr/>
        <a:lstStyle/>
        <a:p>
          <a:endParaRPr lang="en-GB"/>
        </a:p>
      </dgm:t>
    </dgm:pt>
    <dgm:pt modelId="{AF5FA35B-D80C-FF48-9AF3-09AC524E38E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800" dirty="0">
              <a:solidFill>
                <a:schemeClr val="tx1"/>
              </a:solidFill>
            </a:rPr>
            <a:t>M</a:t>
          </a:r>
          <a:r>
            <a:rPr lang="en-US" sz="1800" dirty="0" err="1">
              <a:solidFill>
                <a:schemeClr val="tx1"/>
              </a:solidFill>
            </a:rPr>
            <a:t>anuali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sulle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linee</a:t>
          </a:r>
          <a:r>
            <a:rPr lang="en-US" sz="1800" dirty="0">
              <a:solidFill>
                <a:schemeClr val="tx1"/>
              </a:solidFill>
            </a:rPr>
            <a:t> di </a:t>
          </a:r>
          <a:r>
            <a:rPr lang="en-US" sz="1800" dirty="0" err="1">
              <a:solidFill>
                <a:schemeClr val="tx1"/>
              </a:solidFill>
            </a:rPr>
            <a:t>condotta</a:t>
          </a:r>
          <a:r>
            <a:rPr lang="en-US" sz="1800" dirty="0">
              <a:solidFill>
                <a:schemeClr val="tx1"/>
              </a:solidFill>
            </a:rPr>
            <a:t> (privacy, </a:t>
          </a:r>
          <a:r>
            <a:rPr lang="en-US" sz="1800" dirty="0" err="1">
              <a:solidFill>
                <a:schemeClr val="tx1"/>
              </a:solidFill>
            </a:rPr>
            <a:t>pratiche</a:t>
          </a:r>
          <a:r>
            <a:rPr lang="en-US" sz="1800" dirty="0">
              <a:solidFill>
                <a:schemeClr val="tx1"/>
              </a:solidFill>
            </a:rPr>
            <a:t> definite)</a:t>
          </a:r>
        </a:p>
      </dgm:t>
    </dgm:pt>
    <dgm:pt modelId="{3ED0D314-DFB3-C442-A3FC-280B01E72D67}" type="parTrans" cxnId="{2D079470-27A3-434E-A56A-3D0CC8CFBBBE}">
      <dgm:prSet/>
      <dgm:spPr/>
      <dgm:t>
        <a:bodyPr/>
        <a:lstStyle/>
        <a:p>
          <a:endParaRPr lang="en-GB"/>
        </a:p>
      </dgm:t>
    </dgm:pt>
    <dgm:pt modelId="{C40A321F-69DD-A447-A7F4-79408F1ED65C}" type="sibTrans" cxnId="{2D079470-27A3-434E-A56A-3D0CC8CFBBBE}">
      <dgm:prSet/>
      <dgm:spPr/>
      <dgm:t>
        <a:bodyPr/>
        <a:lstStyle/>
        <a:p>
          <a:endParaRPr lang="en-GB"/>
        </a:p>
      </dgm:t>
    </dgm:pt>
    <dgm:pt modelId="{32A35C9F-DD50-9A43-8D4B-A88C4EDC409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 err="1">
              <a:solidFill>
                <a:schemeClr val="tx1"/>
              </a:solidFill>
            </a:rPr>
            <a:t>Adesione</a:t>
          </a:r>
          <a:r>
            <a:rPr lang="en-US" sz="1800" dirty="0">
              <a:solidFill>
                <a:schemeClr val="tx1"/>
              </a:solidFill>
            </a:rPr>
            <a:t> a </a:t>
          </a:r>
          <a:r>
            <a:rPr lang="en-US" sz="1800" dirty="0" err="1">
              <a:solidFill>
                <a:schemeClr val="tx1"/>
              </a:solidFill>
            </a:rPr>
            <a:t>marchi</a:t>
          </a:r>
          <a:r>
            <a:rPr lang="en-US" sz="1800" dirty="0">
              <a:solidFill>
                <a:schemeClr val="tx1"/>
              </a:solidFill>
            </a:rPr>
            <a:t> e </a:t>
          </a:r>
          <a:r>
            <a:rPr lang="en-US" sz="1800" dirty="0" err="1">
              <a:solidFill>
                <a:schemeClr val="tx1"/>
              </a:solidFill>
            </a:rPr>
            <a:t>disciplinari</a:t>
          </a:r>
          <a:r>
            <a:rPr lang="en-US" sz="1800" dirty="0">
              <a:solidFill>
                <a:schemeClr val="tx1"/>
              </a:solidFill>
            </a:rPr>
            <a:t>;</a:t>
          </a:r>
        </a:p>
      </dgm:t>
    </dgm:pt>
    <dgm:pt modelId="{CCE9DE30-CA01-C743-99E4-739069E6572A}" type="parTrans" cxnId="{C0469518-835C-D848-A88B-85859EF03921}">
      <dgm:prSet/>
      <dgm:spPr/>
      <dgm:t>
        <a:bodyPr/>
        <a:lstStyle/>
        <a:p>
          <a:endParaRPr lang="en-GB"/>
        </a:p>
      </dgm:t>
    </dgm:pt>
    <dgm:pt modelId="{F8A63FF1-5F34-604E-A732-680FA1D9CCBD}" type="sibTrans" cxnId="{C0469518-835C-D848-A88B-85859EF03921}">
      <dgm:prSet/>
      <dgm:spPr/>
      <dgm:t>
        <a:bodyPr/>
        <a:lstStyle/>
        <a:p>
          <a:endParaRPr lang="en-GB"/>
        </a:p>
      </dgm:t>
    </dgm:pt>
    <dgm:pt modelId="{ABF34599-23DF-4792-87E2-432B0F369B07}" type="pres">
      <dgm:prSet presAssocID="{3AE48472-01A0-4634-BD96-67164A4F4799}" presName="root" presStyleCnt="0">
        <dgm:presLayoutVars>
          <dgm:dir/>
          <dgm:resizeHandles val="exact"/>
        </dgm:presLayoutVars>
      </dgm:prSet>
      <dgm:spPr/>
    </dgm:pt>
    <dgm:pt modelId="{EAC6EF6B-4894-416D-BE93-950876A2C65B}" type="pres">
      <dgm:prSet presAssocID="{8A3A5D50-77D2-4B96-970B-13DFBEEAD232}" presName="compNode" presStyleCnt="0"/>
      <dgm:spPr/>
    </dgm:pt>
    <dgm:pt modelId="{87F0752D-DF17-4A95-94ED-FB3236E6E7AA}" type="pres">
      <dgm:prSet presAssocID="{8A3A5D50-77D2-4B96-970B-13DFBEEAD232}" presName="bgRect" presStyleLbl="bgShp" presStyleIdx="0" presStyleCnt="2" custScaleY="191545"/>
      <dgm:spPr/>
    </dgm:pt>
    <dgm:pt modelId="{49E0ED39-87AF-4C33-8482-124AFCC3542B}" type="pres">
      <dgm:prSet presAssocID="{8A3A5D50-77D2-4B96-970B-13DFBEEAD232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ocial Network"/>
        </a:ext>
      </dgm:extLst>
    </dgm:pt>
    <dgm:pt modelId="{F13C0184-6FF3-4301-BBBF-F20DD0EF0F57}" type="pres">
      <dgm:prSet presAssocID="{8A3A5D50-77D2-4B96-970B-13DFBEEAD232}" presName="spaceRect" presStyleCnt="0"/>
      <dgm:spPr/>
    </dgm:pt>
    <dgm:pt modelId="{54600E8B-3554-4C8E-9369-5E0A7C0060C5}" type="pres">
      <dgm:prSet presAssocID="{8A3A5D50-77D2-4B96-970B-13DFBEEAD232}" presName="parTx" presStyleLbl="revTx" presStyleIdx="0" presStyleCnt="4" custLinFactNeighborX="-4452" custLinFactNeighborY="4084">
        <dgm:presLayoutVars>
          <dgm:chMax val="0"/>
          <dgm:chPref val="0"/>
        </dgm:presLayoutVars>
      </dgm:prSet>
      <dgm:spPr/>
    </dgm:pt>
    <dgm:pt modelId="{5765BB2C-4FF7-4B49-893E-3115455BD1E2}" type="pres">
      <dgm:prSet presAssocID="{8A3A5D50-77D2-4B96-970B-13DFBEEAD232}" presName="desTx" presStyleLbl="revTx" presStyleIdx="1" presStyleCnt="4" custScaleX="136953" custScaleY="202442">
        <dgm:presLayoutVars/>
      </dgm:prSet>
      <dgm:spPr/>
    </dgm:pt>
    <dgm:pt modelId="{0A6268EC-D870-4E57-A9DF-BF07FC30F6DD}" type="pres">
      <dgm:prSet presAssocID="{09E4D7A9-AC7B-4730-949D-43A7A18239DA}" presName="sibTrans" presStyleCnt="0"/>
      <dgm:spPr/>
    </dgm:pt>
    <dgm:pt modelId="{41BD19C5-90A8-41C7-BAA5-92D848409C1E}" type="pres">
      <dgm:prSet presAssocID="{0BE0D511-C794-416E-9EBD-B2405FA81A09}" presName="compNode" presStyleCnt="0"/>
      <dgm:spPr/>
    </dgm:pt>
    <dgm:pt modelId="{85E08CDB-DACF-49DE-A347-9C9EC0E9A648}" type="pres">
      <dgm:prSet presAssocID="{0BE0D511-C794-416E-9EBD-B2405FA81A09}" presName="bgRect" presStyleLbl="bgShp" presStyleIdx="1" presStyleCnt="2" custScaleY="219817"/>
      <dgm:spPr/>
    </dgm:pt>
    <dgm:pt modelId="{0D577441-98AF-48DF-9E8F-2D55D18AE522}" type="pres">
      <dgm:prSet presAssocID="{0BE0D511-C794-416E-9EBD-B2405FA81A09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ers"/>
        </a:ext>
      </dgm:extLst>
    </dgm:pt>
    <dgm:pt modelId="{DC684A7A-9F76-4160-8E9C-FE48552A952A}" type="pres">
      <dgm:prSet presAssocID="{0BE0D511-C794-416E-9EBD-B2405FA81A09}" presName="spaceRect" presStyleCnt="0"/>
      <dgm:spPr/>
    </dgm:pt>
    <dgm:pt modelId="{2C2C7646-D3CF-4C7A-9424-6AFD1FDE931A}" type="pres">
      <dgm:prSet presAssocID="{0BE0D511-C794-416E-9EBD-B2405FA81A09}" presName="parTx" presStyleLbl="revTx" presStyleIdx="2" presStyleCnt="4" custLinFactNeighborX="-949" custLinFactNeighborY="-1330">
        <dgm:presLayoutVars>
          <dgm:chMax val="0"/>
          <dgm:chPref val="0"/>
        </dgm:presLayoutVars>
      </dgm:prSet>
      <dgm:spPr/>
    </dgm:pt>
    <dgm:pt modelId="{F822BC49-33BC-425A-84FD-E622FCD493AC}" type="pres">
      <dgm:prSet presAssocID="{0BE0D511-C794-416E-9EBD-B2405FA81A09}" presName="desTx" presStyleLbl="revTx" presStyleIdx="3" presStyleCnt="4" custScaleX="130252">
        <dgm:presLayoutVars/>
      </dgm:prSet>
      <dgm:spPr/>
    </dgm:pt>
  </dgm:ptLst>
  <dgm:cxnLst>
    <dgm:cxn modelId="{33BE1013-3E17-4F9F-BBB2-B9A94F201BC9}" srcId="{3AE48472-01A0-4634-BD96-67164A4F4799}" destId="{8A3A5D50-77D2-4B96-970B-13DFBEEAD232}" srcOrd="0" destOrd="0" parTransId="{476F2C70-EAA3-493C-BF54-857FCD5460D8}" sibTransId="{09E4D7A9-AC7B-4730-949D-43A7A18239DA}"/>
    <dgm:cxn modelId="{C0469518-835C-D848-A88B-85859EF03921}" srcId="{8A3A5D50-77D2-4B96-970B-13DFBEEAD232}" destId="{32A35C9F-DD50-9A43-8D4B-A88C4EDC409F}" srcOrd="4" destOrd="0" parTransId="{CCE9DE30-CA01-C743-99E4-739069E6572A}" sibTransId="{F8A63FF1-5F34-604E-A732-680FA1D9CCBD}"/>
    <dgm:cxn modelId="{087F9127-E8E6-A44E-8FA3-E97233878E29}" type="presOf" srcId="{92307BFA-1F3A-D14E-8DF3-5FFE1083A63E}" destId="{5765BB2C-4FF7-4B49-893E-3115455BD1E2}" srcOrd="0" destOrd="1" presId="urn:microsoft.com/office/officeart/2018/2/layout/IconVerticalSolidList"/>
    <dgm:cxn modelId="{A36BA038-305E-43DD-A7AE-D2C079F631F7}" type="presOf" srcId="{81A5DEE5-D2D3-48C1-8C1B-B07BA362B0E2}" destId="{5765BB2C-4FF7-4B49-893E-3115455BD1E2}" srcOrd="0" destOrd="0" presId="urn:microsoft.com/office/officeart/2018/2/layout/IconVerticalSolidList"/>
    <dgm:cxn modelId="{2A72EB3E-415B-4BFE-B31F-6A1408F13FB5}" type="presOf" srcId="{F44DA1C6-844C-4CC4-B55D-903118D073F9}" destId="{F822BC49-33BC-425A-84FD-E622FCD493AC}" srcOrd="0" destOrd="0" presId="urn:microsoft.com/office/officeart/2018/2/layout/IconVerticalSolidList"/>
    <dgm:cxn modelId="{6679AE46-145D-9649-9761-0426D183AA53}" type="presOf" srcId="{32A35C9F-DD50-9A43-8D4B-A88C4EDC409F}" destId="{5765BB2C-4FF7-4B49-893E-3115455BD1E2}" srcOrd="0" destOrd="4" presId="urn:microsoft.com/office/officeart/2018/2/layout/IconVerticalSolidList"/>
    <dgm:cxn modelId="{C3E7C858-82F1-453C-BC90-882A7EC84853}" type="presOf" srcId="{8A3A5D50-77D2-4B96-970B-13DFBEEAD232}" destId="{54600E8B-3554-4C8E-9369-5E0A7C0060C5}" srcOrd="0" destOrd="0" presId="urn:microsoft.com/office/officeart/2018/2/layout/IconVerticalSolidList"/>
    <dgm:cxn modelId="{98C33C5F-1E75-4BD3-844B-BB1912CB09A3}" type="presOf" srcId="{0BE0D511-C794-416E-9EBD-B2405FA81A09}" destId="{2C2C7646-D3CF-4C7A-9424-6AFD1FDE931A}" srcOrd="0" destOrd="0" presId="urn:microsoft.com/office/officeart/2018/2/layout/IconVerticalSolidList"/>
    <dgm:cxn modelId="{C18D906A-32D7-4821-9BE7-9D679B418630}" type="presOf" srcId="{3AE48472-01A0-4634-BD96-67164A4F4799}" destId="{ABF34599-23DF-4792-87E2-432B0F369B07}" srcOrd="0" destOrd="0" presId="urn:microsoft.com/office/officeart/2018/2/layout/IconVerticalSolidList"/>
    <dgm:cxn modelId="{BE90306D-4B35-7B4A-8805-9D2CAF64EF68}" srcId="{8A3A5D50-77D2-4B96-970B-13DFBEEAD232}" destId="{92307BFA-1F3A-D14E-8DF3-5FFE1083A63E}" srcOrd="1" destOrd="0" parTransId="{21556A93-47E0-D347-A273-FFC01526315F}" sibTransId="{F0AAABB5-F26C-0C4A-9491-2AB67E6AF4C6}"/>
    <dgm:cxn modelId="{A9B2B16F-54E6-4188-BDD7-AAA67B88326C}" srcId="{0BE0D511-C794-416E-9EBD-B2405FA81A09}" destId="{F44DA1C6-844C-4CC4-B55D-903118D073F9}" srcOrd="0" destOrd="0" parTransId="{463DEA72-33E3-40D9-A45D-23F8E99A6847}" sibTransId="{1818BA09-CD98-4CC5-90C6-8191A20D48DA}"/>
    <dgm:cxn modelId="{2D079470-27A3-434E-A56A-3D0CC8CFBBBE}" srcId="{8A3A5D50-77D2-4B96-970B-13DFBEEAD232}" destId="{AF5FA35B-D80C-FF48-9AF3-09AC524E38EB}" srcOrd="3" destOrd="0" parTransId="{3ED0D314-DFB3-C442-A3FC-280B01E72D67}" sibTransId="{C40A321F-69DD-A447-A7F4-79408F1ED65C}"/>
    <dgm:cxn modelId="{9CCC2C77-D7C2-44BC-8B7E-E717B12FB00C}" srcId="{3AE48472-01A0-4634-BD96-67164A4F4799}" destId="{0BE0D511-C794-416E-9EBD-B2405FA81A09}" srcOrd="1" destOrd="0" parTransId="{02E61AD6-EF84-4DAF-8F0A-3BF4BC2DB283}" sibTransId="{C0D0289F-6730-4D61-A054-DA7A744204F2}"/>
    <dgm:cxn modelId="{FF20BA97-64C0-B14E-B2E8-B617FE285154}" type="presOf" srcId="{3D90DD77-6A2E-4B42-A14B-7586911C2ED2}" destId="{5765BB2C-4FF7-4B49-893E-3115455BD1E2}" srcOrd="0" destOrd="2" presId="urn:microsoft.com/office/officeart/2018/2/layout/IconVerticalSolidList"/>
    <dgm:cxn modelId="{255E82C2-637A-E34E-A18B-7A13AAEF1409}" type="presOf" srcId="{AF5FA35B-D80C-FF48-9AF3-09AC524E38EB}" destId="{5765BB2C-4FF7-4B49-893E-3115455BD1E2}" srcOrd="0" destOrd="3" presId="urn:microsoft.com/office/officeart/2018/2/layout/IconVerticalSolidList"/>
    <dgm:cxn modelId="{F373B9D6-30B2-4C2F-A43C-B561CE0B3E71}" srcId="{8A3A5D50-77D2-4B96-970B-13DFBEEAD232}" destId="{81A5DEE5-D2D3-48C1-8C1B-B07BA362B0E2}" srcOrd="0" destOrd="0" parTransId="{5EFD3AD7-514D-4F88-8F50-78958BC19CBC}" sibTransId="{BC39E62A-E4C3-4D1F-AAC4-A02DDC585618}"/>
    <dgm:cxn modelId="{9D2D25FD-B937-A94F-8B99-2141ADCA7C56}" srcId="{8A3A5D50-77D2-4B96-970B-13DFBEEAD232}" destId="{3D90DD77-6A2E-4B42-A14B-7586911C2ED2}" srcOrd="2" destOrd="0" parTransId="{D7BA9F89-7CC0-4A4F-BDCE-23D955669346}" sibTransId="{1C419696-5007-254A-AFEC-0458442BE312}"/>
    <dgm:cxn modelId="{C1958608-EE14-4873-B39C-F1383B5F8920}" type="presParOf" srcId="{ABF34599-23DF-4792-87E2-432B0F369B07}" destId="{EAC6EF6B-4894-416D-BE93-950876A2C65B}" srcOrd="0" destOrd="0" presId="urn:microsoft.com/office/officeart/2018/2/layout/IconVerticalSolidList"/>
    <dgm:cxn modelId="{EE357993-2533-47FC-8FA7-A0BE6D899038}" type="presParOf" srcId="{EAC6EF6B-4894-416D-BE93-950876A2C65B}" destId="{87F0752D-DF17-4A95-94ED-FB3236E6E7AA}" srcOrd="0" destOrd="0" presId="urn:microsoft.com/office/officeart/2018/2/layout/IconVerticalSolidList"/>
    <dgm:cxn modelId="{BC11F169-1072-46B2-931A-2D5945C31A28}" type="presParOf" srcId="{EAC6EF6B-4894-416D-BE93-950876A2C65B}" destId="{49E0ED39-87AF-4C33-8482-124AFCC3542B}" srcOrd="1" destOrd="0" presId="urn:microsoft.com/office/officeart/2018/2/layout/IconVerticalSolidList"/>
    <dgm:cxn modelId="{9E109282-E482-4EF1-9086-54234C664290}" type="presParOf" srcId="{EAC6EF6B-4894-416D-BE93-950876A2C65B}" destId="{F13C0184-6FF3-4301-BBBF-F20DD0EF0F57}" srcOrd="2" destOrd="0" presId="urn:microsoft.com/office/officeart/2018/2/layout/IconVerticalSolidList"/>
    <dgm:cxn modelId="{E26793DB-E73A-452B-A51A-4B1431E4B91B}" type="presParOf" srcId="{EAC6EF6B-4894-416D-BE93-950876A2C65B}" destId="{54600E8B-3554-4C8E-9369-5E0A7C0060C5}" srcOrd="3" destOrd="0" presId="urn:microsoft.com/office/officeart/2018/2/layout/IconVerticalSolidList"/>
    <dgm:cxn modelId="{2491350A-A01D-4841-8BCB-CAE5A3038C47}" type="presParOf" srcId="{EAC6EF6B-4894-416D-BE93-950876A2C65B}" destId="{5765BB2C-4FF7-4B49-893E-3115455BD1E2}" srcOrd="4" destOrd="0" presId="urn:microsoft.com/office/officeart/2018/2/layout/IconVerticalSolidList"/>
    <dgm:cxn modelId="{A2FD977C-44A7-45FC-96DE-6F9E93AC14D6}" type="presParOf" srcId="{ABF34599-23DF-4792-87E2-432B0F369B07}" destId="{0A6268EC-D870-4E57-A9DF-BF07FC30F6DD}" srcOrd="1" destOrd="0" presId="urn:microsoft.com/office/officeart/2018/2/layout/IconVerticalSolidList"/>
    <dgm:cxn modelId="{0A836314-6742-4780-9C9F-5C911D032036}" type="presParOf" srcId="{ABF34599-23DF-4792-87E2-432B0F369B07}" destId="{41BD19C5-90A8-41C7-BAA5-92D848409C1E}" srcOrd="2" destOrd="0" presId="urn:microsoft.com/office/officeart/2018/2/layout/IconVerticalSolidList"/>
    <dgm:cxn modelId="{8D6CE268-67DB-43D3-A4BD-B34122D300B3}" type="presParOf" srcId="{41BD19C5-90A8-41C7-BAA5-92D848409C1E}" destId="{85E08CDB-DACF-49DE-A347-9C9EC0E9A648}" srcOrd="0" destOrd="0" presId="urn:microsoft.com/office/officeart/2018/2/layout/IconVerticalSolidList"/>
    <dgm:cxn modelId="{0F9DA6A2-14B5-441D-8A59-6D6C533EDC57}" type="presParOf" srcId="{41BD19C5-90A8-41C7-BAA5-92D848409C1E}" destId="{0D577441-98AF-48DF-9E8F-2D55D18AE522}" srcOrd="1" destOrd="0" presId="urn:microsoft.com/office/officeart/2018/2/layout/IconVerticalSolidList"/>
    <dgm:cxn modelId="{AAA7A8EC-203C-4CFB-90CB-13F969BF158F}" type="presParOf" srcId="{41BD19C5-90A8-41C7-BAA5-92D848409C1E}" destId="{DC684A7A-9F76-4160-8E9C-FE48552A952A}" srcOrd="2" destOrd="0" presId="urn:microsoft.com/office/officeart/2018/2/layout/IconVerticalSolidList"/>
    <dgm:cxn modelId="{226D8A9F-E02F-49EF-AB8C-BB56A07EEC28}" type="presParOf" srcId="{41BD19C5-90A8-41C7-BAA5-92D848409C1E}" destId="{2C2C7646-D3CF-4C7A-9424-6AFD1FDE931A}" srcOrd="3" destOrd="0" presId="urn:microsoft.com/office/officeart/2018/2/layout/IconVerticalSolidList"/>
    <dgm:cxn modelId="{0C1CB2D8-5681-46A8-86F1-44B62596D428}" type="presParOf" srcId="{41BD19C5-90A8-41C7-BAA5-92D848409C1E}" destId="{F822BC49-33BC-425A-84FD-E622FCD493AC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AE48472-01A0-4634-BD96-67164A4F479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6_2" csCatId="accent6" phldr="1"/>
      <dgm:spPr/>
      <dgm:t>
        <a:bodyPr/>
        <a:lstStyle/>
        <a:p>
          <a:endParaRPr lang="en-US"/>
        </a:p>
      </dgm:t>
    </dgm:pt>
    <dgm:pt modelId="{8A3A5D50-77D2-4B96-970B-13DFBEEAD232}">
      <dgm:prSet/>
      <dgm:spPr/>
      <dgm:t>
        <a:bodyPr/>
        <a:lstStyle/>
        <a:p>
          <a:r>
            <a:rPr lang="en-US"/>
            <a:t>Gerarchia (coordinamento [line]): </a:t>
          </a:r>
        </a:p>
      </dgm:t>
    </dgm:pt>
    <dgm:pt modelId="{476F2C70-EAA3-493C-BF54-857FCD5460D8}" type="parTrans" cxnId="{33BE1013-3E17-4F9F-BBB2-B9A94F201BC9}">
      <dgm:prSet/>
      <dgm:spPr/>
      <dgm:t>
        <a:bodyPr/>
        <a:lstStyle/>
        <a:p>
          <a:endParaRPr lang="en-US"/>
        </a:p>
      </dgm:t>
    </dgm:pt>
    <dgm:pt modelId="{09E4D7A9-AC7B-4730-949D-43A7A18239DA}" type="sibTrans" cxnId="{33BE1013-3E17-4F9F-BBB2-B9A94F201BC9}">
      <dgm:prSet/>
      <dgm:spPr/>
      <dgm:t>
        <a:bodyPr/>
        <a:lstStyle/>
        <a:p>
          <a:endParaRPr lang="en-US"/>
        </a:p>
      </dgm:t>
    </dgm:pt>
    <dgm:pt modelId="{81A5DEE5-D2D3-48C1-8C1B-B07BA362B0E2}">
      <dgm:prSet/>
      <dgm:spPr/>
      <dgm:t>
        <a:bodyPr/>
        <a:lstStyle/>
        <a:p>
          <a:r>
            <a:rPr lang="en-US"/>
            <a:t>“ampiezza dell’ambito di comando (span of control)</a:t>
          </a:r>
        </a:p>
      </dgm:t>
    </dgm:pt>
    <dgm:pt modelId="{5EFD3AD7-514D-4F88-8F50-78958BC19CBC}" type="parTrans" cxnId="{F373B9D6-30B2-4C2F-A43C-B561CE0B3E71}">
      <dgm:prSet/>
      <dgm:spPr/>
      <dgm:t>
        <a:bodyPr/>
        <a:lstStyle/>
        <a:p>
          <a:endParaRPr lang="en-US"/>
        </a:p>
      </dgm:t>
    </dgm:pt>
    <dgm:pt modelId="{BC39E62A-E4C3-4D1F-AAC4-A02DDC585618}" type="sibTrans" cxnId="{F373B9D6-30B2-4C2F-A43C-B561CE0B3E71}">
      <dgm:prSet/>
      <dgm:spPr/>
      <dgm:t>
        <a:bodyPr/>
        <a:lstStyle/>
        <a:p>
          <a:endParaRPr lang="en-US"/>
        </a:p>
      </dgm:t>
    </dgm:pt>
    <dgm:pt modelId="{0BE0D511-C794-416E-9EBD-B2405FA81A09}">
      <dgm:prSet/>
      <dgm:spPr/>
      <dgm:t>
        <a:bodyPr/>
        <a:lstStyle/>
        <a:p>
          <a:r>
            <a:rPr lang="en-US" dirty="0" err="1"/>
            <a:t>Complessita</a:t>
          </a:r>
          <a:r>
            <a:rPr lang="en-US" dirty="0"/>
            <a:t>’ </a:t>
          </a:r>
          <a:r>
            <a:rPr lang="en-US" dirty="0" err="1"/>
            <a:t>dell’O</a:t>
          </a:r>
          <a:r>
            <a:rPr lang="en-US" dirty="0"/>
            <a:t>.: </a:t>
          </a:r>
        </a:p>
      </dgm:t>
    </dgm:pt>
    <dgm:pt modelId="{02E61AD6-EF84-4DAF-8F0A-3BF4BC2DB283}" type="parTrans" cxnId="{9CCC2C77-D7C2-44BC-8B7E-E717B12FB00C}">
      <dgm:prSet/>
      <dgm:spPr/>
      <dgm:t>
        <a:bodyPr/>
        <a:lstStyle/>
        <a:p>
          <a:endParaRPr lang="en-US"/>
        </a:p>
      </dgm:t>
    </dgm:pt>
    <dgm:pt modelId="{C0D0289F-6730-4D61-A054-DA7A744204F2}" type="sibTrans" cxnId="{9CCC2C77-D7C2-44BC-8B7E-E717B12FB00C}">
      <dgm:prSet/>
      <dgm:spPr/>
      <dgm:t>
        <a:bodyPr/>
        <a:lstStyle/>
        <a:p>
          <a:endParaRPr lang="en-US"/>
        </a:p>
      </dgm:t>
    </dgm:pt>
    <dgm:pt modelId="{F44DA1C6-844C-4CC4-B55D-903118D073F9}">
      <dgm:prSet/>
      <dgm:spPr/>
      <dgm:t>
        <a:bodyPr/>
        <a:lstStyle/>
        <a:p>
          <a:r>
            <a:rPr lang="en-GB"/>
            <a:t>S</a:t>
          </a:r>
          <a:r>
            <a:rPr lang="en-US"/>
            <a:t>otto divisioni o unità (verticale, orizzantale, territoriale)</a:t>
          </a:r>
        </a:p>
      </dgm:t>
    </dgm:pt>
    <dgm:pt modelId="{463DEA72-33E3-40D9-A45D-23F8E99A6847}" type="parTrans" cxnId="{A9B2B16F-54E6-4188-BDD7-AAA67B88326C}">
      <dgm:prSet/>
      <dgm:spPr/>
      <dgm:t>
        <a:bodyPr/>
        <a:lstStyle/>
        <a:p>
          <a:endParaRPr lang="en-US"/>
        </a:p>
      </dgm:t>
    </dgm:pt>
    <dgm:pt modelId="{1818BA09-CD98-4CC5-90C6-8191A20D48DA}" type="sibTrans" cxnId="{A9B2B16F-54E6-4188-BDD7-AAA67B88326C}">
      <dgm:prSet/>
      <dgm:spPr/>
      <dgm:t>
        <a:bodyPr/>
        <a:lstStyle/>
        <a:p>
          <a:endParaRPr lang="en-US"/>
        </a:p>
      </dgm:t>
    </dgm:pt>
    <dgm:pt modelId="{128D42A3-5C39-4C95-8DD8-D5747681ADC4}">
      <dgm:prSet/>
      <dgm:spPr/>
      <dgm:t>
        <a:bodyPr/>
        <a:lstStyle/>
        <a:p>
          <a:r>
            <a:rPr lang="en-US" dirty="0" err="1"/>
            <a:t>Centralizzazione</a:t>
          </a:r>
          <a:r>
            <a:rPr lang="en-US" dirty="0"/>
            <a:t>: </a:t>
          </a:r>
          <a:r>
            <a:rPr lang="en-US" dirty="0" err="1"/>
            <a:t>livello</a:t>
          </a:r>
          <a:r>
            <a:rPr lang="en-US" dirty="0"/>
            <a:t> </a:t>
          </a:r>
          <a:r>
            <a:rPr lang="en-US" dirty="0" err="1"/>
            <a:t>organizzativo</a:t>
          </a:r>
          <a:r>
            <a:rPr lang="en-US" dirty="0"/>
            <a:t> per la presa di </a:t>
          </a:r>
          <a:r>
            <a:rPr lang="en-US" dirty="0" err="1"/>
            <a:t>decisioni</a:t>
          </a:r>
          <a:endParaRPr lang="en-US" dirty="0"/>
        </a:p>
      </dgm:t>
    </dgm:pt>
    <dgm:pt modelId="{A03E3D8C-672F-4F41-B32F-B8A2085524DE}" type="parTrans" cxnId="{9FB9CCA1-5313-47F4-9F05-4A668FE96424}">
      <dgm:prSet/>
      <dgm:spPr/>
      <dgm:t>
        <a:bodyPr/>
        <a:lstStyle/>
        <a:p>
          <a:endParaRPr lang="en-US"/>
        </a:p>
      </dgm:t>
    </dgm:pt>
    <dgm:pt modelId="{6918B50C-85E6-46E3-859C-38C1E413536A}" type="sibTrans" cxnId="{9FB9CCA1-5313-47F4-9F05-4A668FE96424}">
      <dgm:prSet/>
      <dgm:spPr/>
      <dgm:t>
        <a:bodyPr/>
        <a:lstStyle/>
        <a:p>
          <a:endParaRPr lang="en-US"/>
        </a:p>
      </dgm:t>
    </dgm:pt>
    <dgm:pt modelId="{ABF34599-23DF-4792-87E2-432B0F369B07}" type="pres">
      <dgm:prSet presAssocID="{3AE48472-01A0-4634-BD96-67164A4F4799}" presName="root" presStyleCnt="0">
        <dgm:presLayoutVars>
          <dgm:dir/>
          <dgm:resizeHandles val="exact"/>
        </dgm:presLayoutVars>
      </dgm:prSet>
      <dgm:spPr/>
    </dgm:pt>
    <dgm:pt modelId="{EAC6EF6B-4894-416D-BE93-950876A2C65B}" type="pres">
      <dgm:prSet presAssocID="{8A3A5D50-77D2-4B96-970B-13DFBEEAD232}" presName="compNode" presStyleCnt="0"/>
      <dgm:spPr/>
    </dgm:pt>
    <dgm:pt modelId="{87F0752D-DF17-4A95-94ED-FB3236E6E7AA}" type="pres">
      <dgm:prSet presAssocID="{8A3A5D50-77D2-4B96-970B-13DFBEEAD232}" presName="bgRect" presStyleLbl="bgShp" presStyleIdx="0" presStyleCnt="3"/>
      <dgm:spPr/>
    </dgm:pt>
    <dgm:pt modelId="{49E0ED39-87AF-4C33-8482-124AFCC3542B}" type="pres">
      <dgm:prSet presAssocID="{8A3A5D50-77D2-4B96-970B-13DFBEEAD23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ocial Network"/>
        </a:ext>
      </dgm:extLst>
    </dgm:pt>
    <dgm:pt modelId="{F13C0184-6FF3-4301-BBBF-F20DD0EF0F57}" type="pres">
      <dgm:prSet presAssocID="{8A3A5D50-77D2-4B96-970B-13DFBEEAD232}" presName="spaceRect" presStyleCnt="0"/>
      <dgm:spPr/>
    </dgm:pt>
    <dgm:pt modelId="{54600E8B-3554-4C8E-9369-5E0A7C0060C5}" type="pres">
      <dgm:prSet presAssocID="{8A3A5D50-77D2-4B96-970B-13DFBEEAD232}" presName="parTx" presStyleLbl="revTx" presStyleIdx="0" presStyleCnt="5">
        <dgm:presLayoutVars>
          <dgm:chMax val="0"/>
          <dgm:chPref val="0"/>
        </dgm:presLayoutVars>
      </dgm:prSet>
      <dgm:spPr/>
    </dgm:pt>
    <dgm:pt modelId="{5765BB2C-4FF7-4B49-893E-3115455BD1E2}" type="pres">
      <dgm:prSet presAssocID="{8A3A5D50-77D2-4B96-970B-13DFBEEAD232}" presName="desTx" presStyleLbl="revTx" presStyleIdx="1" presStyleCnt="5">
        <dgm:presLayoutVars/>
      </dgm:prSet>
      <dgm:spPr/>
    </dgm:pt>
    <dgm:pt modelId="{0A6268EC-D870-4E57-A9DF-BF07FC30F6DD}" type="pres">
      <dgm:prSet presAssocID="{09E4D7A9-AC7B-4730-949D-43A7A18239DA}" presName="sibTrans" presStyleCnt="0"/>
      <dgm:spPr/>
    </dgm:pt>
    <dgm:pt modelId="{41BD19C5-90A8-41C7-BAA5-92D848409C1E}" type="pres">
      <dgm:prSet presAssocID="{0BE0D511-C794-416E-9EBD-B2405FA81A09}" presName="compNode" presStyleCnt="0"/>
      <dgm:spPr/>
    </dgm:pt>
    <dgm:pt modelId="{85E08CDB-DACF-49DE-A347-9C9EC0E9A648}" type="pres">
      <dgm:prSet presAssocID="{0BE0D511-C794-416E-9EBD-B2405FA81A09}" presName="bgRect" presStyleLbl="bgShp" presStyleIdx="1" presStyleCnt="3"/>
      <dgm:spPr/>
    </dgm:pt>
    <dgm:pt modelId="{0D577441-98AF-48DF-9E8F-2D55D18AE522}" type="pres">
      <dgm:prSet presAssocID="{0BE0D511-C794-416E-9EBD-B2405FA81A0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ers"/>
        </a:ext>
      </dgm:extLst>
    </dgm:pt>
    <dgm:pt modelId="{DC684A7A-9F76-4160-8E9C-FE48552A952A}" type="pres">
      <dgm:prSet presAssocID="{0BE0D511-C794-416E-9EBD-B2405FA81A09}" presName="spaceRect" presStyleCnt="0"/>
      <dgm:spPr/>
    </dgm:pt>
    <dgm:pt modelId="{2C2C7646-D3CF-4C7A-9424-6AFD1FDE931A}" type="pres">
      <dgm:prSet presAssocID="{0BE0D511-C794-416E-9EBD-B2405FA81A09}" presName="parTx" presStyleLbl="revTx" presStyleIdx="2" presStyleCnt="5">
        <dgm:presLayoutVars>
          <dgm:chMax val="0"/>
          <dgm:chPref val="0"/>
        </dgm:presLayoutVars>
      </dgm:prSet>
      <dgm:spPr/>
    </dgm:pt>
    <dgm:pt modelId="{F822BC49-33BC-425A-84FD-E622FCD493AC}" type="pres">
      <dgm:prSet presAssocID="{0BE0D511-C794-416E-9EBD-B2405FA81A09}" presName="desTx" presStyleLbl="revTx" presStyleIdx="3" presStyleCnt="5">
        <dgm:presLayoutVars/>
      </dgm:prSet>
      <dgm:spPr/>
    </dgm:pt>
    <dgm:pt modelId="{FEECA78B-3A35-4915-89AB-828A73AF82FE}" type="pres">
      <dgm:prSet presAssocID="{C0D0289F-6730-4D61-A054-DA7A744204F2}" presName="sibTrans" presStyleCnt="0"/>
      <dgm:spPr/>
    </dgm:pt>
    <dgm:pt modelId="{036BC67E-B12B-405F-A2C2-394277EC2C9D}" type="pres">
      <dgm:prSet presAssocID="{128D42A3-5C39-4C95-8DD8-D5747681ADC4}" presName="compNode" presStyleCnt="0"/>
      <dgm:spPr/>
    </dgm:pt>
    <dgm:pt modelId="{6C122BFB-E929-4BC8-B78C-EDF257818AA7}" type="pres">
      <dgm:prSet presAssocID="{128D42A3-5C39-4C95-8DD8-D5747681ADC4}" presName="bgRect" presStyleLbl="bgShp" presStyleIdx="2" presStyleCnt="3"/>
      <dgm:spPr/>
    </dgm:pt>
    <dgm:pt modelId="{BEC10343-4D47-4870-B703-46485C64C2D1}" type="pres">
      <dgm:prSet presAssocID="{128D42A3-5C39-4C95-8DD8-D5747681ADC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twork Diagram"/>
        </a:ext>
      </dgm:extLst>
    </dgm:pt>
    <dgm:pt modelId="{37A5E04F-F09A-418D-9CC2-FAA361618009}" type="pres">
      <dgm:prSet presAssocID="{128D42A3-5C39-4C95-8DD8-D5747681ADC4}" presName="spaceRect" presStyleCnt="0"/>
      <dgm:spPr/>
    </dgm:pt>
    <dgm:pt modelId="{C19F0ED0-C724-4EE2-BC29-E4DC0EA7FBBE}" type="pres">
      <dgm:prSet presAssocID="{128D42A3-5C39-4C95-8DD8-D5747681ADC4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33BE1013-3E17-4F9F-BBB2-B9A94F201BC9}" srcId="{3AE48472-01A0-4634-BD96-67164A4F4799}" destId="{8A3A5D50-77D2-4B96-970B-13DFBEEAD232}" srcOrd="0" destOrd="0" parTransId="{476F2C70-EAA3-493C-BF54-857FCD5460D8}" sibTransId="{09E4D7A9-AC7B-4730-949D-43A7A18239DA}"/>
    <dgm:cxn modelId="{E680002A-51AF-413D-B6DA-A82D0017291E}" type="presOf" srcId="{128D42A3-5C39-4C95-8DD8-D5747681ADC4}" destId="{C19F0ED0-C724-4EE2-BC29-E4DC0EA7FBBE}" srcOrd="0" destOrd="0" presId="urn:microsoft.com/office/officeart/2018/2/layout/IconVerticalSolidList"/>
    <dgm:cxn modelId="{A36BA038-305E-43DD-A7AE-D2C079F631F7}" type="presOf" srcId="{81A5DEE5-D2D3-48C1-8C1B-B07BA362B0E2}" destId="{5765BB2C-4FF7-4B49-893E-3115455BD1E2}" srcOrd="0" destOrd="0" presId="urn:microsoft.com/office/officeart/2018/2/layout/IconVerticalSolidList"/>
    <dgm:cxn modelId="{2A72EB3E-415B-4BFE-B31F-6A1408F13FB5}" type="presOf" srcId="{F44DA1C6-844C-4CC4-B55D-903118D073F9}" destId="{F822BC49-33BC-425A-84FD-E622FCD493AC}" srcOrd="0" destOrd="0" presId="urn:microsoft.com/office/officeart/2018/2/layout/IconVerticalSolidList"/>
    <dgm:cxn modelId="{C3E7C858-82F1-453C-BC90-882A7EC84853}" type="presOf" srcId="{8A3A5D50-77D2-4B96-970B-13DFBEEAD232}" destId="{54600E8B-3554-4C8E-9369-5E0A7C0060C5}" srcOrd="0" destOrd="0" presId="urn:microsoft.com/office/officeart/2018/2/layout/IconVerticalSolidList"/>
    <dgm:cxn modelId="{98C33C5F-1E75-4BD3-844B-BB1912CB09A3}" type="presOf" srcId="{0BE0D511-C794-416E-9EBD-B2405FA81A09}" destId="{2C2C7646-D3CF-4C7A-9424-6AFD1FDE931A}" srcOrd="0" destOrd="0" presId="urn:microsoft.com/office/officeart/2018/2/layout/IconVerticalSolidList"/>
    <dgm:cxn modelId="{C18D906A-32D7-4821-9BE7-9D679B418630}" type="presOf" srcId="{3AE48472-01A0-4634-BD96-67164A4F4799}" destId="{ABF34599-23DF-4792-87E2-432B0F369B07}" srcOrd="0" destOrd="0" presId="urn:microsoft.com/office/officeart/2018/2/layout/IconVerticalSolidList"/>
    <dgm:cxn modelId="{A9B2B16F-54E6-4188-BDD7-AAA67B88326C}" srcId="{0BE0D511-C794-416E-9EBD-B2405FA81A09}" destId="{F44DA1C6-844C-4CC4-B55D-903118D073F9}" srcOrd="0" destOrd="0" parTransId="{463DEA72-33E3-40D9-A45D-23F8E99A6847}" sibTransId="{1818BA09-CD98-4CC5-90C6-8191A20D48DA}"/>
    <dgm:cxn modelId="{9CCC2C77-D7C2-44BC-8B7E-E717B12FB00C}" srcId="{3AE48472-01A0-4634-BD96-67164A4F4799}" destId="{0BE0D511-C794-416E-9EBD-B2405FA81A09}" srcOrd="1" destOrd="0" parTransId="{02E61AD6-EF84-4DAF-8F0A-3BF4BC2DB283}" sibTransId="{C0D0289F-6730-4D61-A054-DA7A744204F2}"/>
    <dgm:cxn modelId="{9FB9CCA1-5313-47F4-9F05-4A668FE96424}" srcId="{3AE48472-01A0-4634-BD96-67164A4F4799}" destId="{128D42A3-5C39-4C95-8DD8-D5747681ADC4}" srcOrd="2" destOrd="0" parTransId="{A03E3D8C-672F-4F41-B32F-B8A2085524DE}" sibTransId="{6918B50C-85E6-46E3-859C-38C1E413536A}"/>
    <dgm:cxn modelId="{F373B9D6-30B2-4C2F-A43C-B561CE0B3E71}" srcId="{8A3A5D50-77D2-4B96-970B-13DFBEEAD232}" destId="{81A5DEE5-D2D3-48C1-8C1B-B07BA362B0E2}" srcOrd="0" destOrd="0" parTransId="{5EFD3AD7-514D-4F88-8F50-78958BC19CBC}" sibTransId="{BC39E62A-E4C3-4D1F-AAC4-A02DDC585618}"/>
    <dgm:cxn modelId="{C1958608-EE14-4873-B39C-F1383B5F8920}" type="presParOf" srcId="{ABF34599-23DF-4792-87E2-432B0F369B07}" destId="{EAC6EF6B-4894-416D-BE93-950876A2C65B}" srcOrd="0" destOrd="0" presId="urn:microsoft.com/office/officeart/2018/2/layout/IconVerticalSolidList"/>
    <dgm:cxn modelId="{EE357993-2533-47FC-8FA7-A0BE6D899038}" type="presParOf" srcId="{EAC6EF6B-4894-416D-BE93-950876A2C65B}" destId="{87F0752D-DF17-4A95-94ED-FB3236E6E7AA}" srcOrd="0" destOrd="0" presId="urn:microsoft.com/office/officeart/2018/2/layout/IconVerticalSolidList"/>
    <dgm:cxn modelId="{BC11F169-1072-46B2-931A-2D5945C31A28}" type="presParOf" srcId="{EAC6EF6B-4894-416D-BE93-950876A2C65B}" destId="{49E0ED39-87AF-4C33-8482-124AFCC3542B}" srcOrd="1" destOrd="0" presId="urn:microsoft.com/office/officeart/2018/2/layout/IconVerticalSolidList"/>
    <dgm:cxn modelId="{9E109282-E482-4EF1-9086-54234C664290}" type="presParOf" srcId="{EAC6EF6B-4894-416D-BE93-950876A2C65B}" destId="{F13C0184-6FF3-4301-BBBF-F20DD0EF0F57}" srcOrd="2" destOrd="0" presId="urn:microsoft.com/office/officeart/2018/2/layout/IconVerticalSolidList"/>
    <dgm:cxn modelId="{E26793DB-E73A-452B-A51A-4B1431E4B91B}" type="presParOf" srcId="{EAC6EF6B-4894-416D-BE93-950876A2C65B}" destId="{54600E8B-3554-4C8E-9369-5E0A7C0060C5}" srcOrd="3" destOrd="0" presId="urn:microsoft.com/office/officeart/2018/2/layout/IconVerticalSolidList"/>
    <dgm:cxn modelId="{2491350A-A01D-4841-8BCB-CAE5A3038C47}" type="presParOf" srcId="{EAC6EF6B-4894-416D-BE93-950876A2C65B}" destId="{5765BB2C-4FF7-4B49-893E-3115455BD1E2}" srcOrd="4" destOrd="0" presId="urn:microsoft.com/office/officeart/2018/2/layout/IconVerticalSolidList"/>
    <dgm:cxn modelId="{A2FD977C-44A7-45FC-96DE-6F9E93AC14D6}" type="presParOf" srcId="{ABF34599-23DF-4792-87E2-432B0F369B07}" destId="{0A6268EC-D870-4E57-A9DF-BF07FC30F6DD}" srcOrd="1" destOrd="0" presId="urn:microsoft.com/office/officeart/2018/2/layout/IconVerticalSolidList"/>
    <dgm:cxn modelId="{0A836314-6742-4780-9C9F-5C911D032036}" type="presParOf" srcId="{ABF34599-23DF-4792-87E2-432B0F369B07}" destId="{41BD19C5-90A8-41C7-BAA5-92D848409C1E}" srcOrd="2" destOrd="0" presId="urn:microsoft.com/office/officeart/2018/2/layout/IconVerticalSolidList"/>
    <dgm:cxn modelId="{8D6CE268-67DB-43D3-A4BD-B34122D300B3}" type="presParOf" srcId="{41BD19C5-90A8-41C7-BAA5-92D848409C1E}" destId="{85E08CDB-DACF-49DE-A347-9C9EC0E9A648}" srcOrd="0" destOrd="0" presId="urn:microsoft.com/office/officeart/2018/2/layout/IconVerticalSolidList"/>
    <dgm:cxn modelId="{0F9DA6A2-14B5-441D-8A59-6D6C533EDC57}" type="presParOf" srcId="{41BD19C5-90A8-41C7-BAA5-92D848409C1E}" destId="{0D577441-98AF-48DF-9E8F-2D55D18AE522}" srcOrd="1" destOrd="0" presId="urn:microsoft.com/office/officeart/2018/2/layout/IconVerticalSolidList"/>
    <dgm:cxn modelId="{AAA7A8EC-203C-4CFB-90CB-13F969BF158F}" type="presParOf" srcId="{41BD19C5-90A8-41C7-BAA5-92D848409C1E}" destId="{DC684A7A-9F76-4160-8E9C-FE48552A952A}" srcOrd="2" destOrd="0" presId="urn:microsoft.com/office/officeart/2018/2/layout/IconVerticalSolidList"/>
    <dgm:cxn modelId="{226D8A9F-E02F-49EF-AB8C-BB56A07EEC28}" type="presParOf" srcId="{41BD19C5-90A8-41C7-BAA5-92D848409C1E}" destId="{2C2C7646-D3CF-4C7A-9424-6AFD1FDE931A}" srcOrd="3" destOrd="0" presId="urn:microsoft.com/office/officeart/2018/2/layout/IconVerticalSolidList"/>
    <dgm:cxn modelId="{0C1CB2D8-5681-46A8-86F1-44B62596D428}" type="presParOf" srcId="{41BD19C5-90A8-41C7-BAA5-92D848409C1E}" destId="{F822BC49-33BC-425A-84FD-E622FCD493AC}" srcOrd="4" destOrd="0" presId="urn:microsoft.com/office/officeart/2018/2/layout/IconVerticalSolidList"/>
    <dgm:cxn modelId="{865F5D8E-43E8-487C-8BFF-0A0BB44E9405}" type="presParOf" srcId="{ABF34599-23DF-4792-87E2-432B0F369B07}" destId="{FEECA78B-3A35-4915-89AB-828A73AF82FE}" srcOrd="3" destOrd="0" presId="urn:microsoft.com/office/officeart/2018/2/layout/IconVerticalSolidList"/>
    <dgm:cxn modelId="{9C8B0A7A-C19F-46BB-865E-810F16004975}" type="presParOf" srcId="{ABF34599-23DF-4792-87E2-432B0F369B07}" destId="{036BC67E-B12B-405F-A2C2-394277EC2C9D}" srcOrd="4" destOrd="0" presId="urn:microsoft.com/office/officeart/2018/2/layout/IconVerticalSolidList"/>
    <dgm:cxn modelId="{FEC933BA-45FF-4D90-ABA2-3E2361DEDD3B}" type="presParOf" srcId="{036BC67E-B12B-405F-A2C2-394277EC2C9D}" destId="{6C122BFB-E929-4BC8-B78C-EDF257818AA7}" srcOrd="0" destOrd="0" presId="urn:microsoft.com/office/officeart/2018/2/layout/IconVerticalSolidList"/>
    <dgm:cxn modelId="{B116D32E-6EF8-4069-80A5-B8DC59708078}" type="presParOf" srcId="{036BC67E-B12B-405F-A2C2-394277EC2C9D}" destId="{BEC10343-4D47-4870-B703-46485C64C2D1}" srcOrd="1" destOrd="0" presId="urn:microsoft.com/office/officeart/2018/2/layout/IconVerticalSolidList"/>
    <dgm:cxn modelId="{DB69002C-69B8-45AB-971B-1265CA4259A3}" type="presParOf" srcId="{036BC67E-B12B-405F-A2C2-394277EC2C9D}" destId="{37A5E04F-F09A-418D-9CC2-FAA361618009}" srcOrd="2" destOrd="0" presId="urn:microsoft.com/office/officeart/2018/2/layout/IconVerticalSolidList"/>
    <dgm:cxn modelId="{D55F0E82-10AC-4675-9F21-1A4D15203679}" type="presParOf" srcId="{036BC67E-B12B-405F-A2C2-394277EC2C9D}" destId="{C19F0ED0-C724-4EE2-BC29-E4DC0EA7FBB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DB83104-1455-7B45-A91E-5AC2D73584FA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96EE9B6-9EB3-8F4C-9D39-798EFDC298AF}">
      <dgm:prSet phldrT="[Text]"/>
      <dgm:spPr/>
      <dgm:t>
        <a:bodyPr/>
        <a:lstStyle/>
        <a:p>
          <a:r>
            <a:rPr lang="en-GB" dirty="0" err="1"/>
            <a:t>Direzione</a:t>
          </a:r>
          <a:endParaRPr lang="en-GB" dirty="0"/>
        </a:p>
      </dgm:t>
    </dgm:pt>
    <dgm:pt modelId="{30127DC0-1867-F349-9BF3-47A9D8EB65AD}" type="parTrans" cxnId="{C59E61BB-3292-2D42-BAE3-4EB4A342C4F7}">
      <dgm:prSet/>
      <dgm:spPr/>
      <dgm:t>
        <a:bodyPr/>
        <a:lstStyle/>
        <a:p>
          <a:endParaRPr lang="en-GB"/>
        </a:p>
      </dgm:t>
    </dgm:pt>
    <dgm:pt modelId="{38EEF31B-6A72-A149-A72B-C907CEA98D62}" type="sibTrans" cxnId="{C59E61BB-3292-2D42-BAE3-4EB4A342C4F7}">
      <dgm:prSet/>
      <dgm:spPr/>
      <dgm:t>
        <a:bodyPr/>
        <a:lstStyle/>
        <a:p>
          <a:endParaRPr lang="en-GB"/>
        </a:p>
      </dgm:t>
    </dgm:pt>
    <dgm:pt modelId="{76C11A86-FC85-FD4B-9C4D-BFBBBEFE99EB}" type="asst">
      <dgm:prSet phldrT="[Text]"/>
      <dgm:spPr/>
      <dgm:t>
        <a:bodyPr/>
        <a:lstStyle/>
        <a:p>
          <a:r>
            <a:rPr lang="en-GB" dirty="0" err="1"/>
            <a:t>Segreteria</a:t>
          </a:r>
          <a:endParaRPr lang="en-GB" dirty="0"/>
        </a:p>
      </dgm:t>
    </dgm:pt>
    <dgm:pt modelId="{C9C5FE3A-F5C1-1F4A-8EF7-BF4F3E99221B}" type="parTrans" cxnId="{4006EDB7-B6CC-F64E-99CD-1A6323B79018}">
      <dgm:prSet/>
      <dgm:spPr/>
      <dgm:t>
        <a:bodyPr/>
        <a:lstStyle/>
        <a:p>
          <a:endParaRPr lang="en-GB"/>
        </a:p>
      </dgm:t>
    </dgm:pt>
    <dgm:pt modelId="{1B3A3959-C3FF-364E-82FF-4B764E7E5086}" type="sibTrans" cxnId="{4006EDB7-B6CC-F64E-99CD-1A6323B79018}">
      <dgm:prSet/>
      <dgm:spPr/>
      <dgm:t>
        <a:bodyPr/>
        <a:lstStyle/>
        <a:p>
          <a:endParaRPr lang="en-GB"/>
        </a:p>
      </dgm:t>
    </dgm:pt>
    <dgm:pt modelId="{BA8D4502-EE9E-1541-A499-CF333B35B933}">
      <dgm:prSet phldrT="[Text]"/>
      <dgm:spPr/>
      <dgm:t>
        <a:bodyPr/>
        <a:lstStyle/>
        <a:p>
          <a:r>
            <a:rPr lang="en-GB" dirty="0" err="1"/>
            <a:t>Ricerca</a:t>
          </a:r>
          <a:r>
            <a:rPr lang="en-GB" dirty="0"/>
            <a:t> &amp; </a:t>
          </a:r>
          <a:r>
            <a:rPr lang="en-GB" dirty="0" err="1"/>
            <a:t>Sviluppo</a:t>
          </a:r>
          <a:endParaRPr lang="en-GB" dirty="0"/>
        </a:p>
      </dgm:t>
    </dgm:pt>
    <dgm:pt modelId="{3069AB9F-5DD6-5D46-8919-7D645F6E14E4}" type="parTrans" cxnId="{9562F3C5-D244-DC45-A96A-018DBA52C253}">
      <dgm:prSet/>
      <dgm:spPr/>
      <dgm:t>
        <a:bodyPr/>
        <a:lstStyle/>
        <a:p>
          <a:endParaRPr lang="en-GB"/>
        </a:p>
      </dgm:t>
    </dgm:pt>
    <dgm:pt modelId="{13491405-5AD0-9440-84C1-6935B31EBB16}" type="sibTrans" cxnId="{9562F3C5-D244-DC45-A96A-018DBA52C253}">
      <dgm:prSet/>
      <dgm:spPr/>
      <dgm:t>
        <a:bodyPr/>
        <a:lstStyle/>
        <a:p>
          <a:endParaRPr lang="en-GB"/>
        </a:p>
      </dgm:t>
    </dgm:pt>
    <dgm:pt modelId="{2D3117FD-7E3D-4A45-A2C7-6C63D7BDCB18}">
      <dgm:prSet phldrT="[Text]"/>
      <dgm:spPr/>
      <dgm:t>
        <a:bodyPr/>
        <a:lstStyle/>
        <a:p>
          <a:r>
            <a:rPr lang="en-GB" dirty="0" err="1"/>
            <a:t>Acquisti</a:t>
          </a:r>
          <a:endParaRPr lang="en-GB" dirty="0"/>
        </a:p>
      </dgm:t>
    </dgm:pt>
    <dgm:pt modelId="{3BD7CEE6-27F5-B449-B600-A06941D1E8E0}" type="parTrans" cxnId="{37F46E5D-E9BF-AA47-AB00-9A999DE4E3FF}">
      <dgm:prSet/>
      <dgm:spPr/>
      <dgm:t>
        <a:bodyPr/>
        <a:lstStyle/>
        <a:p>
          <a:endParaRPr lang="en-GB"/>
        </a:p>
      </dgm:t>
    </dgm:pt>
    <dgm:pt modelId="{F414BD2A-1E3A-1444-BCFE-252300205700}" type="sibTrans" cxnId="{37F46E5D-E9BF-AA47-AB00-9A999DE4E3FF}">
      <dgm:prSet/>
      <dgm:spPr/>
      <dgm:t>
        <a:bodyPr/>
        <a:lstStyle/>
        <a:p>
          <a:endParaRPr lang="en-GB"/>
        </a:p>
      </dgm:t>
    </dgm:pt>
    <dgm:pt modelId="{62F8EF6C-0AC9-5E4F-9EB6-8D04B4F2E2E6}">
      <dgm:prSet phldrT="[Text]"/>
      <dgm:spPr/>
      <dgm:t>
        <a:bodyPr/>
        <a:lstStyle/>
        <a:p>
          <a:r>
            <a:rPr lang="en-GB" dirty="0" err="1"/>
            <a:t>Produzione</a:t>
          </a:r>
          <a:endParaRPr lang="en-GB" dirty="0"/>
        </a:p>
      </dgm:t>
    </dgm:pt>
    <dgm:pt modelId="{A42C7F6C-3E71-0349-B670-23713D344A03}" type="parTrans" cxnId="{DEBA68A0-65FC-4C4E-A550-8A7B7FD10B0C}">
      <dgm:prSet/>
      <dgm:spPr/>
      <dgm:t>
        <a:bodyPr/>
        <a:lstStyle/>
        <a:p>
          <a:endParaRPr lang="en-GB"/>
        </a:p>
      </dgm:t>
    </dgm:pt>
    <dgm:pt modelId="{A72FDE4D-CA3E-8746-81E0-B5DE93950B09}" type="sibTrans" cxnId="{DEBA68A0-65FC-4C4E-A550-8A7B7FD10B0C}">
      <dgm:prSet/>
      <dgm:spPr/>
      <dgm:t>
        <a:bodyPr/>
        <a:lstStyle/>
        <a:p>
          <a:endParaRPr lang="en-GB"/>
        </a:p>
      </dgm:t>
    </dgm:pt>
    <dgm:pt modelId="{27E5566C-595C-8742-8F4F-045347CA9295}">
      <dgm:prSet phldrT="[Text]"/>
      <dgm:spPr/>
      <dgm:t>
        <a:bodyPr/>
        <a:lstStyle/>
        <a:p>
          <a:r>
            <a:rPr lang="en-GB" dirty="0" err="1"/>
            <a:t>Vendite</a:t>
          </a:r>
          <a:endParaRPr lang="en-GB" dirty="0"/>
        </a:p>
      </dgm:t>
    </dgm:pt>
    <dgm:pt modelId="{A6C38A86-2FD4-024F-9FD9-B2FA5BF3BA6D}" type="parTrans" cxnId="{08E32324-D0A1-994D-80D9-BE786039A2EC}">
      <dgm:prSet/>
      <dgm:spPr/>
      <dgm:t>
        <a:bodyPr/>
        <a:lstStyle/>
        <a:p>
          <a:endParaRPr lang="en-GB"/>
        </a:p>
      </dgm:t>
    </dgm:pt>
    <dgm:pt modelId="{0801A372-B6DC-3B41-AA54-89A184F623E3}" type="sibTrans" cxnId="{08E32324-D0A1-994D-80D9-BE786039A2EC}">
      <dgm:prSet/>
      <dgm:spPr/>
      <dgm:t>
        <a:bodyPr/>
        <a:lstStyle/>
        <a:p>
          <a:endParaRPr lang="en-GB"/>
        </a:p>
      </dgm:t>
    </dgm:pt>
    <dgm:pt modelId="{3896E159-D071-7E4B-9C5E-FB8DCB12D847}">
      <dgm:prSet phldrT="[Text]"/>
      <dgm:spPr/>
      <dgm:t>
        <a:bodyPr/>
        <a:lstStyle/>
        <a:p>
          <a:r>
            <a:rPr lang="en-GB" dirty="0" err="1"/>
            <a:t>Amministrazione</a:t>
          </a:r>
          <a:endParaRPr lang="en-GB" dirty="0"/>
        </a:p>
      </dgm:t>
    </dgm:pt>
    <dgm:pt modelId="{F7F7ACDF-9320-7749-BC1C-09E33FE40DD7}" type="parTrans" cxnId="{2E15EB67-50C8-2B4A-8A21-E4D744D6F02F}">
      <dgm:prSet/>
      <dgm:spPr/>
      <dgm:t>
        <a:bodyPr/>
        <a:lstStyle/>
        <a:p>
          <a:endParaRPr lang="en-GB"/>
        </a:p>
      </dgm:t>
    </dgm:pt>
    <dgm:pt modelId="{69FC3134-65F1-0445-8C85-B7C42F862ACB}" type="sibTrans" cxnId="{2E15EB67-50C8-2B4A-8A21-E4D744D6F02F}">
      <dgm:prSet/>
      <dgm:spPr/>
      <dgm:t>
        <a:bodyPr/>
        <a:lstStyle/>
        <a:p>
          <a:endParaRPr lang="en-GB"/>
        </a:p>
      </dgm:t>
    </dgm:pt>
    <dgm:pt modelId="{578BD97B-4CE2-9F43-839F-72FAD7D05972}" type="pres">
      <dgm:prSet presAssocID="{9DB83104-1455-7B45-A91E-5AC2D73584F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4D3945A-BDA7-534B-983E-CB7B07F57855}" type="pres">
      <dgm:prSet presAssocID="{096EE9B6-9EB3-8F4C-9D39-798EFDC298AF}" presName="hierRoot1" presStyleCnt="0">
        <dgm:presLayoutVars>
          <dgm:hierBranch val="init"/>
        </dgm:presLayoutVars>
      </dgm:prSet>
      <dgm:spPr/>
    </dgm:pt>
    <dgm:pt modelId="{CB49E2B0-1D49-7C46-8946-789904A0585A}" type="pres">
      <dgm:prSet presAssocID="{096EE9B6-9EB3-8F4C-9D39-798EFDC298AF}" presName="rootComposite1" presStyleCnt="0"/>
      <dgm:spPr/>
    </dgm:pt>
    <dgm:pt modelId="{345BB43D-579D-B244-A86E-A97228548EC5}" type="pres">
      <dgm:prSet presAssocID="{096EE9B6-9EB3-8F4C-9D39-798EFDC298AF}" presName="rootText1" presStyleLbl="node0" presStyleIdx="0" presStyleCnt="1">
        <dgm:presLayoutVars>
          <dgm:chPref val="3"/>
        </dgm:presLayoutVars>
      </dgm:prSet>
      <dgm:spPr/>
    </dgm:pt>
    <dgm:pt modelId="{99CBD728-71CA-3F46-B786-E69110FC8DAB}" type="pres">
      <dgm:prSet presAssocID="{096EE9B6-9EB3-8F4C-9D39-798EFDC298AF}" presName="rootConnector1" presStyleLbl="node1" presStyleIdx="0" presStyleCnt="0"/>
      <dgm:spPr/>
    </dgm:pt>
    <dgm:pt modelId="{42B8B642-D34D-C641-8365-53EAD48F33E9}" type="pres">
      <dgm:prSet presAssocID="{096EE9B6-9EB3-8F4C-9D39-798EFDC298AF}" presName="hierChild2" presStyleCnt="0"/>
      <dgm:spPr/>
    </dgm:pt>
    <dgm:pt modelId="{7745092C-6756-7946-96A6-D62FFE37B570}" type="pres">
      <dgm:prSet presAssocID="{F7F7ACDF-9320-7749-BC1C-09E33FE40DD7}" presName="Name37" presStyleLbl="parChTrans1D2" presStyleIdx="0" presStyleCnt="6"/>
      <dgm:spPr/>
    </dgm:pt>
    <dgm:pt modelId="{31D83B90-5B5F-F140-8F49-279FC579EC24}" type="pres">
      <dgm:prSet presAssocID="{3896E159-D071-7E4B-9C5E-FB8DCB12D847}" presName="hierRoot2" presStyleCnt="0">
        <dgm:presLayoutVars>
          <dgm:hierBranch val="init"/>
        </dgm:presLayoutVars>
      </dgm:prSet>
      <dgm:spPr/>
    </dgm:pt>
    <dgm:pt modelId="{522FCC69-E407-5D4E-807B-3E91C40E9D5F}" type="pres">
      <dgm:prSet presAssocID="{3896E159-D071-7E4B-9C5E-FB8DCB12D847}" presName="rootComposite" presStyleCnt="0"/>
      <dgm:spPr/>
    </dgm:pt>
    <dgm:pt modelId="{D6237E56-DE8E-6449-B614-20FEA58736D3}" type="pres">
      <dgm:prSet presAssocID="{3896E159-D071-7E4B-9C5E-FB8DCB12D847}" presName="rootText" presStyleLbl="node2" presStyleIdx="0" presStyleCnt="5">
        <dgm:presLayoutVars>
          <dgm:chPref val="3"/>
        </dgm:presLayoutVars>
      </dgm:prSet>
      <dgm:spPr/>
    </dgm:pt>
    <dgm:pt modelId="{1E55473B-D5D9-C747-9346-CBA282C5CD47}" type="pres">
      <dgm:prSet presAssocID="{3896E159-D071-7E4B-9C5E-FB8DCB12D847}" presName="rootConnector" presStyleLbl="node2" presStyleIdx="0" presStyleCnt="5"/>
      <dgm:spPr/>
    </dgm:pt>
    <dgm:pt modelId="{7D9FE156-CB8C-FE4B-9856-8ED40451228F}" type="pres">
      <dgm:prSet presAssocID="{3896E159-D071-7E4B-9C5E-FB8DCB12D847}" presName="hierChild4" presStyleCnt="0"/>
      <dgm:spPr/>
    </dgm:pt>
    <dgm:pt modelId="{C8E92886-6153-B347-9018-5246C706502C}" type="pres">
      <dgm:prSet presAssocID="{3896E159-D071-7E4B-9C5E-FB8DCB12D847}" presName="hierChild5" presStyleCnt="0"/>
      <dgm:spPr/>
    </dgm:pt>
    <dgm:pt modelId="{9824D774-F58D-AF42-A9DF-1BA902CD3430}" type="pres">
      <dgm:prSet presAssocID="{3069AB9F-5DD6-5D46-8919-7D645F6E14E4}" presName="Name37" presStyleLbl="parChTrans1D2" presStyleIdx="1" presStyleCnt="6"/>
      <dgm:spPr/>
    </dgm:pt>
    <dgm:pt modelId="{B3C6713B-097F-2340-9C8E-40EF21AD5181}" type="pres">
      <dgm:prSet presAssocID="{BA8D4502-EE9E-1541-A499-CF333B35B933}" presName="hierRoot2" presStyleCnt="0">
        <dgm:presLayoutVars>
          <dgm:hierBranch val="init"/>
        </dgm:presLayoutVars>
      </dgm:prSet>
      <dgm:spPr/>
    </dgm:pt>
    <dgm:pt modelId="{B5A48F2D-7B83-9F4C-A5DD-2B61928D05C6}" type="pres">
      <dgm:prSet presAssocID="{BA8D4502-EE9E-1541-A499-CF333B35B933}" presName="rootComposite" presStyleCnt="0"/>
      <dgm:spPr/>
    </dgm:pt>
    <dgm:pt modelId="{36584A81-ED4B-B142-B509-C36BC343F278}" type="pres">
      <dgm:prSet presAssocID="{BA8D4502-EE9E-1541-A499-CF333B35B933}" presName="rootText" presStyleLbl="node2" presStyleIdx="1" presStyleCnt="5">
        <dgm:presLayoutVars>
          <dgm:chPref val="3"/>
        </dgm:presLayoutVars>
      </dgm:prSet>
      <dgm:spPr/>
    </dgm:pt>
    <dgm:pt modelId="{52267DCF-29B8-1A43-BAFF-B71F93856493}" type="pres">
      <dgm:prSet presAssocID="{BA8D4502-EE9E-1541-A499-CF333B35B933}" presName="rootConnector" presStyleLbl="node2" presStyleIdx="1" presStyleCnt="5"/>
      <dgm:spPr/>
    </dgm:pt>
    <dgm:pt modelId="{8C8CD267-FCFA-CF4F-8642-9669007B6001}" type="pres">
      <dgm:prSet presAssocID="{BA8D4502-EE9E-1541-A499-CF333B35B933}" presName="hierChild4" presStyleCnt="0"/>
      <dgm:spPr/>
    </dgm:pt>
    <dgm:pt modelId="{26AECDC5-A7CB-F04B-A087-FB3D67D1E53C}" type="pres">
      <dgm:prSet presAssocID="{BA8D4502-EE9E-1541-A499-CF333B35B933}" presName="hierChild5" presStyleCnt="0"/>
      <dgm:spPr/>
    </dgm:pt>
    <dgm:pt modelId="{EAB32BCB-0507-EF44-BCD2-25F1AC56B3CE}" type="pres">
      <dgm:prSet presAssocID="{3BD7CEE6-27F5-B449-B600-A06941D1E8E0}" presName="Name37" presStyleLbl="parChTrans1D2" presStyleIdx="2" presStyleCnt="6"/>
      <dgm:spPr/>
    </dgm:pt>
    <dgm:pt modelId="{95407F93-18D0-CF45-B18C-4E5312024BC0}" type="pres">
      <dgm:prSet presAssocID="{2D3117FD-7E3D-4A45-A2C7-6C63D7BDCB18}" presName="hierRoot2" presStyleCnt="0">
        <dgm:presLayoutVars>
          <dgm:hierBranch val="init"/>
        </dgm:presLayoutVars>
      </dgm:prSet>
      <dgm:spPr/>
    </dgm:pt>
    <dgm:pt modelId="{AC5837B9-1F9D-2D42-99AF-2CE735D14B86}" type="pres">
      <dgm:prSet presAssocID="{2D3117FD-7E3D-4A45-A2C7-6C63D7BDCB18}" presName="rootComposite" presStyleCnt="0"/>
      <dgm:spPr/>
    </dgm:pt>
    <dgm:pt modelId="{F27313BC-9463-EC42-80E2-1BBDF793612F}" type="pres">
      <dgm:prSet presAssocID="{2D3117FD-7E3D-4A45-A2C7-6C63D7BDCB18}" presName="rootText" presStyleLbl="node2" presStyleIdx="2" presStyleCnt="5">
        <dgm:presLayoutVars>
          <dgm:chPref val="3"/>
        </dgm:presLayoutVars>
      </dgm:prSet>
      <dgm:spPr/>
    </dgm:pt>
    <dgm:pt modelId="{61E08CF5-3FCD-CC45-9470-55F4401BB212}" type="pres">
      <dgm:prSet presAssocID="{2D3117FD-7E3D-4A45-A2C7-6C63D7BDCB18}" presName="rootConnector" presStyleLbl="node2" presStyleIdx="2" presStyleCnt="5"/>
      <dgm:spPr/>
    </dgm:pt>
    <dgm:pt modelId="{E5472914-BF02-484E-94C0-6EDDD5B8DFDB}" type="pres">
      <dgm:prSet presAssocID="{2D3117FD-7E3D-4A45-A2C7-6C63D7BDCB18}" presName="hierChild4" presStyleCnt="0"/>
      <dgm:spPr/>
    </dgm:pt>
    <dgm:pt modelId="{EA4B1CFE-C6AD-FC47-ADA6-77CA1D4D2667}" type="pres">
      <dgm:prSet presAssocID="{2D3117FD-7E3D-4A45-A2C7-6C63D7BDCB18}" presName="hierChild5" presStyleCnt="0"/>
      <dgm:spPr/>
    </dgm:pt>
    <dgm:pt modelId="{D2B22625-7489-EB40-95C2-2EBEC8B926C7}" type="pres">
      <dgm:prSet presAssocID="{A42C7F6C-3E71-0349-B670-23713D344A03}" presName="Name37" presStyleLbl="parChTrans1D2" presStyleIdx="3" presStyleCnt="6"/>
      <dgm:spPr/>
    </dgm:pt>
    <dgm:pt modelId="{65F91D8E-5603-7A41-8B21-B75F03B9E757}" type="pres">
      <dgm:prSet presAssocID="{62F8EF6C-0AC9-5E4F-9EB6-8D04B4F2E2E6}" presName="hierRoot2" presStyleCnt="0">
        <dgm:presLayoutVars>
          <dgm:hierBranch val="init"/>
        </dgm:presLayoutVars>
      </dgm:prSet>
      <dgm:spPr/>
    </dgm:pt>
    <dgm:pt modelId="{078A3B74-B127-E243-BD29-E078651C0770}" type="pres">
      <dgm:prSet presAssocID="{62F8EF6C-0AC9-5E4F-9EB6-8D04B4F2E2E6}" presName="rootComposite" presStyleCnt="0"/>
      <dgm:spPr/>
    </dgm:pt>
    <dgm:pt modelId="{F94ECB0B-AE3B-FA4C-8129-DE490287D687}" type="pres">
      <dgm:prSet presAssocID="{62F8EF6C-0AC9-5E4F-9EB6-8D04B4F2E2E6}" presName="rootText" presStyleLbl="node2" presStyleIdx="3" presStyleCnt="5">
        <dgm:presLayoutVars>
          <dgm:chPref val="3"/>
        </dgm:presLayoutVars>
      </dgm:prSet>
      <dgm:spPr/>
    </dgm:pt>
    <dgm:pt modelId="{47FF96F1-742F-1641-8720-483CBFC21662}" type="pres">
      <dgm:prSet presAssocID="{62F8EF6C-0AC9-5E4F-9EB6-8D04B4F2E2E6}" presName="rootConnector" presStyleLbl="node2" presStyleIdx="3" presStyleCnt="5"/>
      <dgm:spPr/>
    </dgm:pt>
    <dgm:pt modelId="{35DFBC9B-A7DD-E742-947F-C08DE3362258}" type="pres">
      <dgm:prSet presAssocID="{62F8EF6C-0AC9-5E4F-9EB6-8D04B4F2E2E6}" presName="hierChild4" presStyleCnt="0"/>
      <dgm:spPr/>
    </dgm:pt>
    <dgm:pt modelId="{72CE0057-7AB6-A94F-90A4-89C1D91B42F3}" type="pres">
      <dgm:prSet presAssocID="{62F8EF6C-0AC9-5E4F-9EB6-8D04B4F2E2E6}" presName="hierChild5" presStyleCnt="0"/>
      <dgm:spPr/>
    </dgm:pt>
    <dgm:pt modelId="{D01DFE42-6750-E84F-A236-652E8AB66360}" type="pres">
      <dgm:prSet presAssocID="{A6C38A86-2FD4-024F-9FD9-B2FA5BF3BA6D}" presName="Name37" presStyleLbl="parChTrans1D2" presStyleIdx="4" presStyleCnt="6"/>
      <dgm:spPr/>
    </dgm:pt>
    <dgm:pt modelId="{45BD1011-8A0F-8D4B-BF5E-980197BA58BD}" type="pres">
      <dgm:prSet presAssocID="{27E5566C-595C-8742-8F4F-045347CA9295}" presName="hierRoot2" presStyleCnt="0">
        <dgm:presLayoutVars>
          <dgm:hierBranch val="init"/>
        </dgm:presLayoutVars>
      </dgm:prSet>
      <dgm:spPr/>
    </dgm:pt>
    <dgm:pt modelId="{6A488D2C-A222-DA43-8560-1A8B19C49AEF}" type="pres">
      <dgm:prSet presAssocID="{27E5566C-595C-8742-8F4F-045347CA9295}" presName="rootComposite" presStyleCnt="0"/>
      <dgm:spPr/>
    </dgm:pt>
    <dgm:pt modelId="{3CDF132C-220E-BC43-8EB6-304FC7526C9C}" type="pres">
      <dgm:prSet presAssocID="{27E5566C-595C-8742-8F4F-045347CA9295}" presName="rootText" presStyleLbl="node2" presStyleIdx="4" presStyleCnt="5">
        <dgm:presLayoutVars>
          <dgm:chPref val="3"/>
        </dgm:presLayoutVars>
      </dgm:prSet>
      <dgm:spPr/>
    </dgm:pt>
    <dgm:pt modelId="{28CA342B-9417-A54E-BB99-9101E3B6F40B}" type="pres">
      <dgm:prSet presAssocID="{27E5566C-595C-8742-8F4F-045347CA9295}" presName="rootConnector" presStyleLbl="node2" presStyleIdx="4" presStyleCnt="5"/>
      <dgm:spPr/>
    </dgm:pt>
    <dgm:pt modelId="{D18C375C-0B32-2B44-A254-3C5430FC5463}" type="pres">
      <dgm:prSet presAssocID="{27E5566C-595C-8742-8F4F-045347CA9295}" presName="hierChild4" presStyleCnt="0"/>
      <dgm:spPr/>
    </dgm:pt>
    <dgm:pt modelId="{82F7B6E5-69C8-9746-8D82-5E08A161EF66}" type="pres">
      <dgm:prSet presAssocID="{27E5566C-595C-8742-8F4F-045347CA9295}" presName="hierChild5" presStyleCnt="0"/>
      <dgm:spPr/>
    </dgm:pt>
    <dgm:pt modelId="{09394E23-FC0B-4D42-9559-D88704DCB2CC}" type="pres">
      <dgm:prSet presAssocID="{096EE9B6-9EB3-8F4C-9D39-798EFDC298AF}" presName="hierChild3" presStyleCnt="0"/>
      <dgm:spPr/>
    </dgm:pt>
    <dgm:pt modelId="{5F3E0B43-C0BF-424C-BC77-84C4F78BC9C3}" type="pres">
      <dgm:prSet presAssocID="{C9C5FE3A-F5C1-1F4A-8EF7-BF4F3E99221B}" presName="Name111" presStyleLbl="parChTrans1D2" presStyleIdx="5" presStyleCnt="6"/>
      <dgm:spPr/>
    </dgm:pt>
    <dgm:pt modelId="{322F759A-5895-954F-AC2B-49D64ABE5321}" type="pres">
      <dgm:prSet presAssocID="{76C11A86-FC85-FD4B-9C4D-BFBBBEFE99EB}" presName="hierRoot3" presStyleCnt="0">
        <dgm:presLayoutVars>
          <dgm:hierBranch val="init"/>
        </dgm:presLayoutVars>
      </dgm:prSet>
      <dgm:spPr/>
    </dgm:pt>
    <dgm:pt modelId="{994F688D-7D91-D343-ABDD-3DDD6BCDC15B}" type="pres">
      <dgm:prSet presAssocID="{76C11A86-FC85-FD4B-9C4D-BFBBBEFE99EB}" presName="rootComposite3" presStyleCnt="0"/>
      <dgm:spPr/>
    </dgm:pt>
    <dgm:pt modelId="{1E61282B-2F10-7448-B784-1D230D37F4FC}" type="pres">
      <dgm:prSet presAssocID="{76C11A86-FC85-FD4B-9C4D-BFBBBEFE99EB}" presName="rootText3" presStyleLbl="asst1" presStyleIdx="0" presStyleCnt="1">
        <dgm:presLayoutVars>
          <dgm:chPref val="3"/>
        </dgm:presLayoutVars>
      </dgm:prSet>
      <dgm:spPr/>
    </dgm:pt>
    <dgm:pt modelId="{6916DBC6-5634-4A46-BAC6-715AAD215A6D}" type="pres">
      <dgm:prSet presAssocID="{76C11A86-FC85-FD4B-9C4D-BFBBBEFE99EB}" presName="rootConnector3" presStyleLbl="asst1" presStyleIdx="0" presStyleCnt="1"/>
      <dgm:spPr/>
    </dgm:pt>
    <dgm:pt modelId="{BC3FC0FD-2188-7541-B9B1-AFD2CD29C25A}" type="pres">
      <dgm:prSet presAssocID="{76C11A86-FC85-FD4B-9C4D-BFBBBEFE99EB}" presName="hierChild6" presStyleCnt="0"/>
      <dgm:spPr/>
    </dgm:pt>
    <dgm:pt modelId="{B4CA3198-17BF-2447-95C5-27E6E7CFAC79}" type="pres">
      <dgm:prSet presAssocID="{76C11A86-FC85-FD4B-9C4D-BFBBBEFE99EB}" presName="hierChild7" presStyleCnt="0"/>
      <dgm:spPr/>
    </dgm:pt>
  </dgm:ptLst>
  <dgm:cxnLst>
    <dgm:cxn modelId="{D9545304-FCDE-E247-BC29-E6AF6C25BA3B}" type="presOf" srcId="{76C11A86-FC85-FD4B-9C4D-BFBBBEFE99EB}" destId="{6916DBC6-5634-4A46-BAC6-715AAD215A6D}" srcOrd="1" destOrd="0" presId="urn:microsoft.com/office/officeart/2005/8/layout/orgChart1"/>
    <dgm:cxn modelId="{B93B8209-300A-564B-B093-51F8123510F0}" type="presOf" srcId="{BA8D4502-EE9E-1541-A499-CF333B35B933}" destId="{52267DCF-29B8-1A43-BAFF-B71F93856493}" srcOrd="1" destOrd="0" presId="urn:microsoft.com/office/officeart/2005/8/layout/orgChart1"/>
    <dgm:cxn modelId="{0A332B17-56B6-8A41-9143-BF08B5EFDF00}" type="presOf" srcId="{3BD7CEE6-27F5-B449-B600-A06941D1E8E0}" destId="{EAB32BCB-0507-EF44-BCD2-25F1AC56B3CE}" srcOrd="0" destOrd="0" presId="urn:microsoft.com/office/officeart/2005/8/layout/orgChart1"/>
    <dgm:cxn modelId="{69F68420-1A51-3F4B-BD0D-8D353BF3AAC9}" type="presOf" srcId="{62F8EF6C-0AC9-5E4F-9EB6-8D04B4F2E2E6}" destId="{F94ECB0B-AE3B-FA4C-8129-DE490287D687}" srcOrd="0" destOrd="0" presId="urn:microsoft.com/office/officeart/2005/8/layout/orgChart1"/>
    <dgm:cxn modelId="{08E32324-D0A1-994D-80D9-BE786039A2EC}" srcId="{096EE9B6-9EB3-8F4C-9D39-798EFDC298AF}" destId="{27E5566C-595C-8742-8F4F-045347CA9295}" srcOrd="5" destOrd="0" parTransId="{A6C38A86-2FD4-024F-9FD9-B2FA5BF3BA6D}" sibTransId="{0801A372-B6DC-3B41-AA54-89A184F623E3}"/>
    <dgm:cxn modelId="{DD257326-44C5-294F-8F4F-782C915CAEEB}" type="presOf" srcId="{F7F7ACDF-9320-7749-BC1C-09E33FE40DD7}" destId="{7745092C-6756-7946-96A6-D62FFE37B570}" srcOrd="0" destOrd="0" presId="urn:microsoft.com/office/officeart/2005/8/layout/orgChart1"/>
    <dgm:cxn modelId="{AB7E5029-B683-DF4A-AFFF-5B2CF34007B4}" type="presOf" srcId="{62F8EF6C-0AC9-5E4F-9EB6-8D04B4F2E2E6}" destId="{47FF96F1-742F-1641-8720-483CBFC21662}" srcOrd="1" destOrd="0" presId="urn:microsoft.com/office/officeart/2005/8/layout/orgChart1"/>
    <dgm:cxn modelId="{A49E904C-DD78-0643-B73F-D918216E8DE5}" type="presOf" srcId="{9DB83104-1455-7B45-A91E-5AC2D73584FA}" destId="{578BD97B-4CE2-9F43-839F-72FAD7D05972}" srcOrd="0" destOrd="0" presId="urn:microsoft.com/office/officeart/2005/8/layout/orgChart1"/>
    <dgm:cxn modelId="{B29F4B52-9396-F547-AA55-E808A2B5FEBF}" type="presOf" srcId="{A42C7F6C-3E71-0349-B670-23713D344A03}" destId="{D2B22625-7489-EB40-95C2-2EBEC8B926C7}" srcOrd="0" destOrd="0" presId="urn:microsoft.com/office/officeart/2005/8/layout/orgChart1"/>
    <dgm:cxn modelId="{37F46E5D-E9BF-AA47-AB00-9A999DE4E3FF}" srcId="{096EE9B6-9EB3-8F4C-9D39-798EFDC298AF}" destId="{2D3117FD-7E3D-4A45-A2C7-6C63D7BDCB18}" srcOrd="3" destOrd="0" parTransId="{3BD7CEE6-27F5-B449-B600-A06941D1E8E0}" sibTransId="{F414BD2A-1E3A-1444-BCFE-252300205700}"/>
    <dgm:cxn modelId="{2E15EB67-50C8-2B4A-8A21-E4D744D6F02F}" srcId="{096EE9B6-9EB3-8F4C-9D39-798EFDC298AF}" destId="{3896E159-D071-7E4B-9C5E-FB8DCB12D847}" srcOrd="1" destOrd="0" parTransId="{F7F7ACDF-9320-7749-BC1C-09E33FE40DD7}" sibTransId="{69FC3134-65F1-0445-8C85-B7C42F862ACB}"/>
    <dgm:cxn modelId="{990F2485-72BD-C341-9811-E1D936CE8935}" type="presOf" srcId="{3069AB9F-5DD6-5D46-8919-7D645F6E14E4}" destId="{9824D774-F58D-AF42-A9DF-1BA902CD3430}" srcOrd="0" destOrd="0" presId="urn:microsoft.com/office/officeart/2005/8/layout/orgChart1"/>
    <dgm:cxn modelId="{22833D8E-A23E-8B48-B542-E549AAF0E3F3}" type="presOf" srcId="{27E5566C-595C-8742-8F4F-045347CA9295}" destId="{28CA342B-9417-A54E-BB99-9101E3B6F40B}" srcOrd="1" destOrd="0" presId="urn:microsoft.com/office/officeart/2005/8/layout/orgChart1"/>
    <dgm:cxn modelId="{6F481D95-B12D-454C-A78E-75AC4835BC5F}" type="presOf" srcId="{27E5566C-595C-8742-8F4F-045347CA9295}" destId="{3CDF132C-220E-BC43-8EB6-304FC7526C9C}" srcOrd="0" destOrd="0" presId="urn:microsoft.com/office/officeart/2005/8/layout/orgChart1"/>
    <dgm:cxn modelId="{80167A96-A779-D840-AF62-E4482566546B}" type="presOf" srcId="{2D3117FD-7E3D-4A45-A2C7-6C63D7BDCB18}" destId="{61E08CF5-3FCD-CC45-9470-55F4401BB212}" srcOrd="1" destOrd="0" presId="urn:microsoft.com/office/officeart/2005/8/layout/orgChart1"/>
    <dgm:cxn modelId="{3CCD899C-2735-1A41-9AAD-1C9CEA5F13B8}" type="presOf" srcId="{A6C38A86-2FD4-024F-9FD9-B2FA5BF3BA6D}" destId="{D01DFE42-6750-E84F-A236-652E8AB66360}" srcOrd="0" destOrd="0" presId="urn:microsoft.com/office/officeart/2005/8/layout/orgChart1"/>
    <dgm:cxn modelId="{AC173A9E-6651-024A-A364-6DD9110DA3F8}" type="presOf" srcId="{76C11A86-FC85-FD4B-9C4D-BFBBBEFE99EB}" destId="{1E61282B-2F10-7448-B784-1D230D37F4FC}" srcOrd="0" destOrd="0" presId="urn:microsoft.com/office/officeart/2005/8/layout/orgChart1"/>
    <dgm:cxn modelId="{DEBA68A0-65FC-4C4E-A550-8A7B7FD10B0C}" srcId="{096EE9B6-9EB3-8F4C-9D39-798EFDC298AF}" destId="{62F8EF6C-0AC9-5E4F-9EB6-8D04B4F2E2E6}" srcOrd="4" destOrd="0" parTransId="{A42C7F6C-3E71-0349-B670-23713D344A03}" sibTransId="{A72FDE4D-CA3E-8746-81E0-B5DE93950B09}"/>
    <dgm:cxn modelId="{B34889AA-B420-CA45-9929-E30E6857DFF9}" type="presOf" srcId="{3896E159-D071-7E4B-9C5E-FB8DCB12D847}" destId="{D6237E56-DE8E-6449-B614-20FEA58736D3}" srcOrd="0" destOrd="0" presId="urn:microsoft.com/office/officeart/2005/8/layout/orgChart1"/>
    <dgm:cxn modelId="{CD3A17AB-7F51-754C-8804-1F5FB65F8D4E}" type="presOf" srcId="{C9C5FE3A-F5C1-1F4A-8EF7-BF4F3E99221B}" destId="{5F3E0B43-C0BF-424C-BC77-84C4F78BC9C3}" srcOrd="0" destOrd="0" presId="urn:microsoft.com/office/officeart/2005/8/layout/orgChart1"/>
    <dgm:cxn modelId="{4006EDB7-B6CC-F64E-99CD-1A6323B79018}" srcId="{096EE9B6-9EB3-8F4C-9D39-798EFDC298AF}" destId="{76C11A86-FC85-FD4B-9C4D-BFBBBEFE99EB}" srcOrd="0" destOrd="0" parTransId="{C9C5FE3A-F5C1-1F4A-8EF7-BF4F3E99221B}" sibTransId="{1B3A3959-C3FF-364E-82FF-4B764E7E5086}"/>
    <dgm:cxn modelId="{C59E61BB-3292-2D42-BAE3-4EB4A342C4F7}" srcId="{9DB83104-1455-7B45-A91E-5AC2D73584FA}" destId="{096EE9B6-9EB3-8F4C-9D39-798EFDC298AF}" srcOrd="0" destOrd="0" parTransId="{30127DC0-1867-F349-9BF3-47A9D8EB65AD}" sibTransId="{38EEF31B-6A72-A149-A72B-C907CEA98D62}"/>
    <dgm:cxn modelId="{DF037FC0-52EE-3B44-B5C0-E5DF222DBC8F}" type="presOf" srcId="{3896E159-D071-7E4B-9C5E-FB8DCB12D847}" destId="{1E55473B-D5D9-C747-9346-CBA282C5CD47}" srcOrd="1" destOrd="0" presId="urn:microsoft.com/office/officeart/2005/8/layout/orgChart1"/>
    <dgm:cxn modelId="{71B08FC0-5D31-4F47-8D7A-37CEF0E53907}" type="presOf" srcId="{2D3117FD-7E3D-4A45-A2C7-6C63D7BDCB18}" destId="{F27313BC-9463-EC42-80E2-1BBDF793612F}" srcOrd="0" destOrd="0" presId="urn:microsoft.com/office/officeart/2005/8/layout/orgChart1"/>
    <dgm:cxn modelId="{9562F3C5-D244-DC45-A96A-018DBA52C253}" srcId="{096EE9B6-9EB3-8F4C-9D39-798EFDC298AF}" destId="{BA8D4502-EE9E-1541-A499-CF333B35B933}" srcOrd="2" destOrd="0" parTransId="{3069AB9F-5DD6-5D46-8919-7D645F6E14E4}" sibTransId="{13491405-5AD0-9440-84C1-6935B31EBB16}"/>
    <dgm:cxn modelId="{161393CA-D3EC-F34A-B975-6690EB438622}" type="presOf" srcId="{096EE9B6-9EB3-8F4C-9D39-798EFDC298AF}" destId="{345BB43D-579D-B244-A86E-A97228548EC5}" srcOrd="0" destOrd="0" presId="urn:microsoft.com/office/officeart/2005/8/layout/orgChart1"/>
    <dgm:cxn modelId="{D8AAD5D7-8206-2F40-B68C-165B61DD31B7}" type="presOf" srcId="{096EE9B6-9EB3-8F4C-9D39-798EFDC298AF}" destId="{99CBD728-71CA-3F46-B786-E69110FC8DAB}" srcOrd="1" destOrd="0" presId="urn:microsoft.com/office/officeart/2005/8/layout/orgChart1"/>
    <dgm:cxn modelId="{DAB60ADB-6FE5-A44D-95A2-D310BCB7BE60}" type="presOf" srcId="{BA8D4502-EE9E-1541-A499-CF333B35B933}" destId="{36584A81-ED4B-B142-B509-C36BC343F278}" srcOrd="0" destOrd="0" presId="urn:microsoft.com/office/officeart/2005/8/layout/orgChart1"/>
    <dgm:cxn modelId="{D84D9B27-2D2F-DB43-A4BF-C14AAD87D275}" type="presParOf" srcId="{578BD97B-4CE2-9F43-839F-72FAD7D05972}" destId="{C4D3945A-BDA7-534B-983E-CB7B07F57855}" srcOrd="0" destOrd="0" presId="urn:microsoft.com/office/officeart/2005/8/layout/orgChart1"/>
    <dgm:cxn modelId="{ECB9A870-21FD-F948-9014-5F6DEE54119B}" type="presParOf" srcId="{C4D3945A-BDA7-534B-983E-CB7B07F57855}" destId="{CB49E2B0-1D49-7C46-8946-789904A0585A}" srcOrd="0" destOrd="0" presId="urn:microsoft.com/office/officeart/2005/8/layout/orgChart1"/>
    <dgm:cxn modelId="{B87C68CD-3F23-BC45-9237-F88EE9B707ED}" type="presParOf" srcId="{CB49E2B0-1D49-7C46-8946-789904A0585A}" destId="{345BB43D-579D-B244-A86E-A97228548EC5}" srcOrd="0" destOrd="0" presId="urn:microsoft.com/office/officeart/2005/8/layout/orgChart1"/>
    <dgm:cxn modelId="{CD23A17E-1AD9-7B4E-98B6-A50A59C9AF6D}" type="presParOf" srcId="{CB49E2B0-1D49-7C46-8946-789904A0585A}" destId="{99CBD728-71CA-3F46-B786-E69110FC8DAB}" srcOrd="1" destOrd="0" presId="urn:microsoft.com/office/officeart/2005/8/layout/orgChart1"/>
    <dgm:cxn modelId="{405EE97A-D14C-1349-8082-125EA839FA2F}" type="presParOf" srcId="{C4D3945A-BDA7-534B-983E-CB7B07F57855}" destId="{42B8B642-D34D-C641-8365-53EAD48F33E9}" srcOrd="1" destOrd="0" presId="urn:microsoft.com/office/officeart/2005/8/layout/orgChart1"/>
    <dgm:cxn modelId="{22F494F3-7FA4-C34D-B8FE-358DFF645482}" type="presParOf" srcId="{42B8B642-D34D-C641-8365-53EAD48F33E9}" destId="{7745092C-6756-7946-96A6-D62FFE37B570}" srcOrd="0" destOrd="0" presId="urn:microsoft.com/office/officeart/2005/8/layout/orgChart1"/>
    <dgm:cxn modelId="{34FE6BDA-BDBD-B349-850C-5B775E691EE9}" type="presParOf" srcId="{42B8B642-D34D-C641-8365-53EAD48F33E9}" destId="{31D83B90-5B5F-F140-8F49-279FC579EC24}" srcOrd="1" destOrd="0" presId="urn:microsoft.com/office/officeart/2005/8/layout/orgChart1"/>
    <dgm:cxn modelId="{4F7B6E72-CCFA-1446-ABEB-EAE6B3BEC51C}" type="presParOf" srcId="{31D83B90-5B5F-F140-8F49-279FC579EC24}" destId="{522FCC69-E407-5D4E-807B-3E91C40E9D5F}" srcOrd="0" destOrd="0" presId="urn:microsoft.com/office/officeart/2005/8/layout/orgChart1"/>
    <dgm:cxn modelId="{967EC998-0F8F-6F4D-8130-9E637C87B27F}" type="presParOf" srcId="{522FCC69-E407-5D4E-807B-3E91C40E9D5F}" destId="{D6237E56-DE8E-6449-B614-20FEA58736D3}" srcOrd="0" destOrd="0" presId="urn:microsoft.com/office/officeart/2005/8/layout/orgChart1"/>
    <dgm:cxn modelId="{4B3112EB-4671-BB41-8961-5A8D91EDA739}" type="presParOf" srcId="{522FCC69-E407-5D4E-807B-3E91C40E9D5F}" destId="{1E55473B-D5D9-C747-9346-CBA282C5CD47}" srcOrd="1" destOrd="0" presId="urn:microsoft.com/office/officeart/2005/8/layout/orgChart1"/>
    <dgm:cxn modelId="{FEDC3091-B842-CD40-9094-7FDD3D4E50C5}" type="presParOf" srcId="{31D83B90-5B5F-F140-8F49-279FC579EC24}" destId="{7D9FE156-CB8C-FE4B-9856-8ED40451228F}" srcOrd="1" destOrd="0" presId="urn:microsoft.com/office/officeart/2005/8/layout/orgChart1"/>
    <dgm:cxn modelId="{0CE9803F-2363-DE46-AEAF-D21AB87774BC}" type="presParOf" srcId="{31D83B90-5B5F-F140-8F49-279FC579EC24}" destId="{C8E92886-6153-B347-9018-5246C706502C}" srcOrd="2" destOrd="0" presId="urn:microsoft.com/office/officeart/2005/8/layout/orgChart1"/>
    <dgm:cxn modelId="{30E7A581-9B7C-BD4D-B42B-288957A6AE46}" type="presParOf" srcId="{42B8B642-D34D-C641-8365-53EAD48F33E9}" destId="{9824D774-F58D-AF42-A9DF-1BA902CD3430}" srcOrd="2" destOrd="0" presId="urn:microsoft.com/office/officeart/2005/8/layout/orgChart1"/>
    <dgm:cxn modelId="{FAAA667A-58C3-7E4D-A476-C9D0805B443B}" type="presParOf" srcId="{42B8B642-D34D-C641-8365-53EAD48F33E9}" destId="{B3C6713B-097F-2340-9C8E-40EF21AD5181}" srcOrd="3" destOrd="0" presId="urn:microsoft.com/office/officeart/2005/8/layout/orgChart1"/>
    <dgm:cxn modelId="{8D8938D3-CFDB-C249-89ED-3911BC4762B4}" type="presParOf" srcId="{B3C6713B-097F-2340-9C8E-40EF21AD5181}" destId="{B5A48F2D-7B83-9F4C-A5DD-2B61928D05C6}" srcOrd="0" destOrd="0" presId="urn:microsoft.com/office/officeart/2005/8/layout/orgChart1"/>
    <dgm:cxn modelId="{2CD9BAB8-0B4B-6E4E-8347-F3EAF33B9A1C}" type="presParOf" srcId="{B5A48F2D-7B83-9F4C-A5DD-2B61928D05C6}" destId="{36584A81-ED4B-B142-B509-C36BC343F278}" srcOrd="0" destOrd="0" presId="urn:microsoft.com/office/officeart/2005/8/layout/orgChart1"/>
    <dgm:cxn modelId="{4E541E41-8127-8C40-84B1-5E9DC443A13C}" type="presParOf" srcId="{B5A48F2D-7B83-9F4C-A5DD-2B61928D05C6}" destId="{52267DCF-29B8-1A43-BAFF-B71F93856493}" srcOrd="1" destOrd="0" presId="urn:microsoft.com/office/officeart/2005/8/layout/orgChart1"/>
    <dgm:cxn modelId="{1BA007EF-04E6-D14F-A7BF-C1E5A3323EEC}" type="presParOf" srcId="{B3C6713B-097F-2340-9C8E-40EF21AD5181}" destId="{8C8CD267-FCFA-CF4F-8642-9669007B6001}" srcOrd="1" destOrd="0" presId="urn:microsoft.com/office/officeart/2005/8/layout/orgChart1"/>
    <dgm:cxn modelId="{1A292237-1B85-C947-A46C-4F0CCC3E67B2}" type="presParOf" srcId="{B3C6713B-097F-2340-9C8E-40EF21AD5181}" destId="{26AECDC5-A7CB-F04B-A087-FB3D67D1E53C}" srcOrd="2" destOrd="0" presId="urn:microsoft.com/office/officeart/2005/8/layout/orgChart1"/>
    <dgm:cxn modelId="{AACF7FBC-74CD-0E48-9BE9-34D029CBF0D2}" type="presParOf" srcId="{42B8B642-D34D-C641-8365-53EAD48F33E9}" destId="{EAB32BCB-0507-EF44-BCD2-25F1AC56B3CE}" srcOrd="4" destOrd="0" presId="urn:microsoft.com/office/officeart/2005/8/layout/orgChart1"/>
    <dgm:cxn modelId="{2B4E35C5-8A53-1642-A565-6899FD90D0B5}" type="presParOf" srcId="{42B8B642-D34D-C641-8365-53EAD48F33E9}" destId="{95407F93-18D0-CF45-B18C-4E5312024BC0}" srcOrd="5" destOrd="0" presId="urn:microsoft.com/office/officeart/2005/8/layout/orgChart1"/>
    <dgm:cxn modelId="{017FDAE1-80CD-0D48-A9A3-69EA43E1758D}" type="presParOf" srcId="{95407F93-18D0-CF45-B18C-4E5312024BC0}" destId="{AC5837B9-1F9D-2D42-99AF-2CE735D14B86}" srcOrd="0" destOrd="0" presId="urn:microsoft.com/office/officeart/2005/8/layout/orgChart1"/>
    <dgm:cxn modelId="{56EC23DA-EC9E-0B48-A25D-A53B0198840D}" type="presParOf" srcId="{AC5837B9-1F9D-2D42-99AF-2CE735D14B86}" destId="{F27313BC-9463-EC42-80E2-1BBDF793612F}" srcOrd="0" destOrd="0" presId="urn:microsoft.com/office/officeart/2005/8/layout/orgChart1"/>
    <dgm:cxn modelId="{DB6B7EE3-1F95-3B48-81F8-EC4C83EC1281}" type="presParOf" srcId="{AC5837B9-1F9D-2D42-99AF-2CE735D14B86}" destId="{61E08CF5-3FCD-CC45-9470-55F4401BB212}" srcOrd="1" destOrd="0" presId="urn:microsoft.com/office/officeart/2005/8/layout/orgChart1"/>
    <dgm:cxn modelId="{382FC69C-4BAE-E641-9EEC-5E893B76718E}" type="presParOf" srcId="{95407F93-18D0-CF45-B18C-4E5312024BC0}" destId="{E5472914-BF02-484E-94C0-6EDDD5B8DFDB}" srcOrd="1" destOrd="0" presId="urn:microsoft.com/office/officeart/2005/8/layout/orgChart1"/>
    <dgm:cxn modelId="{0383DF23-C5DA-894E-B023-4D648F23140E}" type="presParOf" srcId="{95407F93-18D0-CF45-B18C-4E5312024BC0}" destId="{EA4B1CFE-C6AD-FC47-ADA6-77CA1D4D2667}" srcOrd="2" destOrd="0" presId="urn:microsoft.com/office/officeart/2005/8/layout/orgChart1"/>
    <dgm:cxn modelId="{0ACA06A9-26E8-8147-818A-21F84F099AEE}" type="presParOf" srcId="{42B8B642-D34D-C641-8365-53EAD48F33E9}" destId="{D2B22625-7489-EB40-95C2-2EBEC8B926C7}" srcOrd="6" destOrd="0" presId="urn:microsoft.com/office/officeart/2005/8/layout/orgChart1"/>
    <dgm:cxn modelId="{EDFBF67B-540C-F147-9ECF-C02570708358}" type="presParOf" srcId="{42B8B642-D34D-C641-8365-53EAD48F33E9}" destId="{65F91D8E-5603-7A41-8B21-B75F03B9E757}" srcOrd="7" destOrd="0" presId="urn:microsoft.com/office/officeart/2005/8/layout/orgChart1"/>
    <dgm:cxn modelId="{63110C65-043C-764D-A03C-CE3434F2FE04}" type="presParOf" srcId="{65F91D8E-5603-7A41-8B21-B75F03B9E757}" destId="{078A3B74-B127-E243-BD29-E078651C0770}" srcOrd="0" destOrd="0" presId="urn:microsoft.com/office/officeart/2005/8/layout/orgChart1"/>
    <dgm:cxn modelId="{FCC8F0A7-1CED-7D49-853F-DDD8614F47FF}" type="presParOf" srcId="{078A3B74-B127-E243-BD29-E078651C0770}" destId="{F94ECB0B-AE3B-FA4C-8129-DE490287D687}" srcOrd="0" destOrd="0" presId="urn:microsoft.com/office/officeart/2005/8/layout/orgChart1"/>
    <dgm:cxn modelId="{025142FF-1D98-6C4A-A7E8-D1A1EFFDDAAE}" type="presParOf" srcId="{078A3B74-B127-E243-BD29-E078651C0770}" destId="{47FF96F1-742F-1641-8720-483CBFC21662}" srcOrd="1" destOrd="0" presId="urn:microsoft.com/office/officeart/2005/8/layout/orgChart1"/>
    <dgm:cxn modelId="{C7D19D6D-CB8D-DD4C-983F-B8BECC722FCA}" type="presParOf" srcId="{65F91D8E-5603-7A41-8B21-B75F03B9E757}" destId="{35DFBC9B-A7DD-E742-947F-C08DE3362258}" srcOrd="1" destOrd="0" presId="urn:microsoft.com/office/officeart/2005/8/layout/orgChart1"/>
    <dgm:cxn modelId="{9AC50B0C-E726-1E4D-9FC9-D9A4FC4A43D1}" type="presParOf" srcId="{65F91D8E-5603-7A41-8B21-B75F03B9E757}" destId="{72CE0057-7AB6-A94F-90A4-89C1D91B42F3}" srcOrd="2" destOrd="0" presId="urn:microsoft.com/office/officeart/2005/8/layout/orgChart1"/>
    <dgm:cxn modelId="{78EE09AF-86A5-BB40-9BBC-0D4063DB2721}" type="presParOf" srcId="{42B8B642-D34D-C641-8365-53EAD48F33E9}" destId="{D01DFE42-6750-E84F-A236-652E8AB66360}" srcOrd="8" destOrd="0" presId="urn:microsoft.com/office/officeart/2005/8/layout/orgChart1"/>
    <dgm:cxn modelId="{D15BA7F7-3851-E94B-8BC3-318B4DBF4AB6}" type="presParOf" srcId="{42B8B642-D34D-C641-8365-53EAD48F33E9}" destId="{45BD1011-8A0F-8D4B-BF5E-980197BA58BD}" srcOrd="9" destOrd="0" presId="urn:microsoft.com/office/officeart/2005/8/layout/orgChart1"/>
    <dgm:cxn modelId="{1C54DB06-387D-3840-B12F-28C683B7C74D}" type="presParOf" srcId="{45BD1011-8A0F-8D4B-BF5E-980197BA58BD}" destId="{6A488D2C-A222-DA43-8560-1A8B19C49AEF}" srcOrd="0" destOrd="0" presId="urn:microsoft.com/office/officeart/2005/8/layout/orgChart1"/>
    <dgm:cxn modelId="{73836BA2-B45B-9449-9092-E4F1411E3A2B}" type="presParOf" srcId="{6A488D2C-A222-DA43-8560-1A8B19C49AEF}" destId="{3CDF132C-220E-BC43-8EB6-304FC7526C9C}" srcOrd="0" destOrd="0" presId="urn:microsoft.com/office/officeart/2005/8/layout/orgChart1"/>
    <dgm:cxn modelId="{0A546503-B0B8-0B46-8EFB-A59F6BAC91B9}" type="presParOf" srcId="{6A488D2C-A222-DA43-8560-1A8B19C49AEF}" destId="{28CA342B-9417-A54E-BB99-9101E3B6F40B}" srcOrd="1" destOrd="0" presId="urn:microsoft.com/office/officeart/2005/8/layout/orgChart1"/>
    <dgm:cxn modelId="{A9287F7B-36C3-B04D-B2A8-24EE642D421B}" type="presParOf" srcId="{45BD1011-8A0F-8D4B-BF5E-980197BA58BD}" destId="{D18C375C-0B32-2B44-A254-3C5430FC5463}" srcOrd="1" destOrd="0" presId="urn:microsoft.com/office/officeart/2005/8/layout/orgChart1"/>
    <dgm:cxn modelId="{DB1F357F-61D4-144F-9B9B-637BD479CF07}" type="presParOf" srcId="{45BD1011-8A0F-8D4B-BF5E-980197BA58BD}" destId="{82F7B6E5-69C8-9746-8D82-5E08A161EF66}" srcOrd="2" destOrd="0" presId="urn:microsoft.com/office/officeart/2005/8/layout/orgChart1"/>
    <dgm:cxn modelId="{DBC5401E-003D-A943-8884-0DD7E8928BC6}" type="presParOf" srcId="{C4D3945A-BDA7-534B-983E-CB7B07F57855}" destId="{09394E23-FC0B-4D42-9559-D88704DCB2CC}" srcOrd="2" destOrd="0" presId="urn:microsoft.com/office/officeart/2005/8/layout/orgChart1"/>
    <dgm:cxn modelId="{B4D1979B-ABE9-E64D-A355-5627E2B5D9B9}" type="presParOf" srcId="{09394E23-FC0B-4D42-9559-D88704DCB2CC}" destId="{5F3E0B43-C0BF-424C-BC77-84C4F78BC9C3}" srcOrd="0" destOrd="0" presId="urn:microsoft.com/office/officeart/2005/8/layout/orgChart1"/>
    <dgm:cxn modelId="{1C4D4E70-1E18-D143-8142-BCBBE84C9822}" type="presParOf" srcId="{09394E23-FC0B-4D42-9559-D88704DCB2CC}" destId="{322F759A-5895-954F-AC2B-49D64ABE5321}" srcOrd="1" destOrd="0" presId="urn:microsoft.com/office/officeart/2005/8/layout/orgChart1"/>
    <dgm:cxn modelId="{D374345F-360C-8148-A8A5-CBB889B0ED51}" type="presParOf" srcId="{322F759A-5895-954F-AC2B-49D64ABE5321}" destId="{994F688D-7D91-D343-ABDD-3DDD6BCDC15B}" srcOrd="0" destOrd="0" presId="urn:microsoft.com/office/officeart/2005/8/layout/orgChart1"/>
    <dgm:cxn modelId="{202C0C10-79F1-B346-A3FE-48504CC3663E}" type="presParOf" srcId="{994F688D-7D91-D343-ABDD-3DDD6BCDC15B}" destId="{1E61282B-2F10-7448-B784-1D230D37F4FC}" srcOrd="0" destOrd="0" presId="urn:microsoft.com/office/officeart/2005/8/layout/orgChart1"/>
    <dgm:cxn modelId="{D76B32C0-7B9A-7044-BDCF-B945179EAEEE}" type="presParOf" srcId="{994F688D-7D91-D343-ABDD-3DDD6BCDC15B}" destId="{6916DBC6-5634-4A46-BAC6-715AAD215A6D}" srcOrd="1" destOrd="0" presId="urn:microsoft.com/office/officeart/2005/8/layout/orgChart1"/>
    <dgm:cxn modelId="{B36B9908-F3B3-2B4B-AC77-AD85E2FE57B2}" type="presParOf" srcId="{322F759A-5895-954F-AC2B-49D64ABE5321}" destId="{BC3FC0FD-2188-7541-B9B1-AFD2CD29C25A}" srcOrd="1" destOrd="0" presId="urn:microsoft.com/office/officeart/2005/8/layout/orgChart1"/>
    <dgm:cxn modelId="{0A622CF4-63B5-CC47-8405-4DBBA5AA4345}" type="presParOf" srcId="{322F759A-5895-954F-AC2B-49D64ABE5321}" destId="{B4CA3198-17BF-2447-95C5-27E6E7CFAC7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DB83104-1455-7B45-A91E-5AC2D73584FA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96EE9B6-9EB3-8F4C-9D39-798EFDC298AF}">
      <dgm:prSet phldrT="[Text]"/>
      <dgm:spPr/>
      <dgm:t>
        <a:bodyPr/>
        <a:lstStyle/>
        <a:p>
          <a:r>
            <a:rPr lang="en-GB" dirty="0"/>
            <a:t>CEO - General manager</a:t>
          </a:r>
        </a:p>
      </dgm:t>
    </dgm:pt>
    <dgm:pt modelId="{30127DC0-1867-F349-9BF3-47A9D8EB65AD}" type="parTrans" cxnId="{C59E61BB-3292-2D42-BAE3-4EB4A342C4F7}">
      <dgm:prSet/>
      <dgm:spPr/>
      <dgm:t>
        <a:bodyPr/>
        <a:lstStyle/>
        <a:p>
          <a:endParaRPr lang="en-GB"/>
        </a:p>
      </dgm:t>
    </dgm:pt>
    <dgm:pt modelId="{38EEF31B-6A72-A149-A72B-C907CEA98D62}" type="sibTrans" cxnId="{C59E61BB-3292-2D42-BAE3-4EB4A342C4F7}">
      <dgm:prSet/>
      <dgm:spPr/>
      <dgm:t>
        <a:bodyPr/>
        <a:lstStyle/>
        <a:p>
          <a:endParaRPr lang="en-GB"/>
        </a:p>
      </dgm:t>
    </dgm:pt>
    <dgm:pt modelId="{76C11A86-FC85-FD4B-9C4D-BFBBBEFE99EB}" type="asst">
      <dgm:prSet phldrT="[Text]"/>
      <dgm:spPr/>
      <dgm:t>
        <a:bodyPr/>
        <a:lstStyle/>
        <a:p>
          <a:r>
            <a:rPr lang="en-GB" dirty="0" err="1"/>
            <a:t>Segreteria</a:t>
          </a:r>
          <a:endParaRPr lang="en-GB" dirty="0"/>
        </a:p>
      </dgm:t>
    </dgm:pt>
    <dgm:pt modelId="{C9C5FE3A-F5C1-1F4A-8EF7-BF4F3E99221B}" type="parTrans" cxnId="{4006EDB7-B6CC-F64E-99CD-1A6323B79018}">
      <dgm:prSet/>
      <dgm:spPr/>
      <dgm:t>
        <a:bodyPr/>
        <a:lstStyle/>
        <a:p>
          <a:endParaRPr lang="en-GB"/>
        </a:p>
      </dgm:t>
    </dgm:pt>
    <dgm:pt modelId="{1B3A3959-C3FF-364E-82FF-4B764E7E5086}" type="sibTrans" cxnId="{4006EDB7-B6CC-F64E-99CD-1A6323B79018}">
      <dgm:prSet/>
      <dgm:spPr/>
      <dgm:t>
        <a:bodyPr/>
        <a:lstStyle/>
        <a:p>
          <a:endParaRPr lang="en-GB"/>
        </a:p>
      </dgm:t>
    </dgm:pt>
    <dgm:pt modelId="{BA8D4502-EE9E-1541-A499-CF333B35B933}">
      <dgm:prSet phldrT="[Text]"/>
      <dgm:spPr/>
      <dgm:t>
        <a:bodyPr/>
        <a:lstStyle/>
        <a:p>
          <a:r>
            <a:rPr lang="en-GB" dirty="0" err="1"/>
            <a:t>Ricerca</a:t>
          </a:r>
          <a:r>
            <a:rPr lang="en-GB" dirty="0"/>
            <a:t> &amp; </a:t>
          </a:r>
          <a:r>
            <a:rPr lang="en-GB" dirty="0" err="1"/>
            <a:t>Sviluppo</a:t>
          </a:r>
          <a:endParaRPr lang="en-GB" dirty="0"/>
        </a:p>
      </dgm:t>
    </dgm:pt>
    <dgm:pt modelId="{3069AB9F-5DD6-5D46-8919-7D645F6E14E4}" type="parTrans" cxnId="{9562F3C5-D244-DC45-A96A-018DBA52C253}">
      <dgm:prSet/>
      <dgm:spPr/>
      <dgm:t>
        <a:bodyPr/>
        <a:lstStyle/>
        <a:p>
          <a:endParaRPr lang="en-GB"/>
        </a:p>
      </dgm:t>
    </dgm:pt>
    <dgm:pt modelId="{13491405-5AD0-9440-84C1-6935B31EBB16}" type="sibTrans" cxnId="{9562F3C5-D244-DC45-A96A-018DBA52C253}">
      <dgm:prSet/>
      <dgm:spPr/>
      <dgm:t>
        <a:bodyPr/>
        <a:lstStyle/>
        <a:p>
          <a:endParaRPr lang="en-GB"/>
        </a:p>
      </dgm:t>
    </dgm:pt>
    <dgm:pt modelId="{62F8EF6C-0AC9-5E4F-9EB6-8D04B4F2E2E6}">
      <dgm:prSet phldrT="[Text]"/>
      <dgm:spPr/>
      <dgm:t>
        <a:bodyPr/>
        <a:lstStyle/>
        <a:p>
          <a:r>
            <a:rPr lang="en-GB" dirty="0" err="1"/>
            <a:t>Produzione</a:t>
          </a:r>
          <a:endParaRPr lang="en-GB" dirty="0"/>
        </a:p>
      </dgm:t>
    </dgm:pt>
    <dgm:pt modelId="{A42C7F6C-3E71-0349-B670-23713D344A03}" type="parTrans" cxnId="{DEBA68A0-65FC-4C4E-A550-8A7B7FD10B0C}">
      <dgm:prSet/>
      <dgm:spPr/>
      <dgm:t>
        <a:bodyPr/>
        <a:lstStyle/>
        <a:p>
          <a:endParaRPr lang="en-GB"/>
        </a:p>
      </dgm:t>
    </dgm:pt>
    <dgm:pt modelId="{A72FDE4D-CA3E-8746-81E0-B5DE93950B09}" type="sibTrans" cxnId="{DEBA68A0-65FC-4C4E-A550-8A7B7FD10B0C}">
      <dgm:prSet/>
      <dgm:spPr/>
      <dgm:t>
        <a:bodyPr/>
        <a:lstStyle/>
        <a:p>
          <a:endParaRPr lang="en-GB"/>
        </a:p>
      </dgm:t>
    </dgm:pt>
    <dgm:pt modelId="{27E5566C-595C-8742-8F4F-045347CA9295}">
      <dgm:prSet phldrT="[Text]"/>
      <dgm:spPr/>
      <dgm:t>
        <a:bodyPr/>
        <a:lstStyle/>
        <a:p>
          <a:r>
            <a:rPr lang="en-GB" dirty="0" err="1"/>
            <a:t>Vendite</a:t>
          </a:r>
          <a:endParaRPr lang="en-GB" dirty="0"/>
        </a:p>
      </dgm:t>
    </dgm:pt>
    <dgm:pt modelId="{A6C38A86-2FD4-024F-9FD9-B2FA5BF3BA6D}" type="parTrans" cxnId="{08E32324-D0A1-994D-80D9-BE786039A2EC}">
      <dgm:prSet/>
      <dgm:spPr/>
      <dgm:t>
        <a:bodyPr/>
        <a:lstStyle/>
        <a:p>
          <a:endParaRPr lang="en-GB"/>
        </a:p>
      </dgm:t>
    </dgm:pt>
    <dgm:pt modelId="{0801A372-B6DC-3B41-AA54-89A184F623E3}" type="sibTrans" cxnId="{08E32324-D0A1-994D-80D9-BE786039A2EC}">
      <dgm:prSet/>
      <dgm:spPr/>
      <dgm:t>
        <a:bodyPr/>
        <a:lstStyle/>
        <a:p>
          <a:endParaRPr lang="en-GB"/>
        </a:p>
      </dgm:t>
    </dgm:pt>
    <dgm:pt modelId="{AA8137E7-9BB3-5443-A2E0-AB2E24DC3A66}" type="asst">
      <dgm:prSet/>
      <dgm:spPr/>
      <dgm:t>
        <a:bodyPr/>
        <a:lstStyle/>
        <a:p>
          <a:r>
            <a:rPr lang="en-GB" dirty="0" err="1"/>
            <a:t>Sistemi</a:t>
          </a:r>
          <a:r>
            <a:rPr lang="en-GB" dirty="0"/>
            <a:t> </a:t>
          </a:r>
          <a:r>
            <a:rPr lang="en-GB" dirty="0" err="1"/>
            <a:t>informativi</a:t>
          </a:r>
          <a:endParaRPr lang="en-GB" dirty="0"/>
        </a:p>
      </dgm:t>
    </dgm:pt>
    <dgm:pt modelId="{91C535D2-C8F4-F84F-AF9C-EF366180F818}" type="parTrans" cxnId="{7B8C702E-23D4-184E-A9AC-350549B1652C}">
      <dgm:prSet/>
      <dgm:spPr/>
      <dgm:t>
        <a:bodyPr/>
        <a:lstStyle/>
        <a:p>
          <a:endParaRPr lang="en-GB"/>
        </a:p>
      </dgm:t>
    </dgm:pt>
    <dgm:pt modelId="{655B39DA-758E-F24A-810E-D49F6921F0BE}" type="sibTrans" cxnId="{7B8C702E-23D4-184E-A9AC-350549B1652C}">
      <dgm:prSet/>
      <dgm:spPr/>
      <dgm:t>
        <a:bodyPr/>
        <a:lstStyle/>
        <a:p>
          <a:endParaRPr lang="en-GB"/>
        </a:p>
      </dgm:t>
    </dgm:pt>
    <dgm:pt modelId="{CF38D0C0-CBDC-6F44-8C4A-3F52F6FFA8EA}" type="asst">
      <dgm:prSet/>
      <dgm:spPr/>
      <dgm:t>
        <a:bodyPr/>
        <a:lstStyle/>
        <a:p>
          <a:r>
            <a:rPr lang="en-GB" dirty="0" err="1"/>
            <a:t>Finanza</a:t>
          </a:r>
          <a:endParaRPr lang="en-GB" dirty="0"/>
        </a:p>
      </dgm:t>
    </dgm:pt>
    <dgm:pt modelId="{42DAED9A-72C3-A549-8D88-6925000F8E2E}" type="parTrans" cxnId="{1A02C447-A744-CB49-BC33-8EBF67654F7C}">
      <dgm:prSet/>
      <dgm:spPr/>
      <dgm:t>
        <a:bodyPr/>
        <a:lstStyle/>
        <a:p>
          <a:endParaRPr lang="en-GB"/>
        </a:p>
      </dgm:t>
    </dgm:pt>
    <dgm:pt modelId="{D3592761-2726-5947-A83B-A2A33906E1A7}" type="sibTrans" cxnId="{1A02C447-A744-CB49-BC33-8EBF67654F7C}">
      <dgm:prSet/>
      <dgm:spPr/>
      <dgm:t>
        <a:bodyPr/>
        <a:lstStyle/>
        <a:p>
          <a:endParaRPr lang="en-GB"/>
        </a:p>
      </dgm:t>
    </dgm:pt>
    <dgm:pt modelId="{DA463663-CEEF-C649-A472-0A8440B8CABD}" type="asst">
      <dgm:prSet/>
      <dgm:spPr/>
      <dgm:t>
        <a:bodyPr/>
        <a:lstStyle/>
        <a:p>
          <a:r>
            <a:rPr lang="en-GB" dirty="0" err="1"/>
            <a:t>Risorse</a:t>
          </a:r>
          <a:r>
            <a:rPr lang="en-GB" dirty="0"/>
            <a:t> </a:t>
          </a:r>
          <a:r>
            <a:rPr lang="en-GB" dirty="0" err="1"/>
            <a:t>umane</a:t>
          </a:r>
          <a:endParaRPr lang="en-GB" dirty="0"/>
        </a:p>
      </dgm:t>
    </dgm:pt>
    <dgm:pt modelId="{A18E396F-9088-BB43-8599-459B50EA2489}" type="parTrans" cxnId="{9EAD42ED-78A4-F843-B31E-A75B9D12EE77}">
      <dgm:prSet/>
      <dgm:spPr/>
      <dgm:t>
        <a:bodyPr/>
        <a:lstStyle/>
        <a:p>
          <a:endParaRPr lang="en-GB"/>
        </a:p>
      </dgm:t>
    </dgm:pt>
    <dgm:pt modelId="{82B248E6-F41C-494F-8D21-72F505C0F2BF}" type="sibTrans" cxnId="{9EAD42ED-78A4-F843-B31E-A75B9D12EE77}">
      <dgm:prSet/>
      <dgm:spPr/>
      <dgm:t>
        <a:bodyPr/>
        <a:lstStyle/>
        <a:p>
          <a:endParaRPr lang="en-GB"/>
        </a:p>
      </dgm:t>
    </dgm:pt>
    <dgm:pt modelId="{13AEEE96-BD38-C642-B4D2-1859D0E87D26}" type="asst">
      <dgm:prSet/>
      <dgm:spPr/>
      <dgm:t>
        <a:bodyPr/>
        <a:lstStyle/>
        <a:p>
          <a:r>
            <a:rPr lang="en-GB" dirty="0"/>
            <a:t>Marketing</a:t>
          </a:r>
        </a:p>
      </dgm:t>
    </dgm:pt>
    <dgm:pt modelId="{6E305D53-9465-134F-8D6E-FAE723BADEB9}" type="parTrans" cxnId="{53201CF2-2D24-BA46-9BA0-CAEFF4CCE6CD}">
      <dgm:prSet/>
      <dgm:spPr/>
      <dgm:t>
        <a:bodyPr/>
        <a:lstStyle/>
        <a:p>
          <a:endParaRPr lang="en-GB"/>
        </a:p>
      </dgm:t>
    </dgm:pt>
    <dgm:pt modelId="{F35521FA-3BC9-3D47-BB2C-D9C5A92B58BE}" type="sibTrans" cxnId="{53201CF2-2D24-BA46-9BA0-CAEFF4CCE6CD}">
      <dgm:prSet/>
      <dgm:spPr/>
      <dgm:t>
        <a:bodyPr/>
        <a:lstStyle/>
        <a:p>
          <a:endParaRPr lang="en-GB"/>
        </a:p>
      </dgm:t>
    </dgm:pt>
    <dgm:pt modelId="{FD14364F-439C-8A40-AA08-DD242E38ECC3}" type="asst">
      <dgm:prSet/>
      <dgm:spPr/>
      <dgm:t>
        <a:bodyPr/>
        <a:lstStyle/>
        <a:p>
          <a:r>
            <a:rPr lang="en-GB" dirty="0"/>
            <a:t>....</a:t>
          </a:r>
        </a:p>
      </dgm:t>
    </dgm:pt>
    <dgm:pt modelId="{D2F0179E-17A8-AC4A-B846-F137FC8027BC}" type="parTrans" cxnId="{3E6E23D9-11C2-6542-B7AF-0B0C6335F441}">
      <dgm:prSet/>
      <dgm:spPr/>
      <dgm:t>
        <a:bodyPr/>
        <a:lstStyle/>
        <a:p>
          <a:endParaRPr lang="en-GB"/>
        </a:p>
      </dgm:t>
    </dgm:pt>
    <dgm:pt modelId="{17655DA1-A441-8341-AEAB-A8C23A0B9130}" type="sibTrans" cxnId="{3E6E23D9-11C2-6542-B7AF-0B0C6335F441}">
      <dgm:prSet/>
      <dgm:spPr/>
      <dgm:t>
        <a:bodyPr/>
        <a:lstStyle/>
        <a:p>
          <a:endParaRPr lang="en-GB"/>
        </a:p>
      </dgm:t>
    </dgm:pt>
    <dgm:pt modelId="{C3A39D96-3A22-2E44-8187-123A6A98BA0B}">
      <dgm:prSet phldrT="[Text]"/>
      <dgm:spPr/>
      <dgm:t>
        <a:bodyPr/>
        <a:lstStyle/>
        <a:p>
          <a:r>
            <a:rPr lang="en-GB" dirty="0"/>
            <a:t>...</a:t>
          </a:r>
        </a:p>
      </dgm:t>
    </dgm:pt>
    <dgm:pt modelId="{D69F8287-5FBE-BB44-90A3-BC6F7B3B4DA3}" type="parTrans" cxnId="{ABEB8B7F-638D-284F-8CB4-7B19CCB0BF87}">
      <dgm:prSet/>
      <dgm:spPr/>
      <dgm:t>
        <a:bodyPr/>
        <a:lstStyle/>
        <a:p>
          <a:endParaRPr lang="en-GB"/>
        </a:p>
      </dgm:t>
    </dgm:pt>
    <dgm:pt modelId="{3348A7E0-996B-9845-90A4-6AB4AE0582D8}" type="sibTrans" cxnId="{ABEB8B7F-638D-284F-8CB4-7B19CCB0BF87}">
      <dgm:prSet/>
      <dgm:spPr/>
      <dgm:t>
        <a:bodyPr/>
        <a:lstStyle/>
        <a:p>
          <a:endParaRPr lang="en-GB"/>
        </a:p>
      </dgm:t>
    </dgm:pt>
    <dgm:pt modelId="{578BD97B-4CE2-9F43-839F-72FAD7D05972}" type="pres">
      <dgm:prSet presAssocID="{9DB83104-1455-7B45-A91E-5AC2D73584F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4D3945A-BDA7-534B-983E-CB7B07F57855}" type="pres">
      <dgm:prSet presAssocID="{096EE9B6-9EB3-8F4C-9D39-798EFDC298AF}" presName="hierRoot1" presStyleCnt="0">
        <dgm:presLayoutVars>
          <dgm:hierBranch val="init"/>
        </dgm:presLayoutVars>
      </dgm:prSet>
      <dgm:spPr/>
    </dgm:pt>
    <dgm:pt modelId="{CB49E2B0-1D49-7C46-8946-789904A0585A}" type="pres">
      <dgm:prSet presAssocID="{096EE9B6-9EB3-8F4C-9D39-798EFDC298AF}" presName="rootComposite1" presStyleCnt="0"/>
      <dgm:spPr/>
    </dgm:pt>
    <dgm:pt modelId="{345BB43D-579D-B244-A86E-A97228548EC5}" type="pres">
      <dgm:prSet presAssocID="{096EE9B6-9EB3-8F4C-9D39-798EFDC298AF}" presName="rootText1" presStyleLbl="node0" presStyleIdx="0" presStyleCnt="1">
        <dgm:presLayoutVars>
          <dgm:chPref val="3"/>
        </dgm:presLayoutVars>
      </dgm:prSet>
      <dgm:spPr/>
    </dgm:pt>
    <dgm:pt modelId="{99CBD728-71CA-3F46-B786-E69110FC8DAB}" type="pres">
      <dgm:prSet presAssocID="{096EE9B6-9EB3-8F4C-9D39-798EFDC298AF}" presName="rootConnector1" presStyleLbl="node1" presStyleIdx="0" presStyleCnt="0"/>
      <dgm:spPr/>
    </dgm:pt>
    <dgm:pt modelId="{42B8B642-D34D-C641-8365-53EAD48F33E9}" type="pres">
      <dgm:prSet presAssocID="{096EE9B6-9EB3-8F4C-9D39-798EFDC298AF}" presName="hierChild2" presStyleCnt="0"/>
      <dgm:spPr/>
    </dgm:pt>
    <dgm:pt modelId="{9824D774-F58D-AF42-A9DF-1BA902CD3430}" type="pres">
      <dgm:prSet presAssocID="{3069AB9F-5DD6-5D46-8919-7D645F6E14E4}" presName="Name37" presStyleLbl="parChTrans1D2" presStyleIdx="0" presStyleCnt="10"/>
      <dgm:spPr/>
    </dgm:pt>
    <dgm:pt modelId="{B3C6713B-097F-2340-9C8E-40EF21AD5181}" type="pres">
      <dgm:prSet presAssocID="{BA8D4502-EE9E-1541-A499-CF333B35B933}" presName="hierRoot2" presStyleCnt="0">
        <dgm:presLayoutVars>
          <dgm:hierBranch val="init"/>
        </dgm:presLayoutVars>
      </dgm:prSet>
      <dgm:spPr/>
    </dgm:pt>
    <dgm:pt modelId="{B5A48F2D-7B83-9F4C-A5DD-2B61928D05C6}" type="pres">
      <dgm:prSet presAssocID="{BA8D4502-EE9E-1541-A499-CF333B35B933}" presName="rootComposite" presStyleCnt="0"/>
      <dgm:spPr/>
    </dgm:pt>
    <dgm:pt modelId="{36584A81-ED4B-B142-B509-C36BC343F278}" type="pres">
      <dgm:prSet presAssocID="{BA8D4502-EE9E-1541-A499-CF333B35B933}" presName="rootText" presStyleLbl="node2" presStyleIdx="0" presStyleCnt="4">
        <dgm:presLayoutVars>
          <dgm:chPref val="3"/>
        </dgm:presLayoutVars>
      </dgm:prSet>
      <dgm:spPr/>
    </dgm:pt>
    <dgm:pt modelId="{52267DCF-29B8-1A43-BAFF-B71F93856493}" type="pres">
      <dgm:prSet presAssocID="{BA8D4502-EE9E-1541-A499-CF333B35B933}" presName="rootConnector" presStyleLbl="node2" presStyleIdx="0" presStyleCnt="4"/>
      <dgm:spPr/>
    </dgm:pt>
    <dgm:pt modelId="{8C8CD267-FCFA-CF4F-8642-9669007B6001}" type="pres">
      <dgm:prSet presAssocID="{BA8D4502-EE9E-1541-A499-CF333B35B933}" presName="hierChild4" presStyleCnt="0"/>
      <dgm:spPr/>
    </dgm:pt>
    <dgm:pt modelId="{26AECDC5-A7CB-F04B-A087-FB3D67D1E53C}" type="pres">
      <dgm:prSet presAssocID="{BA8D4502-EE9E-1541-A499-CF333B35B933}" presName="hierChild5" presStyleCnt="0"/>
      <dgm:spPr/>
    </dgm:pt>
    <dgm:pt modelId="{D2B22625-7489-EB40-95C2-2EBEC8B926C7}" type="pres">
      <dgm:prSet presAssocID="{A42C7F6C-3E71-0349-B670-23713D344A03}" presName="Name37" presStyleLbl="parChTrans1D2" presStyleIdx="1" presStyleCnt="10"/>
      <dgm:spPr/>
    </dgm:pt>
    <dgm:pt modelId="{65F91D8E-5603-7A41-8B21-B75F03B9E757}" type="pres">
      <dgm:prSet presAssocID="{62F8EF6C-0AC9-5E4F-9EB6-8D04B4F2E2E6}" presName="hierRoot2" presStyleCnt="0">
        <dgm:presLayoutVars>
          <dgm:hierBranch val="init"/>
        </dgm:presLayoutVars>
      </dgm:prSet>
      <dgm:spPr/>
    </dgm:pt>
    <dgm:pt modelId="{078A3B74-B127-E243-BD29-E078651C0770}" type="pres">
      <dgm:prSet presAssocID="{62F8EF6C-0AC9-5E4F-9EB6-8D04B4F2E2E6}" presName="rootComposite" presStyleCnt="0"/>
      <dgm:spPr/>
    </dgm:pt>
    <dgm:pt modelId="{F94ECB0B-AE3B-FA4C-8129-DE490287D687}" type="pres">
      <dgm:prSet presAssocID="{62F8EF6C-0AC9-5E4F-9EB6-8D04B4F2E2E6}" presName="rootText" presStyleLbl="node2" presStyleIdx="1" presStyleCnt="4" custLinFactNeighborX="5296" custLinFactNeighborY="3082">
        <dgm:presLayoutVars>
          <dgm:chPref val="3"/>
        </dgm:presLayoutVars>
      </dgm:prSet>
      <dgm:spPr/>
    </dgm:pt>
    <dgm:pt modelId="{47FF96F1-742F-1641-8720-483CBFC21662}" type="pres">
      <dgm:prSet presAssocID="{62F8EF6C-0AC9-5E4F-9EB6-8D04B4F2E2E6}" presName="rootConnector" presStyleLbl="node2" presStyleIdx="1" presStyleCnt="4"/>
      <dgm:spPr/>
    </dgm:pt>
    <dgm:pt modelId="{35DFBC9B-A7DD-E742-947F-C08DE3362258}" type="pres">
      <dgm:prSet presAssocID="{62F8EF6C-0AC9-5E4F-9EB6-8D04B4F2E2E6}" presName="hierChild4" presStyleCnt="0"/>
      <dgm:spPr/>
    </dgm:pt>
    <dgm:pt modelId="{72CE0057-7AB6-A94F-90A4-89C1D91B42F3}" type="pres">
      <dgm:prSet presAssocID="{62F8EF6C-0AC9-5E4F-9EB6-8D04B4F2E2E6}" presName="hierChild5" presStyleCnt="0"/>
      <dgm:spPr/>
    </dgm:pt>
    <dgm:pt modelId="{D01DFE42-6750-E84F-A236-652E8AB66360}" type="pres">
      <dgm:prSet presAssocID="{A6C38A86-2FD4-024F-9FD9-B2FA5BF3BA6D}" presName="Name37" presStyleLbl="parChTrans1D2" presStyleIdx="2" presStyleCnt="10"/>
      <dgm:spPr/>
    </dgm:pt>
    <dgm:pt modelId="{45BD1011-8A0F-8D4B-BF5E-980197BA58BD}" type="pres">
      <dgm:prSet presAssocID="{27E5566C-595C-8742-8F4F-045347CA9295}" presName="hierRoot2" presStyleCnt="0">
        <dgm:presLayoutVars>
          <dgm:hierBranch val="init"/>
        </dgm:presLayoutVars>
      </dgm:prSet>
      <dgm:spPr/>
    </dgm:pt>
    <dgm:pt modelId="{6A488D2C-A222-DA43-8560-1A8B19C49AEF}" type="pres">
      <dgm:prSet presAssocID="{27E5566C-595C-8742-8F4F-045347CA9295}" presName="rootComposite" presStyleCnt="0"/>
      <dgm:spPr/>
    </dgm:pt>
    <dgm:pt modelId="{3CDF132C-220E-BC43-8EB6-304FC7526C9C}" type="pres">
      <dgm:prSet presAssocID="{27E5566C-595C-8742-8F4F-045347CA9295}" presName="rootText" presStyleLbl="node2" presStyleIdx="2" presStyleCnt="4">
        <dgm:presLayoutVars>
          <dgm:chPref val="3"/>
        </dgm:presLayoutVars>
      </dgm:prSet>
      <dgm:spPr/>
    </dgm:pt>
    <dgm:pt modelId="{28CA342B-9417-A54E-BB99-9101E3B6F40B}" type="pres">
      <dgm:prSet presAssocID="{27E5566C-595C-8742-8F4F-045347CA9295}" presName="rootConnector" presStyleLbl="node2" presStyleIdx="2" presStyleCnt="4"/>
      <dgm:spPr/>
    </dgm:pt>
    <dgm:pt modelId="{D18C375C-0B32-2B44-A254-3C5430FC5463}" type="pres">
      <dgm:prSet presAssocID="{27E5566C-595C-8742-8F4F-045347CA9295}" presName="hierChild4" presStyleCnt="0"/>
      <dgm:spPr/>
    </dgm:pt>
    <dgm:pt modelId="{82F7B6E5-69C8-9746-8D82-5E08A161EF66}" type="pres">
      <dgm:prSet presAssocID="{27E5566C-595C-8742-8F4F-045347CA9295}" presName="hierChild5" presStyleCnt="0"/>
      <dgm:spPr/>
    </dgm:pt>
    <dgm:pt modelId="{250D919B-267D-6447-91C3-7AFB51AA2FDF}" type="pres">
      <dgm:prSet presAssocID="{D69F8287-5FBE-BB44-90A3-BC6F7B3B4DA3}" presName="Name37" presStyleLbl="parChTrans1D2" presStyleIdx="3" presStyleCnt="10"/>
      <dgm:spPr/>
    </dgm:pt>
    <dgm:pt modelId="{B5699B82-D225-5248-B7E6-A6B0F5263741}" type="pres">
      <dgm:prSet presAssocID="{C3A39D96-3A22-2E44-8187-123A6A98BA0B}" presName="hierRoot2" presStyleCnt="0">
        <dgm:presLayoutVars>
          <dgm:hierBranch val="init"/>
        </dgm:presLayoutVars>
      </dgm:prSet>
      <dgm:spPr/>
    </dgm:pt>
    <dgm:pt modelId="{A11C9425-5F01-8441-81BB-A6F000D1CDAA}" type="pres">
      <dgm:prSet presAssocID="{C3A39D96-3A22-2E44-8187-123A6A98BA0B}" presName="rootComposite" presStyleCnt="0"/>
      <dgm:spPr/>
    </dgm:pt>
    <dgm:pt modelId="{B6046E1E-4003-9844-9219-4745DD6BE5AB}" type="pres">
      <dgm:prSet presAssocID="{C3A39D96-3A22-2E44-8187-123A6A98BA0B}" presName="rootText" presStyleLbl="node2" presStyleIdx="3" presStyleCnt="4">
        <dgm:presLayoutVars>
          <dgm:chPref val="3"/>
        </dgm:presLayoutVars>
      </dgm:prSet>
      <dgm:spPr/>
    </dgm:pt>
    <dgm:pt modelId="{8BF81231-57E1-3545-B95F-7DD23FAA4FE7}" type="pres">
      <dgm:prSet presAssocID="{C3A39D96-3A22-2E44-8187-123A6A98BA0B}" presName="rootConnector" presStyleLbl="node2" presStyleIdx="3" presStyleCnt="4"/>
      <dgm:spPr/>
    </dgm:pt>
    <dgm:pt modelId="{36F147C5-7AD2-6C4C-BAFD-8FFD7887F2F0}" type="pres">
      <dgm:prSet presAssocID="{C3A39D96-3A22-2E44-8187-123A6A98BA0B}" presName="hierChild4" presStyleCnt="0"/>
      <dgm:spPr/>
    </dgm:pt>
    <dgm:pt modelId="{FD2EBEE8-2B92-074D-8263-70505C14028E}" type="pres">
      <dgm:prSet presAssocID="{C3A39D96-3A22-2E44-8187-123A6A98BA0B}" presName="hierChild5" presStyleCnt="0"/>
      <dgm:spPr/>
    </dgm:pt>
    <dgm:pt modelId="{09394E23-FC0B-4D42-9559-D88704DCB2CC}" type="pres">
      <dgm:prSet presAssocID="{096EE9B6-9EB3-8F4C-9D39-798EFDC298AF}" presName="hierChild3" presStyleCnt="0"/>
      <dgm:spPr/>
    </dgm:pt>
    <dgm:pt modelId="{5F3E0B43-C0BF-424C-BC77-84C4F78BC9C3}" type="pres">
      <dgm:prSet presAssocID="{C9C5FE3A-F5C1-1F4A-8EF7-BF4F3E99221B}" presName="Name111" presStyleLbl="parChTrans1D2" presStyleIdx="4" presStyleCnt="10"/>
      <dgm:spPr/>
    </dgm:pt>
    <dgm:pt modelId="{322F759A-5895-954F-AC2B-49D64ABE5321}" type="pres">
      <dgm:prSet presAssocID="{76C11A86-FC85-FD4B-9C4D-BFBBBEFE99EB}" presName="hierRoot3" presStyleCnt="0">
        <dgm:presLayoutVars>
          <dgm:hierBranch val="init"/>
        </dgm:presLayoutVars>
      </dgm:prSet>
      <dgm:spPr/>
    </dgm:pt>
    <dgm:pt modelId="{994F688D-7D91-D343-ABDD-3DDD6BCDC15B}" type="pres">
      <dgm:prSet presAssocID="{76C11A86-FC85-FD4B-9C4D-BFBBBEFE99EB}" presName="rootComposite3" presStyleCnt="0"/>
      <dgm:spPr/>
    </dgm:pt>
    <dgm:pt modelId="{1E61282B-2F10-7448-B784-1D230D37F4FC}" type="pres">
      <dgm:prSet presAssocID="{76C11A86-FC85-FD4B-9C4D-BFBBBEFE99EB}" presName="rootText3" presStyleLbl="asst1" presStyleIdx="0" presStyleCnt="6">
        <dgm:presLayoutVars>
          <dgm:chPref val="3"/>
        </dgm:presLayoutVars>
      </dgm:prSet>
      <dgm:spPr/>
    </dgm:pt>
    <dgm:pt modelId="{6916DBC6-5634-4A46-BAC6-715AAD215A6D}" type="pres">
      <dgm:prSet presAssocID="{76C11A86-FC85-FD4B-9C4D-BFBBBEFE99EB}" presName="rootConnector3" presStyleLbl="asst1" presStyleIdx="0" presStyleCnt="6"/>
      <dgm:spPr/>
    </dgm:pt>
    <dgm:pt modelId="{BC3FC0FD-2188-7541-B9B1-AFD2CD29C25A}" type="pres">
      <dgm:prSet presAssocID="{76C11A86-FC85-FD4B-9C4D-BFBBBEFE99EB}" presName="hierChild6" presStyleCnt="0"/>
      <dgm:spPr/>
    </dgm:pt>
    <dgm:pt modelId="{B4CA3198-17BF-2447-95C5-27E6E7CFAC79}" type="pres">
      <dgm:prSet presAssocID="{76C11A86-FC85-FD4B-9C4D-BFBBBEFE99EB}" presName="hierChild7" presStyleCnt="0"/>
      <dgm:spPr/>
    </dgm:pt>
    <dgm:pt modelId="{B05610FB-49A4-9E44-B19A-BB9CEE795273}" type="pres">
      <dgm:prSet presAssocID="{91C535D2-C8F4-F84F-AF9C-EF366180F818}" presName="Name111" presStyleLbl="parChTrans1D2" presStyleIdx="5" presStyleCnt="10"/>
      <dgm:spPr/>
    </dgm:pt>
    <dgm:pt modelId="{B0CC6968-3515-7549-853A-6263A3EC8EF3}" type="pres">
      <dgm:prSet presAssocID="{AA8137E7-9BB3-5443-A2E0-AB2E24DC3A66}" presName="hierRoot3" presStyleCnt="0">
        <dgm:presLayoutVars>
          <dgm:hierBranch val="init"/>
        </dgm:presLayoutVars>
      </dgm:prSet>
      <dgm:spPr/>
    </dgm:pt>
    <dgm:pt modelId="{6F493ED2-126F-B34E-B6FD-845C69C209D3}" type="pres">
      <dgm:prSet presAssocID="{AA8137E7-9BB3-5443-A2E0-AB2E24DC3A66}" presName="rootComposite3" presStyleCnt="0"/>
      <dgm:spPr/>
    </dgm:pt>
    <dgm:pt modelId="{A4166743-BD75-6642-9052-01060FBCD3DE}" type="pres">
      <dgm:prSet presAssocID="{AA8137E7-9BB3-5443-A2E0-AB2E24DC3A66}" presName="rootText3" presStyleLbl="asst1" presStyleIdx="1" presStyleCnt="6">
        <dgm:presLayoutVars>
          <dgm:chPref val="3"/>
        </dgm:presLayoutVars>
      </dgm:prSet>
      <dgm:spPr/>
    </dgm:pt>
    <dgm:pt modelId="{57561641-ABA0-C24E-95D5-168C7BA71F31}" type="pres">
      <dgm:prSet presAssocID="{AA8137E7-9BB3-5443-A2E0-AB2E24DC3A66}" presName="rootConnector3" presStyleLbl="asst1" presStyleIdx="1" presStyleCnt="6"/>
      <dgm:spPr/>
    </dgm:pt>
    <dgm:pt modelId="{6FB64CC3-3BD5-EE4E-BD1C-9D58FCDC8A06}" type="pres">
      <dgm:prSet presAssocID="{AA8137E7-9BB3-5443-A2E0-AB2E24DC3A66}" presName="hierChild6" presStyleCnt="0"/>
      <dgm:spPr/>
    </dgm:pt>
    <dgm:pt modelId="{394CD721-0277-0E4E-AE4B-8A8B001B8A9F}" type="pres">
      <dgm:prSet presAssocID="{AA8137E7-9BB3-5443-A2E0-AB2E24DC3A66}" presName="hierChild7" presStyleCnt="0"/>
      <dgm:spPr/>
    </dgm:pt>
    <dgm:pt modelId="{DC2A6958-B9AE-D644-B91A-07AC2D4B810D}" type="pres">
      <dgm:prSet presAssocID="{42DAED9A-72C3-A549-8D88-6925000F8E2E}" presName="Name111" presStyleLbl="parChTrans1D2" presStyleIdx="6" presStyleCnt="10"/>
      <dgm:spPr/>
    </dgm:pt>
    <dgm:pt modelId="{EF4A2C55-0F8F-9B4C-9DE1-01DE908EEF4D}" type="pres">
      <dgm:prSet presAssocID="{CF38D0C0-CBDC-6F44-8C4A-3F52F6FFA8EA}" presName="hierRoot3" presStyleCnt="0">
        <dgm:presLayoutVars>
          <dgm:hierBranch val="init"/>
        </dgm:presLayoutVars>
      </dgm:prSet>
      <dgm:spPr/>
    </dgm:pt>
    <dgm:pt modelId="{8766FEC9-CB5E-A646-B049-77091F0B36B2}" type="pres">
      <dgm:prSet presAssocID="{CF38D0C0-CBDC-6F44-8C4A-3F52F6FFA8EA}" presName="rootComposite3" presStyleCnt="0"/>
      <dgm:spPr/>
    </dgm:pt>
    <dgm:pt modelId="{B768F404-D756-E54F-B2C9-B4D9D7C09926}" type="pres">
      <dgm:prSet presAssocID="{CF38D0C0-CBDC-6F44-8C4A-3F52F6FFA8EA}" presName="rootText3" presStyleLbl="asst1" presStyleIdx="2" presStyleCnt="6">
        <dgm:presLayoutVars>
          <dgm:chPref val="3"/>
        </dgm:presLayoutVars>
      </dgm:prSet>
      <dgm:spPr/>
    </dgm:pt>
    <dgm:pt modelId="{0B95029D-DCF0-A344-B5B3-EE999A8DA296}" type="pres">
      <dgm:prSet presAssocID="{CF38D0C0-CBDC-6F44-8C4A-3F52F6FFA8EA}" presName="rootConnector3" presStyleLbl="asst1" presStyleIdx="2" presStyleCnt="6"/>
      <dgm:spPr/>
    </dgm:pt>
    <dgm:pt modelId="{BC651A1D-2209-CE49-A3D7-7CC44ECA98FF}" type="pres">
      <dgm:prSet presAssocID="{CF38D0C0-CBDC-6F44-8C4A-3F52F6FFA8EA}" presName="hierChild6" presStyleCnt="0"/>
      <dgm:spPr/>
    </dgm:pt>
    <dgm:pt modelId="{3D95F689-A5B3-2F4D-997A-1E25B0D54486}" type="pres">
      <dgm:prSet presAssocID="{CF38D0C0-CBDC-6F44-8C4A-3F52F6FFA8EA}" presName="hierChild7" presStyleCnt="0"/>
      <dgm:spPr/>
    </dgm:pt>
    <dgm:pt modelId="{3ECEA170-5F23-BC41-90FC-9DFBE3357194}" type="pres">
      <dgm:prSet presAssocID="{A18E396F-9088-BB43-8599-459B50EA2489}" presName="Name111" presStyleLbl="parChTrans1D2" presStyleIdx="7" presStyleCnt="10"/>
      <dgm:spPr/>
    </dgm:pt>
    <dgm:pt modelId="{5D71957F-8961-924B-A6E2-54841D6CCC3D}" type="pres">
      <dgm:prSet presAssocID="{DA463663-CEEF-C649-A472-0A8440B8CABD}" presName="hierRoot3" presStyleCnt="0">
        <dgm:presLayoutVars>
          <dgm:hierBranch val="init"/>
        </dgm:presLayoutVars>
      </dgm:prSet>
      <dgm:spPr/>
    </dgm:pt>
    <dgm:pt modelId="{54B2DF5E-3CCE-0A46-9761-A05045D284CC}" type="pres">
      <dgm:prSet presAssocID="{DA463663-CEEF-C649-A472-0A8440B8CABD}" presName="rootComposite3" presStyleCnt="0"/>
      <dgm:spPr/>
    </dgm:pt>
    <dgm:pt modelId="{DED4EC19-E80C-A642-B9F1-61B1E179CD55}" type="pres">
      <dgm:prSet presAssocID="{DA463663-CEEF-C649-A472-0A8440B8CABD}" presName="rootText3" presStyleLbl="asst1" presStyleIdx="3" presStyleCnt="6">
        <dgm:presLayoutVars>
          <dgm:chPref val="3"/>
        </dgm:presLayoutVars>
      </dgm:prSet>
      <dgm:spPr/>
    </dgm:pt>
    <dgm:pt modelId="{71084A8F-7326-D443-9894-1C6E01D51BBE}" type="pres">
      <dgm:prSet presAssocID="{DA463663-CEEF-C649-A472-0A8440B8CABD}" presName="rootConnector3" presStyleLbl="asst1" presStyleIdx="3" presStyleCnt="6"/>
      <dgm:spPr/>
    </dgm:pt>
    <dgm:pt modelId="{B87D6C72-1BFA-8745-84EF-135D024F0221}" type="pres">
      <dgm:prSet presAssocID="{DA463663-CEEF-C649-A472-0A8440B8CABD}" presName="hierChild6" presStyleCnt="0"/>
      <dgm:spPr/>
    </dgm:pt>
    <dgm:pt modelId="{88793D3D-04C6-EC44-9CA1-7478ACB2BDAF}" type="pres">
      <dgm:prSet presAssocID="{DA463663-CEEF-C649-A472-0A8440B8CABD}" presName="hierChild7" presStyleCnt="0"/>
      <dgm:spPr/>
    </dgm:pt>
    <dgm:pt modelId="{87B1CCFF-1BD5-C14D-9C38-4BC2E76C860C}" type="pres">
      <dgm:prSet presAssocID="{6E305D53-9465-134F-8D6E-FAE723BADEB9}" presName="Name111" presStyleLbl="parChTrans1D2" presStyleIdx="8" presStyleCnt="10"/>
      <dgm:spPr/>
    </dgm:pt>
    <dgm:pt modelId="{3C9E209B-E5B1-E844-9777-117F62F9614A}" type="pres">
      <dgm:prSet presAssocID="{13AEEE96-BD38-C642-B4D2-1859D0E87D26}" presName="hierRoot3" presStyleCnt="0">
        <dgm:presLayoutVars>
          <dgm:hierBranch val="init"/>
        </dgm:presLayoutVars>
      </dgm:prSet>
      <dgm:spPr/>
    </dgm:pt>
    <dgm:pt modelId="{BAB910B9-B4B2-D24B-B3B4-E3CBBAD602A4}" type="pres">
      <dgm:prSet presAssocID="{13AEEE96-BD38-C642-B4D2-1859D0E87D26}" presName="rootComposite3" presStyleCnt="0"/>
      <dgm:spPr/>
    </dgm:pt>
    <dgm:pt modelId="{C225D717-98FC-5A4A-8744-39DEDA968800}" type="pres">
      <dgm:prSet presAssocID="{13AEEE96-BD38-C642-B4D2-1859D0E87D26}" presName="rootText3" presStyleLbl="asst1" presStyleIdx="4" presStyleCnt="6">
        <dgm:presLayoutVars>
          <dgm:chPref val="3"/>
        </dgm:presLayoutVars>
      </dgm:prSet>
      <dgm:spPr/>
    </dgm:pt>
    <dgm:pt modelId="{6245CE60-2B21-DA4D-8B57-0BF0933B2406}" type="pres">
      <dgm:prSet presAssocID="{13AEEE96-BD38-C642-B4D2-1859D0E87D26}" presName="rootConnector3" presStyleLbl="asst1" presStyleIdx="4" presStyleCnt="6"/>
      <dgm:spPr/>
    </dgm:pt>
    <dgm:pt modelId="{694BF53F-9BB3-1842-93D2-D8DB4CAE7AEC}" type="pres">
      <dgm:prSet presAssocID="{13AEEE96-BD38-C642-B4D2-1859D0E87D26}" presName="hierChild6" presStyleCnt="0"/>
      <dgm:spPr/>
    </dgm:pt>
    <dgm:pt modelId="{EE73F0C9-3EB4-1541-A0A7-EAD7C5493F79}" type="pres">
      <dgm:prSet presAssocID="{13AEEE96-BD38-C642-B4D2-1859D0E87D26}" presName="hierChild7" presStyleCnt="0"/>
      <dgm:spPr/>
    </dgm:pt>
    <dgm:pt modelId="{9EA8D67A-88EE-8C42-8681-98BDEFE2B926}" type="pres">
      <dgm:prSet presAssocID="{D2F0179E-17A8-AC4A-B846-F137FC8027BC}" presName="Name111" presStyleLbl="parChTrans1D2" presStyleIdx="9" presStyleCnt="10"/>
      <dgm:spPr/>
    </dgm:pt>
    <dgm:pt modelId="{E4E3A6DA-B15E-5443-B8AA-3A4561288864}" type="pres">
      <dgm:prSet presAssocID="{FD14364F-439C-8A40-AA08-DD242E38ECC3}" presName="hierRoot3" presStyleCnt="0">
        <dgm:presLayoutVars>
          <dgm:hierBranch val="init"/>
        </dgm:presLayoutVars>
      </dgm:prSet>
      <dgm:spPr/>
    </dgm:pt>
    <dgm:pt modelId="{06E9FCB6-9063-0D4E-86BF-44611498F55C}" type="pres">
      <dgm:prSet presAssocID="{FD14364F-439C-8A40-AA08-DD242E38ECC3}" presName="rootComposite3" presStyleCnt="0"/>
      <dgm:spPr/>
    </dgm:pt>
    <dgm:pt modelId="{33D52B97-4E2A-3C4C-8FDA-D9DA69991A04}" type="pres">
      <dgm:prSet presAssocID="{FD14364F-439C-8A40-AA08-DD242E38ECC3}" presName="rootText3" presStyleLbl="asst1" presStyleIdx="5" presStyleCnt="6">
        <dgm:presLayoutVars>
          <dgm:chPref val="3"/>
        </dgm:presLayoutVars>
      </dgm:prSet>
      <dgm:spPr/>
    </dgm:pt>
    <dgm:pt modelId="{FD1771D3-A951-994B-A9BA-FE4C7098482C}" type="pres">
      <dgm:prSet presAssocID="{FD14364F-439C-8A40-AA08-DD242E38ECC3}" presName="rootConnector3" presStyleLbl="asst1" presStyleIdx="5" presStyleCnt="6"/>
      <dgm:spPr/>
    </dgm:pt>
    <dgm:pt modelId="{43D7D55E-C09F-254C-9809-8BE413686B2C}" type="pres">
      <dgm:prSet presAssocID="{FD14364F-439C-8A40-AA08-DD242E38ECC3}" presName="hierChild6" presStyleCnt="0"/>
      <dgm:spPr/>
    </dgm:pt>
    <dgm:pt modelId="{A7053442-198E-DB4F-9651-C5127996119A}" type="pres">
      <dgm:prSet presAssocID="{FD14364F-439C-8A40-AA08-DD242E38ECC3}" presName="hierChild7" presStyleCnt="0"/>
      <dgm:spPr/>
    </dgm:pt>
  </dgm:ptLst>
  <dgm:cxnLst>
    <dgm:cxn modelId="{80053000-0C1C-5644-8377-2978007AD0BF}" type="presOf" srcId="{91C535D2-C8F4-F84F-AF9C-EF366180F818}" destId="{B05610FB-49A4-9E44-B19A-BB9CEE795273}" srcOrd="0" destOrd="0" presId="urn:microsoft.com/office/officeart/2005/8/layout/orgChart1"/>
    <dgm:cxn modelId="{BECA3008-0E0A-AF43-9A20-C2E4C43A6842}" type="presOf" srcId="{27E5566C-595C-8742-8F4F-045347CA9295}" destId="{3CDF132C-220E-BC43-8EB6-304FC7526C9C}" srcOrd="0" destOrd="0" presId="urn:microsoft.com/office/officeart/2005/8/layout/orgChart1"/>
    <dgm:cxn modelId="{18F66D09-94BE-9049-88F2-66B1D5AF1AC8}" type="presOf" srcId="{D69F8287-5FBE-BB44-90A3-BC6F7B3B4DA3}" destId="{250D919B-267D-6447-91C3-7AFB51AA2FDF}" srcOrd="0" destOrd="0" presId="urn:microsoft.com/office/officeart/2005/8/layout/orgChart1"/>
    <dgm:cxn modelId="{99AC300A-CDC8-4141-BA75-036B2DA0057C}" type="presOf" srcId="{CF38D0C0-CBDC-6F44-8C4A-3F52F6FFA8EA}" destId="{0B95029D-DCF0-A344-B5B3-EE999A8DA296}" srcOrd="1" destOrd="0" presId="urn:microsoft.com/office/officeart/2005/8/layout/orgChart1"/>
    <dgm:cxn modelId="{6C45E00F-5B60-2A4F-90AE-A548CAC6EA88}" type="presOf" srcId="{27E5566C-595C-8742-8F4F-045347CA9295}" destId="{28CA342B-9417-A54E-BB99-9101E3B6F40B}" srcOrd="1" destOrd="0" presId="urn:microsoft.com/office/officeart/2005/8/layout/orgChart1"/>
    <dgm:cxn modelId="{E756741B-70B0-9745-B952-5868BBD49904}" type="presOf" srcId="{6E305D53-9465-134F-8D6E-FAE723BADEB9}" destId="{87B1CCFF-1BD5-C14D-9C38-4BC2E76C860C}" srcOrd="0" destOrd="0" presId="urn:microsoft.com/office/officeart/2005/8/layout/orgChart1"/>
    <dgm:cxn modelId="{746E2422-D398-AF4A-888F-57D2BE399DA2}" type="presOf" srcId="{BA8D4502-EE9E-1541-A499-CF333B35B933}" destId="{36584A81-ED4B-B142-B509-C36BC343F278}" srcOrd="0" destOrd="0" presId="urn:microsoft.com/office/officeart/2005/8/layout/orgChart1"/>
    <dgm:cxn modelId="{08E32324-D0A1-994D-80D9-BE786039A2EC}" srcId="{096EE9B6-9EB3-8F4C-9D39-798EFDC298AF}" destId="{27E5566C-595C-8742-8F4F-045347CA9295}" srcOrd="8" destOrd="0" parTransId="{A6C38A86-2FD4-024F-9FD9-B2FA5BF3BA6D}" sibTransId="{0801A372-B6DC-3B41-AA54-89A184F623E3}"/>
    <dgm:cxn modelId="{46B7622A-BD52-4843-85EB-D4A4F37CBFD5}" type="presOf" srcId="{76C11A86-FC85-FD4B-9C4D-BFBBBEFE99EB}" destId="{6916DBC6-5634-4A46-BAC6-715AAD215A6D}" srcOrd="1" destOrd="0" presId="urn:microsoft.com/office/officeart/2005/8/layout/orgChart1"/>
    <dgm:cxn modelId="{C716662A-674C-0C45-A90E-7908B660D855}" type="presOf" srcId="{096EE9B6-9EB3-8F4C-9D39-798EFDC298AF}" destId="{345BB43D-579D-B244-A86E-A97228548EC5}" srcOrd="0" destOrd="0" presId="urn:microsoft.com/office/officeart/2005/8/layout/orgChart1"/>
    <dgm:cxn modelId="{7B8C702E-23D4-184E-A9AC-350549B1652C}" srcId="{096EE9B6-9EB3-8F4C-9D39-798EFDC298AF}" destId="{AA8137E7-9BB3-5443-A2E0-AB2E24DC3A66}" srcOrd="1" destOrd="0" parTransId="{91C535D2-C8F4-F84F-AF9C-EF366180F818}" sibTransId="{655B39DA-758E-F24A-810E-D49F6921F0BE}"/>
    <dgm:cxn modelId="{8837892E-2EE3-6D47-B162-BADCC626611D}" type="presOf" srcId="{DA463663-CEEF-C649-A472-0A8440B8CABD}" destId="{71084A8F-7326-D443-9894-1C6E01D51BBE}" srcOrd="1" destOrd="0" presId="urn:microsoft.com/office/officeart/2005/8/layout/orgChart1"/>
    <dgm:cxn modelId="{9735113C-94B8-214C-BD1A-C603E902782A}" type="presOf" srcId="{A42C7F6C-3E71-0349-B670-23713D344A03}" destId="{D2B22625-7489-EB40-95C2-2EBEC8B926C7}" srcOrd="0" destOrd="0" presId="urn:microsoft.com/office/officeart/2005/8/layout/orgChart1"/>
    <dgm:cxn modelId="{7BC5A43C-5C70-DA44-973B-9551BF702F49}" type="presOf" srcId="{DA463663-CEEF-C649-A472-0A8440B8CABD}" destId="{DED4EC19-E80C-A642-B9F1-61B1E179CD55}" srcOrd="0" destOrd="0" presId="urn:microsoft.com/office/officeart/2005/8/layout/orgChart1"/>
    <dgm:cxn modelId="{F1972042-E3CA-034A-AB6A-75ADEE0DF3E1}" type="presOf" srcId="{FD14364F-439C-8A40-AA08-DD242E38ECC3}" destId="{33D52B97-4E2A-3C4C-8FDA-D9DA69991A04}" srcOrd="0" destOrd="0" presId="urn:microsoft.com/office/officeart/2005/8/layout/orgChart1"/>
    <dgm:cxn modelId="{1A02C447-A744-CB49-BC33-8EBF67654F7C}" srcId="{096EE9B6-9EB3-8F4C-9D39-798EFDC298AF}" destId="{CF38D0C0-CBDC-6F44-8C4A-3F52F6FFA8EA}" srcOrd="2" destOrd="0" parTransId="{42DAED9A-72C3-A549-8D88-6925000F8E2E}" sibTransId="{D3592761-2726-5947-A83B-A2A33906E1A7}"/>
    <dgm:cxn modelId="{A49E904C-DD78-0643-B73F-D918216E8DE5}" type="presOf" srcId="{9DB83104-1455-7B45-A91E-5AC2D73584FA}" destId="{578BD97B-4CE2-9F43-839F-72FAD7D05972}" srcOrd="0" destOrd="0" presId="urn:microsoft.com/office/officeart/2005/8/layout/orgChart1"/>
    <dgm:cxn modelId="{4A46AE4F-E8A6-D54F-B8BA-FA8ABAE91A1D}" type="presOf" srcId="{62F8EF6C-0AC9-5E4F-9EB6-8D04B4F2E2E6}" destId="{47FF96F1-742F-1641-8720-483CBFC21662}" srcOrd="1" destOrd="0" presId="urn:microsoft.com/office/officeart/2005/8/layout/orgChart1"/>
    <dgm:cxn modelId="{C8A7C756-4DCA-1346-9947-FD18FBA55F5A}" type="presOf" srcId="{76C11A86-FC85-FD4B-9C4D-BFBBBEFE99EB}" destId="{1E61282B-2F10-7448-B784-1D230D37F4FC}" srcOrd="0" destOrd="0" presId="urn:microsoft.com/office/officeart/2005/8/layout/orgChart1"/>
    <dgm:cxn modelId="{01307A57-0964-334A-B35A-379288ECCB85}" type="presOf" srcId="{C3A39D96-3A22-2E44-8187-123A6A98BA0B}" destId="{B6046E1E-4003-9844-9219-4745DD6BE5AB}" srcOrd="0" destOrd="0" presId="urn:microsoft.com/office/officeart/2005/8/layout/orgChart1"/>
    <dgm:cxn modelId="{1A8C4B5B-AEE9-9B4F-92C4-18BCCBC4F3CB}" type="presOf" srcId="{A18E396F-9088-BB43-8599-459B50EA2489}" destId="{3ECEA170-5F23-BC41-90FC-9DFBE3357194}" srcOrd="0" destOrd="0" presId="urn:microsoft.com/office/officeart/2005/8/layout/orgChart1"/>
    <dgm:cxn modelId="{6B88F75C-1083-8949-81E0-E2EF8643C936}" type="presOf" srcId="{FD14364F-439C-8A40-AA08-DD242E38ECC3}" destId="{FD1771D3-A951-994B-A9BA-FE4C7098482C}" srcOrd="1" destOrd="0" presId="urn:microsoft.com/office/officeart/2005/8/layout/orgChart1"/>
    <dgm:cxn modelId="{545D2F68-386F-3949-B06C-87B148E71D4F}" type="presOf" srcId="{C9C5FE3A-F5C1-1F4A-8EF7-BF4F3E99221B}" destId="{5F3E0B43-C0BF-424C-BC77-84C4F78BC9C3}" srcOrd="0" destOrd="0" presId="urn:microsoft.com/office/officeart/2005/8/layout/orgChart1"/>
    <dgm:cxn modelId="{48666B6A-469A-8C49-981E-142FF8BF3B15}" type="presOf" srcId="{3069AB9F-5DD6-5D46-8919-7D645F6E14E4}" destId="{9824D774-F58D-AF42-A9DF-1BA902CD3430}" srcOrd="0" destOrd="0" presId="urn:microsoft.com/office/officeart/2005/8/layout/orgChart1"/>
    <dgm:cxn modelId="{E3C5DA75-A355-5046-87C0-8004B6A1F9F7}" type="presOf" srcId="{096EE9B6-9EB3-8F4C-9D39-798EFDC298AF}" destId="{99CBD728-71CA-3F46-B786-E69110FC8DAB}" srcOrd="1" destOrd="0" presId="urn:microsoft.com/office/officeart/2005/8/layout/orgChart1"/>
    <dgm:cxn modelId="{616E7078-BF3A-8C4A-A8E1-CBCC1680783E}" type="presOf" srcId="{AA8137E7-9BB3-5443-A2E0-AB2E24DC3A66}" destId="{57561641-ABA0-C24E-95D5-168C7BA71F31}" srcOrd="1" destOrd="0" presId="urn:microsoft.com/office/officeart/2005/8/layout/orgChart1"/>
    <dgm:cxn modelId="{5E76067A-ACB1-D34B-886A-B9D222B7F841}" type="presOf" srcId="{42DAED9A-72C3-A549-8D88-6925000F8E2E}" destId="{DC2A6958-B9AE-D644-B91A-07AC2D4B810D}" srcOrd="0" destOrd="0" presId="urn:microsoft.com/office/officeart/2005/8/layout/orgChart1"/>
    <dgm:cxn modelId="{ABEB8B7F-638D-284F-8CB4-7B19CCB0BF87}" srcId="{096EE9B6-9EB3-8F4C-9D39-798EFDC298AF}" destId="{C3A39D96-3A22-2E44-8187-123A6A98BA0B}" srcOrd="9" destOrd="0" parTransId="{D69F8287-5FBE-BB44-90A3-BC6F7B3B4DA3}" sibTransId="{3348A7E0-996B-9845-90A4-6AB4AE0582D8}"/>
    <dgm:cxn modelId="{000B5997-7C5E-1D4B-8DE5-E86C0350A467}" type="presOf" srcId="{C3A39D96-3A22-2E44-8187-123A6A98BA0B}" destId="{8BF81231-57E1-3545-B95F-7DD23FAA4FE7}" srcOrd="1" destOrd="0" presId="urn:microsoft.com/office/officeart/2005/8/layout/orgChart1"/>
    <dgm:cxn modelId="{DEBA68A0-65FC-4C4E-A550-8A7B7FD10B0C}" srcId="{096EE9B6-9EB3-8F4C-9D39-798EFDC298AF}" destId="{62F8EF6C-0AC9-5E4F-9EB6-8D04B4F2E2E6}" srcOrd="7" destOrd="0" parTransId="{A42C7F6C-3E71-0349-B670-23713D344A03}" sibTransId="{A72FDE4D-CA3E-8746-81E0-B5DE93950B09}"/>
    <dgm:cxn modelId="{4006EDB7-B6CC-F64E-99CD-1A6323B79018}" srcId="{096EE9B6-9EB3-8F4C-9D39-798EFDC298AF}" destId="{76C11A86-FC85-FD4B-9C4D-BFBBBEFE99EB}" srcOrd="0" destOrd="0" parTransId="{C9C5FE3A-F5C1-1F4A-8EF7-BF4F3E99221B}" sibTransId="{1B3A3959-C3FF-364E-82FF-4B764E7E5086}"/>
    <dgm:cxn modelId="{32EF6AB8-9B5F-E744-8DB0-3F5A2B035A5B}" type="presOf" srcId="{62F8EF6C-0AC9-5E4F-9EB6-8D04B4F2E2E6}" destId="{F94ECB0B-AE3B-FA4C-8129-DE490287D687}" srcOrd="0" destOrd="0" presId="urn:microsoft.com/office/officeart/2005/8/layout/orgChart1"/>
    <dgm:cxn modelId="{C59E61BB-3292-2D42-BAE3-4EB4A342C4F7}" srcId="{9DB83104-1455-7B45-A91E-5AC2D73584FA}" destId="{096EE9B6-9EB3-8F4C-9D39-798EFDC298AF}" srcOrd="0" destOrd="0" parTransId="{30127DC0-1867-F349-9BF3-47A9D8EB65AD}" sibTransId="{38EEF31B-6A72-A149-A72B-C907CEA98D62}"/>
    <dgm:cxn modelId="{FE2A27C3-F38A-4243-9CCF-05431A6F9303}" type="presOf" srcId="{CF38D0C0-CBDC-6F44-8C4A-3F52F6FFA8EA}" destId="{B768F404-D756-E54F-B2C9-B4D9D7C09926}" srcOrd="0" destOrd="0" presId="urn:microsoft.com/office/officeart/2005/8/layout/orgChart1"/>
    <dgm:cxn modelId="{9562F3C5-D244-DC45-A96A-018DBA52C253}" srcId="{096EE9B6-9EB3-8F4C-9D39-798EFDC298AF}" destId="{BA8D4502-EE9E-1541-A499-CF333B35B933}" srcOrd="6" destOrd="0" parTransId="{3069AB9F-5DD6-5D46-8919-7D645F6E14E4}" sibTransId="{13491405-5AD0-9440-84C1-6935B31EBB16}"/>
    <dgm:cxn modelId="{253CEAC6-6029-BF44-8219-341721E39EC2}" type="presOf" srcId="{AA8137E7-9BB3-5443-A2E0-AB2E24DC3A66}" destId="{A4166743-BD75-6642-9052-01060FBCD3DE}" srcOrd="0" destOrd="0" presId="urn:microsoft.com/office/officeart/2005/8/layout/orgChart1"/>
    <dgm:cxn modelId="{732F48D3-6580-024E-B124-67C479F49BE2}" type="presOf" srcId="{13AEEE96-BD38-C642-B4D2-1859D0E87D26}" destId="{6245CE60-2B21-DA4D-8B57-0BF0933B2406}" srcOrd="1" destOrd="0" presId="urn:microsoft.com/office/officeart/2005/8/layout/orgChart1"/>
    <dgm:cxn modelId="{BD5B96D4-E480-C040-A173-592DEE264ADE}" type="presOf" srcId="{BA8D4502-EE9E-1541-A499-CF333B35B933}" destId="{52267DCF-29B8-1A43-BAFF-B71F93856493}" srcOrd="1" destOrd="0" presId="urn:microsoft.com/office/officeart/2005/8/layout/orgChart1"/>
    <dgm:cxn modelId="{3E6E23D9-11C2-6542-B7AF-0B0C6335F441}" srcId="{096EE9B6-9EB3-8F4C-9D39-798EFDC298AF}" destId="{FD14364F-439C-8A40-AA08-DD242E38ECC3}" srcOrd="5" destOrd="0" parTransId="{D2F0179E-17A8-AC4A-B846-F137FC8027BC}" sibTransId="{17655DA1-A441-8341-AEAB-A8C23A0B9130}"/>
    <dgm:cxn modelId="{3A226EDA-BF1E-7F4D-B9CC-342EDDB8D90F}" type="presOf" srcId="{A6C38A86-2FD4-024F-9FD9-B2FA5BF3BA6D}" destId="{D01DFE42-6750-E84F-A236-652E8AB66360}" srcOrd="0" destOrd="0" presId="urn:microsoft.com/office/officeart/2005/8/layout/orgChart1"/>
    <dgm:cxn modelId="{12F411DB-9F7B-DE40-8DCD-940AE198E8CE}" type="presOf" srcId="{D2F0179E-17A8-AC4A-B846-F137FC8027BC}" destId="{9EA8D67A-88EE-8C42-8681-98BDEFE2B926}" srcOrd="0" destOrd="0" presId="urn:microsoft.com/office/officeart/2005/8/layout/orgChart1"/>
    <dgm:cxn modelId="{A6656AE9-8A21-754C-8C6E-C1FA623D733B}" type="presOf" srcId="{13AEEE96-BD38-C642-B4D2-1859D0E87D26}" destId="{C225D717-98FC-5A4A-8744-39DEDA968800}" srcOrd="0" destOrd="0" presId="urn:microsoft.com/office/officeart/2005/8/layout/orgChart1"/>
    <dgm:cxn modelId="{9EAD42ED-78A4-F843-B31E-A75B9D12EE77}" srcId="{096EE9B6-9EB3-8F4C-9D39-798EFDC298AF}" destId="{DA463663-CEEF-C649-A472-0A8440B8CABD}" srcOrd="3" destOrd="0" parTransId="{A18E396F-9088-BB43-8599-459B50EA2489}" sibTransId="{82B248E6-F41C-494F-8D21-72F505C0F2BF}"/>
    <dgm:cxn modelId="{53201CF2-2D24-BA46-9BA0-CAEFF4CCE6CD}" srcId="{096EE9B6-9EB3-8F4C-9D39-798EFDC298AF}" destId="{13AEEE96-BD38-C642-B4D2-1859D0E87D26}" srcOrd="4" destOrd="0" parTransId="{6E305D53-9465-134F-8D6E-FAE723BADEB9}" sibTransId="{F35521FA-3BC9-3D47-BB2C-D9C5A92B58BE}"/>
    <dgm:cxn modelId="{1046D39E-0E8B-B84D-A84D-5E73438166EE}" type="presParOf" srcId="{578BD97B-4CE2-9F43-839F-72FAD7D05972}" destId="{C4D3945A-BDA7-534B-983E-CB7B07F57855}" srcOrd="0" destOrd="0" presId="urn:microsoft.com/office/officeart/2005/8/layout/orgChart1"/>
    <dgm:cxn modelId="{924FDEC9-5973-554A-973C-C128693F1295}" type="presParOf" srcId="{C4D3945A-BDA7-534B-983E-CB7B07F57855}" destId="{CB49E2B0-1D49-7C46-8946-789904A0585A}" srcOrd="0" destOrd="0" presId="urn:microsoft.com/office/officeart/2005/8/layout/orgChart1"/>
    <dgm:cxn modelId="{0201BE3A-E831-FC4F-A502-CA50D5E4057F}" type="presParOf" srcId="{CB49E2B0-1D49-7C46-8946-789904A0585A}" destId="{345BB43D-579D-B244-A86E-A97228548EC5}" srcOrd="0" destOrd="0" presId="urn:microsoft.com/office/officeart/2005/8/layout/orgChart1"/>
    <dgm:cxn modelId="{22F80591-CB7C-664A-92A6-7F4C6741BA0C}" type="presParOf" srcId="{CB49E2B0-1D49-7C46-8946-789904A0585A}" destId="{99CBD728-71CA-3F46-B786-E69110FC8DAB}" srcOrd="1" destOrd="0" presId="urn:microsoft.com/office/officeart/2005/8/layout/orgChart1"/>
    <dgm:cxn modelId="{752B8E4F-056B-7B48-A73A-E5AB7D76F4A3}" type="presParOf" srcId="{C4D3945A-BDA7-534B-983E-CB7B07F57855}" destId="{42B8B642-D34D-C641-8365-53EAD48F33E9}" srcOrd="1" destOrd="0" presId="urn:microsoft.com/office/officeart/2005/8/layout/orgChart1"/>
    <dgm:cxn modelId="{F88FA217-2072-694E-B755-0677EE31AB22}" type="presParOf" srcId="{42B8B642-D34D-C641-8365-53EAD48F33E9}" destId="{9824D774-F58D-AF42-A9DF-1BA902CD3430}" srcOrd="0" destOrd="0" presId="urn:microsoft.com/office/officeart/2005/8/layout/orgChart1"/>
    <dgm:cxn modelId="{E9D43C7A-CA45-D140-81C7-F6F301C14476}" type="presParOf" srcId="{42B8B642-D34D-C641-8365-53EAD48F33E9}" destId="{B3C6713B-097F-2340-9C8E-40EF21AD5181}" srcOrd="1" destOrd="0" presId="urn:microsoft.com/office/officeart/2005/8/layout/orgChart1"/>
    <dgm:cxn modelId="{EAD66158-E95C-DA4F-9D21-04C751F4033E}" type="presParOf" srcId="{B3C6713B-097F-2340-9C8E-40EF21AD5181}" destId="{B5A48F2D-7B83-9F4C-A5DD-2B61928D05C6}" srcOrd="0" destOrd="0" presId="urn:microsoft.com/office/officeart/2005/8/layout/orgChart1"/>
    <dgm:cxn modelId="{A775BF38-8E1F-394C-A481-C2926E010BF6}" type="presParOf" srcId="{B5A48F2D-7B83-9F4C-A5DD-2B61928D05C6}" destId="{36584A81-ED4B-B142-B509-C36BC343F278}" srcOrd="0" destOrd="0" presId="urn:microsoft.com/office/officeart/2005/8/layout/orgChart1"/>
    <dgm:cxn modelId="{BF161E9B-35CE-4847-BC67-3AC4B89B4C54}" type="presParOf" srcId="{B5A48F2D-7B83-9F4C-A5DD-2B61928D05C6}" destId="{52267DCF-29B8-1A43-BAFF-B71F93856493}" srcOrd="1" destOrd="0" presId="urn:microsoft.com/office/officeart/2005/8/layout/orgChart1"/>
    <dgm:cxn modelId="{1B3E3CD3-D4B7-6340-85CF-738748988609}" type="presParOf" srcId="{B3C6713B-097F-2340-9C8E-40EF21AD5181}" destId="{8C8CD267-FCFA-CF4F-8642-9669007B6001}" srcOrd="1" destOrd="0" presId="urn:microsoft.com/office/officeart/2005/8/layout/orgChart1"/>
    <dgm:cxn modelId="{EF1DA455-66C0-4949-BA7D-990AF07A139C}" type="presParOf" srcId="{B3C6713B-097F-2340-9C8E-40EF21AD5181}" destId="{26AECDC5-A7CB-F04B-A087-FB3D67D1E53C}" srcOrd="2" destOrd="0" presId="urn:microsoft.com/office/officeart/2005/8/layout/orgChart1"/>
    <dgm:cxn modelId="{E5D72775-A40D-A445-B1C2-608D6C058A7B}" type="presParOf" srcId="{42B8B642-D34D-C641-8365-53EAD48F33E9}" destId="{D2B22625-7489-EB40-95C2-2EBEC8B926C7}" srcOrd="2" destOrd="0" presId="urn:microsoft.com/office/officeart/2005/8/layout/orgChart1"/>
    <dgm:cxn modelId="{58354A46-7500-F340-B4EF-0E72544AD18B}" type="presParOf" srcId="{42B8B642-D34D-C641-8365-53EAD48F33E9}" destId="{65F91D8E-5603-7A41-8B21-B75F03B9E757}" srcOrd="3" destOrd="0" presId="urn:microsoft.com/office/officeart/2005/8/layout/orgChart1"/>
    <dgm:cxn modelId="{89DE56E9-8A9E-2647-B1C0-88CCC85935C0}" type="presParOf" srcId="{65F91D8E-5603-7A41-8B21-B75F03B9E757}" destId="{078A3B74-B127-E243-BD29-E078651C0770}" srcOrd="0" destOrd="0" presId="urn:microsoft.com/office/officeart/2005/8/layout/orgChart1"/>
    <dgm:cxn modelId="{4FC309E5-3C3C-7542-967E-C0D0E9DB5FAB}" type="presParOf" srcId="{078A3B74-B127-E243-BD29-E078651C0770}" destId="{F94ECB0B-AE3B-FA4C-8129-DE490287D687}" srcOrd="0" destOrd="0" presId="urn:microsoft.com/office/officeart/2005/8/layout/orgChart1"/>
    <dgm:cxn modelId="{80B936DA-3EC5-E048-80E4-2AB55E72CF15}" type="presParOf" srcId="{078A3B74-B127-E243-BD29-E078651C0770}" destId="{47FF96F1-742F-1641-8720-483CBFC21662}" srcOrd="1" destOrd="0" presId="urn:microsoft.com/office/officeart/2005/8/layout/orgChart1"/>
    <dgm:cxn modelId="{0E3799A3-D8C5-BD4B-BD60-E86B246B2EF7}" type="presParOf" srcId="{65F91D8E-5603-7A41-8B21-B75F03B9E757}" destId="{35DFBC9B-A7DD-E742-947F-C08DE3362258}" srcOrd="1" destOrd="0" presId="urn:microsoft.com/office/officeart/2005/8/layout/orgChart1"/>
    <dgm:cxn modelId="{9FEAF08E-0C09-BB47-A7EB-F485139E7B81}" type="presParOf" srcId="{65F91D8E-5603-7A41-8B21-B75F03B9E757}" destId="{72CE0057-7AB6-A94F-90A4-89C1D91B42F3}" srcOrd="2" destOrd="0" presId="urn:microsoft.com/office/officeart/2005/8/layout/orgChart1"/>
    <dgm:cxn modelId="{F2B0D89C-E69F-AD4E-9815-439BEB108123}" type="presParOf" srcId="{42B8B642-D34D-C641-8365-53EAD48F33E9}" destId="{D01DFE42-6750-E84F-A236-652E8AB66360}" srcOrd="4" destOrd="0" presId="urn:microsoft.com/office/officeart/2005/8/layout/orgChart1"/>
    <dgm:cxn modelId="{055331F0-F033-684D-9951-B265AB518355}" type="presParOf" srcId="{42B8B642-D34D-C641-8365-53EAD48F33E9}" destId="{45BD1011-8A0F-8D4B-BF5E-980197BA58BD}" srcOrd="5" destOrd="0" presId="urn:microsoft.com/office/officeart/2005/8/layout/orgChart1"/>
    <dgm:cxn modelId="{7D015403-F848-784E-866B-42816472F9C0}" type="presParOf" srcId="{45BD1011-8A0F-8D4B-BF5E-980197BA58BD}" destId="{6A488D2C-A222-DA43-8560-1A8B19C49AEF}" srcOrd="0" destOrd="0" presId="urn:microsoft.com/office/officeart/2005/8/layout/orgChart1"/>
    <dgm:cxn modelId="{09775160-0E37-1C44-815F-F609F56C259E}" type="presParOf" srcId="{6A488D2C-A222-DA43-8560-1A8B19C49AEF}" destId="{3CDF132C-220E-BC43-8EB6-304FC7526C9C}" srcOrd="0" destOrd="0" presId="urn:microsoft.com/office/officeart/2005/8/layout/orgChart1"/>
    <dgm:cxn modelId="{AE764A8D-D24B-6642-982A-493A1D0BF1F1}" type="presParOf" srcId="{6A488D2C-A222-DA43-8560-1A8B19C49AEF}" destId="{28CA342B-9417-A54E-BB99-9101E3B6F40B}" srcOrd="1" destOrd="0" presId="urn:microsoft.com/office/officeart/2005/8/layout/orgChart1"/>
    <dgm:cxn modelId="{990A2D23-EF69-9E43-89C2-D0AF1949D828}" type="presParOf" srcId="{45BD1011-8A0F-8D4B-BF5E-980197BA58BD}" destId="{D18C375C-0B32-2B44-A254-3C5430FC5463}" srcOrd="1" destOrd="0" presId="urn:microsoft.com/office/officeart/2005/8/layout/orgChart1"/>
    <dgm:cxn modelId="{651213B0-B454-BF4C-8B11-89C0AA129967}" type="presParOf" srcId="{45BD1011-8A0F-8D4B-BF5E-980197BA58BD}" destId="{82F7B6E5-69C8-9746-8D82-5E08A161EF66}" srcOrd="2" destOrd="0" presId="urn:microsoft.com/office/officeart/2005/8/layout/orgChart1"/>
    <dgm:cxn modelId="{49F70136-0C2C-0B49-99F0-C88B255EF787}" type="presParOf" srcId="{42B8B642-D34D-C641-8365-53EAD48F33E9}" destId="{250D919B-267D-6447-91C3-7AFB51AA2FDF}" srcOrd="6" destOrd="0" presId="urn:microsoft.com/office/officeart/2005/8/layout/orgChart1"/>
    <dgm:cxn modelId="{31376E90-F53D-0640-9615-785134028CEB}" type="presParOf" srcId="{42B8B642-D34D-C641-8365-53EAD48F33E9}" destId="{B5699B82-D225-5248-B7E6-A6B0F5263741}" srcOrd="7" destOrd="0" presId="urn:microsoft.com/office/officeart/2005/8/layout/orgChart1"/>
    <dgm:cxn modelId="{5B0FD251-F5B0-8D4E-98B4-D752523DA3EF}" type="presParOf" srcId="{B5699B82-D225-5248-B7E6-A6B0F5263741}" destId="{A11C9425-5F01-8441-81BB-A6F000D1CDAA}" srcOrd="0" destOrd="0" presId="urn:microsoft.com/office/officeart/2005/8/layout/orgChart1"/>
    <dgm:cxn modelId="{46EDB780-61AA-7C46-AD5E-893AF7EFB4E5}" type="presParOf" srcId="{A11C9425-5F01-8441-81BB-A6F000D1CDAA}" destId="{B6046E1E-4003-9844-9219-4745DD6BE5AB}" srcOrd="0" destOrd="0" presId="urn:microsoft.com/office/officeart/2005/8/layout/orgChart1"/>
    <dgm:cxn modelId="{A15DC3AD-7ACF-1742-8CF7-D08C5FDDAE9F}" type="presParOf" srcId="{A11C9425-5F01-8441-81BB-A6F000D1CDAA}" destId="{8BF81231-57E1-3545-B95F-7DD23FAA4FE7}" srcOrd="1" destOrd="0" presId="urn:microsoft.com/office/officeart/2005/8/layout/orgChart1"/>
    <dgm:cxn modelId="{0E101900-C555-7545-ACAE-8F829294739F}" type="presParOf" srcId="{B5699B82-D225-5248-B7E6-A6B0F5263741}" destId="{36F147C5-7AD2-6C4C-BAFD-8FFD7887F2F0}" srcOrd="1" destOrd="0" presId="urn:microsoft.com/office/officeart/2005/8/layout/orgChart1"/>
    <dgm:cxn modelId="{1F9DA209-4C6D-8942-878D-E0E1EC3BAFA1}" type="presParOf" srcId="{B5699B82-D225-5248-B7E6-A6B0F5263741}" destId="{FD2EBEE8-2B92-074D-8263-70505C14028E}" srcOrd="2" destOrd="0" presId="urn:microsoft.com/office/officeart/2005/8/layout/orgChart1"/>
    <dgm:cxn modelId="{11EC79CE-FC13-B94F-9F7F-4D9AAAF8CEEB}" type="presParOf" srcId="{C4D3945A-BDA7-534B-983E-CB7B07F57855}" destId="{09394E23-FC0B-4D42-9559-D88704DCB2CC}" srcOrd="2" destOrd="0" presId="urn:microsoft.com/office/officeart/2005/8/layout/orgChart1"/>
    <dgm:cxn modelId="{A2018C0F-4E7D-6141-9DB6-3F3A532B6677}" type="presParOf" srcId="{09394E23-FC0B-4D42-9559-D88704DCB2CC}" destId="{5F3E0B43-C0BF-424C-BC77-84C4F78BC9C3}" srcOrd="0" destOrd="0" presId="urn:microsoft.com/office/officeart/2005/8/layout/orgChart1"/>
    <dgm:cxn modelId="{607A109A-AD37-FE4B-8715-039ADD485B94}" type="presParOf" srcId="{09394E23-FC0B-4D42-9559-D88704DCB2CC}" destId="{322F759A-5895-954F-AC2B-49D64ABE5321}" srcOrd="1" destOrd="0" presId="urn:microsoft.com/office/officeart/2005/8/layout/orgChart1"/>
    <dgm:cxn modelId="{F1A3E761-7FD8-6C46-B00D-FC48BAAF8376}" type="presParOf" srcId="{322F759A-5895-954F-AC2B-49D64ABE5321}" destId="{994F688D-7D91-D343-ABDD-3DDD6BCDC15B}" srcOrd="0" destOrd="0" presId="urn:microsoft.com/office/officeart/2005/8/layout/orgChart1"/>
    <dgm:cxn modelId="{E98D302B-E4D7-D649-89B0-E02AF758BFB7}" type="presParOf" srcId="{994F688D-7D91-D343-ABDD-3DDD6BCDC15B}" destId="{1E61282B-2F10-7448-B784-1D230D37F4FC}" srcOrd="0" destOrd="0" presId="urn:microsoft.com/office/officeart/2005/8/layout/orgChart1"/>
    <dgm:cxn modelId="{AF9BE6CD-8C28-404E-9C62-C9EA5C6417B7}" type="presParOf" srcId="{994F688D-7D91-D343-ABDD-3DDD6BCDC15B}" destId="{6916DBC6-5634-4A46-BAC6-715AAD215A6D}" srcOrd="1" destOrd="0" presId="urn:microsoft.com/office/officeart/2005/8/layout/orgChart1"/>
    <dgm:cxn modelId="{08A920DB-C509-5E41-90A6-7CF02A76BC27}" type="presParOf" srcId="{322F759A-5895-954F-AC2B-49D64ABE5321}" destId="{BC3FC0FD-2188-7541-B9B1-AFD2CD29C25A}" srcOrd="1" destOrd="0" presId="urn:microsoft.com/office/officeart/2005/8/layout/orgChart1"/>
    <dgm:cxn modelId="{60D7A281-57EA-A845-B44B-BEAA779A96B9}" type="presParOf" srcId="{322F759A-5895-954F-AC2B-49D64ABE5321}" destId="{B4CA3198-17BF-2447-95C5-27E6E7CFAC79}" srcOrd="2" destOrd="0" presId="urn:microsoft.com/office/officeart/2005/8/layout/orgChart1"/>
    <dgm:cxn modelId="{92CE4472-FED8-DE46-98D8-4C5F504F33A1}" type="presParOf" srcId="{09394E23-FC0B-4D42-9559-D88704DCB2CC}" destId="{B05610FB-49A4-9E44-B19A-BB9CEE795273}" srcOrd="2" destOrd="0" presId="urn:microsoft.com/office/officeart/2005/8/layout/orgChart1"/>
    <dgm:cxn modelId="{C91C63E6-F6C5-C040-ACBC-7C4A21B635DB}" type="presParOf" srcId="{09394E23-FC0B-4D42-9559-D88704DCB2CC}" destId="{B0CC6968-3515-7549-853A-6263A3EC8EF3}" srcOrd="3" destOrd="0" presId="urn:microsoft.com/office/officeart/2005/8/layout/orgChart1"/>
    <dgm:cxn modelId="{1F9EE4CE-E5F3-F848-8FB0-A0641E435834}" type="presParOf" srcId="{B0CC6968-3515-7549-853A-6263A3EC8EF3}" destId="{6F493ED2-126F-B34E-B6FD-845C69C209D3}" srcOrd="0" destOrd="0" presId="urn:microsoft.com/office/officeart/2005/8/layout/orgChart1"/>
    <dgm:cxn modelId="{C01DB8C2-E8A9-6749-A0B4-80882207BD24}" type="presParOf" srcId="{6F493ED2-126F-B34E-B6FD-845C69C209D3}" destId="{A4166743-BD75-6642-9052-01060FBCD3DE}" srcOrd="0" destOrd="0" presId="urn:microsoft.com/office/officeart/2005/8/layout/orgChart1"/>
    <dgm:cxn modelId="{0B2467A7-ADC0-B64C-BC5D-081B90B49FAE}" type="presParOf" srcId="{6F493ED2-126F-B34E-B6FD-845C69C209D3}" destId="{57561641-ABA0-C24E-95D5-168C7BA71F31}" srcOrd="1" destOrd="0" presId="urn:microsoft.com/office/officeart/2005/8/layout/orgChart1"/>
    <dgm:cxn modelId="{1211F340-2C8B-C949-8450-2588BDB03BDA}" type="presParOf" srcId="{B0CC6968-3515-7549-853A-6263A3EC8EF3}" destId="{6FB64CC3-3BD5-EE4E-BD1C-9D58FCDC8A06}" srcOrd="1" destOrd="0" presId="urn:microsoft.com/office/officeart/2005/8/layout/orgChart1"/>
    <dgm:cxn modelId="{4BF04E97-D196-EA47-9BD3-A3C973A1C5B2}" type="presParOf" srcId="{B0CC6968-3515-7549-853A-6263A3EC8EF3}" destId="{394CD721-0277-0E4E-AE4B-8A8B001B8A9F}" srcOrd="2" destOrd="0" presId="urn:microsoft.com/office/officeart/2005/8/layout/orgChart1"/>
    <dgm:cxn modelId="{F5A9FFB1-9F09-CB4C-8306-4A6A6865EF2A}" type="presParOf" srcId="{09394E23-FC0B-4D42-9559-D88704DCB2CC}" destId="{DC2A6958-B9AE-D644-B91A-07AC2D4B810D}" srcOrd="4" destOrd="0" presId="urn:microsoft.com/office/officeart/2005/8/layout/orgChart1"/>
    <dgm:cxn modelId="{380FC496-F195-B843-BA42-57752EC56847}" type="presParOf" srcId="{09394E23-FC0B-4D42-9559-D88704DCB2CC}" destId="{EF4A2C55-0F8F-9B4C-9DE1-01DE908EEF4D}" srcOrd="5" destOrd="0" presId="urn:microsoft.com/office/officeart/2005/8/layout/orgChart1"/>
    <dgm:cxn modelId="{81ABC583-583B-AA41-A591-4FF9D1D08D37}" type="presParOf" srcId="{EF4A2C55-0F8F-9B4C-9DE1-01DE908EEF4D}" destId="{8766FEC9-CB5E-A646-B049-77091F0B36B2}" srcOrd="0" destOrd="0" presId="urn:microsoft.com/office/officeart/2005/8/layout/orgChart1"/>
    <dgm:cxn modelId="{1D55103B-F6E3-4E47-98F2-1DD9776B656A}" type="presParOf" srcId="{8766FEC9-CB5E-A646-B049-77091F0B36B2}" destId="{B768F404-D756-E54F-B2C9-B4D9D7C09926}" srcOrd="0" destOrd="0" presId="urn:microsoft.com/office/officeart/2005/8/layout/orgChart1"/>
    <dgm:cxn modelId="{9713564B-DAD3-1E41-ADCE-9B3C8DD90AD1}" type="presParOf" srcId="{8766FEC9-CB5E-A646-B049-77091F0B36B2}" destId="{0B95029D-DCF0-A344-B5B3-EE999A8DA296}" srcOrd="1" destOrd="0" presId="urn:microsoft.com/office/officeart/2005/8/layout/orgChart1"/>
    <dgm:cxn modelId="{6FFFF768-29D0-5346-A102-DA5317AC466B}" type="presParOf" srcId="{EF4A2C55-0F8F-9B4C-9DE1-01DE908EEF4D}" destId="{BC651A1D-2209-CE49-A3D7-7CC44ECA98FF}" srcOrd="1" destOrd="0" presId="urn:microsoft.com/office/officeart/2005/8/layout/orgChart1"/>
    <dgm:cxn modelId="{10881D6F-7053-924A-B9A2-B10EDD7834E3}" type="presParOf" srcId="{EF4A2C55-0F8F-9B4C-9DE1-01DE908EEF4D}" destId="{3D95F689-A5B3-2F4D-997A-1E25B0D54486}" srcOrd="2" destOrd="0" presId="urn:microsoft.com/office/officeart/2005/8/layout/orgChart1"/>
    <dgm:cxn modelId="{B398A2F0-371F-EA4A-9F77-56B51D11D16A}" type="presParOf" srcId="{09394E23-FC0B-4D42-9559-D88704DCB2CC}" destId="{3ECEA170-5F23-BC41-90FC-9DFBE3357194}" srcOrd="6" destOrd="0" presId="urn:microsoft.com/office/officeart/2005/8/layout/orgChart1"/>
    <dgm:cxn modelId="{9430ADB0-0C16-4744-BA4E-A9975B1422F5}" type="presParOf" srcId="{09394E23-FC0B-4D42-9559-D88704DCB2CC}" destId="{5D71957F-8961-924B-A6E2-54841D6CCC3D}" srcOrd="7" destOrd="0" presId="urn:microsoft.com/office/officeart/2005/8/layout/orgChart1"/>
    <dgm:cxn modelId="{60928156-142F-FC4F-B151-20D4F8E1407A}" type="presParOf" srcId="{5D71957F-8961-924B-A6E2-54841D6CCC3D}" destId="{54B2DF5E-3CCE-0A46-9761-A05045D284CC}" srcOrd="0" destOrd="0" presId="urn:microsoft.com/office/officeart/2005/8/layout/orgChart1"/>
    <dgm:cxn modelId="{E93D9F77-C705-F64C-ADAF-7136D75063DA}" type="presParOf" srcId="{54B2DF5E-3CCE-0A46-9761-A05045D284CC}" destId="{DED4EC19-E80C-A642-B9F1-61B1E179CD55}" srcOrd="0" destOrd="0" presId="urn:microsoft.com/office/officeart/2005/8/layout/orgChart1"/>
    <dgm:cxn modelId="{86D924A7-5CF2-2E45-887B-F692170AFCD4}" type="presParOf" srcId="{54B2DF5E-3CCE-0A46-9761-A05045D284CC}" destId="{71084A8F-7326-D443-9894-1C6E01D51BBE}" srcOrd="1" destOrd="0" presId="urn:microsoft.com/office/officeart/2005/8/layout/orgChart1"/>
    <dgm:cxn modelId="{6A96937E-0C88-DA49-9024-3886D020DA24}" type="presParOf" srcId="{5D71957F-8961-924B-A6E2-54841D6CCC3D}" destId="{B87D6C72-1BFA-8745-84EF-135D024F0221}" srcOrd="1" destOrd="0" presId="urn:microsoft.com/office/officeart/2005/8/layout/orgChart1"/>
    <dgm:cxn modelId="{6F12D88B-7D58-7147-9A42-2381509A97BA}" type="presParOf" srcId="{5D71957F-8961-924B-A6E2-54841D6CCC3D}" destId="{88793D3D-04C6-EC44-9CA1-7478ACB2BDAF}" srcOrd="2" destOrd="0" presId="urn:microsoft.com/office/officeart/2005/8/layout/orgChart1"/>
    <dgm:cxn modelId="{9B904B33-B17D-0641-8292-B6C472EF13D4}" type="presParOf" srcId="{09394E23-FC0B-4D42-9559-D88704DCB2CC}" destId="{87B1CCFF-1BD5-C14D-9C38-4BC2E76C860C}" srcOrd="8" destOrd="0" presId="urn:microsoft.com/office/officeart/2005/8/layout/orgChart1"/>
    <dgm:cxn modelId="{7F780742-3A5F-8243-8340-646397C1A7B9}" type="presParOf" srcId="{09394E23-FC0B-4D42-9559-D88704DCB2CC}" destId="{3C9E209B-E5B1-E844-9777-117F62F9614A}" srcOrd="9" destOrd="0" presId="urn:microsoft.com/office/officeart/2005/8/layout/orgChart1"/>
    <dgm:cxn modelId="{89CDD75E-DF87-0A42-9B1B-7A3030AF71D5}" type="presParOf" srcId="{3C9E209B-E5B1-E844-9777-117F62F9614A}" destId="{BAB910B9-B4B2-D24B-B3B4-E3CBBAD602A4}" srcOrd="0" destOrd="0" presId="urn:microsoft.com/office/officeart/2005/8/layout/orgChart1"/>
    <dgm:cxn modelId="{D49F1F2D-24AF-BF4C-84A5-DB6465651838}" type="presParOf" srcId="{BAB910B9-B4B2-D24B-B3B4-E3CBBAD602A4}" destId="{C225D717-98FC-5A4A-8744-39DEDA968800}" srcOrd="0" destOrd="0" presId="urn:microsoft.com/office/officeart/2005/8/layout/orgChart1"/>
    <dgm:cxn modelId="{2A5F65AE-D7B0-8F4C-B0D6-281DA6ADC19C}" type="presParOf" srcId="{BAB910B9-B4B2-D24B-B3B4-E3CBBAD602A4}" destId="{6245CE60-2B21-DA4D-8B57-0BF0933B2406}" srcOrd="1" destOrd="0" presId="urn:microsoft.com/office/officeart/2005/8/layout/orgChart1"/>
    <dgm:cxn modelId="{11D2EFFA-DFDA-AD4B-B61F-D0FE11304951}" type="presParOf" srcId="{3C9E209B-E5B1-E844-9777-117F62F9614A}" destId="{694BF53F-9BB3-1842-93D2-D8DB4CAE7AEC}" srcOrd="1" destOrd="0" presId="urn:microsoft.com/office/officeart/2005/8/layout/orgChart1"/>
    <dgm:cxn modelId="{161FB98F-F55F-194B-83FB-48727740DB87}" type="presParOf" srcId="{3C9E209B-E5B1-E844-9777-117F62F9614A}" destId="{EE73F0C9-3EB4-1541-A0A7-EAD7C5493F79}" srcOrd="2" destOrd="0" presId="urn:microsoft.com/office/officeart/2005/8/layout/orgChart1"/>
    <dgm:cxn modelId="{9FCD49D9-A193-8F49-A81A-D00E10D407D5}" type="presParOf" srcId="{09394E23-FC0B-4D42-9559-D88704DCB2CC}" destId="{9EA8D67A-88EE-8C42-8681-98BDEFE2B926}" srcOrd="10" destOrd="0" presId="urn:microsoft.com/office/officeart/2005/8/layout/orgChart1"/>
    <dgm:cxn modelId="{023EEBDA-70DB-5B46-9CBC-5BD593252F9A}" type="presParOf" srcId="{09394E23-FC0B-4D42-9559-D88704DCB2CC}" destId="{E4E3A6DA-B15E-5443-B8AA-3A4561288864}" srcOrd="11" destOrd="0" presId="urn:microsoft.com/office/officeart/2005/8/layout/orgChart1"/>
    <dgm:cxn modelId="{85460CF7-BDCC-2941-A2F6-5478B8D2032D}" type="presParOf" srcId="{E4E3A6DA-B15E-5443-B8AA-3A4561288864}" destId="{06E9FCB6-9063-0D4E-86BF-44611498F55C}" srcOrd="0" destOrd="0" presId="urn:microsoft.com/office/officeart/2005/8/layout/orgChart1"/>
    <dgm:cxn modelId="{9BAD6525-7CC3-BA4A-927F-FE3DEA8EF649}" type="presParOf" srcId="{06E9FCB6-9063-0D4E-86BF-44611498F55C}" destId="{33D52B97-4E2A-3C4C-8FDA-D9DA69991A04}" srcOrd="0" destOrd="0" presId="urn:microsoft.com/office/officeart/2005/8/layout/orgChart1"/>
    <dgm:cxn modelId="{36E883A1-72FB-E943-9A54-587F17B58347}" type="presParOf" srcId="{06E9FCB6-9063-0D4E-86BF-44611498F55C}" destId="{FD1771D3-A951-994B-A9BA-FE4C7098482C}" srcOrd="1" destOrd="0" presId="urn:microsoft.com/office/officeart/2005/8/layout/orgChart1"/>
    <dgm:cxn modelId="{BCF0C4D2-3085-6A45-9087-F55B88434F58}" type="presParOf" srcId="{E4E3A6DA-B15E-5443-B8AA-3A4561288864}" destId="{43D7D55E-C09F-254C-9809-8BE413686B2C}" srcOrd="1" destOrd="0" presId="urn:microsoft.com/office/officeart/2005/8/layout/orgChart1"/>
    <dgm:cxn modelId="{6715B345-B8DE-0840-9F7F-59047C6E2EB2}" type="presParOf" srcId="{E4E3A6DA-B15E-5443-B8AA-3A4561288864}" destId="{A7053442-198E-DB4F-9651-C5127996119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DB83104-1455-7B45-A91E-5AC2D73584FA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96EE9B6-9EB3-8F4C-9D39-798EFDC298AF}">
      <dgm:prSet phldrT="[Text]"/>
      <dgm:spPr/>
      <dgm:t>
        <a:bodyPr/>
        <a:lstStyle/>
        <a:p>
          <a:r>
            <a:rPr lang="en-GB" dirty="0" err="1"/>
            <a:t>Direzione</a:t>
          </a:r>
          <a:endParaRPr lang="en-GB" dirty="0"/>
        </a:p>
      </dgm:t>
    </dgm:pt>
    <dgm:pt modelId="{30127DC0-1867-F349-9BF3-47A9D8EB65AD}" type="parTrans" cxnId="{C59E61BB-3292-2D42-BAE3-4EB4A342C4F7}">
      <dgm:prSet/>
      <dgm:spPr/>
      <dgm:t>
        <a:bodyPr/>
        <a:lstStyle/>
        <a:p>
          <a:endParaRPr lang="en-GB"/>
        </a:p>
      </dgm:t>
    </dgm:pt>
    <dgm:pt modelId="{38EEF31B-6A72-A149-A72B-C907CEA98D62}" type="sibTrans" cxnId="{C59E61BB-3292-2D42-BAE3-4EB4A342C4F7}">
      <dgm:prSet/>
      <dgm:spPr/>
      <dgm:t>
        <a:bodyPr/>
        <a:lstStyle/>
        <a:p>
          <a:endParaRPr lang="en-GB"/>
        </a:p>
      </dgm:t>
    </dgm:pt>
    <dgm:pt modelId="{76C11A86-FC85-FD4B-9C4D-BFBBBEFE99EB}" type="asst">
      <dgm:prSet phldrT="[Text]"/>
      <dgm:spPr/>
      <dgm:t>
        <a:bodyPr/>
        <a:lstStyle/>
        <a:p>
          <a:r>
            <a:rPr lang="en-GB" dirty="0"/>
            <a:t>Staff centrale</a:t>
          </a:r>
        </a:p>
      </dgm:t>
    </dgm:pt>
    <dgm:pt modelId="{C9C5FE3A-F5C1-1F4A-8EF7-BF4F3E99221B}" type="parTrans" cxnId="{4006EDB7-B6CC-F64E-99CD-1A6323B79018}">
      <dgm:prSet/>
      <dgm:spPr/>
      <dgm:t>
        <a:bodyPr/>
        <a:lstStyle/>
        <a:p>
          <a:endParaRPr lang="en-GB"/>
        </a:p>
      </dgm:t>
    </dgm:pt>
    <dgm:pt modelId="{1B3A3959-C3FF-364E-82FF-4B764E7E5086}" type="sibTrans" cxnId="{4006EDB7-B6CC-F64E-99CD-1A6323B79018}">
      <dgm:prSet/>
      <dgm:spPr/>
      <dgm:t>
        <a:bodyPr/>
        <a:lstStyle/>
        <a:p>
          <a:endParaRPr lang="en-GB"/>
        </a:p>
      </dgm:t>
    </dgm:pt>
    <dgm:pt modelId="{BA8D4502-EE9E-1541-A499-CF333B35B933}">
      <dgm:prSet phldrT="[Text]"/>
      <dgm:spPr/>
      <dgm:t>
        <a:bodyPr/>
        <a:lstStyle/>
        <a:p>
          <a:r>
            <a:rPr lang="en-GB" dirty="0" err="1"/>
            <a:t>Divisione</a:t>
          </a:r>
          <a:r>
            <a:rPr lang="en-GB" dirty="0"/>
            <a:t> 1</a:t>
          </a:r>
        </a:p>
      </dgm:t>
    </dgm:pt>
    <dgm:pt modelId="{3069AB9F-5DD6-5D46-8919-7D645F6E14E4}" type="parTrans" cxnId="{9562F3C5-D244-DC45-A96A-018DBA52C253}">
      <dgm:prSet/>
      <dgm:spPr/>
      <dgm:t>
        <a:bodyPr/>
        <a:lstStyle/>
        <a:p>
          <a:endParaRPr lang="en-GB"/>
        </a:p>
      </dgm:t>
    </dgm:pt>
    <dgm:pt modelId="{13491405-5AD0-9440-84C1-6935B31EBB16}" type="sibTrans" cxnId="{9562F3C5-D244-DC45-A96A-018DBA52C253}">
      <dgm:prSet/>
      <dgm:spPr/>
      <dgm:t>
        <a:bodyPr/>
        <a:lstStyle/>
        <a:p>
          <a:endParaRPr lang="en-GB"/>
        </a:p>
      </dgm:t>
    </dgm:pt>
    <dgm:pt modelId="{62F8EF6C-0AC9-5E4F-9EB6-8D04B4F2E2E6}">
      <dgm:prSet phldrT="[Text]"/>
      <dgm:spPr/>
      <dgm:t>
        <a:bodyPr/>
        <a:lstStyle/>
        <a:p>
          <a:r>
            <a:rPr lang="en-GB" dirty="0" err="1"/>
            <a:t>Divisione</a:t>
          </a:r>
          <a:r>
            <a:rPr lang="en-GB" dirty="0"/>
            <a:t> 2</a:t>
          </a:r>
        </a:p>
      </dgm:t>
    </dgm:pt>
    <dgm:pt modelId="{A42C7F6C-3E71-0349-B670-23713D344A03}" type="parTrans" cxnId="{DEBA68A0-65FC-4C4E-A550-8A7B7FD10B0C}">
      <dgm:prSet/>
      <dgm:spPr/>
      <dgm:t>
        <a:bodyPr/>
        <a:lstStyle/>
        <a:p>
          <a:endParaRPr lang="en-GB"/>
        </a:p>
      </dgm:t>
    </dgm:pt>
    <dgm:pt modelId="{A72FDE4D-CA3E-8746-81E0-B5DE93950B09}" type="sibTrans" cxnId="{DEBA68A0-65FC-4C4E-A550-8A7B7FD10B0C}">
      <dgm:prSet/>
      <dgm:spPr/>
      <dgm:t>
        <a:bodyPr/>
        <a:lstStyle/>
        <a:p>
          <a:endParaRPr lang="en-GB"/>
        </a:p>
      </dgm:t>
    </dgm:pt>
    <dgm:pt modelId="{27E5566C-595C-8742-8F4F-045347CA9295}">
      <dgm:prSet phldrT="[Text]"/>
      <dgm:spPr/>
      <dgm:t>
        <a:bodyPr/>
        <a:lstStyle/>
        <a:p>
          <a:r>
            <a:rPr lang="en-GB" dirty="0" err="1"/>
            <a:t>Divisione</a:t>
          </a:r>
          <a:r>
            <a:rPr lang="en-GB" dirty="0"/>
            <a:t> 3</a:t>
          </a:r>
        </a:p>
      </dgm:t>
    </dgm:pt>
    <dgm:pt modelId="{A6C38A86-2FD4-024F-9FD9-B2FA5BF3BA6D}" type="parTrans" cxnId="{08E32324-D0A1-994D-80D9-BE786039A2EC}">
      <dgm:prSet/>
      <dgm:spPr/>
      <dgm:t>
        <a:bodyPr/>
        <a:lstStyle/>
        <a:p>
          <a:endParaRPr lang="en-GB"/>
        </a:p>
      </dgm:t>
    </dgm:pt>
    <dgm:pt modelId="{0801A372-B6DC-3B41-AA54-89A184F623E3}" type="sibTrans" cxnId="{08E32324-D0A1-994D-80D9-BE786039A2EC}">
      <dgm:prSet/>
      <dgm:spPr/>
      <dgm:t>
        <a:bodyPr/>
        <a:lstStyle/>
        <a:p>
          <a:endParaRPr lang="en-GB"/>
        </a:p>
      </dgm:t>
    </dgm:pt>
    <dgm:pt modelId="{AA8137E7-9BB3-5443-A2E0-AB2E24DC3A66}" type="asst">
      <dgm:prSet/>
      <dgm:spPr/>
      <dgm:t>
        <a:bodyPr/>
        <a:lstStyle/>
        <a:p>
          <a:r>
            <a:rPr lang="en-GB" dirty="0"/>
            <a:t>Staff centrale</a:t>
          </a:r>
        </a:p>
      </dgm:t>
    </dgm:pt>
    <dgm:pt modelId="{91C535D2-C8F4-F84F-AF9C-EF366180F818}" type="parTrans" cxnId="{7B8C702E-23D4-184E-A9AC-350549B1652C}">
      <dgm:prSet/>
      <dgm:spPr/>
      <dgm:t>
        <a:bodyPr/>
        <a:lstStyle/>
        <a:p>
          <a:endParaRPr lang="en-GB"/>
        </a:p>
      </dgm:t>
    </dgm:pt>
    <dgm:pt modelId="{655B39DA-758E-F24A-810E-D49F6921F0BE}" type="sibTrans" cxnId="{7B8C702E-23D4-184E-A9AC-350549B1652C}">
      <dgm:prSet/>
      <dgm:spPr/>
      <dgm:t>
        <a:bodyPr/>
        <a:lstStyle/>
        <a:p>
          <a:endParaRPr lang="en-GB"/>
        </a:p>
      </dgm:t>
    </dgm:pt>
    <dgm:pt modelId="{C3A39D96-3A22-2E44-8187-123A6A98BA0B}">
      <dgm:prSet phldrT="[Text]"/>
      <dgm:spPr/>
      <dgm:t>
        <a:bodyPr/>
        <a:lstStyle/>
        <a:p>
          <a:r>
            <a:rPr lang="en-GB" dirty="0" err="1"/>
            <a:t>Divisione</a:t>
          </a:r>
          <a:r>
            <a:rPr lang="en-GB" dirty="0"/>
            <a:t> 4</a:t>
          </a:r>
        </a:p>
      </dgm:t>
    </dgm:pt>
    <dgm:pt modelId="{D69F8287-5FBE-BB44-90A3-BC6F7B3B4DA3}" type="parTrans" cxnId="{ABEB8B7F-638D-284F-8CB4-7B19CCB0BF87}">
      <dgm:prSet/>
      <dgm:spPr/>
      <dgm:t>
        <a:bodyPr/>
        <a:lstStyle/>
        <a:p>
          <a:endParaRPr lang="en-GB"/>
        </a:p>
      </dgm:t>
    </dgm:pt>
    <dgm:pt modelId="{3348A7E0-996B-9845-90A4-6AB4AE0582D8}" type="sibTrans" cxnId="{ABEB8B7F-638D-284F-8CB4-7B19CCB0BF87}">
      <dgm:prSet/>
      <dgm:spPr/>
      <dgm:t>
        <a:bodyPr/>
        <a:lstStyle/>
        <a:p>
          <a:endParaRPr lang="en-GB"/>
        </a:p>
      </dgm:t>
    </dgm:pt>
    <dgm:pt modelId="{CC4FB374-5DE7-EF47-A0A0-0E39D396FF40}">
      <dgm:prSet/>
      <dgm:spPr/>
      <dgm:t>
        <a:bodyPr/>
        <a:lstStyle/>
        <a:p>
          <a:r>
            <a:rPr lang="en-GB" dirty="0"/>
            <a:t>Staff</a:t>
          </a:r>
        </a:p>
      </dgm:t>
    </dgm:pt>
    <dgm:pt modelId="{EAE16A75-DAC0-F74C-AC1F-03C37A780F23}" type="parTrans" cxnId="{5BD6F48A-E6B4-AF44-8E1C-4F8DA9309872}">
      <dgm:prSet/>
      <dgm:spPr/>
      <dgm:t>
        <a:bodyPr/>
        <a:lstStyle/>
        <a:p>
          <a:endParaRPr lang="en-GB"/>
        </a:p>
      </dgm:t>
    </dgm:pt>
    <dgm:pt modelId="{87FE0DC7-9613-E042-AD13-81D9B4C0BC59}" type="sibTrans" cxnId="{5BD6F48A-E6B4-AF44-8E1C-4F8DA9309872}">
      <dgm:prSet/>
      <dgm:spPr/>
      <dgm:t>
        <a:bodyPr/>
        <a:lstStyle/>
        <a:p>
          <a:endParaRPr lang="en-GB"/>
        </a:p>
      </dgm:t>
    </dgm:pt>
    <dgm:pt modelId="{FA2487F6-31C9-A343-9D92-DEB78094DAD5}">
      <dgm:prSet/>
      <dgm:spPr/>
      <dgm:t>
        <a:bodyPr/>
        <a:lstStyle/>
        <a:p>
          <a:r>
            <a:rPr lang="en-GB" dirty="0"/>
            <a:t>Staff</a:t>
          </a:r>
        </a:p>
      </dgm:t>
    </dgm:pt>
    <dgm:pt modelId="{D01EFB2A-07E7-D442-AC24-708FA36CC517}" type="parTrans" cxnId="{9974E6DC-44DF-5341-92D4-C0AAECD68F6A}">
      <dgm:prSet/>
      <dgm:spPr/>
      <dgm:t>
        <a:bodyPr/>
        <a:lstStyle/>
        <a:p>
          <a:endParaRPr lang="en-GB"/>
        </a:p>
      </dgm:t>
    </dgm:pt>
    <dgm:pt modelId="{654FBF9A-302B-9148-8253-B96E521F73F9}" type="sibTrans" cxnId="{9974E6DC-44DF-5341-92D4-C0AAECD68F6A}">
      <dgm:prSet/>
      <dgm:spPr/>
      <dgm:t>
        <a:bodyPr/>
        <a:lstStyle/>
        <a:p>
          <a:endParaRPr lang="en-GB"/>
        </a:p>
      </dgm:t>
    </dgm:pt>
    <dgm:pt modelId="{1F5E6E81-DEC5-654C-A99E-E232855697C7}">
      <dgm:prSet/>
      <dgm:spPr/>
      <dgm:t>
        <a:bodyPr/>
        <a:lstStyle/>
        <a:p>
          <a:r>
            <a:rPr lang="en-GB" dirty="0"/>
            <a:t>Line</a:t>
          </a:r>
        </a:p>
      </dgm:t>
    </dgm:pt>
    <dgm:pt modelId="{D912DC8B-772A-0447-9EBD-F42E6FFBAF9C}" type="parTrans" cxnId="{62A9E903-9414-614D-928F-1424A85903A6}">
      <dgm:prSet/>
      <dgm:spPr/>
      <dgm:t>
        <a:bodyPr/>
        <a:lstStyle/>
        <a:p>
          <a:endParaRPr lang="en-GB"/>
        </a:p>
      </dgm:t>
    </dgm:pt>
    <dgm:pt modelId="{D9DEE255-E48D-5A46-9E39-9D2035D1FC8E}" type="sibTrans" cxnId="{62A9E903-9414-614D-928F-1424A85903A6}">
      <dgm:prSet/>
      <dgm:spPr/>
      <dgm:t>
        <a:bodyPr/>
        <a:lstStyle/>
        <a:p>
          <a:endParaRPr lang="en-GB"/>
        </a:p>
      </dgm:t>
    </dgm:pt>
    <dgm:pt modelId="{23734357-ED0C-6845-B069-57ADD2D25A66}">
      <dgm:prSet/>
      <dgm:spPr/>
      <dgm:t>
        <a:bodyPr/>
        <a:lstStyle/>
        <a:p>
          <a:r>
            <a:rPr lang="en-GB" dirty="0"/>
            <a:t>Line</a:t>
          </a:r>
        </a:p>
      </dgm:t>
    </dgm:pt>
    <dgm:pt modelId="{71D5442C-E970-3349-9917-98C734A00E6F}" type="parTrans" cxnId="{3A5DFCC6-903F-D643-9D11-3DB2F9F91B9C}">
      <dgm:prSet/>
      <dgm:spPr/>
      <dgm:t>
        <a:bodyPr/>
        <a:lstStyle/>
        <a:p>
          <a:endParaRPr lang="en-GB"/>
        </a:p>
      </dgm:t>
    </dgm:pt>
    <dgm:pt modelId="{E1837C53-E87A-E44B-AE18-13F8DE9DA6FE}" type="sibTrans" cxnId="{3A5DFCC6-903F-D643-9D11-3DB2F9F91B9C}">
      <dgm:prSet/>
      <dgm:spPr/>
      <dgm:t>
        <a:bodyPr/>
        <a:lstStyle/>
        <a:p>
          <a:endParaRPr lang="en-GB"/>
        </a:p>
      </dgm:t>
    </dgm:pt>
    <dgm:pt modelId="{2E082D72-2FD7-5340-A47B-8BCD79440A6E}">
      <dgm:prSet/>
      <dgm:spPr/>
      <dgm:t>
        <a:bodyPr/>
        <a:lstStyle/>
        <a:p>
          <a:r>
            <a:rPr lang="en-GB" dirty="0"/>
            <a:t>line</a:t>
          </a:r>
        </a:p>
      </dgm:t>
    </dgm:pt>
    <dgm:pt modelId="{CD0A9818-5DB7-3848-94C6-FDCA7222810C}" type="parTrans" cxnId="{0348CB3C-4239-7B4D-BD69-D613C62902D7}">
      <dgm:prSet/>
      <dgm:spPr/>
      <dgm:t>
        <a:bodyPr/>
        <a:lstStyle/>
        <a:p>
          <a:endParaRPr lang="en-GB"/>
        </a:p>
      </dgm:t>
    </dgm:pt>
    <dgm:pt modelId="{21EC2F5D-20C6-B14D-983B-6DBC1775FB9D}" type="sibTrans" cxnId="{0348CB3C-4239-7B4D-BD69-D613C62902D7}">
      <dgm:prSet/>
      <dgm:spPr/>
      <dgm:t>
        <a:bodyPr/>
        <a:lstStyle/>
        <a:p>
          <a:endParaRPr lang="en-GB"/>
        </a:p>
      </dgm:t>
    </dgm:pt>
    <dgm:pt modelId="{12F8684E-9C36-A446-BB6C-4FAE3AE29EF1}">
      <dgm:prSet/>
      <dgm:spPr/>
      <dgm:t>
        <a:bodyPr/>
        <a:lstStyle/>
        <a:p>
          <a:r>
            <a:rPr lang="en-GB" dirty="0" err="1">
              <a:solidFill>
                <a:schemeClr val="tx1"/>
              </a:solidFill>
            </a:rPr>
            <a:t>Nucleo</a:t>
          </a:r>
          <a:r>
            <a:rPr lang="en-GB" dirty="0"/>
            <a:t> op.</a:t>
          </a:r>
        </a:p>
      </dgm:t>
    </dgm:pt>
    <dgm:pt modelId="{10EF4567-90FD-EA41-9648-DA95DA079928}" type="parTrans" cxnId="{E4CEA1BA-861B-AC4E-AADC-B0D43AB119BF}">
      <dgm:prSet/>
      <dgm:spPr/>
      <dgm:t>
        <a:bodyPr/>
        <a:lstStyle/>
        <a:p>
          <a:endParaRPr lang="en-GB"/>
        </a:p>
      </dgm:t>
    </dgm:pt>
    <dgm:pt modelId="{BA18AAB4-3DF1-3842-81F0-D3C58AA19DD3}" type="sibTrans" cxnId="{E4CEA1BA-861B-AC4E-AADC-B0D43AB119BF}">
      <dgm:prSet/>
      <dgm:spPr/>
      <dgm:t>
        <a:bodyPr/>
        <a:lstStyle/>
        <a:p>
          <a:endParaRPr lang="en-GB"/>
        </a:p>
      </dgm:t>
    </dgm:pt>
    <dgm:pt modelId="{07EFCBFC-7012-3544-B526-2C379C3C14A2}">
      <dgm:prSet/>
      <dgm:spPr/>
      <dgm:t>
        <a:bodyPr/>
        <a:lstStyle/>
        <a:p>
          <a:r>
            <a:rPr lang="en-GB" dirty="0" err="1">
              <a:solidFill>
                <a:schemeClr val="tx1"/>
              </a:solidFill>
            </a:rPr>
            <a:t>Nucleo</a:t>
          </a:r>
          <a:r>
            <a:rPr lang="en-GB" dirty="0"/>
            <a:t> op.</a:t>
          </a:r>
        </a:p>
      </dgm:t>
    </dgm:pt>
    <dgm:pt modelId="{C3E32C80-A9ED-E044-AEA5-BBD8DDBF6EDF}" type="parTrans" cxnId="{C7B51FF0-4A47-0E47-BAE9-8C43B2A77BD6}">
      <dgm:prSet/>
      <dgm:spPr/>
      <dgm:t>
        <a:bodyPr/>
        <a:lstStyle/>
        <a:p>
          <a:endParaRPr lang="en-GB"/>
        </a:p>
      </dgm:t>
    </dgm:pt>
    <dgm:pt modelId="{DB4FA4E5-CEB4-6D46-9C99-ECE37EE63AFD}" type="sibTrans" cxnId="{C7B51FF0-4A47-0E47-BAE9-8C43B2A77BD6}">
      <dgm:prSet/>
      <dgm:spPr/>
      <dgm:t>
        <a:bodyPr/>
        <a:lstStyle/>
        <a:p>
          <a:endParaRPr lang="en-GB"/>
        </a:p>
      </dgm:t>
    </dgm:pt>
    <dgm:pt modelId="{45DEA14A-51E4-A94F-9010-6043F25A1034}">
      <dgm:prSet/>
      <dgm:spPr/>
      <dgm:t>
        <a:bodyPr/>
        <a:lstStyle/>
        <a:p>
          <a:r>
            <a:rPr lang="en-GB" dirty="0" err="1">
              <a:solidFill>
                <a:schemeClr val="tx1"/>
              </a:solidFill>
            </a:rPr>
            <a:t>Nucleo</a:t>
          </a:r>
          <a:r>
            <a:rPr lang="en-GB" dirty="0"/>
            <a:t> op.</a:t>
          </a:r>
        </a:p>
      </dgm:t>
    </dgm:pt>
    <dgm:pt modelId="{5CBCAC5C-73E2-454E-AF81-9A015CC6E17A}" type="parTrans" cxnId="{0B9D5A91-2B79-F94D-AFF3-9B8B48A87C3A}">
      <dgm:prSet/>
      <dgm:spPr/>
      <dgm:t>
        <a:bodyPr/>
        <a:lstStyle/>
        <a:p>
          <a:endParaRPr lang="en-GB"/>
        </a:p>
      </dgm:t>
    </dgm:pt>
    <dgm:pt modelId="{F10BD718-6F95-9F41-B979-5C1D952B0449}" type="sibTrans" cxnId="{0B9D5A91-2B79-F94D-AFF3-9B8B48A87C3A}">
      <dgm:prSet/>
      <dgm:spPr/>
      <dgm:t>
        <a:bodyPr/>
        <a:lstStyle/>
        <a:p>
          <a:endParaRPr lang="en-GB"/>
        </a:p>
      </dgm:t>
    </dgm:pt>
    <dgm:pt modelId="{578BD97B-4CE2-9F43-839F-72FAD7D05972}" type="pres">
      <dgm:prSet presAssocID="{9DB83104-1455-7B45-A91E-5AC2D73584F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4D3945A-BDA7-534B-983E-CB7B07F57855}" type="pres">
      <dgm:prSet presAssocID="{096EE9B6-9EB3-8F4C-9D39-798EFDC298AF}" presName="hierRoot1" presStyleCnt="0">
        <dgm:presLayoutVars>
          <dgm:hierBranch val="init"/>
        </dgm:presLayoutVars>
      </dgm:prSet>
      <dgm:spPr/>
    </dgm:pt>
    <dgm:pt modelId="{CB49E2B0-1D49-7C46-8946-789904A0585A}" type="pres">
      <dgm:prSet presAssocID="{096EE9B6-9EB3-8F4C-9D39-798EFDC298AF}" presName="rootComposite1" presStyleCnt="0"/>
      <dgm:spPr/>
    </dgm:pt>
    <dgm:pt modelId="{345BB43D-579D-B244-A86E-A97228548EC5}" type="pres">
      <dgm:prSet presAssocID="{096EE9B6-9EB3-8F4C-9D39-798EFDC298AF}" presName="rootText1" presStyleLbl="node0" presStyleIdx="0" presStyleCnt="1">
        <dgm:presLayoutVars>
          <dgm:chPref val="3"/>
        </dgm:presLayoutVars>
      </dgm:prSet>
      <dgm:spPr/>
    </dgm:pt>
    <dgm:pt modelId="{99CBD728-71CA-3F46-B786-E69110FC8DAB}" type="pres">
      <dgm:prSet presAssocID="{096EE9B6-9EB3-8F4C-9D39-798EFDC298AF}" presName="rootConnector1" presStyleLbl="node1" presStyleIdx="0" presStyleCnt="0"/>
      <dgm:spPr/>
    </dgm:pt>
    <dgm:pt modelId="{42B8B642-D34D-C641-8365-53EAD48F33E9}" type="pres">
      <dgm:prSet presAssocID="{096EE9B6-9EB3-8F4C-9D39-798EFDC298AF}" presName="hierChild2" presStyleCnt="0"/>
      <dgm:spPr/>
    </dgm:pt>
    <dgm:pt modelId="{9824D774-F58D-AF42-A9DF-1BA902CD3430}" type="pres">
      <dgm:prSet presAssocID="{3069AB9F-5DD6-5D46-8919-7D645F6E14E4}" presName="Name37" presStyleLbl="parChTrans1D2" presStyleIdx="0" presStyleCnt="6"/>
      <dgm:spPr/>
    </dgm:pt>
    <dgm:pt modelId="{B3C6713B-097F-2340-9C8E-40EF21AD5181}" type="pres">
      <dgm:prSet presAssocID="{BA8D4502-EE9E-1541-A499-CF333B35B933}" presName="hierRoot2" presStyleCnt="0">
        <dgm:presLayoutVars>
          <dgm:hierBranch val="init"/>
        </dgm:presLayoutVars>
      </dgm:prSet>
      <dgm:spPr/>
    </dgm:pt>
    <dgm:pt modelId="{B5A48F2D-7B83-9F4C-A5DD-2B61928D05C6}" type="pres">
      <dgm:prSet presAssocID="{BA8D4502-EE9E-1541-A499-CF333B35B933}" presName="rootComposite" presStyleCnt="0"/>
      <dgm:spPr/>
    </dgm:pt>
    <dgm:pt modelId="{36584A81-ED4B-B142-B509-C36BC343F278}" type="pres">
      <dgm:prSet presAssocID="{BA8D4502-EE9E-1541-A499-CF333B35B933}" presName="rootText" presStyleLbl="node2" presStyleIdx="0" presStyleCnt="4">
        <dgm:presLayoutVars>
          <dgm:chPref val="3"/>
        </dgm:presLayoutVars>
      </dgm:prSet>
      <dgm:spPr/>
    </dgm:pt>
    <dgm:pt modelId="{52267DCF-29B8-1A43-BAFF-B71F93856493}" type="pres">
      <dgm:prSet presAssocID="{BA8D4502-EE9E-1541-A499-CF333B35B933}" presName="rootConnector" presStyleLbl="node2" presStyleIdx="0" presStyleCnt="4"/>
      <dgm:spPr/>
    </dgm:pt>
    <dgm:pt modelId="{8C8CD267-FCFA-CF4F-8642-9669007B6001}" type="pres">
      <dgm:prSet presAssocID="{BA8D4502-EE9E-1541-A499-CF333B35B933}" presName="hierChild4" presStyleCnt="0"/>
      <dgm:spPr/>
    </dgm:pt>
    <dgm:pt modelId="{26AECDC5-A7CB-F04B-A087-FB3D67D1E53C}" type="pres">
      <dgm:prSet presAssocID="{BA8D4502-EE9E-1541-A499-CF333B35B933}" presName="hierChild5" presStyleCnt="0"/>
      <dgm:spPr/>
    </dgm:pt>
    <dgm:pt modelId="{D2B22625-7489-EB40-95C2-2EBEC8B926C7}" type="pres">
      <dgm:prSet presAssocID="{A42C7F6C-3E71-0349-B670-23713D344A03}" presName="Name37" presStyleLbl="parChTrans1D2" presStyleIdx="1" presStyleCnt="6"/>
      <dgm:spPr/>
    </dgm:pt>
    <dgm:pt modelId="{65F91D8E-5603-7A41-8B21-B75F03B9E757}" type="pres">
      <dgm:prSet presAssocID="{62F8EF6C-0AC9-5E4F-9EB6-8D04B4F2E2E6}" presName="hierRoot2" presStyleCnt="0">
        <dgm:presLayoutVars>
          <dgm:hierBranch val="init"/>
        </dgm:presLayoutVars>
      </dgm:prSet>
      <dgm:spPr/>
    </dgm:pt>
    <dgm:pt modelId="{078A3B74-B127-E243-BD29-E078651C0770}" type="pres">
      <dgm:prSet presAssocID="{62F8EF6C-0AC9-5E4F-9EB6-8D04B4F2E2E6}" presName="rootComposite" presStyleCnt="0"/>
      <dgm:spPr/>
    </dgm:pt>
    <dgm:pt modelId="{F94ECB0B-AE3B-FA4C-8129-DE490287D687}" type="pres">
      <dgm:prSet presAssocID="{62F8EF6C-0AC9-5E4F-9EB6-8D04B4F2E2E6}" presName="rootText" presStyleLbl="node2" presStyleIdx="1" presStyleCnt="4" custLinFactNeighborX="5296" custLinFactNeighborY="3082">
        <dgm:presLayoutVars>
          <dgm:chPref val="3"/>
        </dgm:presLayoutVars>
      </dgm:prSet>
      <dgm:spPr/>
    </dgm:pt>
    <dgm:pt modelId="{47FF96F1-742F-1641-8720-483CBFC21662}" type="pres">
      <dgm:prSet presAssocID="{62F8EF6C-0AC9-5E4F-9EB6-8D04B4F2E2E6}" presName="rootConnector" presStyleLbl="node2" presStyleIdx="1" presStyleCnt="4"/>
      <dgm:spPr/>
    </dgm:pt>
    <dgm:pt modelId="{35DFBC9B-A7DD-E742-947F-C08DE3362258}" type="pres">
      <dgm:prSet presAssocID="{62F8EF6C-0AC9-5E4F-9EB6-8D04B4F2E2E6}" presName="hierChild4" presStyleCnt="0"/>
      <dgm:spPr/>
    </dgm:pt>
    <dgm:pt modelId="{FDED79F2-BB2C-E045-AA67-C0FCDA9A1444}" type="pres">
      <dgm:prSet presAssocID="{EAE16A75-DAC0-F74C-AC1F-03C37A780F23}" presName="Name37" presStyleLbl="parChTrans1D3" presStyleIdx="0" presStyleCnt="2"/>
      <dgm:spPr/>
    </dgm:pt>
    <dgm:pt modelId="{0C51588E-D102-1342-8244-270DB7BB2B4D}" type="pres">
      <dgm:prSet presAssocID="{CC4FB374-5DE7-EF47-A0A0-0E39D396FF40}" presName="hierRoot2" presStyleCnt="0">
        <dgm:presLayoutVars>
          <dgm:hierBranch val="init"/>
        </dgm:presLayoutVars>
      </dgm:prSet>
      <dgm:spPr/>
    </dgm:pt>
    <dgm:pt modelId="{F8F7D0C8-FF58-4847-8D19-1AE52FA2209B}" type="pres">
      <dgm:prSet presAssocID="{CC4FB374-5DE7-EF47-A0A0-0E39D396FF40}" presName="rootComposite" presStyleCnt="0"/>
      <dgm:spPr/>
    </dgm:pt>
    <dgm:pt modelId="{9528A6ED-4A4C-F746-8CB6-F254B6E52EF6}" type="pres">
      <dgm:prSet presAssocID="{CC4FB374-5DE7-EF47-A0A0-0E39D396FF40}" presName="rootText" presStyleLbl="node3" presStyleIdx="0" presStyleCnt="2">
        <dgm:presLayoutVars>
          <dgm:chPref val="3"/>
        </dgm:presLayoutVars>
      </dgm:prSet>
      <dgm:spPr/>
    </dgm:pt>
    <dgm:pt modelId="{342CAB28-E984-9A4C-9D7D-1B2008937F49}" type="pres">
      <dgm:prSet presAssocID="{CC4FB374-5DE7-EF47-A0A0-0E39D396FF40}" presName="rootConnector" presStyleLbl="node3" presStyleIdx="0" presStyleCnt="2"/>
      <dgm:spPr/>
    </dgm:pt>
    <dgm:pt modelId="{8325CB86-0AA0-6441-877E-AE302DC20B44}" type="pres">
      <dgm:prSet presAssocID="{CC4FB374-5DE7-EF47-A0A0-0E39D396FF40}" presName="hierChild4" presStyleCnt="0"/>
      <dgm:spPr/>
    </dgm:pt>
    <dgm:pt modelId="{48D045E3-3F02-A846-8632-A105694AF3BE}" type="pres">
      <dgm:prSet presAssocID="{CC4FB374-5DE7-EF47-A0A0-0E39D396FF40}" presName="hierChild5" presStyleCnt="0"/>
      <dgm:spPr/>
    </dgm:pt>
    <dgm:pt modelId="{B49EB611-056F-E244-9DF1-8AD5246458BE}" type="pres">
      <dgm:prSet presAssocID="{D01EFB2A-07E7-D442-AC24-708FA36CC517}" presName="Name37" presStyleLbl="parChTrans1D3" presStyleIdx="1" presStyleCnt="2"/>
      <dgm:spPr/>
    </dgm:pt>
    <dgm:pt modelId="{033930A0-2AE1-7B47-BD9C-D7A7D5395CF0}" type="pres">
      <dgm:prSet presAssocID="{FA2487F6-31C9-A343-9D92-DEB78094DAD5}" presName="hierRoot2" presStyleCnt="0">
        <dgm:presLayoutVars>
          <dgm:hierBranch val="init"/>
        </dgm:presLayoutVars>
      </dgm:prSet>
      <dgm:spPr/>
    </dgm:pt>
    <dgm:pt modelId="{6A7F0B3B-CE66-8948-974C-EB8E3233519E}" type="pres">
      <dgm:prSet presAssocID="{FA2487F6-31C9-A343-9D92-DEB78094DAD5}" presName="rootComposite" presStyleCnt="0"/>
      <dgm:spPr/>
    </dgm:pt>
    <dgm:pt modelId="{415B40AA-95E4-924B-A473-9E1015900907}" type="pres">
      <dgm:prSet presAssocID="{FA2487F6-31C9-A343-9D92-DEB78094DAD5}" presName="rootText" presStyleLbl="node3" presStyleIdx="1" presStyleCnt="2">
        <dgm:presLayoutVars>
          <dgm:chPref val="3"/>
        </dgm:presLayoutVars>
      </dgm:prSet>
      <dgm:spPr/>
    </dgm:pt>
    <dgm:pt modelId="{60DED1EA-C58A-B04F-9928-5252036D22C3}" type="pres">
      <dgm:prSet presAssocID="{FA2487F6-31C9-A343-9D92-DEB78094DAD5}" presName="rootConnector" presStyleLbl="node3" presStyleIdx="1" presStyleCnt="2"/>
      <dgm:spPr/>
    </dgm:pt>
    <dgm:pt modelId="{9160A2E9-040A-1646-83EA-AEA068F01C93}" type="pres">
      <dgm:prSet presAssocID="{FA2487F6-31C9-A343-9D92-DEB78094DAD5}" presName="hierChild4" presStyleCnt="0"/>
      <dgm:spPr/>
    </dgm:pt>
    <dgm:pt modelId="{387E21CB-451A-4947-86DF-3D992A9C35A2}" type="pres">
      <dgm:prSet presAssocID="{D912DC8B-772A-0447-9EBD-F42E6FFBAF9C}" presName="Name37" presStyleLbl="parChTrans1D4" presStyleIdx="0" presStyleCnt="6"/>
      <dgm:spPr/>
    </dgm:pt>
    <dgm:pt modelId="{D1E638DB-E278-D94B-B3E5-EBD0BBAC197D}" type="pres">
      <dgm:prSet presAssocID="{1F5E6E81-DEC5-654C-A99E-E232855697C7}" presName="hierRoot2" presStyleCnt="0">
        <dgm:presLayoutVars>
          <dgm:hierBranch val="init"/>
        </dgm:presLayoutVars>
      </dgm:prSet>
      <dgm:spPr/>
    </dgm:pt>
    <dgm:pt modelId="{DB38EAC0-D027-714F-8500-C10A1622E31C}" type="pres">
      <dgm:prSet presAssocID="{1F5E6E81-DEC5-654C-A99E-E232855697C7}" presName="rootComposite" presStyleCnt="0"/>
      <dgm:spPr/>
    </dgm:pt>
    <dgm:pt modelId="{85C25ED6-F421-DD42-93A6-FB2621B06CE2}" type="pres">
      <dgm:prSet presAssocID="{1F5E6E81-DEC5-654C-A99E-E232855697C7}" presName="rootText" presStyleLbl="node4" presStyleIdx="0" presStyleCnt="6">
        <dgm:presLayoutVars>
          <dgm:chPref val="3"/>
        </dgm:presLayoutVars>
      </dgm:prSet>
      <dgm:spPr/>
    </dgm:pt>
    <dgm:pt modelId="{D6CB8475-218C-8540-AE8F-9184B66A9673}" type="pres">
      <dgm:prSet presAssocID="{1F5E6E81-DEC5-654C-A99E-E232855697C7}" presName="rootConnector" presStyleLbl="node4" presStyleIdx="0" presStyleCnt="6"/>
      <dgm:spPr/>
    </dgm:pt>
    <dgm:pt modelId="{ECAB3AC8-1149-2D40-AC5E-8E3EDC092521}" type="pres">
      <dgm:prSet presAssocID="{1F5E6E81-DEC5-654C-A99E-E232855697C7}" presName="hierChild4" presStyleCnt="0"/>
      <dgm:spPr/>
    </dgm:pt>
    <dgm:pt modelId="{5A6112AA-E8B1-B745-9807-0CC5B6759CA6}" type="pres">
      <dgm:prSet presAssocID="{1F5E6E81-DEC5-654C-A99E-E232855697C7}" presName="hierChild5" presStyleCnt="0"/>
      <dgm:spPr/>
    </dgm:pt>
    <dgm:pt modelId="{92BB29E5-BE18-6646-8F97-B81F90513ABC}" type="pres">
      <dgm:prSet presAssocID="{71D5442C-E970-3349-9917-98C734A00E6F}" presName="Name37" presStyleLbl="parChTrans1D4" presStyleIdx="1" presStyleCnt="6"/>
      <dgm:spPr/>
    </dgm:pt>
    <dgm:pt modelId="{45FE5F56-D8F3-1242-A945-18BDB164B222}" type="pres">
      <dgm:prSet presAssocID="{23734357-ED0C-6845-B069-57ADD2D25A66}" presName="hierRoot2" presStyleCnt="0">
        <dgm:presLayoutVars>
          <dgm:hierBranch val="init"/>
        </dgm:presLayoutVars>
      </dgm:prSet>
      <dgm:spPr/>
    </dgm:pt>
    <dgm:pt modelId="{22BF907F-88F4-734C-9C33-EC3A5FF3347C}" type="pres">
      <dgm:prSet presAssocID="{23734357-ED0C-6845-B069-57ADD2D25A66}" presName="rootComposite" presStyleCnt="0"/>
      <dgm:spPr/>
    </dgm:pt>
    <dgm:pt modelId="{995DDB24-E741-E343-BCC5-9BE41509686B}" type="pres">
      <dgm:prSet presAssocID="{23734357-ED0C-6845-B069-57ADD2D25A66}" presName="rootText" presStyleLbl="node4" presStyleIdx="1" presStyleCnt="6">
        <dgm:presLayoutVars>
          <dgm:chPref val="3"/>
        </dgm:presLayoutVars>
      </dgm:prSet>
      <dgm:spPr/>
    </dgm:pt>
    <dgm:pt modelId="{03AE87CD-FA6E-B240-B511-A34D24274C4E}" type="pres">
      <dgm:prSet presAssocID="{23734357-ED0C-6845-B069-57ADD2D25A66}" presName="rootConnector" presStyleLbl="node4" presStyleIdx="1" presStyleCnt="6"/>
      <dgm:spPr/>
    </dgm:pt>
    <dgm:pt modelId="{FE247F5E-7A9A-4F44-9BB0-A2278355D266}" type="pres">
      <dgm:prSet presAssocID="{23734357-ED0C-6845-B069-57ADD2D25A66}" presName="hierChild4" presStyleCnt="0"/>
      <dgm:spPr/>
    </dgm:pt>
    <dgm:pt modelId="{6AD03D66-5C54-B94D-9D0D-28790A24CC8F}" type="pres">
      <dgm:prSet presAssocID="{23734357-ED0C-6845-B069-57ADD2D25A66}" presName="hierChild5" presStyleCnt="0"/>
      <dgm:spPr/>
    </dgm:pt>
    <dgm:pt modelId="{453082CB-0468-8C43-90D1-AFB248E7A610}" type="pres">
      <dgm:prSet presAssocID="{CD0A9818-5DB7-3848-94C6-FDCA7222810C}" presName="Name37" presStyleLbl="parChTrans1D4" presStyleIdx="2" presStyleCnt="6"/>
      <dgm:spPr/>
    </dgm:pt>
    <dgm:pt modelId="{FA43725A-1D81-1645-8C8C-87D22F7C1B6E}" type="pres">
      <dgm:prSet presAssocID="{2E082D72-2FD7-5340-A47B-8BCD79440A6E}" presName="hierRoot2" presStyleCnt="0">
        <dgm:presLayoutVars>
          <dgm:hierBranch val="init"/>
        </dgm:presLayoutVars>
      </dgm:prSet>
      <dgm:spPr/>
    </dgm:pt>
    <dgm:pt modelId="{066191B4-B0CD-5E43-ACBF-918E15C8B926}" type="pres">
      <dgm:prSet presAssocID="{2E082D72-2FD7-5340-A47B-8BCD79440A6E}" presName="rootComposite" presStyleCnt="0"/>
      <dgm:spPr/>
    </dgm:pt>
    <dgm:pt modelId="{C25D6943-C43D-D64B-9FF8-980B3C02AD39}" type="pres">
      <dgm:prSet presAssocID="{2E082D72-2FD7-5340-A47B-8BCD79440A6E}" presName="rootText" presStyleLbl="node4" presStyleIdx="2" presStyleCnt="6">
        <dgm:presLayoutVars>
          <dgm:chPref val="3"/>
        </dgm:presLayoutVars>
      </dgm:prSet>
      <dgm:spPr/>
    </dgm:pt>
    <dgm:pt modelId="{11720FC9-17FE-0143-A6E9-606DFB7B05C3}" type="pres">
      <dgm:prSet presAssocID="{2E082D72-2FD7-5340-A47B-8BCD79440A6E}" presName="rootConnector" presStyleLbl="node4" presStyleIdx="2" presStyleCnt="6"/>
      <dgm:spPr/>
    </dgm:pt>
    <dgm:pt modelId="{928AD9C6-13E1-F842-8DC7-91C01D0851F7}" type="pres">
      <dgm:prSet presAssocID="{2E082D72-2FD7-5340-A47B-8BCD79440A6E}" presName="hierChild4" presStyleCnt="0"/>
      <dgm:spPr/>
    </dgm:pt>
    <dgm:pt modelId="{A927C497-0D14-2E42-8B43-02B11F2983DF}" type="pres">
      <dgm:prSet presAssocID="{10EF4567-90FD-EA41-9648-DA95DA079928}" presName="Name37" presStyleLbl="parChTrans1D4" presStyleIdx="3" presStyleCnt="6"/>
      <dgm:spPr/>
    </dgm:pt>
    <dgm:pt modelId="{A3578982-04AD-7B47-A85A-D4C3E07AF3D1}" type="pres">
      <dgm:prSet presAssocID="{12F8684E-9C36-A446-BB6C-4FAE3AE29EF1}" presName="hierRoot2" presStyleCnt="0">
        <dgm:presLayoutVars>
          <dgm:hierBranch val="init"/>
        </dgm:presLayoutVars>
      </dgm:prSet>
      <dgm:spPr/>
    </dgm:pt>
    <dgm:pt modelId="{BDE9DBE9-410D-B74F-92DE-EC85AF7D7DF0}" type="pres">
      <dgm:prSet presAssocID="{12F8684E-9C36-A446-BB6C-4FAE3AE29EF1}" presName="rootComposite" presStyleCnt="0"/>
      <dgm:spPr/>
    </dgm:pt>
    <dgm:pt modelId="{A4199860-762F-8A45-A247-72F48EC295EF}" type="pres">
      <dgm:prSet presAssocID="{12F8684E-9C36-A446-BB6C-4FAE3AE29EF1}" presName="rootText" presStyleLbl="node4" presStyleIdx="3" presStyleCnt="6" custLinFactNeighborX="87561" custLinFactNeighborY="-44206">
        <dgm:presLayoutVars>
          <dgm:chPref val="3"/>
        </dgm:presLayoutVars>
      </dgm:prSet>
      <dgm:spPr>
        <a:prstGeom prst="donut">
          <a:avLst/>
        </a:prstGeom>
      </dgm:spPr>
    </dgm:pt>
    <dgm:pt modelId="{9335D5C6-3FF7-ED44-B7AF-EBB7A258698E}" type="pres">
      <dgm:prSet presAssocID="{12F8684E-9C36-A446-BB6C-4FAE3AE29EF1}" presName="rootConnector" presStyleLbl="node4" presStyleIdx="3" presStyleCnt="6"/>
      <dgm:spPr/>
    </dgm:pt>
    <dgm:pt modelId="{1FE30892-6117-BF44-840B-36BCDF990359}" type="pres">
      <dgm:prSet presAssocID="{12F8684E-9C36-A446-BB6C-4FAE3AE29EF1}" presName="hierChild4" presStyleCnt="0"/>
      <dgm:spPr/>
    </dgm:pt>
    <dgm:pt modelId="{D33490B8-7FA9-A342-8EF8-011BE0D0F925}" type="pres">
      <dgm:prSet presAssocID="{12F8684E-9C36-A446-BB6C-4FAE3AE29EF1}" presName="hierChild5" presStyleCnt="0"/>
      <dgm:spPr/>
    </dgm:pt>
    <dgm:pt modelId="{B8971180-9C42-8A47-9BA3-87BC9184A562}" type="pres">
      <dgm:prSet presAssocID="{5CBCAC5C-73E2-454E-AF81-9A015CC6E17A}" presName="Name37" presStyleLbl="parChTrans1D4" presStyleIdx="4" presStyleCnt="6"/>
      <dgm:spPr/>
    </dgm:pt>
    <dgm:pt modelId="{548A3556-8202-A946-B7AE-11D2AFC95D81}" type="pres">
      <dgm:prSet presAssocID="{45DEA14A-51E4-A94F-9010-6043F25A1034}" presName="hierRoot2" presStyleCnt="0">
        <dgm:presLayoutVars>
          <dgm:hierBranch val="init"/>
        </dgm:presLayoutVars>
      </dgm:prSet>
      <dgm:spPr/>
    </dgm:pt>
    <dgm:pt modelId="{B511E45D-01C1-3945-B065-806C44C4E625}" type="pres">
      <dgm:prSet presAssocID="{45DEA14A-51E4-A94F-9010-6043F25A1034}" presName="rootComposite" presStyleCnt="0"/>
      <dgm:spPr/>
    </dgm:pt>
    <dgm:pt modelId="{1241214D-D369-8F42-9009-BDBC126D3532}" type="pres">
      <dgm:prSet presAssocID="{45DEA14A-51E4-A94F-9010-6043F25A1034}" presName="rootText" presStyleLbl="node4" presStyleIdx="4" presStyleCnt="6" custLinFactY="-18930" custLinFactNeighborX="-34985" custLinFactNeighborY="-100000">
        <dgm:presLayoutVars>
          <dgm:chPref val="3"/>
        </dgm:presLayoutVars>
      </dgm:prSet>
      <dgm:spPr>
        <a:prstGeom prst="donut">
          <a:avLst/>
        </a:prstGeom>
      </dgm:spPr>
    </dgm:pt>
    <dgm:pt modelId="{50E281F4-F6C9-7B4E-A0BF-C941C9D57F64}" type="pres">
      <dgm:prSet presAssocID="{45DEA14A-51E4-A94F-9010-6043F25A1034}" presName="rootConnector" presStyleLbl="node4" presStyleIdx="4" presStyleCnt="6"/>
      <dgm:spPr/>
    </dgm:pt>
    <dgm:pt modelId="{14440580-9908-CA46-9FF5-F15FD867F34A}" type="pres">
      <dgm:prSet presAssocID="{45DEA14A-51E4-A94F-9010-6043F25A1034}" presName="hierChild4" presStyleCnt="0"/>
      <dgm:spPr/>
    </dgm:pt>
    <dgm:pt modelId="{7046C69A-C13D-6D45-B614-E78935A47E06}" type="pres">
      <dgm:prSet presAssocID="{45DEA14A-51E4-A94F-9010-6043F25A1034}" presName="hierChild5" presStyleCnt="0"/>
      <dgm:spPr/>
    </dgm:pt>
    <dgm:pt modelId="{095B3C4F-D024-F840-95BF-5F3E01BEA9F9}" type="pres">
      <dgm:prSet presAssocID="{C3E32C80-A9ED-E044-AEA5-BBD8DDBF6EDF}" presName="Name37" presStyleLbl="parChTrans1D4" presStyleIdx="5" presStyleCnt="6"/>
      <dgm:spPr/>
    </dgm:pt>
    <dgm:pt modelId="{D2ECDAA1-20ED-4044-B844-AC78606F7956}" type="pres">
      <dgm:prSet presAssocID="{07EFCBFC-7012-3544-B526-2C379C3C14A2}" presName="hierRoot2" presStyleCnt="0">
        <dgm:presLayoutVars>
          <dgm:hierBranch val="init"/>
        </dgm:presLayoutVars>
      </dgm:prSet>
      <dgm:spPr/>
    </dgm:pt>
    <dgm:pt modelId="{567A5C88-A26A-1840-B8B4-498BFB2C31FC}" type="pres">
      <dgm:prSet presAssocID="{07EFCBFC-7012-3544-B526-2C379C3C14A2}" presName="rootComposite" presStyleCnt="0"/>
      <dgm:spPr/>
    </dgm:pt>
    <dgm:pt modelId="{D0371D73-7A45-1947-BD5D-D5A5F9530101}" type="pres">
      <dgm:prSet presAssocID="{07EFCBFC-7012-3544-B526-2C379C3C14A2}" presName="rootText" presStyleLbl="node4" presStyleIdx="5" presStyleCnt="6" custLinFactX="-59281" custLinFactY="-109207" custLinFactNeighborX="-100000" custLinFactNeighborY="-200000">
        <dgm:presLayoutVars>
          <dgm:chPref val="3"/>
        </dgm:presLayoutVars>
      </dgm:prSet>
      <dgm:spPr>
        <a:prstGeom prst="donut">
          <a:avLst/>
        </a:prstGeom>
      </dgm:spPr>
    </dgm:pt>
    <dgm:pt modelId="{A8ABE2AD-92E5-264D-8C10-1E8C7FE46DB1}" type="pres">
      <dgm:prSet presAssocID="{07EFCBFC-7012-3544-B526-2C379C3C14A2}" presName="rootConnector" presStyleLbl="node4" presStyleIdx="5" presStyleCnt="6"/>
      <dgm:spPr/>
    </dgm:pt>
    <dgm:pt modelId="{9A250BC5-945B-494F-A499-BB76FBCF0002}" type="pres">
      <dgm:prSet presAssocID="{07EFCBFC-7012-3544-B526-2C379C3C14A2}" presName="hierChild4" presStyleCnt="0"/>
      <dgm:spPr/>
    </dgm:pt>
    <dgm:pt modelId="{4082E616-D930-5D4D-86D7-28C28E653C26}" type="pres">
      <dgm:prSet presAssocID="{07EFCBFC-7012-3544-B526-2C379C3C14A2}" presName="hierChild5" presStyleCnt="0"/>
      <dgm:spPr/>
    </dgm:pt>
    <dgm:pt modelId="{C094927B-B644-9944-9E47-EFC33A6B5879}" type="pres">
      <dgm:prSet presAssocID="{2E082D72-2FD7-5340-A47B-8BCD79440A6E}" presName="hierChild5" presStyleCnt="0"/>
      <dgm:spPr/>
    </dgm:pt>
    <dgm:pt modelId="{72B04B73-654E-5244-B28C-6ED62B1F4DF5}" type="pres">
      <dgm:prSet presAssocID="{FA2487F6-31C9-A343-9D92-DEB78094DAD5}" presName="hierChild5" presStyleCnt="0"/>
      <dgm:spPr/>
    </dgm:pt>
    <dgm:pt modelId="{72CE0057-7AB6-A94F-90A4-89C1D91B42F3}" type="pres">
      <dgm:prSet presAssocID="{62F8EF6C-0AC9-5E4F-9EB6-8D04B4F2E2E6}" presName="hierChild5" presStyleCnt="0"/>
      <dgm:spPr/>
    </dgm:pt>
    <dgm:pt modelId="{D03ACFAD-8163-5A4E-91DF-12D85CA98CAD}" type="pres">
      <dgm:prSet presAssocID="{A6C38A86-2FD4-024F-9FD9-B2FA5BF3BA6D}" presName="Name37" presStyleLbl="parChTrans1D2" presStyleIdx="2" presStyleCnt="6"/>
      <dgm:spPr/>
    </dgm:pt>
    <dgm:pt modelId="{CBEDAC1F-734D-254B-A2B1-409E93236AA4}" type="pres">
      <dgm:prSet presAssocID="{27E5566C-595C-8742-8F4F-045347CA9295}" presName="hierRoot2" presStyleCnt="0">
        <dgm:presLayoutVars>
          <dgm:hierBranch val="init"/>
        </dgm:presLayoutVars>
      </dgm:prSet>
      <dgm:spPr/>
    </dgm:pt>
    <dgm:pt modelId="{2AB4A028-39D4-F44D-859B-85F6BA833BBC}" type="pres">
      <dgm:prSet presAssocID="{27E5566C-595C-8742-8F4F-045347CA9295}" presName="rootComposite" presStyleCnt="0"/>
      <dgm:spPr/>
    </dgm:pt>
    <dgm:pt modelId="{27D3F7CB-F06F-F646-8773-84A14F945A15}" type="pres">
      <dgm:prSet presAssocID="{27E5566C-595C-8742-8F4F-045347CA9295}" presName="rootText" presStyleLbl="node2" presStyleIdx="2" presStyleCnt="4">
        <dgm:presLayoutVars>
          <dgm:chPref val="3"/>
        </dgm:presLayoutVars>
      </dgm:prSet>
      <dgm:spPr/>
    </dgm:pt>
    <dgm:pt modelId="{65EF5621-95D7-274A-B9A6-3ECC95E3952C}" type="pres">
      <dgm:prSet presAssocID="{27E5566C-595C-8742-8F4F-045347CA9295}" presName="rootConnector" presStyleLbl="node2" presStyleIdx="2" presStyleCnt="4"/>
      <dgm:spPr/>
    </dgm:pt>
    <dgm:pt modelId="{BF587241-5D22-8348-9966-B07866B8AE01}" type="pres">
      <dgm:prSet presAssocID="{27E5566C-595C-8742-8F4F-045347CA9295}" presName="hierChild4" presStyleCnt="0"/>
      <dgm:spPr/>
    </dgm:pt>
    <dgm:pt modelId="{F08B5E94-A834-4743-9B6F-E252A8D1F102}" type="pres">
      <dgm:prSet presAssocID="{27E5566C-595C-8742-8F4F-045347CA9295}" presName="hierChild5" presStyleCnt="0"/>
      <dgm:spPr/>
    </dgm:pt>
    <dgm:pt modelId="{DB0CB356-C783-7B44-A974-9AE9C8DD6C21}" type="pres">
      <dgm:prSet presAssocID="{D69F8287-5FBE-BB44-90A3-BC6F7B3B4DA3}" presName="Name37" presStyleLbl="parChTrans1D2" presStyleIdx="3" presStyleCnt="6"/>
      <dgm:spPr/>
    </dgm:pt>
    <dgm:pt modelId="{67121863-B10E-104E-9A2A-A60FF912B7AD}" type="pres">
      <dgm:prSet presAssocID="{C3A39D96-3A22-2E44-8187-123A6A98BA0B}" presName="hierRoot2" presStyleCnt="0">
        <dgm:presLayoutVars>
          <dgm:hierBranch val="init"/>
        </dgm:presLayoutVars>
      </dgm:prSet>
      <dgm:spPr/>
    </dgm:pt>
    <dgm:pt modelId="{580AF82D-7F14-D148-97F6-50873C8B0292}" type="pres">
      <dgm:prSet presAssocID="{C3A39D96-3A22-2E44-8187-123A6A98BA0B}" presName="rootComposite" presStyleCnt="0"/>
      <dgm:spPr/>
    </dgm:pt>
    <dgm:pt modelId="{A4CAAF81-EAFE-994C-809E-F177C75084DB}" type="pres">
      <dgm:prSet presAssocID="{C3A39D96-3A22-2E44-8187-123A6A98BA0B}" presName="rootText" presStyleLbl="node2" presStyleIdx="3" presStyleCnt="4">
        <dgm:presLayoutVars>
          <dgm:chPref val="3"/>
        </dgm:presLayoutVars>
      </dgm:prSet>
      <dgm:spPr/>
    </dgm:pt>
    <dgm:pt modelId="{CC8ABB4A-B88F-FF41-BD77-CF9E293D9D80}" type="pres">
      <dgm:prSet presAssocID="{C3A39D96-3A22-2E44-8187-123A6A98BA0B}" presName="rootConnector" presStyleLbl="node2" presStyleIdx="3" presStyleCnt="4"/>
      <dgm:spPr/>
    </dgm:pt>
    <dgm:pt modelId="{B0CC7FF3-C530-1C49-B233-A166C01F1901}" type="pres">
      <dgm:prSet presAssocID="{C3A39D96-3A22-2E44-8187-123A6A98BA0B}" presName="hierChild4" presStyleCnt="0"/>
      <dgm:spPr/>
    </dgm:pt>
    <dgm:pt modelId="{FEAC5EDF-45BC-C94C-909E-D3E7688FA4BA}" type="pres">
      <dgm:prSet presAssocID="{C3A39D96-3A22-2E44-8187-123A6A98BA0B}" presName="hierChild5" presStyleCnt="0"/>
      <dgm:spPr/>
    </dgm:pt>
    <dgm:pt modelId="{09394E23-FC0B-4D42-9559-D88704DCB2CC}" type="pres">
      <dgm:prSet presAssocID="{096EE9B6-9EB3-8F4C-9D39-798EFDC298AF}" presName="hierChild3" presStyleCnt="0"/>
      <dgm:spPr/>
    </dgm:pt>
    <dgm:pt modelId="{5F3E0B43-C0BF-424C-BC77-84C4F78BC9C3}" type="pres">
      <dgm:prSet presAssocID="{C9C5FE3A-F5C1-1F4A-8EF7-BF4F3E99221B}" presName="Name111" presStyleLbl="parChTrans1D2" presStyleIdx="4" presStyleCnt="6"/>
      <dgm:spPr/>
    </dgm:pt>
    <dgm:pt modelId="{322F759A-5895-954F-AC2B-49D64ABE5321}" type="pres">
      <dgm:prSet presAssocID="{76C11A86-FC85-FD4B-9C4D-BFBBBEFE99EB}" presName="hierRoot3" presStyleCnt="0">
        <dgm:presLayoutVars>
          <dgm:hierBranch val="init"/>
        </dgm:presLayoutVars>
      </dgm:prSet>
      <dgm:spPr/>
    </dgm:pt>
    <dgm:pt modelId="{994F688D-7D91-D343-ABDD-3DDD6BCDC15B}" type="pres">
      <dgm:prSet presAssocID="{76C11A86-FC85-FD4B-9C4D-BFBBBEFE99EB}" presName="rootComposite3" presStyleCnt="0"/>
      <dgm:spPr/>
    </dgm:pt>
    <dgm:pt modelId="{1E61282B-2F10-7448-B784-1D230D37F4FC}" type="pres">
      <dgm:prSet presAssocID="{76C11A86-FC85-FD4B-9C4D-BFBBBEFE99EB}" presName="rootText3" presStyleLbl="asst1" presStyleIdx="0" presStyleCnt="2">
        <dgm:presLayoutVars>
          <dgm:chPref val="3"/>
        </dgm:presLayoutVars>
      </dgm:prSet>
      <dgm:spPr/>
    </dgm:pt>
    <dgm:pt modelId="{6916DBC6-5634-4A46-BAC6-715AAD215A6D}" type="pres">
      <dgm:prSet presAssocID="{76C11A86-FC85-FD4B-9C4D-BFBBBEFE99EB}" presName="rootConnector3" presStyleLbl="asst1" presStyleIdx="0" presStyleCnt="2"/>
      <dgm:spPr/>
    </dgm:pt>
    <dgm:pt modelId="{BC3FC0FD-2188-7541-B9B1-AFD2CD29C25A}" type="pres">
      <dgm:prSet presAssocID="{76C11A86-FC85-FD4B-9C4D-BFBBBEFE99EB}" presName="hierChild6" presStyleCnt="0"/>
      <dgm:spPr/>
    </dgm:pt>
    <dgm:pt modelId="{B4CA3198-17BF-2447-95C5-27E6E7CFAC79}" type="pres">
      <dgm:prSet presAssocID="{76C11A86-FC85-FD4B-9C4D-BFBBBEFE99EB}" presName="hierChild7" presStyleCnt="0"/>
      <dgm:spPr/>
    </dgm:pt>
    <dgm:pt modelId="{B05610FB-49A4-9E44-B19A-BB9CEE795273}" type="pres">
      <dgm:prSet presAssocID="{91C535D2-C8F4-F84F-AF9C-EF366180F818}" presName="Name111" presStyleLbl="parChTrans1D2" presStyleIdx="5" presStyleCnt="6"/>
      <dgm:spPr/>
    </dgm:pt>
    <dgm:pt modelId="{B0CC6968-3515-7549-853A-6263A3EC8EF3}" type="pres">
      <dgm:prSet presAssocID="{AA8137E7-9BB3-5443-A2E0-AB2E24DC3A66}" presName="hierRoot3" presStyleCnt="0">
        <dgm:presLayoutVars>
          <dgm:hierBranch val="init"/>
        </dgm:presLayoutVars>
      </dgm:prSet>
      <dgm:spPr/>
    </dgm:pt>
    <dgm:pt modelId="{6F493ED2-126F-B34E-B6FD-845C69C209D3}" type="pres">
      <dgm:prSet presAssocID="{AA8137E7-9BB3-5443-A2E0-AB2E24DC3A66}" presName="rootComposite3" presStyleCnt="0"/>
      <dgm:spPr/>
    </dgm:pt>
    <dgm:pt modelId="{A4166743-BD75-6642-9052-01060FBCD3DE}" type="pres">
      <dgm:prSet presAssocID="{AA8137E7-9BB3-5443-A2E0-AB2E24DC3A66}" presName="rootText3" presStyleLbl="asst1" presStyleIdx="1" presStyleCnt="2">
        <dgm:presLayoutVars>
          <dgm:chPref val="3"/>
        </dgm:presLayoutVars>
      </dgm:prSet>
      <dgm:spPr/>
    </dgm:pt>
    <dgm:pt modelId="{57561641-ABA0-C24E-95D5-168C7BA71F31}" type="pres">
      <dgm:prSet presAssocID="{AA8137E7-9BB3-5443-A2E0-AB2E24DC3A66}" presName="rootConnector3" presStyleLbl="asst1" presStyleIdx="1" presStyleCnt="2"/>
      <dgm:spPr/>
    </dgm:pt>
    <dgm:pt modelId="{6FB64CC3-3BD5-EE4E-BD1C-9D58FCDC8A06}" type="pres">
      <dgm:prSet presAssocID="{AA8137E7-9BB3-5443-A2E0-AB2E24DC3A66}" presName="hierChild6" presStyleCnt="0"/>
      <dgm:spPr/>
    </dgm:pt>
    <dgm:pt modelId="{394CD721-0277-0E4E-AE4B-8A8B001B8A9F}" type="pres">
      <dgm:prSet presAssocID="{AA8137E7-9BB3-5443-A2E0-AB2E24DC3A66}" presName="hierChild7" presStyleCnt="0"/>
      <dgm:spPr/>
    </dgm:pt>
  </dgm:ptLst>
  <dgm:cxnLst>
    <dgm:cxn modelId="{80053000-0C1C-5644-8377-2978007AD0BF}" type="presOf" srcId="{91C535D2-C8F4-F84F-AF9C-EF366180F818}" destId="{B05610FB-49A4-9E44-B19A-BB9CEE795273}" srcOrd="0" destOrd="0" presId="urn:microsoft.com/office/officeart/2005/8/layout/orgChart1"/>
    <dgm:cxn modelId="{62A9E903-9414-614D-928F-1424A85903A6}" srcId="{FA2487F6-31C9-A343-9D92-DEB78094DAD5}" destId="{1F5E6E81-DEC5-654C-A99E-E232855697C7}" srcOrd="0" destOrd="0" parTransId="{D912DC8B-772A-0447-9EBD-F42E6FFBAF9C}" sibTransId="{D9DEE255-E48D-5A46-9E39-9D2035D1FC8E}"/>
    <dgm:cxn modelId="{CD95DE1E-6497-2B4C-B2F1-5D0D83D37D16}" type="presOf" srcId="{5CBCAC5C-73E2-454E-AF81-9A015CC6E17A}" destId="{B8971180-9C42-8A47-9BA3-87BC9184A562}" srcOrd="0" destOrd="0" presId="urn:microsoft.com/office/officeart/2005/8/layout/orgChart1"/>
    <dgm:cxn modelId="{909D5323-A20B-DD41-84E8-BFEEEDE17BA0}" type="presOf" srcId="{FA2487F6-31C9-A343-9D92-DEB78094DAD5}" destId="{60DED1EA-C58A-B04F-9928-5252036D22C3}" srcOrd="1" destOrd="0" presId="urn:microsoft.com/office/officeart/2005/8/layout/orgChart1"/>
    <dgm:cxn modelId="{08E32324-D0A1-994D-80D9-BE786039A2EC}" srcId="{096EE9B6-9EB3-8F4C-9D39-798EFDC298AF}" destId="{27E5566C-595C-8742-8F4F-045347CA9295}" srcOrd="4" destOrd="0" parTransId="{A6C38A86-2FD4-024F-9FD9-B2FA5BF3BA6D}" sibTransId="{0801A372-B6DC-3B41-AA54-89A184F623E3}"/>
    <dgm:cxn modelId="{C716662A-674C-0C45-A90E-7908B660D855}" type="presOf" srcId="{096EE9B6-9EB3-8F4C-9D39-798EFDC298AF}" destId="{345BB43D-579D-B244-A86E-A97228548EC5}" srcOrd="0" destOrd="0" presId="urn:microsoft.com/office/officeart/2005/8/layout/orgChart1"/>
    <dgm:cxn modelId="{7B8C702E-23D4-184E-A9AC-350549B1652C}" srcId="{096EE9B6-9EB3-8F4C-9D39-798EFDC298AF}" destId="{AA8137E7-9BB3-5443-A2E0-AB2E24DC3A66}" srcOrd="1" destOrd="0" parTransId="{91C535D2-C8F4-F84F-AF9C-EF366180F818}" sibTransId="{655B39DA-758E-F24A-810E-D49F6921F0BE}"/>
    <dgm:cxn modelId="{49066B37-3F56-E845-B748-7721A1A2C3D9}" type="presOf" srcId="{BA8D4502-EE9E-1541-A499-CF333B35B933}" destId="{36584A81-ED4B-B142-B509-C36BC343F278}" srcOrd="0" destOrd="0" presId="urn:microsoft.com/office/officeart/2005/8/layout/orgChart1"/>
    <dgm:cxn modelId="{9735113C-94B8-214C-BD1A-C603E902782A}" type="presOf" srcId="{A42C7F6C-3E71-0349-B670-23713D344A03}" destId="{D2B22625-7489-EB40-95C2-2EBEC8B926C7}" srcOrd="0" destOrd="0" presId="urn:microsoft.com/office/officeart/2005/8/layout/orgChart1"/>
    <dgm:cxn modelId="{96F8953C-5862-584E-9396-950D548C13A1}" type="presOf" srcId="{12F8684E-9C36-A446-BB6C-4FAE3AE29EF1}" destId="{A4199860-762F-8A45-A247-72F48EC295EF}" srcOrd="0" destOrd="0" presId="urn:microsoft.com/office/officeart/2005/8/layout/orgChart1"/>
    <dgm:cxn modelId="{0348CB3C-4239-7B4D-BD69-D613C62902D7}" srcId="{FA2487F6-31C9-A343-9D92-DEB78094DAD5}" destId="{2E082D72-2FD7-5340-A47B-8BCD79440A6E}" srcOrd="2" destOrd="0" parTransId="{CD0A9818-5DB7-3848-94C6-FDCA7222810C}" sibTransId="{21EC2F5D-20C6-B14D-983B-6DBC1775FB9D}"/>
    <dgm:cxn modelId="{1D6FBE3D-50C5-7845-9291-D750B06F10FE}" type="presOf" srcId="{D69F8287-5FBE-BB44-90A3-BC6F7B3B4DA3}" destId="{DB0CB356-C783-7B44-A974-9AE9C8DD6C21}" srcOrd="0" destOrd="0" presId="urn:microsoft.com/office/officeart/2005/8/layout/orgChart1"/>
    <dgm:cxn modelId="{7884453F-69E7-264F-AE72-C6BFBB87E3C7}" type="presOf" srcId="{FA2487F6-31C9-A343-9D92-DEB78094DAD5}" destId="{415B40AA-95E4-924B-A473-9E1015900907}" srcOrd="0" destOrd="0" presId="urn:microsoft.com/office/officeart/2005/8/layout/orgChart1"/>
    <dgm:cxn modelId="{48B1AD40-2397-C144-A425-213146ED4104}" type="presOf" srcId="{2E082D72-2FD7-5340-A47B-8BCD79440A6E}" destId="{11720FC9-17FE-0143-A6E9-606DFB7B05C3}" srcOrd="1" destOrd="0" presId="urn:microsoft.com/office/officeart/2005/8/layout/orgChart1"/>
    <dgm:cxn modelId="{A49E904C-DD78-0643-B73F-D918216E8DE5}" type="presOf" srcId="{9DB83104-1455-7B45-A91E-5AC2D73584FA}" destId="{578BD97B-4CE2-9F43-839F-72FAD7D05972}" srcOrd="0" destOrd="0" presId="urn:microsoft.com/office/officeart/2005/8/layout/orgChart1"/>
    <dgm:cxn modelId="{2904F452-1174-DC4A-8395-1E10CA23B5FB}" type="presOf" srcId="{62F8EF6C-0AC9-5E4F-9EB6-8D04B4F2E2E6}" destId="{47FF96F1-742F-1641-8720-483CBFC21662}" srcOrd="1" destOrd="0" presId="urn:microsoft.com/office/officeart/2005/8/layout/orgChart1"/>
    <dgm:cxn modelId="{7C579A55-7AE7-2C48-A58A-99B568E8ED05}" type="presOf" srcId="{10EF4567-90FD-EA41-9648-DA95DA079928}" destId="{A927C497-0D14-2E42-8B43-02B11F2983DF}" srcOrd="0" destOrd="0" presId="urn:microsoft.com/office/officeart/2005/8/layout/orgChart1"/>
    <dgm:cxn modelId="{A5983357-96B6-D144-A05D-02D2534B3EEB}" type="presOf" srcId="{07EFCBFC-7012-3544-B526-2C379C3C14A2}" destId="{D0371D73-7A45-1947-BD5D-D5A5F9530101}" srcOrd="0" destOrd="0" presId="urn:microsoft.com/office/officeart/2005/8/layout/orgChart1"/>
    <dgm:cxn modelId="{9EA2F666-1EBD-A549-87B5-61B119C24685}" type="presOf" srcId="{CC4FB374-5DE7-EF47-A0A0-0E39D396FF40}" destId="{342CAB28-E984-9A4C-9D7D-1B2008937F49}" srcOrd="1" destOrd="0" presId="urn:microsoft.com/office/officeart/2005/8/layout/orgChart1"/>
    <dgm:cxn modelId="{545D2F68-386F-3949-B06C-87B148E71D4F}" type="presOf" srcId="{C9C5FE3A-F5C1-1F4A-8EF7-BF4F3E99221B}" destId="{5F3E0B43-C0BF-424C-BC77-84C4F78BC9C3}" srcOrd="0" destOrd="0" presId="urn:microsoft.com/office/officeart/2005/8/layout/orgChart1"/>
    <dgm:cxn modelId="{48666B6A-469A-8C49-981E-142FF8BF3B15}" type="presOf" srcId="{3069AB9F-5DD6-5D46-8919-7D645F6E14E4}" destId="{9824D774-F58D-AF42-A9DF-1BA902CD3430}" srcOrd="0" destOrd="0" presId="urn:microsoft.com/office/officeart/2005/8/layout/orgChart1"/>
    <dgm:cxn modelId="{E3C5DA75-A355-5046-87C0-8004B6A1F9F7}" type="presOf" srcId="{096EE9B6-9EB3-8F4C-9D39-798EFDC298AF}" destId="{99CBD728-71CA-3F46-B786-E69110FC8DAB}" srcOrd="1" destOrd="0" presId="urn:microsoft.com/office/officeart/2005/8/layout/orgChart1"/>
    <dgm:cxn modelId="{083D4E7A-0998-754D-A6BB-9D8E867A5496}" type="presOf" srcId="{27E5566C-595C-8742-8F4F-045347CA9295}" destId="{65EF5621-95D7-274A-B9A6-3ECC95E3952C}" srcOrd="1" destOrd="0" presId="urn:microsoft.com/office/officeart/2005/8/layout/orgChart1"/>
    <dgm:cxn modelId="{ABEB8B7F-638D-284F-8CB4-7B19CCB0BF87}" srcId="{096EE9B6-9EB3-8F4C-9D39-798EFDC298AF}" destId="{C3A39D96-3A22-2E44-8187-123A6A98BA0B}" srcOrd="5" destOrd="0" parTransId="{D69F8287-5FBE-BB44-90A3-BC6F7B3B4DA3}" sibTransId="{3348A7E0-996B-9845-90A4-6AB4AE0582D8}"/>
    <dgm:cxn modelId="{11472787-B924-CD44-92B5-7A7E6FF9D3BD}" type="presOf" srcId="{C3A39D96-3A22-2E44-8187-123A6A98BA0B}" destId="{A4CAAF81-EAFE-994C-809E-F177C75084DB}" srcOrd="0" destOrd="0" presId="urn:microsoft.com/office/officeart/2005/8/layout/orgChart1"/>
    <dgm:cxn modelId="{5BD6F48A-E6B4-AF44-8E1C-4F8DA9309872}" srcId="{62F8EF6C-0AC9-5E4F-9EB6-8D04B4F2E2E6}" destId="{CC4FB374-5DE7-EF47-A0A0-0E39D396FF40}" srcOrd="0" destOrd="0" parTransId="{EAE16A75-DAC0-F74C-AC1F-03C37A780F23}" sibTransId="{87FE0DC7-9613-E042-AD13-81D9B4C0BC59}"/>
    <dgm:cxn modelId="{0959598E-DC87-B74D-904B-73DB8048583A}" type="presOf" srcId="{AA8137E7-9BB3-5443-A2E0-AB2E24DC3A66}" destId="{57561641-ABA0-C24E-95D5-168C7BA71F31}" srcOrd="1" destOrd="0" presId="urn:microsoft.com/office/officeart/2005/8/layout/orgChart1"/>
    <dgm:cxn modelId="{A7392791-EE0C-D54B-A44D-B6BC3D0A7CA1}" type="presOf" srcId="{76C11A86-FC85-FD4B-9C4D-BFBBBEFE99EB}" destId="{1E61282B-2F10-7448-B784-1D230D37F4FC}" srcOrd="0" destOrd="0" presId="urn:microsoft.com/office/officeart/2005/8/layout/orgChart1"/>
    <dgm:cxn modelId="{0B9D5A91-2B79-F94D-AFF3-9B8B48A87C3A}" srcId="{2E082D72-2FD7-5340-A47B-8BCD79440A6E}" destId="{45DEA14A-51E4-A94F-9010-6043F25A1034}" srcOrd="1" destOrd="0" parTransId="{5CBCAC5C-73E2-454E-AF81-9A015CC6E17A}" sibTransId="{F10BD718-6F95-9F41-B979-5C1D952B0449}"/>
    <dgm:cxn modelId="{DEBA68A0-65FC-4C4E-A550-8A7B7FD10B0C}" srcId="{096EE9B6-9EB3-8F4C-9D39-798EFDC298AF}" destId="{62F8EF6C-0AC9-5E4F-9EB6-8D04B4F2E2E6}" srcOrd="3" destOrd="0" parTransId="{A42C7F6C-3E71-0349-B670-23713D344A03}" sibTransId="{A72FDE4D-CA3E-8746-81E0-B5DE93950B09}"/>
    <dgm:cxn modelId="{17FED6A1-A354-6640-AE5F-837D705B3AFC}" type="presOf" srcId="{D01EFB2A-07E7-D442-AC24-708FA36CC517}" destId="{B49EB611-056F-E244-9DF1-8AD5246458BE}" srcOrd="0" destOrd="0" presId="urn:microsoft.com/office/officeart/2005/8/layout/orgChart1"/>
    <dgm:cxn modelId="{C44C73A6-D641-F64D-BC59-07FFC86E9534}" type="presOf" srcId="{07EFCBFC-7012-3544-B526-2C379C3C14A2}" destId="{A8ABE2AD-92E5-264D-8C10-1E8C7FE46DB1}" srcOrd="1" destOrd="0" presId="urn:microsoft.com/office/officeart/2005/8/layout/orgChart1"/>
    <dgm:cxn modelId="{F032A3A6-B4F7-1841-B7AF-1683476D8A91}" type="presOf" srcId="{BA8D4502-EE9E-1541-A499-CF333B35B933}" destId="{52267DCF-29B8-1A43-BAFF-B71F93856493}" srcOrd="1" destOrd="0" presId="urn:microsoft.com/office/officeart/2005/8/layout/orgChart1"/>
    <dgm:cxn modelId="{F70E59A7-6034-774F-9789-79C9B5CFD62F}" type="presOf" srcId="{CC4FB374-5DE7-EF47-A0A0-0E39D396FF40}" destId="{9528A6ED-4A4C-F746-8CB6-F254B6E52EF6}" srcOrd="0" destOrd="0" presId="urn:microsoft.com/office/officeart/2005/8/layout/orgChart1"/>
    <dgm:cxn modelId="{4006EDB7-B6CC-F64E-99CD-1A6323B79018}" srcId="{096EE9B6-9EB3-8F4C-9D39-798EFDC298AF}" destId="{76C11A86-FC85-FD4B-9C4D-BFBBBEFE99EB}" srcOrd="0" destOrd="0" parTransId="{C9C5FE3A-F5C1-1F4A-8EF7-BF4F3E99221B}" sibTransId="{1B3A3959-C3FF-364E-82FF-4B764E7E5086}"/>
    <dgm:cxn modelId="{1C3B3FB9-F107-E543-8A17-E0A98FCED116}" type="presOf" srcId="{CD0A9818-5DB7-3848-94C6-FDCA7222810C}" destId="{453082CB-0468-8C43-90D1-AFB248E7A610}" srcOrd="0" destOrd="0" presId="urn:microsoft.com/office/officeart/2005/8/layout/orgChart1"/>
    <dgm:cxn modelId="{E4CEA1BA-861B-AC4E-AADC-B0D43AB119BF}" srcId="{2E082D72-2FD7-5340-A47B-8BCD79440A6E}" destId="{12F8684E-9C36-A446-BB6C-4FAE3AE29EF1}" srcOrd="0" destOrd="0" parTransId="{10EF4567-90FD-EA41-9648-DA95DA079928}" sibTransId="{BA18AAB4-3DF1-3842-81F0-D3C58AA19DD3}"/>
    <dgm:cxn modelId="{C59E61BB-3292-2D42-BAE3-4EB4A342C4F7}" srcId="{9DB83104-1455-7B45-A91E-5AC2D73584FA}" destId="{096EE9B6-9EB3-8F4C-9D39-798EFDC298AF}" srcOrd="0" destOrd="0" parTransId="{30127DC0-1867-F349-9BF3-47A9D8EB65AD}" sibTransId="{38EEF31B-6A72-A149-A72B-C907CEA98D62}"/>
    <dgm:cxn modelId="{48C0C1C4-C1C0-104F-992D-35705EFAB967}" type="presOf" srcId="{2E082D72-2FD7-5340-A47B-8BCD79440A6E}" destId="{C25D6943-C43D-D64B-9FF8-980B3C02AD39}" srcOrd="0" destOrd="0" presId="urn:microsoft.com/office/officeart/2005/8/layout/orgChart1"/>
    <dgm:cxn modelId="{9562F3C5-D244-DC45-A96A-018DBA52C253}" srcId="{096EE9B6-9EB3-8F4C-9D39-798EFDC298AF}" destId="{BA8D4502-EE9E-1541-A499-CF333B35B933}" srcOrd="2" destOrd="0" parTransId="{3069AB9F-5DD6-5D46-8919-7D645F6E14E4}" sibTransId="{13491405-5AD0-9440-84C1-6935B31EBB16}"/>
    <dgm:cxn modelId="{DE49F5C6-3049-814B-A59D-2A4D5EA0825D}" type="presOf" srcId="{EAE16A75-DAC0-F74C-AC1F-03C37A780F23}" destId="{FDED79F2-BB2C-E045-AA67-C0FCDA9A1444}" srcOrd="0" destOrd="0" presId="urn:microsoft.com/office/officeart/2005/8/layout/orgChart1"/>
    <dgm:cxn modelId="{3A5DFCC6-903F-D643-9D11-3DB2F9F91B9C}" srcId="{FA2487F6-31C9-A343-9D92-DEB78094DAD5}" destId="{23734357-ED0C-6845-B069-57ADD2D25A66}" srcOrd="1" destOrd="0" parTransId="{71D5442C-E970-3349-9917-98C734A00E6F}" sibTransId="{E1837C53-E87A-E44B-AE18-13F8DE9DA6FE}"/>
    <dgm:cxn modelId="{701455CA-7AFD-4246-B640-C68E1CBD1116}" type="presOf" srcId="{D912DC8B-772A-0447-9EBD-F42E6FFBAF9C}" destId="{387E21CB-451A-4947-86DF-3D992A9C35A2}" srcOrd="0" destOrd="0" presId="urn:microsoft.com/office/officeart/2005/8/layout/orgChart1"/>
    <dgm:cxn modelId="{1539F3CA-9278-5D49-B536-24FCD6059A22}" type="presOf" srcId="{A6C38A86-2FD4-024F-9FD9-B2FA5BF3BA6D}" destId="{D03ACFAD-8163-5A4E-91DF-12D85CA98CAD}" srcOrd="0" destOrd="0" presId="urn:microsoft.com/office/officeart/2005/8/layout/orgChart1"/>
    <dgm:cxn modelId="{D95EC3CD-4608-4040-94A2-9CABE0A2A6A1}" type="presOf" srcId="{AA8137E7-9BB3-5443-A2E0-AB2E24DC3A66}" destId="{A4166743-BD75-6642-9052-01060FBCD3DE}" srcOrd="0" destOrd="0" presId="urn:microsoft.com/office/officeart/2005/8/layout/orgChart1"/>
    <dgm:cxn modelId="{0A81B9D0-447F-4044-8FE1-89B5A5B0F08C}" type="presOf" srcId="{C3A39D96-3A22-2E44-8187-123A6A98BA0B}" destId="{CC8ABB4A-B88F-FF41-BD77-CF9E293D9D80}" srcOrd="1" destOrd="0" presId="urn:microsoft.com/office/officeart/2005/8/layout/orgChart1"/>
    <dgm:cxn modelId="{AC0D43D3-1E45-7241-902D-BA039C5873D3}" type="presOf" srcId="{23734357-ED0C-6845-B069-57ADD2D25A66}" destId="{03AE87CD-FA6E-B240-B511-A34D24274C4E}" srcOrd="1" destOrd="0" presId="urn:microsoft.com/office/officeart/2005/8/layout/orgChart1"/>
    <dgm:cxn modelId="{46893ADC-9EFE-E349-94A7-5939CF2AC1F2}" type="presOf" srcId="{1F5E6E81-DEC5-654C-A99E-E232855697C7}" destId="{85C25ED6-F421-DD42-93A6-FB2621B06CE2}" srcOrd="0" destOrd="0" presId="urn:microsoft.com/office/officeart/2005/8/layout/orgChart1"/>
    <dgm:cxn modelId="{9A60B1DC-3BAA-694C-AFB2-A00C9CA4C4B5}" type="presOf" srcId="{71D5442C-E970-3349-9917-98C734A00E6F}" destId="{92BB29E5-BE18-6646-8F97-B81F90513ABC}" srcOrd="0" destOrd="0" presId="urn:microsoft.com/office/officeart/2005/8/layout/orgChart1"/>
    <dgm:cxn modelId="{9974E6DC-44DF-5341-92D4-C0AAECD68F6A}" srcId="{62F8EF6C-0AC9-5E4F-9EB6-8D04B4F2E2E6}" destId="{FA2487F6-31C9-A343-9D92-DEB78094DAD5}" srcOrd="1" destOrd="0" parTransId="{D01EFB2A-07E7-D442-AC24-708FA36CC517}" sibTransId="{654FBF9A-302B-9148-8253-B96E521F73F9}"/>
    <dgm:cxn modelId="{738B2DE0-9D8D-3C45-A83C-AF4B164D023B}" type="presOf" srcId="{1F5E6E81-DEC5-654C-A99E-E232855697C7}" destId="{D6CB8475-218C-8540-AE8F-9184B66A9673}" srcOrd="1" destOrd="0" presId="urn:microsoft.com/office/officeart/2005/8/layout/orgChart1"/>
    <dgm:cxn modelId="{E49683E3-B51C-3144-8304-C54A804C6FB0}" type="presOf" srcId="{76C11A86-FC85-FD4B-9C4D-BFBBBEFE99EB}" destId="{6916DBC6-5634-4A46-BAC6-715AAD215A6D}" srcOrd="1" destOrd="0" presId="urn:microsoft.com/office/officeart/2005/8/layout/orgChart1"/>
    <dgm:cxn modelId="{63D4DCE4-0F8C-5642-992C-BF37430EBCCB}" type="presOf" srcId="{45DEA14A-51E4-A94F-9010-6043F25A1034}" destId="{50E281F4-F6C9-7B4E-A0BF-C941C9D57F64}" srcOrd="1" destOrd="0" presId="urn:microsoft.com/office/officeart/2005/8/layout/orgChart1"/>
    <dgm:cxn modelId="{27EC04E8-E732-5244-9786-9FA5973BB54B}" type="presOf" srcId="{C3E32C80-A9ED-E044-AEA5-BBD8DDBF6EDF}" destId="{095B3C4F-D024-F840-95BF-5F3E01BEA9F9}" srcOrd="0" destOrd="0" presId="urn:microsoft.com/office/officeart/2005/8/layout/orgChart1"/>
    <dgm:cxn modelId="{90A99EE8-93EE-D240-854A-E9445CC87897}" type="presOf" srcId="{23734357-ED0C-6845-B069-57ADD2D25A66}" destId="{995DDB24-E741-E343-BCC5-9BE41509686B}" srcOrd="0" destOrd="0" presId="urn:microsoft.com/office/officeart/2005/8/layout/orgChart1"/>
    <dgm:cxn modelId="{701122EC-C289-8345-BC1D-6C540452D197}" type="presOf" srcId="{27E5566C-595C-8742-8F4F-045347CA9295}" destId="{27D3F7CB-F06F-F646-8773-84A14F945A15}" srcOrd="0" destOrd="0" presId="urn:microsoft.com/office/officeart/2005/8/layout/orgChart1"/>
    <dgm:cxn modelId="{76E09FEC-45D2-7A4A-B9FF-F58AC08D27B9}" type="presOf" srcId="{12F8684E-9C36-A446-BB6C-4FAE3AE29EF1}" destId="{9335D5C6-3FF7-ED44-B7AF-EBB7A258698E}" srcOrd="1" destOrd="0" presId="urn:microsoft.com/office/officeart/2005/8/layout/orgChart1"/>
    <dgm:cxn modelId="{C7B51FF0-4A47-0E47-BAE9-8C43B2A77BD6}" srcId="{2E082D72-2FD7-5340-A47B-8BCD79440A6E}" destId="{07EFCBFC-7012-3544-B526-2C379C3C14A2}" srcOrd="2" destOrd="0" parTransId="{C3E32C80-A9ED-E044-AEA5-BBD8DDBF6EDF}" sibTransId="{DB4FA4E5-CEB4-6D46-9C99-ECE37EE63AFD}"/>
    <dgm:cxn modelId="{585449F0-6DC0-1A4B-A32D-17D150CE2058}" type="presOf" srcId="{45DEA14A-51E4-A94F-9010-6043F25A1034}" destId="{1241214D-D369-8F42-9009-BDBC126D3532}" srcOrd="0" destOrd="0" presId="urn:microsoft.com/office/officeart/2005/8/layout/orgChart1"/>
    <dgm:cxn modelId="{CA42BEFB-777C-374C-9942-EC77EBBA1FAC}" type="presOf" srcId="{62F8EF6C-0AC9-5E4F-9EB6-8D04B4F2E2E6}" destId="{F94ECB0B-AE3B-FA4C-8129-DE490287D687}" srcOrd="0" destOrd="0" presId="urn:microsoft.com/office/officeart/2005/8/layout/orgChart1"/>
    <dgm:cxn modelId="{1046D39E-0E8B-B84D-A84D-5E73438166EE}" type="presParOf" srcId="{578BD97B-4CE2-9F43-839F-72FAD7D05972}" destId="{C4D3945A-BDA7-534B-983E-CB7B07F57855}" srcOrd="0" destOrd="0" presId="urn:microsoft.com/office/officeart/2005/8/layout/orgChart1"/>
    <dgm:cxn modelId="{924FDEC9-5973-554A-973C-C128693F1295}" type="presParOf" srcId="{C4D3945A-BDA7-534B-983E-CB7B07F57855}" destId="{CB49E2B0-1D49-7C46-8946-789904A0585A}" srcOrd="0" destOrd="0" presId="urn:microsoft.com/office/officeart/2005/8/layout/orgChart1"/>
    <dgm:cxn modelId="{0201BE3A-E831-FC4F-A502-CA50D5E4057F}" type="presParOf" srcId="{CB49E2B0-1D49-7C46-8946-789904A0585A}" destId="{345BB43D-579D-B244-A86E-A97228548EC5}" srcOrd="0" destOrd="0" presId="urn:microsoft.com/office/officeart/2005/8/layout/orgChart1"/>
    <dgm:cxn modelId="{22F80591-CB7C-664A-92A6-7F4C6741BA0C}" type="presParOf" srcId="{CB49E2B0-1D49-7C46-8946-789904A0585A}" destId="{99CBD728-71CA-3F46-B786-E69110FC8DAB}" srcOrd="1" destOrd="0" presId="urn:microsoft.com/office/officeart/2005/8/layout/orgChart1"/>
    <dgm:cxn modelId="{752B8E4F-056B-7B48-A73A-E5AB7D76F4A3}" type="presParOf" srcId="{C4D3945A-BDA7-534B-983E-CB7B07F57855}" destId="{42B8B642-D34D-C641-8365-53EAD48F33E9}" srcOrd="1" destOrd="0" presId="urn:microsoft.com/office/officeart/2005/8/layout/orgChart1"/>
    <dgm:cxn modelId="{F88FA217-2072-694E-B755-0677EE31AB22}" type="presParOf" srcId="{42B8B642-D34D-C641-8365-53EAD48F33E9}" destId="{9824D774-F58D-AF42-A9DF-1BA902CD3430}" srcOrd="0" destOrd="0" presId="urn:microsoft.com/office/officeart/2005/8/layout/orgChart1"/>
    <dgm:cxn modelId="{E9D43C7A-CA45-D140-81C7-F6F301C14476}" type="presParOf" srcId="{42B8B642-D34D-C641-8365-53EAD48F33E9}" destId="{B3C6713B-097F-2340-9C8E-40EF21AD5181}" srcOrd="1" destOrd="0" presId="urn:microsoft.com/office/officeart/2005/8/layout/orgChart1"/>
    <dgm:cxn modelId="{7E2A619E-98F7-A242-99DD-8EA496A1E13D}" type="presParOf" srcId="{B3C6713B-097F-2340-9C8E-40EF21AD5181}" destId="{B5A48F2D-7B83-9F4C-A5DD-2B61928D05C6}" srcOrd="0" destOrd="0" presId="urn:microsoft.com/office/officeart/2005/8/layout/orgChart1"/>
    <dgm:cxn modelId="{D2898C05-FBC6-C740-8FED-C6AA49671F63}" type="presParOf" srcId="{B5A48F2D-7B83-9F4C-A5DD-2B61928D05C6}" destId="{36584A81-ED4B-B142-B509-C36BC343F278}" srcOrd="0" destOrd="0" presId="urn:microsoft.com/office/officeart/2005/8/layout/orgChart1"/>
    <dgm:cxn modelId="{A7638F88-EF76-F54A-BEF9-5B9B80B41775}" type="presParOf" srcId="{B5A48F2D-7B83-9F4C-A5DD-2B61928D05C6}" destId="{52267DCF-29B8-1A43-BAFF-B71F93856493}" srcOrd="1" destOrd="0" presId="urn:microsoft.com/office/officeart/2005/8/layout/orgChart1"/>
    <dgm:cxn modelId="{21BF738F-8DEA-6D44-8FB8-0016C317122A}" type="presParOf" srcId="{B3C6713B-097F-2340-9C8E-40EF21AD5181}" destId="{8C8CD267-FCFA-CF4F-8642-9669007B6001}" srcOrd="1" destOrd="0" presId="urn:microsoft.com/office/officeart/2005/8/layout/orgChart1"/>
    <dgm:cxn modelId="{3E37D506-EEAC-7B4E-AB3D-796D4CD1EF13}" type="presParOf" srcId="{B3C6713B-097F-2340-9C8E-40EF21AD5181}" destId="{26AECDC5-A7CB-F04B-A087-FB3D67D1E53C}" srcOrd="2" destOrd="0" presId="urn:microsoft.com/office/officeart/2005/8/layout/orgChart1"/>
    <dgm:cxn modelId="{E5D72775-A40D-A445-B1C2-608D6C058A7B}" type="presParOf" srcId="{42B8B642-D34D-C641-8365-53EAD48F33E9}" destId="{D2B22625-7489-EB40-95C2-2EBEC8B926C7}" srcOrd="2" destOrd="0" presId="urn:microsoft.com/office/officeart/2005/8/layout/orgChart1"/>
    <dgm:cxn modelId="{58354A46-7500-F340-B4EF-0E72544AD18B}" type="presParOf" srcId="{42B8B642-D34D-C641-8365-53EAD48F33E9}" destId="{65F91D8E-5603-7A41-8B21-B75F03B9E757}" srcOrd="3" destOrd="0" presId="urn:microsoft.com/office/officeart/2005/8/layout/orgChart1"/>
    <dgm:cxn modelId="{5AAB5762-219D-A345-8560-416D065DB50D}" type="presParOf" srcId="{65F91D8E-5603-7A41-8B21-B75F03B9E757}" destId="{078A3B74-B127-E243-BD29-E078651C0770}" srcOrd="0" destOrd="0" presId="urn:microsoft.com/office/officeart/2005/8/layout/orgChart1"/>
    <dgm:cxn modelId="{6C2766A5-1F6A-F54D-9455-FE1B30BC2654}" type="presParOf" srcId="{078A3B74-B127-E243-BD29-E078651C0770}" destId="{F94ECB0B-AE3B-FA4C-8129-DE490287D687}" srcOrd="0" destOrd="0" presId="urn:microsoft.com/office/officeart/2005/8/layout/orgChart1"/>
    <dgm:cxn modelId="{621A62EC-50F9-284B-B1DF-D205B10D11B0}" type="presParOf" srcId="{078A3B74-B127-E243-BD29-E078651C0770}" destId="{47FF96F1-742F-1641-8720-483CBFC21662}" srcOrd="1" destOrd="0" presId="urn:microsoft.com/office/officeart/2005/8/layout/orgChart1"/>
    <dgm:cxn modelId="{318FC4FD-3E73-2447-A740-43FE53BE4D32}" type="presParOf" srcId="{65F91D8E-5603-7A41-8B21-B75F03B9E757}" destId="{35DFBC9B-A7DD-E742-947F-C08DE3362258}" srcOrd="1" destOrd="0" presId="urn:microsoft.com/office/officeart/2005/8/layout/orgChart1"/>
    <dgm:cxn modelId="{C512875F-957D-214A-96DB-F6E7B1721174}" type="presParOf" srcId="{35DFBC9B-A7DD-E742-947F-C08DE3362258}" destId="{FDED79F2-BB2C-E045-AA67-C0FCDA9A1444}" srcOrd="0" destOrd="0" presId="urn:microsoft.com/office/officeart/2005/8/layout/orgChart1"/>
    <dgm:cxn modelId="{A335EF47-501E-E04D-84E4-AC6E83AF8703}" type="presParOf" srcId="{35DFBC9B-A7DD-E742-947F-C08DE3362258}" destId="{0C51588E-D102-1342-8244-270DB7BB2B4D}" srcOrd="1" destOrd="0" presId="urn:microsoft.com/office/officeart/2005/8/layout/orgChart1"/>
    <dgm:cxn modelId="{63848456-58CD-0A4A-99A1-2BCEE695FD4C}" type="presParOf" srcId="{0C51588E-D102-1342-8244-270DB7BB2B4D}" destId="{F8F7D0C8-FF58-4847-8D19-1AE52FA2209B}" srcOrd="0" destOrd="0" presId="urn:microsoft.com/office/officeart/2005/8/layout/orgChart1"/>
    <dgm:cxn modelId="{F4717A15-C09F-944D-AB91-02B86B769A2D}" type="presParOf" srcId="{F8F7D0C8-FF58-4847-8D19-1AE52FA2209B}" destId="{9528A6ED-4A4C-F746-8CB6-F254B6E52EF6}" srcOrd="0" destOrd="0" presId="urn:microsoft.com/office/officeart/2005/8/layout/orgChart1"/>
    <dgm:cxn modelId="{36E888E7-23D2-D74B-84DC-7BC42414D4CB}" type="presParOf" srcId="{F8F7D0C8-FF58-4847-8D19-1AE52FA2209B}" destId="{342CAB28-E984-9A4C-9D7D-1B2008937F49}" srcOrd="1" destOrd="0" presId="urn:microsoft.com/office/officeart/2005/8/layout/orgChart1"/>
    <dgm:cxn modelId="{A506FC58-3FF7-0A41-A127-D22EE6AE1D01}" type="presParOf" srcId="{0C51588E-D102-1342-8244-270DB7BB2B4D}" destId="{8325CB86-0AA0-6441-877E-AE302DC20B44}" srcOrd="1" destOrd="0" presId="urn:microsoft.com/office/officeart/2005/8/layout/orgChart1"/>
    <dgm:cxn modelId="{1F11D410-7287-8248-9AC5-9CEDDF151B13}" type="presParOf" srcId="{0C51588E-D102-1342-8244-270DB7BB2B4D}" destId="{48D045E3-3F02-A846-8632-A105694AF3BE}" srcOrd="2" destOrd="0" presId="urn:microsoft.com/office/officeart/2005/8/layout/orgChart1"/>
    <dgm:cxn modelId="{0E93348F-BFF9-674F-8884-81510F6093AC}" type="presParOf" srcId="{35DFBC9B-A7DD-E742-947F-C08DE3362258}" destId="{B49EB611-056F-E244-9DF1-8AD5246458BE}" srcOrd="2" destOrd="0" presId="urn:microsoft.com/office/officeart/2005/8/layout/orgChart1"/>
    <dgm:cxn modelId="{242E56AD-F1AA-1D45-9CC3-FFE13D063AD4}" type="presParOf" srcId="{35DFBC9B-A7DD-E742-947F-C08DE3362258}" destId="{033930A0-2AE1-7B47-BD9C-D7A7D5395CF0}" srcOrd="3" destOrd="0" presId="urn:microsoft.com/office/officeart/2005/8/layout/orgChart1"/>
    <dgm:cxn modelId="{393CED65-BCAD-4141-84A4-625FD968C8C7}" type="presParOf" srcId="{033930A0-2AE1-7B47-BD9C-D7A7D5395CF0}" destId="{6A7F0B3B-CE66-8948-974C-EB8E3233519E}" srcOrd="0" destOrd="0" presId="urn:microsoft.com/office/officeart/2005/8/layout/orgChart1"/>
    <dgm:cxn modelId="{5776A444-5332-5441-A7C3-580F5DF44905}" type="presParOf" srcId="{6A7F0B3B-CE66-8948-974C-EB8E3233519E}" destId="{415B40AA-95E4-924B-A473-9E1015900907}" srcOrd="0" destOrd="0" presId="urn:microsoft.com/office/officeart/2005/8/layout/orgChart1"/>
    <dgm:cxn modelId="{349E8380-DA33-EA43-87B4-36EA0EE751D1}" type="presParOf" srcId="{6A7F0B3B-CE66-8948-974C-EB8E3233519E}" destId="{60DED1EA-C58A-B04F-9928-5252036D22C3}" srcOrd="1" destOrd="0" presId="urn:microsoft.com/office/officeart/2005/8/layout/orgChart1"/>
    <dgm:cxn modelId="{B9892F29-BDA9-5446-9613-91F108D20CB3}" type="presParOf" srcId="{033930A0-2AE1-7B47-BD9C-D7A7D5395CF0}" destId="{9160A2E9-040A-1646-83EA-AEA068F01C93}" srcOrd="1" destOrd="0" presId="urn:microsoft.com/office/officeart/2005/8/layout/orgChart1"/>
    <dgm:cxn modelId="{179EB968-3044-F34D-84DA-7F78D7695F93}" type="presParOf" srcId="{9160A2E9-040A-1646-83EA-AEA068F01C93}" destId="{387E21CB-451A-4947-86DF-3D992A9C35A2}" srcOrd="0" destOrd="0" presId="urn:microsoft.com/office/officeart/2005/8/layout/orgChart1"/>
    <dgm:cxn modelId="{F9B6E068-F7D5-1B46-94C0-4058F7B9C88B}" type="presParOf" srcId="{9160A2E9-040A-1646-83EA-AEA068F01C93}" destId="{D1E638DB-E278-D94B-B3E5-EBD0BBAC197D}" srcOrd="1" destOrd="0" presId="urn:microsoft.com/office/officeart/2005/8/layout/orgChart1"/>
    <dgm:cxn modelId="{853B49F7-8836-CF47-8E41-7442A422FBEF}" type="presParOf" srcId="{D1E638DB-E278-D94B-B3E5-EBD0BBAC197D}" destId="{DB38EAC0-D027-714F-8500-C10A1622E31C}" srcOrd="0" destOrd="0" presId="urn:microsoft.com/office/officeart/2005/8/layout/orgChart1"/>
    <dgm:cxn modelId="{94A45B02-34D6-A543-9961-EA4029A81F65}" type="presParOf" srcId="{DB38EAC0-D027-714F-8500-C10A1622E31C}" destId="{85C25ED6-F421-DD42-93A6-FB2621B06CE2}" srcOrd="0" destOrd="0" presId="urn:microsoft.com/office/officeart/2005/8/layout/orgChart1"/>
    <dgm:cxn modelId="{1B33DE15-0CFA-4C47-8AFD-F99E650E4773}" type="presParOf" srcId="{DB38EAC0-D027-714F-8500-C10A1622E31C}" destId="{D6CB8475-218C-8540-AE8F-9184B66A9673}" srcOrd="1" destOrd="0" presId="urn:microsoft.com/office/officeart/2005/8/layout/orgChart1"/>
    <dgm:cxn modelId="{EBE7D1FE-DAC3-614E-A5C3-B281E9C447AD}" type="presParOf" srcId="{D1E638DB-E278-D94B-B3E5-EBD0BBAC197D}" destId="{ECAB3AC8-1149-2D40-AC5E-8E3EDC092521}" srcOrd="1" destOrd="0" presId="urn:microsoft.com/office/officeart/2005/8/layout/orgChart1"/>
    <dgm:cxn modelId="{6CCD01A4-2C35-4340-9FFE-BEB351F24556}" type="presParOf" srcId="{D1E638DB-E278-D94B-B3E5-EBD0BBAC197D}" destId="{5A6112AA-E8B1-B745-9807-0CC5B6759CA6}" srcOrd="2" destOrd="0" presId="urn:microsoft.com/office/officeart/2005/8/layout/orgChart1"/>
    <dgm:cxn modelId="{A6192C94-8A40-2646-A5B7-517C2B8A1867}" type="presParOf" srcId="{9160A2E9-040A-1646-83EA-AEA068F01C93}" destId="{92BB29E5-BE18-6646-8F97-B81F90513ABC}" srcOrd="2" destOrd="0" presId="urn:microsoft.com/office/officeart/2005/8/layout/orgChart1"/>
    <dgm:cxn modelId="{F810A78E-6634-AE43-AB88-B349ECC854F9}" type="presParOf" srcId="{9160A2E9-040A-1646-83EA-AEA068F01C93}" destId="{45FE5F56-D8F3-1242-A945-18BDB164B222}" srcOrd="3" destOrd="0" presId="urn:microsoft.com/office/officeart/2005/8/layout/orgChart1"/>
    <dgm:cxn modelId="{F6EC414F-61E9-B44B-BF31-D205384DD286}" type="presParOf" srcId="{45FE5F56-D8F3-1242-A945-18BDB164B222}" destId="{22BF907F-88F4-734C-9C33-EC3A5FF3347C}" srcOrd="0" destOrd="0" presId="urn:microsoft.com/office/officeart/2005/8/layout/orgChart1"/>
    <dgm:cxn modelId="{29C825E2-B201-AF45-B4F5-B081198F4FC2}" type="presParOf" srcId="{22BF907F-88F4-734C-9C33-EC3A5FF3347C}" destId="{995DDB24-E741-E343-BCC5-9BE41509686B}" srcOrd="0" destOrd="0" presId="urn:microsoft.com/office/officeart/2005/8/layout/orgChart1"/>
    <dgm:cxn modelId="{BE54CBEF-F325-514F-8769-817DCB671D94}" type="presParOf" srcId="{22BF907F-88F4-734C-9C33-EC3A5FF3347C}" destId="{03AE87CD-FA6E-B240-B511-A34D24274C4E}" srcOrd="1" destOrd="0" presId="urn:microsoft.com/office/officeart/2005/8/layout/orgChart1"/>
    <dgm:cxn modelId="{DD96FCE6-2F74-AA49-94C0-EB73F25F89B5}" type="presParOf" srcId="{45FE5F56-D8F3-1242-A945-18BDB164B222}" destId="{FE247F5E-7A9A-4F44-9BB0-A2278355D266}" srcOrd="1" destOrd="0" presId="urn:microsoft.com/office/officeart/2005/8/layout/orgChart1"/>
    <dgm:cxn modelId="{68D5E3D7-AC3C-834C-9EAF-2373B8ED11AD}" type="presParOf" srcId="{45FE5F56-D8F3-1242-A945-18BDB164B222}" destId="{6AD03D66-5C54-B94D-9D0D-28790A24CC8F}" srcOrd="2" destOrd="0" presId="urn:microsoft.com/office/officeart/2005/8/layout/orgChart1"/>
    <dgm:cxn modelId="{F2853C3C-BF80-2945-945B-BBC06EED6AB0}" type="presParOf" srcId="{9160A2E9-040A-1646-83EA-AEA068F01C93}" destId="{453082CB-0468-8C43-90D1-AFB248E7A610}" srcOrd="4" destOrd="0" presId="urn:microsoft.com/office/officeart/2005/8/layout/orgChart1"/>
    <dgm:cxn modelId="{903940B1-7F9E-754E-BF01-59262FE55C86}" type="presParOf" srcId="{9160A2E9-040A-1646-83EA-AEA068F01C93}" destId="{FA43725A-1D81-1645-8C8C-87D22F7C1B6E}" srcOrd="5" destOrd="0" presId="urn:microsoft.com/office/officeart/2005/8/layout/orgChart1"/>
    <dgm:cxn modelId="{1E908078-C940-734F-A523-7EBD42C8B748}" type="presParOf" srcId="{FA43725A-1D81-1645-8C8C-87D22F7C1B6E}" destId="{066191B4-B0CD-5E43-ACBF-918E15C8B926}" srcOrd="0" destOrd="0" presId="urn:microsoft.com/office/officeart/2005/8/layout/orgChart1"/>
    <dgm:cxn modelId="{38BBC692-F5F8-5E4A-B8CC-A7F3F35F5CD7}" type="presParOf" srcId="{066191B4-B0CD-5E43-ACBF-918E15C8B926}" destId="{C25D6943-C43D-D64B-9FF8-980B3C02AD39}" srcOrd="0" destOrd="0" presId="urn:microsoft.com/office/officeart/2005/8/layout/orgChart1"/>
    <dgm:cxn modelId="{78B0499D-9BA4-1A4A-80A8-6CF9AAE4D719}" type="presParOf" srcId="{066191B4-B0CD-5E43-ACBF-918E15C8B926}" destId="{11720FC9-17FE-0143-A6E9-606DFB7B05C3}" srcOrd="1" destOrd="0" presId="urn:microsoft.com/office/officeart/2005/8/layout/orgChart1"/>
    <dgm:cxn modelId="{04DE48F7-811A-B54A-A56C-BE098A76D9D6}" type="presParOf" srcId="{FA43725A-1D81-1645-8C8C-87D22F7C1B6E}" destId="{928AD9C6-13E1-F842-8DC7-91C01D0851F7}" srcOrd="1" destOrd="0" presId="urn:microsoft.com/office/officeart/2005/8/layout/orgChart1"/>
    <dgm:cxn modelId="{94D372F9-8474-3F4F-A006-894457116E10}" type="presParOf" srcId="{928AD9C6-13E1-F842-8DC7-91C01D0851F7}" destId="{A927C497-0D14-2E42-8B43-02B11F2983DF}" srcOrd="0" destOrd="0" presId="urn:microsoft.com/office/officeart/2005/8/layout/orgChart1"/>
    <dgm:cxn modelId="{3A77EB3E-34BA-F947-BC35-C58CC51D0EF4}" type="presParOf" srcId="{928AD9C6-13E1-F842-8DC7-91C01D0851F7}" destId="{A3578982-04AD-7B47-A85A-D4C3E07AF3D1}" srcOrd="1" destOrd="0" presId="urn:microsoft.com/office/officeart/2005/8/layout/orgChart1"/>
    <dgm:cxn modelId="{7B7D638B-25F4-144A-994A-A684FD853EA4}" type="presParOf" srcId="{A3578982-04AD-7B47-A85A-D4C3E07AF3D1}" destId="{BDE9DBE9-410D-B74F-92DE-EC85AF7D7DF0}" srcOrd="0" destOrd="0" presId="urn:microsoft.com/office/officeart/2005/8/layout/orgChart1"/>
    <dgm:cxn modelId="{DD28FA49-FD85-6541-A73C-579C0A2CEB54}" type="presParOf" srcId="{BDE9DBE9-410D-B74F-92DE-EC85AF7D7DF0}" destId="{A4199860-762F-8A45-A247-72F48EC295EF}" srcOrd="0" destOrd="0" presId="urn:microsoft.com/office/officeart/2005/8/layout/orgChart1"/>
    <dgm:cxn modelId="{6ED67DBE-2B90-C848-9041-4578BA5E800D}" type="presParOf" srcId="{BDE9DBE9-410D-B74F-92DE-EC85AF7D7DF0}" destId="{9335D5C6-3FF7-ED44-B7AF-EBB7A258698E}" srcOrd="1" destOrd="0" presId="urn:microsoft.com/office/officeart/2005/8/layout/orgChart1"/>
    <dgm:cxn modelId="{205A80D7-0D50-4E49-9F3A-B1E3E0295259}" type="presParOf" srcId="{A3578982-04AD-7B47-A85A-D4C3E07AF3D1}" destId="{1FE30892-6117-BF44-840B-36BCDF990359}" srcOrd="1" destOrd="0" presId="urn:microsoft.com/office/officeart/2005/8/layout/orgChart1"/>
    <dgm:cxn modelId="{D47AD075-E0CC-004B-979C-31562CD7E572}" type="presParOf" srcId="{A3578982-04AD-7B47-A85A-D4C3E07AF3D1}" destId="{D33490B8-7FA9-A342-8EF8-011BE0D0F925}" srcOrd="2" destOrd="0" presId="urn:microsoft.com/office/officeart/2005/8/layout/orgChart1"/>
    <dgm:cxn modelId="{12DE70D7-DC26-EC45-A540-2FF558681942}" type="presParOf" srcId="{928AD9C6-13E1-F842-8DC7-91C01D0851F7}" destId="{B8971180-9C42-8A47-9BA3-87BC9184A562}" srcOrd="2" destOrd="0" presId="urn:microsoft.com/office/officeart/2005/8/layout/orgChart1"/>
    <dgm:cxn modelId="{51FE8377-CE28-5348-AB65-5E982904A06E}" type="presParOf" srcId="{928AD9C6-13E1-F842-8DC7-91C01D0851F7}" destId="{548A3556-8202-A946-B7AE-11D2AFC95D81}" srcOrd="3" destOrd="0" presId="urn:microsoft.com/office/officeart/2005/8/layout/orgChart1"/>
    <dgm:cxn modelId="{DACEF7A7-0120-4846-9E40-FED0407D9F19}" type="presParOf" srcId="{548A3556-8202-A946-B7AE-11D2AFC95D81}" destId="{B511E45D-01C1-3945-B065-806C44C4E625}" srcOrd="0" destOrd="0" presId="urn:microsoft.com/office/officeart/2005/8/layout/orgChart1"/>
    <dgm:cxn modelId="{C55722EB-A980-A84E-A363-1D9364BBD292}" type="presParOf" srcId="{B511E45D-01C1-3945-B065-806C44C4E625}" destId="{1241214D-D369-8F42-9009-BDBC126D3532}" srcOrd="0" destOrd="0" presId="urn:microsoft.com/office/officeart/2005/8/layout/orgChart1"/>
    <dgm:cxn modelId="{84D5A033-CEB1-0742-9E21-89F37083485F}" type="presParOf" srcId="{B511E45D-01C1-3945-B065-806C44C4E625}" destId="{50E281F4-F6C9-7B4E-A0BF-C941C9D57F64}" srcOrd="1" destOrd="0" presId="urn:microsoft.com/office/officeart/2005/8/layout/orgChart1"/>
    <dgm:cxn modelId="{AB736827-E00B-E645-B18D-AE7BFAD3069B}" type="presParOf" srcId="{548A3556-8202-A946-B7AE-11D2AFC95D81}" destId="{14440580-9908-CA46-9FF5-F15FD867F34A}" srcOrd="1" destOrd="0" presId="urn:microsoft.com/office/officeart/2005/8/layout/orgChart1"/>
    <dgm:cxn modelId="{01FA36C4-7E04-3840-BE17-A0240AEE3714}" type="presParOf" srcId="{548A3556-8202-A946-B7AE-11D2AFC95D81}" destId="{7046C69A-C13D-6D45-B614-E78935A47E06}" srcOrd="2" destOrd="0" presId="urn:microsoft.com/office/officeart/2005/8/layout/orgChart1"/>
    <dgm:cxn modelId="{37778504-F198-7643-8244-737389BAEF27}" type="presParOf" srcId="{928AD9C6-13E1-F842-8DC7-91C01D0851F7}" destId="{095B3C4F-D024-F840-95BF-5F3E01BEA9F9}" srcOrd="4" destOrd="0" presId="urn:microsoft.com/office/officeart/2005/8/layout/orgChart1"/>
    <dgm:cxn modelId="{2D892777-5FDC-0744-A2E4-554CB2914422}" type="presParOf" srcId="{928AD9C6-13E1-F842-8DC7-91C01D0851F7}" destId="{D2ECDAA1-20ED-4044-B844-AC78606F7956}" srcOrd="5" destOrd="0" presId="urn:microsoft.com/office/officeart/2005/8/layout/orgChart1"/>
    <dgm:cxn modelId="{224A8421-6B98-914C-9AAD-392451189400}" type="presParOf" srcId="{D2ECDAA1-20ED-4044-B844-AC78606F7956}" destId="{567A5C88-A26A-1840-B8B4-498BFB2C31FC}" srcOrd="0" destOrd="0" presId="urn:microsoft.com/office/officeart/2005/8/layout/orgChart1"/>
    <dgm:cxn modelId="{55B3DA63-87C7-EC40-81C2-D098DC3B8721}" type="presParOf" srcId="{567A5C88-A26A-1840-B8B4-498BFB2C31FC}" destId="{D0371D73-7A45-1947-BD5D-D5A5F9530101}" srcOrd="0" destOrd="0" presId="urn:microsoft.com/office/officeart/2005/8/layout/orgChart1"/>
    <dgm:cxn modelId="{936DEAB6-6B96-744D-9047-F985340E0A95}" type="presParOf" srcId="{567A5C88-A26A-1840-B8B4-498BFB2C31FC}" destId="{A8ABE2AD-92E5-264D-8C10-1E8C7FE46DB1}" srcOrd="1" destOrd="0" presId="urn:microsoft.com/office/officeart/2005/8/layout/orgChart1"/>
    <dgm:cxn modelId="{570F90B3-0324-9247-917F-E6A4F60035DB}" type="presParOf" srcId="{D2ECDAA1-20ED-4044-B844-AC78606F7956}" destId="{9A250BC5-945B-494F-A499-BB76FBCF0002}" srcOrd="1" destOrd="0" presId="urn:microsoft.com/office/officeart/2005/8/layout/orgChart1"/>
    <dgm:cxn modelId="{B1560777-9268-0D49-916A-5019E16F1647}" type="presParOf" srcId="{D2ECDAA1-20ED-4044-B844-AC78606F7956}" destId="{4082E616-D930-5D4D-86D7-28C28E653C26}" srcOrd="2" destOrd="0" presId="urn:microsoft.com/office/officeart/2005/8/layout/orgChart1"/>
    <dgm:cxn modelId="{C5173D85-76A8-8C4C-92B9-CE658D288E22}" type="presParOf" srcId="{FA43725A-1D81-1645-8C8C-87D22F7C1B6E}" destId="{C094927B-B644-9944-9E47-EFC33A6B5879}" srcOrd="2" destOrd="0" presId="urn:microsoft.com/office/officeart/2005/8/layout/orgChart1"/>
    <dgm:cxn modelId="{F3D474DF-4D9F-C241-B750-5BD00126CBA4}" type="presParOf" srcId="{033930A0-2AE1-7B47-BD9C-D7A7D5395CF0}" destId="{72B04B73-654E-5244-B28C-6ED62B1F4DF5}" srcOrd="2" destOrd="0" presId="urn:microsoft.com/office/officeart/2005/8/layout/orgChart1"/>
    <dgm:cxn modelId="{F2333456-8A81-AD4C-986A-69D58E463034}" type="presParOf" srcId="{65F91D8E-5603-7A41-8B21-B75F03B9E757}" destId="{72CE0057-7AB6-A94F-90A4-89C1D91B42F3}" srcOrd="2" destOrd="0" presId="urn:microsoft.com/office/officeart/2005/8/layout/orgChart1"/>
    <dgm:cxn modelId="{F12D3A42-D038-1D4C-897E-99A54223D361}" type="presParOf" srcId="{42B8B642-D34D-C641-8365-53EAD48F33E9}" destId="{D03ACFAD-8163-5A4E-91DF-12D85CA98CAD}" srcOrd="4" destOrd="0" presId="urn:microsoft.com/office/officeart/2005/8/layout/orgChart1"/>
    <dgm:cxn modelId="{3A29B2EA-929B-544B-8C87-943F80755962}" type="presParOf" srcId="{42B8B642-D34D-C641-8365-53EAD48F33E9}" destId="{CBEDAC1F-734D-254B-A2B1-409E93236AA4}" srcOrd="5" destOrd="0" presId="urn:microsoft.com/office/officeart/2005/8/layout/orgChart1"/>
    <dgm:cxn modelId="{6741E9EB-F217-A043-B39E-B5DD0299717A}" type="presParOf" srcId="{CBEDAC1F-734D-254B-A2B1-409E93236AA4}" destId="{2AB4A028-39D4-F44D-859B-85F6BA833BBC}" srcOrd="0" destOrd="0" presId="urn:microsoft.com/office/officeart/2005/8/layout/orgChart1"/>
    <dgm:cxn modelId="{CFC71209-40BF-8A46-AA16-827743F7BEDB}" type="presParOf" srcId="{2AB4A028-39D4-F44D-859B-85F6BA833BBC}" destId="{27D3F7CB-F06F-F646-8773-84A14F945A15}" srcOrd="0" destOrd="0" presId="urn:microsoft.com/office/officeart/2005/8/layout/orgChart1"/>
    <dgm:cxn modelId="{5D8FF888-E0D6-0D4E-91D2-AC33B362321F}" type="presParOf" srcId="{2AB4A028-39D4-F44D-859B-85F6BA833BBC}" destId="{65EF5621-95D7-274A-B9A6-3ECC95E3952C}" srcOrd="1" destOrd="0" presId="urn:microsoft.com/office/officeart/2005/8/layout/orgChart1"/>
    <dgm:cxn modelId="{F1012B7B-3C92-2C45-BB60-1BC6238635EF}" type="presParOf" srcId="{CBEDAC1F-734D-254B-A2B1-409E93236AA4}" destId="{BF587241-5D22-8348-9966-B07866B8AE01}" srcOrd="1" destOrd="0" presId="urn:microsoft.com/office/officeart/2005/8/layout/orgChart1"/>
    <dgm:cxn modelId="{F1F43750-D917-ED4D-80C0-05279CB451F3}" type="presParOf" srcId="{CBEDAC1F-734D-254B-A2B1-409E93236AA4}" destId="{F08B5E94-A834-4743-9B6F-E252A8D1F102}" srcOrd="2" destOrd="0" presId="urn:microsoft.com/office/officeart/2005/8/layout/orgChart1"/>
    <dgm:cxn modelId="{1D5DDEB1-1BFD-0B45-B4B4-1B66A8888B57}" type="presParOf" srcId="{42B8B642-D34D-C641-8365-53EAD48F33E9}" destId="{DB0CB356-C783-7B44-A974-9AE9C8DD6C21}" srcOrd="6" destOrd="0" presId="urn:microsoft.com/office/officeart/2005/8/layout/orgChart1"/>
    <dgm:cxn modelId="{AB7587F9-12CF-EB46-9C30-9C3C30A7F185}" type="presParOf" srcId="{42B8B642-D34D-C641-8365-53EAD48F33E9}" destId="{67121863-B10E-104E-9A2A-A60FF912B7AD}" srcOrd="7" destOrd="0" presId="urn:microsoft.com/office/officeart/2005/8/layout/orgChart1"/>
    <dgm:cxn modelId="{C0CD2417-5B79-C643-A279-0F21A4901E0E}" type="presParOf" srcId="{67121863-B10E-104E-9A2A-A60FF912B7AD}" destId="{580AF82D-7F14-D148-97F6-50873C8B0292}" srcOrd="0" destOrd="0" presId="urn:microsoft.com/office/officeart/2005/8/layout/orgChart1"/>
    <dgm:cxn modelId="{7C96DEF9-1174-4C4F-B084-7EA3AE3CF083}" type="presParOf" srcId="{580AF82D-7F14-D148-97F6-50873C8B0292}" destId="{A4CAAF81-EAFE-994C-809E-F177C75084DB}" srcOrd="0" destOrd="0" presId="urn:microsoft.com/office/officeart/2005/8/layout/orgChart1"/>
    <dgm:cxn modelId="{F57A9556-8198-4243-AA37-E96FE829F0FC}" type="presParOf" srcId="{580AF82D-7F14-D148-97F6-50873C8B0292}" destId="{CC8ABB4A-B88F-FF41-BD77-CF9E293D9D80}" srcOrd="1" destOrd="0" presId="urn:microsoft.com/office/officeart/2005/8/layout/orgChart1"/>
    <dgm:cxn modelId="{877AA889-6674-104F-8088-98796C9EA7EA}" type="presParOf" srcId="{67121863-B10E-104E-9A2A-A60FF912B7AD}" destId="{B0CC7FF3-C530-1C49-B233-A166C01F1901}" srcOrd="1" destOrd="0" presId="urn:microsoft.com/office/officeart/2005/8/layout/orgChart1"/>
    <dgm:cxn modelId="{557A4022-A766-9444-AAC6-13894240CCCA}" type="presParOf" srcId="{67121863-B10E-104E-9A2A-A60FF912B7AD}" destId="{FEAC5EDF-45BC-C94C-909E-D3E7688FA4BA}" srcOrd="2" destOrd="0" presId="urn:microsoft.com/office/officeart/2005/8/layout/orgChart1"/>
    <dgm:cxn modelId="{11EC79CE-FC13-B94F-9F7F-4D9AAAF8CEEB}" type="presParOf" srcId="{C4D3945A-BDA7-534B-983E-CB7B07F57855}" destId="{09394E23-FC0B-4D42-9559-D88704DCB2CC}" srcOrd="2" destOrd="0" presId="urn:microsoft.com/office/officeart/2005/8/layout/orgChart1"/>
    <dgm:cxn modelId="{A2018C0F-4E7D-6141-9DB6-3F3A532B6677}" type="presParOf" srcId="{09394E23-FC0B-4D42-9559-D88704DCB2CC}" destId="{5F3E0B43-C0BF-424C-BC77-84C4F78BC9C3}" srcOrd="0" destOrd="0" presId="urn:microsoft.com/office/officeart/2005/8/layout/orgChart1"/>
    <dgm:cxn modelId="{607A109A-AD37-FE4B-8715-039ADD485B94}" type="presParOf" srcId="{09394E23-FC0B-4D42-9559-D88704DCB2CC}" destId="{322F759A-5895-954F-AC2B-49D64ABE5321}" srcOrd="1" destOrd="0" presId="urn:microsoft.com/office/officeart/2005/8/layout/orgChart1"/>
    <dgm:cxn modelId="{A154235F-45A6-5A4D-A954-2092A50ABC6A}" type="presParOf" srcId="{322F759A-5895-954F-AC2B-49D64ABE5321}" destId="{994F688D-7D91-D343-ABDD-3DDD6BCDC15B}" srcOrd="0" destOrd="0" presId="urn:microsoft.com/office/officeart/2005/8/layout/orgChart1"/>
    <dgm:cxn modelId="{0ED4FACC-EC11-4A4B-9FDD-B7DBD1EB452B}" type="presParOf" srcId="{994F688D-7D91-D343-ABDD-3DDD6BCDC15B}" destId="{1E61282B-2F10-7448-B784-1D230D37F4FC}" srcOrd="0" destOrd="0" presId="urn:microsoft.com/office/officeart/2005/8/layout/orgChart1"/>
    <dgm:cxn modelId="{FF58816E-6A1C-694A-A7F5-857E5535512E}" type="presParOf" srcId="{994F688D-7D91-D343-ABDD-3DDD6BCDC15B}" destId="{6916DBC6-5634-4A46-BAC6-715AAD215A6D}" srcOrd="1" destOrd="0" presId="urn:microsoft.com/office/officeart/2005/8/layout/orgChart1"/>
    <dgm:cxn modelId="{9138A9A3-3DA5-224C-A0BD-90EE758398DA}" type="presParOf" srcId="{322F759A-5895-954F-AC2B-49D64ABE5321}" destId="{BC3FC0FD-2188-7541-B9B1-AFD2CD29C25A}" srcOrd="1" destOrd="0" presId="urn:microsoft.com/office/officeart/2005/8/layout/orgChart1"/>
    <dgm:cxn modelId="{33255AE1-C473-6B43-9DEE-13CE42CAC04D}" type="presParOf" srcId="{322F759A-5895-954F-AC2B-49D64ABE5321}" destId="{B4CA3198-17BF-2447-95C5-27E6E7CFAC79}" srcOrd="2" destOrd="0" presId="urn:microsoft.com/office/officeart/2005/8/layout/orgChart1"/>
    <dgm:cxn modelId="{92CE4472-FED8-DE46-98D8-4C5F504F33A1}" type="presParOf" srcId="{09394E23-FC0B-4D42-9559-D88704DCB2CC}" destId="{B05610FB-49A4-9E44-B19A-BB9CEE795273}" srcOrd="2" destOrd="0" presId="urn:microsoft.com/office/officeart/2005/8/layout/orgChart1"/>
    <dgm:cxn modelId="{C91C63E6-F6C5-C040-ACBC-7C4A21B635DB}" type="presParOf" srcId="{09394E23-FC0B-4D42-9559-D88704DCB2CC}" destId="{B0CC6968-3515-7549-853A-6263A3EC8EF3}" srcOrd="3" destOrd="0" presId="urn:microsoft.com/office/officeart/2005/8/layout/orgChart1"/>
    <dgm:cxn modelId="{82852558-19B6-6042-BF9E-7D989F5EA8E6}" type="presParOf" srcId="{B0CC6968-3515-7549-853A-6263A3EC8EF3}" destId="{6F493ED2-126F-B34E-B6FD-845C69C209D3}" srcOrd="0" destOrd="0" presId="urn:microsoft.com/office/officeart/2005/8/layout/orgChart1"/>
    <dgm:cxn modelId="{B1B69A3E-E66D-E841-9444-177583D5F4D9}" type="presParOf" srcId="{6F493ED2-126F-B34E-B6FD-845C69C209D3}" destId="{A4166743-BD75-6642-9052-01060FBCD3DE}" srcOrd="0" destOrd="0" presId="urn:microsoft.com/office/officeart/2005/8/layout/orgChart1"/>
    <dgm:cxn modelId="{84E90C4E-68C1-5142-B411-82E30B547F7B}" type="presParOf" srcId="{6F493ED2-126F-B34E-B6FD-845C69C209D3}" destId="{57561641-ABA0-C24E-95D5-168C7BA71F31}" srcOrd="1" destOrd="0" presId="urn:microsoft.com/office/officeart/2005/8/layout/orgChart1"/>
    <dgm:cxn modelId="{82B3437E-5F45-9D47-9C78-04A53B460504}" type="presParOf" srcId="{B0CC6968-3515-7549-853A-6263A3EC8EF3}" destId="{6FB64CC3-3BD5-EE4E-BD1C-9D58FCDC8A06}" srcOrd="1" destOrd="0" presId="urn:microsoft.com/office/officeart/2005/8/layout/orgChart1"/>
    <dgm:cxn modelId="{171980F4-328F-7645-93D1-A3181BA33CB5}" type="presParOf" srcId="{B0CC6968-3515-7549-853A-6263A3EC8EF3}" destId="{394CD721-0277-0E4E-AE4B-8A8B001B8A9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5B90FCC-66DD-4A96-89D3-574745742D6E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B415E3A2-C638-4EBC-8D5E-5905D80158A9}">
      <dgm:prSet/>
      <dgm:spPr/>
      <dgm:t>
        <a:bodyPr/>
        <a:lstStyle/>
        <a:p>
          <a:r>
            <a:rPr lang="en-US"/>
            <a:t>Verticalità processi produttivi (in situ)</a:t>
          </a:r>
        </a:p>
      </dgm:t>
    </dgm:pt>
    <dgm:pt modelId="{A5FA4A25-4799-44C1-8449-35D3E4225368}" type="parTrans" cxnId="{0BAE1C95-37CB-4600-A568-41B7E71919E8}">
      <dgm:prSet/>
      <dgm:spPr/>
      <dgm:t>
        <a:bodyPr/>
        <a:lstStyle/>
        <a:p>
          <a:endParaRPr lang="en-US"/>
        </a:p>
      </dgm:t>
    </dgm:pt>
    <dgm:pt modelId="{F8B2A690-9F12-4449-9480-4A4DFA6EBBD3}" type="sibTrans" cxnId="{0BAE1C95-37CB-4600-A568-41B7E71919E8}">
      <dgm:prSet/>
      <dgm:spPr/>
      <dgm:t>
        <a:bodyPr/>
        <a:lstStyle/>
        <a:p>
          <a:endParaRPr lang="en-US"/>
        </a:p>
      </dgm:t>
    </dgm:pt>
    <dgm:pt modelId="{F4DAB968-A2C5-43BF-8A63-82FB6D576589}">
      <dgm:prSet/>
      <dgm:spPr/>
      <dgm:t>
        <a:bodyPr/>
        <a:lstStyle/>
        <a:p>
          <a:r>
            <a:rPr lang="en-US" dirty="0" err="1"/>
            <a:t>Raggruppamenti</a:t>
          </a:r>
          <a:r>
            <a:rPr lang="en-US" dirty="0"/>
            <a:t> in </a:t>
          </a:r>
          <a:r>
            <a:rPr lang="en-US" dirty="0" err="1"/>
            <a:t>funzioni</a:t>
          </a:r>
          <a:r>
            <a:rPr lang="en-US" dirty="0"/>
            <a:t> o </a:t>
          </a:r>
          <a:r>
            <a:rPr lang="en-US" dirty="0" err="1"/>
            <a:t>dipartimenti</a:t>
          </a:r>
          <a:endParaRPr lang="en-US" dirty="0"/>
        </a:p>
      </dgm:t>
    </dgm:pt>
    <dgm:pt modelId="{9FA9F34A-A3B6-4A99-AA19-B212FA748C44}" type="parTrans" cxnId="{047010C3-0061-41D6-8796-C8E196F00CC4}">
      <dgm:prSet/>
      <dgm:spPr/>
      <dgm:t>
        <a:bodyPr/>
        <a:lstStyle/>
        <a:p>
          <a:endParaRPr lang="en-US"/>
        </a:p>
      </dgm:t>
    </dgm:pt>
    <dgm:pt modelId="{25E28632-CA53-4EE1-988C-D040D6B414F1}" type="sibTrans" cxnId="{047010C3-0061-41D6-8796-C8E196F00CC4}">
      <dgm:prSet/>
      <dgm:spPr/>
      <dgm:t>
        <a:bodyPr/>
        <a:lstStyle/>
        <a:p>
          <a:endParaRPr lang="en-US"/>
        </a:p>
      </dgm:t>
    </dgm:pt>
    <dgm:pt modelId="{4A7FE6C9-5F6E-4004-AFB5-64BC0DFBDA39}">
      <dgm:prSet/>
      <dgm:spPr/>
      <dgm:t>
        <a:bodyPr/>
        <a:lstStyle/>
        <a:p>
          <a:r>
            <a:rPr lang="en-US"/>
            <a:t>Accentramento decisionale</a:t>
          </a:r>
        </a:p>
      </dgm:t>
    </dgm:pt>
    <dgm:pt modelId="{6F7A17DA-81BF-460B-8908-E9654095A82C}" type="parTrans" cxnId="{86A1736D-5DBE-430F-9E24-7C1D58A413C3}">
      <dgm:prSet/>
      <dgm:spPr/>
      <dgm:t>
        <a:bodyPr/>
        <a:lstStyle/>
        <a:p>
          <a:endParaRPr lang="en-US"/>
        </a:p>
      </dgm:t>
    </dgm:pt>
    <dgm:pt modelId="{C77C674A-F625-4D48-BA63-6BA0657116FC}" type="sibTrans" cxnId="{86A1736D-5DBE-430F-9E24-7C1D58A413C3}">
      <dgm:prSet/>
      <dgm:spPr/>
      <dgm:t>
        <a:bodyPr/>
        <a:lstStyle/>
        <a:p>
          <a:endParaRPr lang="en-US"/>
        </a:p>
      </dgm:t>
    </dgm:pt>
    <dgm:pt modelId="{107B8A52-665D-7448-A5AB-456B23F8E65E}" type="pres">
      <dgm:prSet presAssocID="{75B90FCC-66DD-4A96-89D3-574745742D6E}" presName="vert0" presStyleCnt="0">
        <dgm:presLayoutVars>
          <dgm:dir/>
          <dgm:animOne val="branch"/>
          <dgm:animLvl val="lvl"/>
        </dgm:presLayoutVars>
      </dgm:prSet>
      <dgm:spPr/>
    </dgm:pt>
    <dgm:pt modelId="{1090192D-DFF1-394F-8CD7-AFDCC567706F}" type="pres">
      <dgm:prSet presAssocID="{B415E3A2-C638-4EBC-8D5E-5905D80158A9}" presName="thickLine" presStyleLbl="alignNode1" presStyleIdx="0" presStyleCnt="3"/>
      <dgm:spPr/>
    </dgm:pt>
    <dgm:pt modelId="{2338B310-D4F9-5E4F-8163-95A8E8C25A04}" type="pres">
      <dgm:prSet presAssocID="{B415E3A2-C638-4EBC-8D5E-5905D80158A9}" presName="horz1" presStyleCnt="0"/>
      <dgm:spPr/>
    </dgm:pt>
    <dgm:pt modelId="{CCD1084B-EE7C-034F-9C5E-A8A810063F65}" type="pres">
      <dgm:prSet presAssocID="{B415E3A2-C638-4EBC-8D5E-5905D80158A9}" presName="tx1" presStyleLbl="revTx" presStyleIdx="0" presStyleCnt="3"/>
      <dgm:spPr/>
    </dgm:pt>
    <dgm:pt modelId="{F5D6E04E-B539-B14C-8624-A14FD1697F9E}" type="pres">
      <dgm:prSet presAssocID="{B415E3A2-C638-4EBC-8D5E-5905D80158A9}" presName="vert1" presStyleCnt="0"/>
      <dgm:spPr/>
    </dgm:pt>
    <dgm:pt modelId="{2B90AF21-19F3-E24C-A797-4814BEDBDFEA}" type="pres">
      <dgm:prSet presAssocID="{F4DAB968-A2C5-43BF-8A63-82FB6D576589}" presName="thickLine" presStyleLbl="alignNode1" presStyleIdx="1" presStyleCnt="3"/>
      <dgm:spPr/>
    </dgm:pt>
    <dgm:pt modelId="{76C0B017-4CC2-604B-8E82-A311E913681A}" type="pres">
      <dgm:prSet presAssocID="{F4DAB968-A2C5-43BF-8A63-82FB6D576589}" presName="horz1" presStyleCnt="0"/>
      <dgm:spPr/>
    </dgm:pt>
    <dgm:pt modelId="{598913C9-2A75-1A4E-B899-76C126BB4496}" type="pres">
      <dgm:prSet presAssocID="{F4DAB968-A2C5-43BF-8A63-82FB6D576589}" presName="tx1" presStyleLbl="revTx" presStyleIdx="1" presStyleCnt="3"/>
      <dgm:spPr/>
    </dgm:pt>
    <dgm:pt modelId="{20A53686-A244-DC4A-BFE5-3081D89F9697}" type="pres">
      <dgm:prSet presAssocID="{F4DAB968-A2C5-43BF-8A63-82FB6D576589}" presName="vert1" presStyleCnt="0"/>
      <dgm:spPr/>
    </dgm:pt>
    <dgm:pt modelId="{8E0230B7-7939-7542-A689-2977719ECCBC}" type="pres">
      <dgm:prSet presAssocID="{4A7FE6C9-5F6E-4004-AFB5-64BC0DFBDA39}" presName="thickLine" presStyleLbl="alignNode1" presStyleIdx="2" presStyleCnt="3"/>
      <dgm:spPr/>
    </dgm:pt>
    <dgm:pt modelId="{0C89FC37-C2F7-054F-A174-59522578EA73}" type="pres">
      <dgm:prSet presAssocID="{4A7FE6C9-5F6E-4004-AFB5-64BC0DFBDA39}" presName="horz1" presStyleCnt="0"/>
      <dgm:spPr/>
    </dgm:pt>
    <dgm:pt modelId="{EDCE891A-7251-BE4D-A8C4-22B6C1C49E02}" type="pres">
      <dgm:prSet presAssocID="{4A7FE6C9-5F6E-4004-AFB5-64BC0DFBDA39}" presName="tx1" presStyleLbl="revTx" presStyleIdx="2" presStyleCnt="3"/>
      <dgm:spPr/>
    </dgm:pt>
    <dgm:pt modelId="{AC696FFC-EA82-5648-A4EA-771EF8498527}" type="pres">
      <dgm:prSet presAssocID="{4A7FE6C9-5F6E-4004-AFB5-64BC0DFBDA39}" presName="vert1" presStyleCnt="0"/>
      <dgm:spPr/>
    </dgm:pt>
  </dgm:ptLst>
  <dgm:cxnLst>
    <dgm:cxn modelId="{310D634D-9EF9-BD45-9066-FC4410C98E3C}" type="presOf" srcId="{4A7FE6C9-5F6E-4004-AFB5-64BC0DFBDA39}" destId="{EDCE891A-7251-BE4D-A8C4-22B6C1C49E02}" srcOrd="0" destOrd="0" presId="urn:microsoft.com/office/officeart/2008/layout/LinedList"/>
    <dgm:cxn modelId="{0691DD57-2CF4-434A-98C6-7057B6F718B7}" type="presOf" srcId="{F4DAB968-A2C5-43BF-8A63-82FB6D576589}" destId="{598913C9-2A75-1A4E-B899-76C126BB4496}" srcOrd="0" destOrd="0" presId="urn:microsoft.com/office/officeart/2008/layout/LinedList"/>
    <dgm:cxn modelId="{86A1736D-5DBE-430F-9E24-7C1D58A413C3}" srcId="{75B90FCC-66DD-4A96-89D3-574745742D6E}" destId="{4A7FE6C9-5F6E-4004-AFB5-64BC0DFBDA39}" srcOrd="2" destOrd="0" parTransId="{6F7A17DA-81BF-460B-8908-E9654095A82C}" sibTransId="{C77C674A-F625-4D48-BA63-6BA0657116FC}"/>
    <dgm:cxn modelId="{CA168C6F-8E2F-3040-A2DE-3DD2B2CB1067}" type="presOf" srcId="{75B90FCC-66DD-4A96-89D3-574745742D6E}" destId="{107B8A52-665D-7448-A5AB-456B23F8E65E}" srcOrd="0" destOrd="0" presId="urn:microsoft.com/office/officeart/2008/layout/LinedList"/>
    <dgm:cxn modelId="{0BAE1C95-37CB-4600-A568-41B7E71919E8}" srcId="{75B90FCC-66DD-4A96-89D3-574745742D6E}" destId="{B415E3A2-C638-4EBC-8D5E-5905D80158A9}" srcOrd="0" destOrd="0" parTransId="{A5FA4A25-4799-44C1-8449-35D3E4225368}" sibTransId="{F8B2A690-9F12-4449-9480-4A4DFA6EBBD3}"/>
    <dgm:cxn modelId="{047010C3-0061-41D6-8796-C8E196F00CC4}" srcId="{75B90FCC-66DD-4A96-89D3-574745742D6E}" destId="{F4DAB968-A2C5-43BF-8A63-82FB6D576589}" srcOrd="1" destOrd="0" parTransId="{9FA9F34A-A3B6-4A99-AA19-B212FA748C44}" sibTransId="{25E28632-CA53-4EE1-988C-D040D6B414F1}"/>
    <dgm:cxn modelId="{EBE8DDEB-0E6E-4A45-BCD1-2FADE3F4FCE7}" type="presOf" srcId="{B415E3A2-C638-4EBC-8D5E-5905D80158A9}" destId="{CCD1084B-EE7C-034F-9C5E-A8A810063F65}" srcOrd="0" destOrd="0" presId="urn:microsoft.com/office/officeart/2008/layout/LinedList"/>
    <dgm:cxn modelId="{CE89E147-376C-B44E-B373-48E83622E14A}" type="presParOf" srcId="{107B8A52-665D-7448-A5AB-456B23F8E65E}" destId="{1090192D-DFF1-394F-8CD7-AFDCC567706F}" srcOrd="0" destOrd="0" presId="urn:microsoft.com/office/officeart/2008/layout/LinedList"/>
    <dgm:cxn modelId="{9ABE326B-9E4D-1A49-9DC3-28B042A1063F}" type="presParOf" srcId="{107B8A52-665D-7448-A5AB-456B23F8E65E}" destId="{2338B310-D4F9-5E4F-8163-95A8E8C25A04}" srcOrd="1" destOrd="0" presId="urn:microsoft.com/office/officeart/2008/layout/LinedList"/>
    <dgm:cxn modelId="{A79FC70D-B9F7-DA4F-BF6E-C1A0C3D89700}" type="presParOf" srcId="{2338B310-D4F9-5E4F-8163-95A8E8C25A04}" destId="{CCD1084B-EE7C-034F-9C5E-A8A810063F65}" srcOrd="0" destOrd="0" presId="urn:microsoft.com/office/officeart/2008/layout/LinedList"/>
    <dgm:cxn modelId="{52FC2DD6-C717-BA4A-A466-531398E140E8}" type="presParOf" srcId="{2338B310-D4F9-5E4F-8163-95A8E8C25A04}" destId="{F5D6E04E-B539-B14C-8624-A14FD1697F9E}" srcOrd="1" destOrd="0" presId="urn:microsoft.com/office/officeart/2008/layout/LinedList"/>
    <dgm:cxn modelId="{23F67ABE-0E38-1C4D-96E7-CD2FB1C78A83}" type="presParOf" srcId="{107B8A52-665D-7448-A5AB-456B23F8E65E}" destId="{2B90AF21-19F3-E24C-A797-4814BEDBDFEA}" srcOrd="2" destOrd="0" presId="urn:microsoft.com/office/officeart/2008/layout/LinedList"/>
    <dgm:cxn modelId="{D168A7AD-38BD-8447-97DF-4706D0690B2C}" type="presParOf" srcId="{107B8A52-665D-7448-A5AB-456B23F8E65E}" destId="{76C0B017-4CC2-604B-8E82-A311E913681A}" srcOrd="3" destOrd="0" presId="urn:microsoft.com/office/officeart/2008/layout/LinedList"/>
    <dgm:cxn modelId="{530D20AB-0BC0-4F48-95CC-4199886D975B}" type="presParOf" srcId="{76C0B017-4CC2-604B-8E82-A311E913681A}" destId="{598913C9-2A75-1A4E-B899-76C126BB4496}" srcOrd="0" destOrd="0" presId="urn:microsoft.com/office/officeart/2008/layout/LinedList"/>
    <dgm:cxn modelId="{60F35D13-B5A3-434B-826F-23DDD8944177}" type="presParOf" srcId="{76C0B017-4CC2-604B-8E82-A311E913681A}" destId="{20A53686-A244-DC4A-BFE5-3081D89F9697}" srcOrd="1" destOrd="0" presId="urn:microsoft.com/office/officeart/2008/layout/LinedList"/>
    <dgm:cxn modelId="{75AB71E3-E97F-184B-8933-972603EC92F5}" type="presParOf" srcId="{107B8A52-665D-7448-A5AB-456B23F8E65E}" destId="{8E0230B7-7939-7542-A689-2977719ECCBC}" srcOrd="4" destOrd="0" presId="urn:microsoft.com/office/officeart/2008/layout/LinedList"/>
    <dgm:cxn modelId="{C1A6062C-0697-604B-80FA-15FA75F42AD3}" type="presParOf" srcId="{107B8A52-665D-7448-A5AB-456B23F8E65E}" destId="{0C89FC37-C2F7-054F-A174-59522578EA73}" srcOrd="5" destOrd="0" presId="urn:microsoft.com/office/officeart/2008/layout/LinedList"/>
    <dgm:cxn modelId="{7C065F3A-97B1-1C4E-A496-24D58907DED6}" type="presParOf" srcId="{0C89FC37-C2F7-054F-A174-59522578EA73}" destId="{EDCE891A-7251-BE4D-A8C4-22B6C1C49E02}" srcOrd="0" destOrd="0" presId="urn:microsoft.com/office/officeart/2008/layout/LinedList"/>
    <dgm:cxn modelId="{1C2275DF-9797-AC41-ACCC-31A4A1D640AB}" type="presParOf" srcId="{0C89FC37-C2F7-054F-A174-59522578EA73}" destId="{AC696FFC-EA82-5648-A4EA-771EF849852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28C62A-2A27-4B9B-BF8C-EEC15AC02881}">
      <dsp:nvSpPr>
        <dsp:cNvPr id="0" name=""/>
        <dsp:cNvSpPr/>
      </dsp:nvSpPr>
      <dsp:spPr>
        <a:xfrm>
          <a:off x="0" y="719"/>
          <a:ext cx="6588691" cy="168437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5A69ED-A6FA-42C6-8F3A-AAF6AEB341B6}">
      <dsp:nvSpPr>
        <dsp:cNvPr id="0" name=""/>
        <dsp:cNvSpPr/>
      </dsp:nvSpPr>
      <dsp:spPr>
        <a:xfrm>
          <a:off x="509522" y="379703"/>
          <a:ext cx="926404" cy="9264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77D1D6-B3BC-4CD7-9705-30999323C467}">
      <dsp:nvSpPr>
        <dsp:cNvPr id="0" name=""/>
        <dsp:cNvSpPr/>
      </dsp:nvSpPr>
      <dsp:spPr>
        <a:xfrm>
          <a:off x="1945450" y="719"/>
          <a:ext cx="4643240" cy="168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63" tIns="178263" rIns="178263" bIns="178263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Le infinite </a:t>
          </a:r>
          <a:r>
            <a:rPr lang="en-US" sz="2000" b="1" kern="1200"/>
            <a:t>configurazioni organizzative </a:t>
          </a:r>
          <a:r>
            <a:rPr lang="en-US" sz="2000" kern="1200"/>
            <a:t>sembrano portare nella direzione che non si possa veramente comprendere la loro “</a:t>
          </a:r>
          <a:r>
            <a:rPr lang="en-US" sz="2000" b="1" kern="1200"/>
            <a:t>natura intrinseca</a:t>
          </a:r>
          <a:r>
            <a:rPr lang="en-US" sz="2000" kern="1200"/>
            <a:t>”; </a:t>
          </a:r>
        </a:p>
      </dsp:txBody>
      <dsp:txXfrm>
        <a:off x="1945450" y="719"/>
        <a:ext cx="4643240" cy="1684372"/>
      </dsp:txXfrm>
    </dsp:sp>
    <dsp:sp modelId="{F8862D13-12EF-4921-B843-CA311E307260}">
      <dsp:nvSpPr>
        <dsp:cNvPr id="0" name=""/>
        <dsp:cNvSpPr/>
      </dsp:nvSpPr>
      <dsp:spPr>
        <a:xfrm>
          <a:off x="0" y="2106185"/>
          <a:ext cx="6588691" cy="168437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5EC503-EDF6-4DCC-AC39-AB9448C90E87}">
      <dsp:nvSpPr>
        <dsp:cNvPr id="0" name=""/>
        <dsp:cNvSpPr/>
      </dsp:nvSpPr>
      <dsp:spPr>
        <a:xfrm>
          <a:off x="509522" y="2485169"/>
          <a:ext cx="926404" cy="9264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142AFE-AC5A-49E6-BB55-6E554B5F9589}">
      <dsp:nvSpPr>
        <dsp:cNvPr id="0" name=""/>
        <dsp:cNvSpPr/>
      </dsp:nvSpPr>
      <dsp:spPr>
        <a:xfrm>
          <a:off x="1945450" y="2106185"/>
          <a:ext cx="4643240" cy="168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63" tIns="178263" rIns="178263" bIns="178263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Per questo si può parlare di “</a:t>
          </a:r>
          <a:r>
            <a:rPr lang="en-US" sz="2000" b="1" kern="1200"/>
            <a:t>Teorie organizzative</a:t>
          </a:r>
          <a:r>
            <a:rPr lang="en-US" sz="2000" kern="1200"/>
            <a:t>” come dei costrutti che ne definiscono </a:t>
          </a:r>
          <a:r>
            <a:rPr lang="en-GB" sz="2000" kern="1200"/>
            <a:t>le caratteristiche “teoriche”.</a:t>
          </a:r>
          <a:endParaRPr lang="en-US" sz="2000" kern="1200"/>
        </a:p>
      </dsp:txBody>
      <dsp:txXfrm>
        <a:off x="1945450" y="2106185"/>
        <a:ext cx="4643240" cy="1684372"/>
      </dsp:txXfrm>
    </dsp:sp>
    <dsp:sp modelId="{0412D8EC-EBAA-46DD-B798-303CC5247386}">
      <dsp:nvSpPr>
        <dsp:cNvPr id="0" name=""/>
        <dsp:cNvSpPr/>
      </dsp:nvSpPr>
      <dsp:spPr>
        <a:xfrm>
          <a:off x="0" y="4211650"/>
          <a:ext cx="6588691" cy="168437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2EA59A-D8BA-48A0-8BB7-43E28D572247}">
      <dsp:nvSpPr>
        <dsp:cNvPr id="0" name=""/>
        <dsp:cNvSpPr/>
      </dsp:nvSpPr>
      <dsp:spPr>
        <a:xfrm>
          <a:off x="509522" y="4590634"/>
          <a:ext cx="926404" cy="9264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9221BB-FD6C-4858-9262-85B2C4A71D47}">
      <dsp:nvSpPr>
        <dsp:cNvPr id="0" name=""/>
        <dsp:cNvSpPr/>
      </dsp:nvSpPr>
      <dsp:spPr>
        <a:xfrm>
          <a:off x="1945450" y="4211650"/>
          <a:ext cx="4643240" cy="168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63" tIns="178263" rIns="178263" bIns="178263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Non esistono “leggi” nei comportamenti umani… </a:t>
          </a:r>
          <a:endParaRPr lang="en-US" sz="2000" kern="1200"/>
        </a:p>
      </dsp:txBody>
      <dsp:txXfrm>
        <a:off x="1945450" y="4211650"/>
        <a:ext cx="4643240" cy="168437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C513FA-90BB-4982-8144-B107C40B5D99}">
      <dsp:nvSpPr>
        <dsp:cNvPr id="0" name=""/>
        <dsp:cNvSpPr/>
      </dsp:nvSpPr>
      <dsp:spPr>
        <a:xfrm>
          <a:off x="0" y="1805"/>
          <a:ext cx="105156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2525B5-D408-4FCD-8D8E-8672BC8AD7BE}">
      <dsp:nvSpPr>
        <dsp:cNvPr id="0" name=""/>
        <dsp:cNvSpPr/>
      </dsp:nvSpPr>
      <dsp:spPr>
        <a:xfrm>
          <a:off x="276881" y="207750"/>
          <a:ext cx="503420" cy="5034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E999BD-AF38-4562-8A0D-DF54558C0D63}">
      <dsp:nvSpPr>
        <dsp:cNvPr id="0" name=""/>
        <dsp:cNvSpPr/>
      </dsp:nvSpPr>
      <dsp:spPr>
        <a:xfrm>
          <a:off x="1057183" y="1805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Intensità relazioni dei soggetti nel campo</a:t>
          </a:r>
        </a:p>
      </dsp:txBody>
      <dsp:txXfrm>
        <a:off x="1057183" y="1805"/>
        <a:ext cx="9458416" cy="915310"/>
      </dsp:txXfrm>
    </dsp:sp>
    <dsp:sp modelId="{EF4BF080-30B2-4223-AF86-8E949CEE91C2}">
      <dsp:nvSpPr>
        <dsp:cNvPr id="0" name=""/>
        <dsp:cNvSpPr/>
      </dsp:nvSpPr>
      <dsp:spPr>
        <a:xfrm>
          <a:off x="0" y="1145944"/>
          <a:ext cx="105156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204F72-4EC2-4873-99F2-9DB9F65AA226}">
      <dsp:nvSpPr>
        <dsp:cNvPr id="0" name=""/>
        <dsp:cNvSpPr/>
      </dsp:nvSpPr>
      <dsp:spPr>
        <a:xfrm>
          <a:off x="276881" y="1351889"/>
          <a:ext cx="503420" cy="5034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42B758-86C1-4940-A591-1F567DA9ADE5}">
      <dsp:nvSpPr>
        <dsp:cNvPr id="0" name=""/>
        <dsp:cNvSpPr/>
      </dsp:nvSpPr>
      <dsp:spPr>
        <a:xfrm>
          <a:off x="1057183" y="1145944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P</a:t>
          </a:r>
          <a:r>
            <a:rPr lang="en-US" sz="2200" kern="1200"/>
            <a:t>resenza di strutture interorganizzative</a:t>
          </a:r>
        </a:p>
      </dsp:txBody>
      <dsp:txXfrm>
        <a:off x="1057183" y="1145944"/>
        <a:ext cx="9458416" cy="915310"/>
      </dsp:txXfrm>
    </dsp:sp>
    <dsp:sp modelId="{C3360924-63DE-46AC-A2DB-950E7BCA51EC}">
      <dsp:nvSpPr>
        <dsp:cNvPr id="0" name=""/>
        <dsp:cNvSpPr/>
      </dsp:nvSpPr>
      <dsp:spPr>
        <a:xfrm>
          <a:off x="0" y="2290082"/>
          <a:ext cx="105156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93B26A-C336-4E33-AE51-87D5A4F678FA}">
      <dsp:nvSpPr>
        <dsp:cNvPr id="0" name=""/>
        <dsp:cNvSpPr/>
      </dsp:nvSpPr>
      <dsp:spPr>
        <a:xfrm>
          <a:off x="276881" y="2496027"/>
          <a:ext cx="503420" cy="5034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E3D122-A534-42AE-9F4A-7ED1D8276C69}">
      <dsp:nvSpPr>
        <dsp:cNvPr id="0" name=""/>
        <dsp:cNvSpPr/>
      </dsp:nvSpPr>
      <dsp:spPr>
        <a:xfrm>
          <a:off x="1057183" y="2290082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A</a:t>
          </a:r>
          <a:r>
            <a:rPr lang="en-US" sz="2200" kern="1200"/>
            <a:t>umento informazioni da gestire per operare nel campo</a:t>
          </a:r>
        </a:p>
      </dsp:txBody>
      <dsp:txXfrm>
        <a:off x="1057183" y="2290082"/>
        <a:ext cx="9458416" cy="915310"/>
      </dsp:txXfrm>
    </dsp:sp>
    <dsp:sp modelId="{23104016-8E77-45BD-8C0C-6FCA89262D43}">
      <dsp:nvSpPr>
        <dsp:cNvPr id="0" name=""/>
        <dsp:cNvSpPr/>
      </dsp:nvSpPr>
      <dsp:spPr>
        <a:xfrm>
          <a:off x="0" y="3434221"/>
          <a:ext cx="105156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9FDAF9-471B-4559-95F8-9287861A2DA3}">
      <dsp:nvSpPr>
        <dsp:cNvPr id="0" name=""/>
        <dsp:cNvSpPr/>
      </dsp:nvSpPr>
      <dsp:spPr>
        <a:xfrm>
          <a:off x="276881" y="3640166"/>
          <a:ext cx="503420" cy="50342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919F8A-D16C-461A-B2D4-DFF03F8A841A}">
      <dsp:nvSpPr>
        <dsp:cNvPr id="0" name=""/>
        <dsp:cNvSpPr/>
      </dsp:nvSpPr>
      <dsp:spPr>
        <a:xfrm>
          <a:off x="1057183" y="3434221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C</a:t>
          </a:r>
          <a:r>
            <a:rPr lang="en-US" sz="2200" kern="1200"/>
            <a:t>onsapevolezza della reciprocità</a:t>
          </a:r>
        </a:p>
      </dsp:txBody>
      <dsp:txXfrm>
        <a:off x="1057183" y="3434221"/>
        <a:ext cx="9458416" cy="91531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FDE3CD-F1C3-F546-8365-72D852188DEE}">
      <dsp:nvSpPr>
        <dsp:cNvPr id="0" name=""/>
        <dsp:cNvSpPr/>
      </dsp:nvSpPr>
      <dsp:spPr>
        <a:xfrm>
          <a:off x="0" y="27549"/>
          <a:ext cx="6586489" cy="115127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800" kern="1200"/>
            <a:t>C</a:t>
          </a:r>
          <a:r>
            <a:rPr lang="en-US" sz="4800" kern="1200"/>
            <a:t>oercitivo</a:t>
          </a:r>
        </a:p>
      </dsp:txBody>
      <dsp:txXfrm>
        <a:off x="56201" y="83750"/>
        <a:ext cx="6474087" cy="1038877"/>
      </dsp:txXfrm>
    </dsp:sp>
    <dsp:sp modelId="{1F3E6029-604B-DF41-9E29-BFF5D40BC42A}">
      <dsp:nvSpPr>
        <dsp:cNvPr id="0" name=""/>
        <dsp:cNvSpPr/>
      </dsp:nvSpPr>
      <dsp:spPr>
        <a:xfrm>
          <a:off x="0" y="1317069"/>
          <a:ext cx="6586489" cy="1151279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Mimetico</a:t>
          </a:r>
        </a:p>
      </dsp:txBody>
      <dsp:txXfrm>
        <a:off x="56201" y="1373270"/>
        <a:ext cx="6474087" cy="1038877"/>
      </dsp:txXfrm>
    </dsp:sp>
    <dsp:sp modelId="{ED9DDEBB-113F-D24D-9FE3-D49753EB2A2C}">
      <dsp:nvSpPr>
        <dsp:cNvPr id="0" name=""/>
        <dsp:cNvSpPr/>
      </dsp:nvSpPr>
      <dsp:spPr>
        <a:xfrm>
          <a:off x="0" y="2606589"/>
          <a:ext cx="6586489" cy="1151279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Normativo</a:t>
          </a:r>
        </a:p>
      </dsp:txBody>
      <dsp:txXfrm>
        <a:off x="56201" y="2662790"/>
        <a:ext cx="6474087" cy="103887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DEA218-11E2-3947-B4CB-85E66522D149}">
      <dsp:nvSpPr>
        <dsp:cNvPr id="0" name=""/>
        <dsp:cNvSpPr/>
      </dsp:nvSpPr>
      <dsp:spPr>
        <a:xfrm>
          <a:off x="0" y="27549"/>
          <a:ext cx="6586489" cy="115127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Ambientale</a:t>
          </a:r>
        </a:p>
      </dsp:txBody>
      <dsp:txXfrm>
        <a:off x="56201" y="83750"/>
        <a:ext cx="6474087" cy="1038877"/>
      </dsp:txXfrm>
    </dsp:sp>
    <dsp:sp modelId="{B241681A-DDAE-D34E-AE0E-62183A9A2502}">
      <dsp:nvSpPr>
        <dsp:cNvPr id="0" name=""/>
        <dsp:cNvSpPr/>
      </dsp:nvSpPr>
      <dsp:spPr>
        <a:xfrm>
          <a:off x="0" y="1317069"/>
          <a:ext cx="6586489" cy="1151279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800" kern="1200"/>
            <a:t>D</a:t>
          </a:r>
          <a:r>
            <a:rPr lang="en-US" sz="4800" kern="1200"/>
            <a:t>ell’effetto</a:t>
          </a:r>
        </a:p>
      </dsp:txBody>
      <dsp:txXfrm>
        <a:off x="56201" y="1373270"/>
        <a:ext cx="6474087" cy="1038877"/>
      </dsp:txXfrm>
    </dsp:sp>
    <dsp:sp modelId="{32ED2042-8CDD-334F-ACA2-AB2E5BEF6390}">
      <dsp:nvSpPr>
        <dsp:cNvPr id="0" name=""/>
        <dsp:cNvSpPr/>
      </dsp:nvSpPr>
      <dsp:spPr>
        <a:xfrm>
          <a:off x="0" y="2606589"/>
          <a:ext cx="6586489" cy="1151279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800" kern="1200"/>
            <a:t>D</a:t>
          </a:r>
          <a:r>
            <a:rPr lang="en-US" sz="4800" kern="1200"/>
            <a:t>ella risposta</a:t>
          </a:r>
        </a:p>
      </dsp:txBody>
      <dsp:txXfrm>
        <a:off x="56201" y="2662790"/>
        <a:ext cx="6474087" cy="103887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6D07D4-3AE0-C44E-B79F-6B057C7CD1C2}">
      <dsp:nvSpPr>
        <dsp:cNvPr id="0" name=""/>
        <dsp:cNvSpPr/>
      </dsp:nvSpPr>
      <dsp:spPr>
        <a:xfrm>
          <a:off x="4577818" y="-104811"/>
          <a:ext cx="2134592" cy="185943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Attivazione</a:t>
          </a:r>
          <a:endParaRPr lang="en-GB" sz="1800" kern="1200" dirty="0"/>
        </a:p>
      </dsp:txBody>
      <dsp:txXfrm>
        <a:off x="4890422" y="167497"/>
        <a:ext cx="1509384" cy="1314821"/>
      </dsp:txXfrm>
    </dsp:sp>
    <dsp:sp modelId="{F480805E-6868-7D44-BAB9-64CDF6E98ADB}">
      <dsp:nvSpPr>
        <dsp:cNvPr id="0" name=""/>
        <dsp:cNvSpPr/>
      </dsp:nvSpPr>
      <dsp:spPr>
        <a:xfrm rot="1261060">
          <a:off x="6701833" y="1032914"/>
          <a:ext cx="226397" cy="4829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6704092" y="1117332"/>
        <a:ext cx="158478" cy="289795"/>
      </dsp:txXfrm>
    </dsp:sp>
    <dsp:sp modelId="{21EC6D1C-1A7A-5348-B8B3-6EA6230676E0}">
      <dsp:nvSpPr>
        <dsp:cNvPr id="0" name=""/>
        <dsp:cNvSpPr/>
      </dsp:nvSpPr>
      <dsp:spPr>
        <a:xfrm>
          <a:off x="6821377" y="1029614"/>
          <a:ext cx="2437724" cy="14310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Definizione</a:t>
          </a:r>
          <a:r>
            <a:rPr lang="en-GB" sz="1800" kern="1200" dirty="0"/>
            <a:t> </a:t>
          </a:r>
          <a:r>
            <a:rPr lang="en-GB" sz="1800" kern="1200" dirty="0" err="1"/>
            <a:t>degii</a:t>
          </a:r>
          <a:r>
            <a:rPr lang="en-GB" sz="1800" kern="1200" dirty="0"/>
            <a:t> </a:t>
          </a:r>
          <a:r>
            <a:rPr lang="en-GB" sz="1800" kern="1200" dirty="0" err="1"/>
            <a:t>attori</a:t>
          </a:r>
          <a:endParaRPr lang="en-GB" sz="1800" kern="1200" dirty="0"/>
        </a:p>
      </dsp:txBody>
      <dsp:txXfrm>
        <a:off x="7178373" y="1239192"/>
        <a:ext cx="1723732" cy="1011929"/>
      </dsp:txXfrm>
    </dsp:sp>
    <dsp:sp modelId="{245FD394-1E1E-B446-801A-CD3485EB5CEC}">
      <dsp:nvSpPr>
        <dsp:cNvPr id="0" name=""/>
        <dsp:cNvSpPr/>
      </dsp:nvSpPr>
      <dsp:spPr>
        <a:xfrm rot="5343588">
          <a:off x="7877383" y="2548568"/>
          <a:ext cx="360008" cy="4829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7930498" y="2591172"/>
        <a:ext cx="252006" cy="289795"/>
      </dsp:txXfrm>
    </dsp:sp>
    <dsp:sp modelId="{C1CE28EF-51E7-EA4B-8EA5-80D9AC9A850C}">
      <dsp:nvSpPr>
        <dsp:cNvPr id="0" name=""/>
        <dsp:cNvSpPr/>
      </dsp:nvSpPr>
      <dsp:spPr>
        <a:xfrm>
          <a:off x="6852001" y="3139804"/>
          <a:ext cx="2445739" cy="14310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Comunicazione</a:t>
          </a:r>
          <a:endParaRPr lang="en-GB" sz="1800" kern="1200" dirty="0"/>
        </a:p>
      </dsp:txBody>
      <dsp:txXfrm>
        <a:off x="7210171" y="3349382"/>
        <a:ext cx="1729399" cy="1011929"/>
      </dsp:txXfrm>
    </dsp:sp>
    <dsp:sp modelId="{BCF2377B-1306-474E-83DA-87EC722D1E55}">
      <dsp:nvSpPr>
        <dsp:cNvPr id="0" name=""/>
        <dsp:cNvSpPr/>
      </dsp:nvSpPr>
      <dsp:spPr>
        <a:xfrm rot="6979059">
          <a:off x="7570795" y="4449811"/>
          <a:ext cx="181195" cy="4829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 rot="10800000">
        <a:off x="7610024" y="4522047"/>
        <a:ext cx="126837" cy="289795"/>
      </dsp:txXfrm>
    </dsp:sp>
    <dsp:sp modelId="{63706ECE-0CB9-874D-96F7-E4EE31C2F69D}">
      <dsp:nvSpPr>
        <dsp:cNvPr id="0" name=""/>
        <dsp:cNvSpPr/>
      </dsp:nvSpPr>
      <dsp:spPr>
        <a:xfrm>
          <a:off x="6004869" y="4821571"/>
          <a:ext cx="2476349" cy="1431085"/>
        </a:xfrm>
        <a:prstGeom prst="ellips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Analisi</a:t>
          </a:r>
          <a:endParaRPr lang="en-GB" sz="18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6367522" y="5031149"/>
        <a:ext cx="1751043" cy="1011929"/>
      </dsp:txXfrm>
    </dsp:sp>
    <dsp:sp modelId="{CF3AC334-8451-074D-92F0-8CEB2B5472D4}">
      <dsp:nvSpPr>
        <dsp:cNvPr id="0" name=""/>
        <dsp:cNvSpPr/>
      </dsp:nvSpPr>
      <dsp:spPr>
        <a:xfrm rot="10800000">
          <a:off x="5761126" y="5295618"/>
          <a:ext cx="172245" cy="4829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 rot="10800000">
        <a:off x="5812799" y="5392216"/>
        <a:ext cx="120572" cy="289795"/>
      </dsp:txXfrm>
    </dsp:sp>
    <dsp:sp modelId="{7F138D7A-CD21-EC4A-80EC-163AE8FB1F29}">
      <dsp:nvSpPr>
        <dsp:cNvPr id="0" name=""/>
        <dsp:cNvSpPr/>
      </dsp:nvSpPr>
      <dsp:spPr>
        <a:xfrm>
          <a:off x="3245946" y="4821571"/>
          <a:ext cx="2433932" cy="14310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Progettazione</a:t>
          </a:r>
          <a:endParaRPr lang="en-GB" sz="1800" kern="1200" dirty="0"/>
        </a:p>
      </dsp:txBody>
      <dsp:txXfrm>
        <a:off x="3602387" y="5031149"/>
        <a:ext cx="1721050" cy="1011929"/>
      </dsp:txXfrm>
    </dsp:sp>
    <dsp:sp modelId="{63C18227-63BF-3940-9856-0294AA8EF14C}">
      <dsp:nvSpPr>
        <dsp:cNvPr id="0" name=""/>
        <dsp:cNvSpPr/>
      </dsp:nvSpPr>
      <dsp:spPr>
        <a:xfrm rot="14040593">
          <a:off x="3736768" y="4460468"/>
          <a:ext cx="239184" cy="4829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 rot="10800000">
        <a:off x="3793729" y="4586095"/>
        <a:ext cx="167429" cy="289795"/>
      </dsp:txXfrm>
    </dsp:sp>
    <dsp:sp modelId="{C5DACA3D-3679-0A41-B82A-AB098DA598AE}">
      <dsp:nvSpPr>
        <dsp:cNvPr id="0" name=""/>
        <dsp:cNvSpPr/>
      </dsp:nvSpPr>
      <dsp:spPr>
        <a:xfrm>
          <a:off x="2018331" y="3139804"/>
          <a:ext cx="2446297" cy="14310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Change management</a:t>
          </a:r>
        </a:p>
      </dsp:txBody>
      <dsp:txXfrm>
        <a:off x="2376583" y="3349382"/>
        <a:ext cx="1729793" cy="1011929"/>
      </dsp:txXfrm>
    </dsp:sp>
    <dsp:sp modelId="{D8490770-35C0-1944-AB7C-6D8C6A6E74BB}">
      <dsp:nvSpPr>
        <dsp:cNvPr id="0" name=""/>
        <dsp:cNvSpPr/>
      </dsp:nvSpPr>
      <dsp:spPr>
        <a:xfrm rot="16463759">
          <a:off x="3131977" y="2549964"/>
          <a:ext cx="382579" cy="4829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3184965" y="2703780"/>
        <a:ext cx="267805" cy="289795"/>
      </dsp:txXfrm>
    </dsp:sp>
    <dsp:sp modelId="{1D5B7A0F-483E-B742-ABBD-81816F6722F1}">
      <dsp:nvSpPr>
        <dsp:cNvPr id="0" name=""/>
        <dsp:cNvSpPr/>
      </dsp:nvSpPr>
      <dsp:spPr>
        <a:xfrm>
          <a:off x="2182276" y="990438"/>
          <a:ext cx="2448873" cy="14310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Verifica</a:t>
          </a:r>
          <a:r>
            <a:rPr lang="en-GB" sz="1800" kern="1200" dirty="0"/>
            <a:t> e </a:t>
          </a:r>
          <a:r>
            <a:rPr lang="en-GB" sz="1800" kern="1200" dirty="0" err="1"/>
            <a:t>valutazione</a:t>
          </a:r>
          <a:endParaRPr lang="en-GB" sz="1800" kern="1200" dirty="0"/>
        </a:p>
      </dsp:txBody>
      <dsp:txXfrm>
        <a:off x="2540905" y="1200016"/>
        <a:ext cx="1731615" cy="1011929"/>
      </dsp:txXfrm>
    </dsp:sp>
    <dsp:sp modelId="{9955E98E-36A8-BA42-9FA8-CE4ABFC23D14}">
      <dsp:nvSpPr>
        <dsp:cNvPr id="0" name=""/>
        <dsp:cNvSpPr/>
      </dsp:nvSpPr>
      <dsp:spPr>
        <a:xfrm rot="20310872">
          <a:off x="4472364" y="1016974"/>
          <a:ext cx="142531" cy="4829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4473850" y="1121403"/>
        <a:ext cx="99772" cy="28979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4B8172-A417-5943-B122-F3E8F23CB611}">
      <dsp:nvSpPr>
        <dsp:cNvPr id="0" name=""/>
        <dsp:cNvSpPr/>
      </dsp:nvSpPr>
      <dsp:spPr>
        <a:xfrm>
          <a:off x="2395856" y="0"/>
          <a:ext cx="5455068" cy="5455068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7AF015-8A64-3448-95C2-9346B0062A36}">
      <dsp:nvSpPr>
        <dsp:cNvPr id="0" name=""/>
        <dsp:cNvSpPr/>
      </dsp:nvSpPr>
      <dsp:spPr>
        <a:xfrm>
          <a:off x="5123390" y="548436"/>
          <a:ext cx="3545794" cy="129131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400" kern="1200" dirty="0"/>
            <a:t>Macro</a:t>
          </a:r>
        </a:p>
      </dsp:txBody>
      <dsp:txXfrm>
        <a:off x="5186427" y="611473"/>
        <a:ext cx="3419720" cy="1165242"/>
      </dsp:txXfrm>
    </dsp:sp>
    <dsp:sp modelId="{ACF76CE7-D0B0-3F47-A1F4-EB8ABBC22306}">
      <dsp:nvSpPr>
        <dsp:cNvPr id="0" name=""/>
        <dsp:cNvSpPr/>
      </dsp:nvSpPr>
      <dsp:spPr>
        <a:xfrm>
          <a:off x="5123390" y="2001168"/>
          <a:ext cx="3545794" cy="129131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400" kern="1200" dirty="0" err="1"/>
            <a:t>Meso</a:t>
          </a:r>
          <a:endParaRPr lang="en-GB" sz="5400" kern="1200" dirty="0"/>
        </a:p>
      </dsp:txBody>
      <dsp:txXfrm>
        <a:off x="5186427" y="2064205"/>
        <a:ext cx="3419720" cy="1165242"/>
      </dsp:txXfrm>
    </dsp:sp>
    <dsp:sp modelId="{7F9C200A-F1FF-7241-8EB6-3A999FD71702}">
      <dsp:nvSpPr>
        <dsp:cNvPr id="0" name=""/>
        <dsp:cNvSpPr/>
      </dsp:nvSpPr>
      <dsp:spPr>
        <a:xfrm>
          <a:off x="5123390" y="3453899"/>
          <a:ext cx="3545794" cy="129131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400" kern="1200" dirty="0"/>
            <a:t>Micro</a:t>
          </a:r>
        </a:p>
      </dsp:txBody>
      <dsp:txXfrm>
        <a:off x="5186427" y="3516936"/>
        <a:ext cx="3419720" cy="116524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311E7F-1054-1549-B5F4-54934583F1E8}">
      <dsp:nvSpPr>
        <dsp:cNvPr id="0" name=""/>
        <dsp:cNvSpPr/>
      </dsp:nvSpPr>
      <dsp:spPr>
        <a:xfrm>
          <a:off x="6342983" y="42058"/>
          <a:ext cx="1485082" cy="1485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altLang="en-IT" sz="28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rPr>
            <a:t>Variabili</a:t>
          </a:r>
        </a:p>
      </dsp:txBody>
      <dsp:txXfrm>
        <a:off x="6342983" y="42058"/>
        <a:ext cx="1485082" cy="1485082"/>
      </dsp:txXfrm>
    </dsp:sp>
    <dsp:sp modelId="{6403ACEF-AC08-654C-9158-B45889DB1597}">
      <dsp:nvSpPr>
        <dsp:cNvPr id="0" name=""/>
        <dsp:cNvSpPr/>
      </dsp:nvSpPr>
      <dsp:spPr>
        <a:xfrm>
          <a:off x="2846240" y="-1300"/>
          <a:ext cx="5572146" cy="5572146"/>
        </a:xfrm>
        <a:prstGeom prst="circularArrow">
          <a:avLst>
            <a:gd name="adj1" fmla="val 5197"/>
            <a:gd name="adj2" fmla="val 335692"/>
            <a:gd name="adj3" fmla="val 21294144"/>
            <a:gd name="adj4" fmla="val 19765449"/>
            <a:gd name="adj5" fmla="val 606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B8CBD7-2266-9742-B7A5-E59FF7599A4B}">
      <dsp:nvSpPr>
        <dsp:cNvPr id="0" name=""/>
        <dsp:cNvSpPr/>
      </dsp:nvSpPr>
      <dsp:spPr>
        <a:xfrm>
          <a:off x="7241116" y="2806229"/>
          <a:ext cx="1485082" cy="1485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altLang="en-IT" sz="28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rPr>
            <a:t>Indici</a:t>
          </a:r>
        </a:p>
      </dsp:txBody>
      <dsp:txXfrm>
        <a:off x="7241116" y="2806229"/>
        <a:ext cx="1485082" cy="1485082"/>
      </dsp:txXfrm>
    </dsp:sp>
    <dsp:sp modelId="{942563AE-A9E2-884D-87F9-2FA3785E2040}">
      <dsp:nvSpPr>
        <dsp:cNvPr id="0" name=""/>
        <dsp:cNvSpPr/>
      </dsp:nvSpPr>
      <dsp:spPr>
        <a:xfrm>
          <a:off x="2846240" y="-1300"/>
          <a:ext cx="5572146" cy="5572146"/>
        </a:xfrm>
        <a:prstGeom prst="circularArrow">
          <a:avLst>
            <a:gd name="adj1" fmla="val 5197"/>
            <a:gd name="adj2" fmla="val 335692"/>
            <a:gd name="adj3" fmla="val 4015633"/>
            <a:gd name="adj4" fmla="val 2252574"/>
            <a:gd name="adj5" fmla="val 606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41F64D-845E-E647-87F1-E8EC9568A823}">
      <dsp:nvSpPr>
        <dsp:cNvPr id="0" name=""/>
        <dsp:cNvSpPr/>
      </dsp:nvSpPr>
      <dsp:spPr>
        <a:xfrm>
          <a:off x="4889772" y="4514580"/>
          <a:ext cx="1485082" cy="1485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altLang="en-IT" sz="28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rPr>
            <a:t>Teoria</a:t>
          </a:r>
        </a:p>
      </dsp:txBody>
      <dsp:txXfrm>
        <a:off x="4889772" y="4514580"/>
        <a:ext cx="1485082" cy="1485082"/>
      </dsp:txXfrm>
    </dsp:sp>
    <dsp:sp modelId="{10A41F18-01A7-6C47-9E0B-C0255786E33B}">
      <dsp:nvSpPr>
        <dsp:cNvPr id="0" name=""/>
        <dsp:cNvSpPr/>
      </dsp:nvSpPr>
      <dsp:spPr>
        <a:xfrm>
          <a:off x="2846240" y="-1300"/>
          <a:ext cx="5572146" cy="5572146"/>
        </a:xfrm>
        <a:prstGeom prst="circularArrow">
          <a:avLst>
            <a:gd name="adj1" fmla="val 5197"/>
            <a:gd name="adj2" fmla="val 335692"/>
            <a:gd name="adj3" fmla="val 8211734"/>
            <a:gd name="adj4" fmla="val 6448676"/>
            <a:gd name="adj5" fmla="val 606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03DA26-CB3A-D14E-B824-3E694EACEFD9}">
      <dsp:nvSpPr>
        <dsp:cNvPr id="0" name=""/>
        <dsp:cNvSpPr/>
      </dsp:nvSpPr>
      <dsp:spPr>
        <a:xfrm>
          <a:off x="2538428" y="2806229"/>
          <a:ext cx="1485082" cy="1485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altLang="en-IT" sz="28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rPr>
            <a:t>Concetti</a:t>
          </a:r>
        </a:p>
      </dsp:txBody>
      <dsp:txXfrm>
        <a:off x="2538428" y="2806229"/>
        <a:ext cx="1485082" cy="1485082"/>
      </dsp:txXfrm>
    </dsp:sp>
    <dsp:sp modelId="{6FF85ED6-4115-F64B-BEF6-4FBFAB73EE27}">
      <dsp:nvSpPr>
        <dsp:cNvPr id="0" name=""/>
        <dsp:cNvSpPr/>
      </dsp:nvSpPr>
      <dsp:spPr>
        <a:xfrm>
          <a:off x="2846240" y="-1300"/>
          <a:ext cx="5572146" cy="5572146"/>
        </a:xfrm>
        <a:prstGeom prst="circularArrow">
          <a:avLst>
            <a:gd name="adj1" fmla="val 5197"/>
            <a:gd name="adj2" fmla="val 335692"/>
            <a:gd name="adj3" fmla="val 12298860"/>
            <a:gd name="adj4" fmla="val 10770165"/>
            <a:gd name="adj5" fmla="val 606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0930D2-AA83-AB4B-9803-6A005BFDD520}">
      <dsp:nvSpPr>
        <dsp:cNvPr id="0" name=""/>
        <dsp:cNvSpPr/>
      </dsp:nvSpPr>
      <dsp:spPr>
        <a:xfrm>
          <a:off x="3436561" y="42058"/>
          <a:ext cx="1485082" cy="1485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it-IT" altLang="en-IT" sz="28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rPr>
            <a:t>Indicatori</a:t>
          </a:r>
        </a:p>
      </dsp:txBody>
      <dsp:txXfrm>
        <a:off x="3436561" y="42058"/>
        <a:ext cx="1485082" cy="1485082"/>
      </dsp:txXfrm>
    </dsp:sp>
    <dsp:sp modelId="{4C0AE456-4270-C943-8ED0-48A5C0E29532}">
      <dsp:nvSpPr>
        <dsp:cNvPr id="0" name=""/>
        <dsp:cNvSpPr/>
      </dsp:nvSpPr>
      <dsp:spPr>
        <a:xfrm>
          <a:off x="2846240" y="-1300"/>
          <a:ext cx="5572146" cy="5572146"/>
        </a:xfrm>
        <a:prstGeom prst="circularArrow">
          <a:avLst>
            <a:gd name="adj1" fmla="val 5197"/>
            <a:gd name="adj2" fmla="val 335692"/>
            <a:gd name="adj3" fmla="val 16866618"/>
            <a:gd name="adj4" fmla="val 15197690"/>
            <a:gd name="adj5" fmla="val 606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30866C-2D6F-4E6F-B38F-28575DA575E5}">
      <dsp:nvSpPr>
        <dsp:cNvPr id="0" name=""/>
        <dsp:cNvSpPr/>
      </dsp:nvSpPr>
      <dsp:spPr>
        <a:xfrm>
          <a:off x="0" y="531"/>
          <a:ext cx="10515600" cy="12429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3FE6CC-27CB-4E83-B664-0603DE23212E}">
      <dsp:nvSpPr>
        <dsp:cNvPr id="0" name=""/>
        <dsp:cNvSpPr/>
      </dsp:nvSpPr>
      <dsp:spPr>
        <a:xfrm>
          <a:off x="375988" y="280191"/>
          <a:ext cx="683614" cy="6836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36C88D-5948-4C46-8759-723C3C86FB08}">
      <dsp:nvSpPr>
        <dsp:cNvPr id="0" name=""/>
        <dsp:cNvSpPr/>
      </dsp:nvSpPr>
      <dsp:spPr>
        <a:xfrm>
          <a:off x="1435590" y="53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Una </a:t>
          </a:r>
          <a:r>
            <a:rPr lang="en-US" sz="2100" kern="1200" dirty="0" err="1"/>
            <a:t>spiegazione</a:t>
          </a:r>
          <a:r>
            <a:rPr lang="en-US" sz="2100" kern="1200" dirty="0"/>
            <a:t> “</a:t>
          </a:r>
          <a:r>
            <a:rPr lang="en-US" sz="2100" kern="1200" dirty="0" err="1"/>
            <a:t>documentata</a:t>
          </a:r>
          <a:r>
            <a:rPr lang="en-US" sz="2100" kern="1200" dirty="0"/>
            <a:t>” per set di </a:t>
          </a:r>
          <a:r>
            <a:rPr lang="en-US" sz="2100" kern="1200" dirty="0" err="1"/>
            <a:t>osservazioni</a:t>
          </a:r>
          <a:r>
            <a:rPr lang="en-US" sz="2100" kern="1200" dirty="0"/>
            <a:t> o </a:t>
          </a:r>
          <a:r>
            <a:rPr lang="en-US" sz="2100" kern="1200" dirty="0" err="1"/>
            <a:t>risultati</a:t>
          </a:r>
          <a:r>
            <a:rPr lang="en-US" sz="2100" kern="1200" dirty="0"/>
            <a:t> </a:t>
          </a:r>
          <a:r>
            <a:rPr lang="en-US" sz="2100" kern="1200" dirty="0" err="1"/>
            <a:t>sperimentali</a:t>
          </a:r>
          <a:r>
            <a:rPr lang="en-US" sz="2100" kern="1200" dirty="0"/>
            <a:t> (“</a:t>
          </a:r>
          <a:r>
            <a:rPr lang="en-US" sz="2100" kern="1200" dirty="0" err="1"/>
            <a:t>cosa</a:t>
          </a:r>
          <a:r>
            <a:rPr lang="en-US" sz="2100" kern="1200" dirty="0"/>
            <a:t>” </a:t>
          </a:r>
          <a:r>
            <a:rPr lang="en-US" sz="2100" kern="1200" dirty="0" err="1"/>
            <a:t>definiamo</a:t>
          </a:r>
          <a:r>
            <a:rPr lang="en-US" sz="2100" kern="1200" dirty="0"/>
            <a:t> come </a:t>
          </a:r>
          <a:r>
            <a:rPr lang="en-US" sz="2100" kern="1200" dirty="0" err="1"/>
            <a:t>organizzazione</a:t>
          </a:r>
          <a:r>
            <a:rPr lang="en-US" sz="2100" kern="1200" dirty="0"/>
            <a:t>)</a:t>
          </a:r>
        </a:p>
      </dsp:txBody>
      <dsp:txXfrm>
        <a:off x="1435590" y="531"/>
        <a:ext cx="9080009" cy="1242935"/>
      </dsp:txXfrm>
    </dsp:sp>
    <dsp:sp modelId="{8026E6D0-20C5-4918-B91D-27C5A7D8B860}">
      <dsp:nvSpPr>
        <dsp:cNvPr id="0" name=""/>
        <dsp:cNvSpPr/>
      </dsp:nvSpPr>
      <dsp:spPr>
        <a:xfrm>
          <a:off x="0" y="1554201"/>
          <a:ext cx="10515600" cy="12429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CE1C01-C3C2-4B5A-988E-047A3B1CAC8C}">
      <dsp:nvSpPr>
        <dsp:cNvPr id="0" name=""/>
        <dsp:cNvSpPr/>
      </dsp:nvSpPr>
      <dsp:spPr>
        <a:xfrm>
          <a:off x="375988" y="1833861"/>
          <a:ext cx="683614" cy="6836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E64A21-5510-4FC2-85EF-D409324DBA7B}">
      <dsp:nvSpPr>
        <dsp:cNvPr id="0" name=""/>
        <dsp:cNvSpPr/>
      </dsp:nvSpPr>
      <dsp:spPr>
        <a:xfrm>
          <a:off x="1435590" y="155420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Pensare</a:t>
          </a:r>
          <a:r>
            <a:rPr lang="en-US" sz="2100" kern="1200" dirty="0"/>
            <a:t> a come </a:t>
          </a:r>
          <a:r>
            <a:rPr lang="en-US" sz="2100" kern="1200" dirty="0" err="1"/>
            <a:t>si</a:t>
          </a:r>
          <a:r>
            <a:rPr lang="en-US" sz="2100" kern="1200" dirty="0"/>
            <a:t> </a:t>
          </a:r>
          <a:r>
            <a:rPr lang="en-US" sz="2100" kern="1200" dirty="0" err="1"/>
            <a:t>possa</a:t>
          </a:r>
          <a:r>
            <a:rPr lang="en-US" sz="2100" kern="1200" dirty="0"/>
            <a:t> </a:t>
          </a:r>
          <a:r>
            <a:rPr lang="en-US" sz="2100" kern="1200" dirty="0" err="1"/>
            <a:t>trovare</a:t>
          </a:r>
          <a:r>
            <a:rPr lang="en-US" sz="2100" kern="1200" dirty="0"/>
            <a:t> </a:t>
          </a:r>
          <a:r>
            <a:rPr lang="en-US" sz="2100" kern="1200" dirty="0" err="1"/>
            <a:t>causalità</a:t>
          </a:r>
          <a:r>
            <a:rPr lang="en-US" sz="2100" kern="1200" dirty="0"/>
            <a:t> per </a:t>
          </a:r>
          <a:r>
            <a:rPr lang="en-US" sz="2100" kern="1200" dirty="0" err="1"/>
            <a:t>i</a:t>
          </a:r>
          <a:r>
            <a:rPr lang="en-US" sz="2100" kern="1200" dirty="0"/>
            <a:t> </a:t>
          </a:r>
          <a:r>
            <a:rPr lang="en-US" sz="2100" kern="1200" dirty="0" err="1"/>
            <a:t>dati</a:t>
          </a:r>
          <a:r>
            <a:rPr lang="en-US" sz="2100" kern="1200" dirty="0"/>
            <a:t> </a:t>
          </a:r>
          <a:r>
            <a:rPr lang="en-US" sz="2100" kern="1200" dirty="0" err="1"/>
            <a:t>osservati</a:t>
          </a:r>
          <a:r>
            <a:rPr lang="en-US" sz="2100" kern="1200" dirty="0"/>
            <a:t> (</a:t>
          </a:r>
          <a:r>
            <a:rPr lang="en-US" sz="2100" kern="1200" dirty="0" err="1"/>
            <a:t>perchè</a:t>
          </a:r>
          <a:r>
            <a:rPr lang="en-US" sz="2100" kern="1200" dirty="0"/>
            <a:t> </a:t>
          </a:r>
          <a:r>
            <a:rPr lang="en-US" sz="2100" kern="1200" dirty="0" err="1"/>
            <a:t>osserviamo</a:t>
          </a:r>
          <a:r>
            <a:rPr lang="en-US" sz="2100" kern="1200" dirty="0"/>
            <a:t> </a:t>
          </a:r>
          <a:r>
            <a:rPr lang="en-US" sz="2100" kern="1200" dirty="0" err="1"/>
            <a:t>queste</a:t>
          </a:r>
          <a:r>
            <a:rPr lang="en-US" sz="2100" kern="1200" dirty="0"/>
            <a:t> </a:t>
          </a:r>
          <a:r>
            <a:rPr lang="en-US" sz="2100" kern="1200" dirty="0" err="1"/>
            <a:t>dimensioni</a:t>
          </a:r>
          <a:r>
            <a:rPr lang="en-US" sz="2100" kern="1200" dirty="0"/>
            <a:t>? Cosa ci </a:t>
          </a:r>
          <a:r>
            <a:rPr lang="en-US" sz="2100" kern="1200" dirty="0" err="1"/>
            <a:t>dicono</a:t>
          </a:r>
          <a:r>
            <a:rPr lang="en-US" sz="2100" kern="1200" dirty="0"/>
            <a:t>?)</a:t>
          </a:r>
        </a:p>
      </dsp:txBody>
      <dsp:txXfrm>
        <a:off x="1435590" y="1554201"/>
        <a:ext cx="9080009" cy="1242935"/>
      </dsp:txXfrm>
    </dsp:sp>
    <dsp:sp modelId="{355703AC-91E7-4A71-A25E-FE74D4489425}">
      <dsp:nvSpPr>
        <dsp:cNvPr id="0" name=""/>
        <dsp:cNvSpPr/>
      </dsp:nvSpPr>
      <dsp:spPr>
        <a:xfrm>
          <a:off x="0" y="3107870"/>
          <a:ext cx="10515600" cy="12429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5269EB-351F-456D-B6F6-CA16E089D921}">
      <dsp:nvSpPr>
        <dsp:cNvPr id="0" name=""/>
        <dsp:cNvSpPr/>
      </dsp:nvSpPr>
      <dsp:spPr>
        <a:xfrm>
          <a:off x="375988" y="3387531"/>
          <a:ext cx="683614" cy="6836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E8E231-45F4-49C4-89E2-E3B399A24321}">
      <dsp:nvSpPr>
        <dsp:cNvPr id="0" name=""/>
        <dsp:cNvSpPr/>
      </dsp:nvSpPr>
      <dsp:spPr>
        <a:xfrm>
          <a:off x="1435590" y="3107870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Ci </a:t>
          </a:r>
          <a:r>
            <a:rPr lang="en-US" sz="2100" kern="1200" dirty="0" err="1"/>
            <a:t>possono</a:t>
          </a:r>
          <a:r>
            <a:rPr lang="en-US" sz="2100" kern="1200" dirty="0"/>
            <a:t> </a:t>
          </a:r>
          <a:r>
            <a:rPr lang="en-US" sz="2100" kern="1200" dirty="0" err="1"/>
            <a:t>essere</a:t>
          </a:r>
          <a:r>
            <a:rPr lang="en-US" sz="2100" kern="1200" dirty="0"/>
            <a:t> </a:t>
          </a:r>
          <a:r>
            <a:rPr lang="en-US" sz="2100" kern="1200" dirty="0" err="1"/>
            <a:t>una</a:t>
          </a:r>
          <a:r>
            <a:rPr lang="en-US" sz="2100" kern="1200" dirty="0"/>
            <a:t> </a:t>
          </a:r>
          <a:r>
            <a:rPr lang="en-US" sz="2100" kern="1200" dirty="0" err="1"/>
            <a:t>moltiplicità</a:t>
          </a:r>
          <a:r>
            <a:rPr lang="en-US" sz="2100" kern="1200" dirty="0"/>
            <a:t> di </a:t>
          </a:r>
          <a:r>
            <a:rPr lang="en-US" sz="2100" kern="1200" dirty="0" err="1"/>
            <a:t>complessità</a:t>
          </a:r>
          <a:r>
            <a:rPr lang="en-US" sz="2100" kern="1200" dirty="0"/>
            <a:t> </a:t>
          </a:r>
          <a:r>
            <a:rPr lang="en-US" sz="2100" kern="1200" dirty="0" err="1"/>
            <a:t>che</a:t>
          </a:r>
          <a:r>
            <a:rPr lang="en-US" sz="2100" kern="1200" dirty="0"/>
            <a:t> </a:t>
          </a:r>
          <a:r>
            <a:rPr lang="en-US" sz="2100" kern="1200" dirty="0" err="1"/>
            <a:t>possono</a:t>
          </a:r>
          <a:r>
            <a:rPr lang="en-US" sz="2100" kern="1200" dirty="0"/>
            <a:t> </a:t>
          </a:r>
          <a:r>
            <a:rPr lang="en-US" sz="2100" kern="1200" dirty="0" err="1"/>
            <a:t>essere</a:t>
          </a:r>
          <a:r>
            <a:rPr lang="en-US" sz="2100" kern="1200" dirty="0"/>
            <a:t> </a:t>
          </a:r>
          <a:r>
            <a:rPr lang="en-US" sz="2100" kern="1200" dirty="0" err="1"/>
            <a:t>incluse</a:t>
          </a:r>
          <a:r>
            <a:rPr lang="en-US" sz="2100" kern="1200" dirty="0"/>
            <a:t> (</a:t>
          </a:r>
          <a:r>
            <a:rPr lang="en-US" sz="2100" kern="1200" dirty="0" err="1"/>
            <a:t>teorie</a:t>
          </a:r>
          <a:r>
            <a:rPr lang="en-US" sz="2100" kern="1200" dirty="0"/>
            <a:t> </a:t>
          </a:r>
          <a:r>
            <a:rPr lang="en-US" sz="2100" kern="1200" dirty="0" err="1"/>
            <a:t>sociali</a:t>
          </a:r>
          <a:r>
            <a:rPr lang="en-US" sz="2100" kern="1200" dirty="0"/>
            <a:t> </a:t>
          </a:r>
          <a:r>
            <a:rPr lang="en-US" sz="2100" kern="1200" dirty="0" err="1"/>
            <a:t>che</a:t>
          </a:r>
          <a:r>
            <a:rPr lang="en-US" sz="2100" kern="1200" dirty="0"/>
            <a:t> </a:t>
          </a:r>
          <a:r>
            <a:rPr lang="en-US" sz="2100" kern="1200" dirty="0" err="1"/>
            <a:t>guidano</a:t>
          </a:r>
          <a:r>
            <a:rPr lang="en-US" sz="2100" kern="1200" dirty="0"/>
            <a:t> </a:t>
          </a:r>
          <a:r>
            <a:rPr lang="en-US" sz="2100" kern="1200" dirty="0" err="1"/>
            <a:t>l’analisi</a:t>
          </a:r>
          <a:r>
            <a:rPr lang="en-US" sz="2100" kern="1200" dirty="0"/>
            <a:t> </a:t>
          </a:r>
          <a:r>
            <a:rPr lang="en-US" sz="2100" kern="1200" dirty="0" err="1"/>
            <a:t>organizzativa</a:t>
          </a:r>
          <a:r>
            <a:rPr lang="en-US" sz="2100" kern="1200" dirty="0"/>
            <a:t>: le </a:t>
          </a:r>
          <a:r>
            <a:rPr lang="en-US" sz="2100" kern="1200" dirty="0" err="1"/>
            <a:t>pratiche</a:t>
          </a:r>
          <a:r>
            <a:rPr lang="en-US" sz="2100" kern="1200" dirty="0"/>
            <a:t>, </a:t>
          </a:r>
          <a:r>
            <a:rPr lang="en-US" sz="2100" kern="1200" dirty="0" err="1"/>
            <a:t>i</a:t>
          </a:r>
          <a:r>
            <a:rPr lang="en-US" sz="2100" kern="1200" dirty="0"/>
            <a:t> </a:t>
          </a:r>
          <a:r>
            <a:rPr lang="en-US" sz="2100" kern="1200" dirty="0" err="1"/>
            <a:t>valori</a:t>
          </a:r>
          <a:r>
            <a:rPr lang="en-US" sz="2100" kern="1200" dirty="0"/>
            <a:t>, la leadership, le </a:t>
          </a:r>
          <a:r>
            <a:rPr lang="en-US" sz="2100" kern="1200" dirty="0" err="1"/>
            <a:t>logiche</a:t>
          </a:r>
          <a:r>
            <a:rPr lang="en-US" sz="2100" kern="1200" dirty="0"/>
            <a:t> </a:t>
          </a:r>
          <a:r>
            <a:rPr lang="en-US" sz="2100" kern="1200" dirty="0" err="1"/>
            <a:t>istituzionali</a:t>
          </a:r>
          <a:r>
            <a:rPr lang="en-US" sz="2100" kern="1200" dirty="0"/>
            <a:t>, </a:t>
          </a:r>
          <a:r>
            <a:rPr lang="en-US" sz="2100" kern="1200" dirty="0" err="1"/>
            <a:t>ecc</a:t>
          </a:r>
          <a:r>
            <a:rPr lang="en-US" sz="2100" kern="1200" dirty="0"/>
            <a:t>.)</a:t>
          </a:r>
        </a:p>
      </dsp:txBody>
      <dsp:txXfrm>
        <a:off x="1435590" y="3107870"/>
        <a:ext cx="9080009" cy="12429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5541DC-C731-9A40-811E-A14D085F8483}">
      <dsp:nvSpPr>
        <dsp:cNvPr id="0" name=""/>
        <dsp:cNvSpPr/>
      </dsp:nvSpPr>
      <dsp:spPr>
        <a:xfrm>
          <a:off x="4644118" y="2307277"/>
          <a:ext cx="1531270" cy="15312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 err="1">
              <a:solidFill>
                <a:srgbClr val="FFC000"/>
              </a:solidFill>
            </a:rPr>
            <a:t>Organiz-zazione</a:t>
          </a:r>
          <a:endParaRPr lang="en-GB" sz="2400" kern="1200" dirty="0">
            <a:solidFill>
              <a:srgbClr val="FFC000"/>
            </a:solidFill>
          </a:endParaRPr>
        </a:p>
      </dsp:txBody>
      <dsp:txXfrm>
        <a:off x="4868367" y="2531526"/>
        <a:ext cx="1082772" cy="1082772"/>
      </dsp:txXfrm>
    </dsp:sp>
    <dsp:sp modelId="{1A2FD95E-7A7C-3140-BE60-BB135ADF2416}">
      <dsp:nvSpPr>
        <dsp:cNvPr id="0" name=""/>
        <dsp:cNvSpPr/>
      </dsp:nvSpPr>
      <dsp:spPr>
        <a:xfrm rot="16200000">
          <a:off x="5071507" y="1956277"/>
          <a:ext cx="676492" cy="25507"/>
        </a:xfrm>
        <a:custGeom>
          <a:avLst/>
          <a:gdLst/>
          <a:ahLst/>
          <a:cxnLst/>
          <a:rect l="0" t="0" r="0" b="0"/>
          <a:pathLst>
            <a:path>
              <a:moveTo>
                <a:pt x="0" y="12753"/>
              </a:moveTo>
              <a:lnTo>
                <a:pt x="676492" y="127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>
        <a:off x="5392841" y="1952119"/>
        <a:ext cx="33824" cy="33824"/>
      </dsp:txXfrm>
    </dsp:sp>
    <dsp:sp modelId="{0ECD6A3F-888E-4D45-BBD4-1948F5393E58}">
      <dsp:nvSpPr>
        <dsp:cNvPr id="0" name=""/>
        <dsp:cNvSpPr/>
      </dsp:nvSpPr>
      <dsp:spPr>
        <a:xfrm>
          <a:off x="4494942" y="-80700"/>
          <a:ext cx="1829623" cy="17114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 err="1"/>
            <a:t>Trovare</a:t>
          </a:r>
          <a:r>
            <a:rPr lang="en-GB" sz="1600" kern="1200" dirty="0"/>
            <a:t> </a:t>
          </a:r>
          <a:r>
            <a:rPr lang="en-GB" sz="1600" kern="1200" dirty="0" err="1"/>
            <a:t>risorse</a:t>
          </a:r>
          <a:r>
            <a:rPr lang="en-GB" sz="1600" kern="1200" dirty="0"/>
            <a:t> per </a:t>
          </a:r>
          <a:r>
            <a:rPr lang="en-GB" sz="1600" kern="1200" dirty="0" err="1"/>
            <a:t>gli</a:t>
          </a:r>
          <a:r>
            <a:rPr lang="en-GB" sz="1600" kern="1200" dirty="0"/>
            <a:t> </a:t>
          </a:r>
          <a:r>
            <a:rPr lang="en-GB" sz="1600" kern="1200" dirty="0" err="1"/>
            <a:t>obiettivi</a:t>
          </a:r>
          <a:r>
            <a:rPr lang="en-GB" sz="1600" kern="1200" dirty="0"/>
            <a:t> </a:t>
          </a:r>
          <a:r>
            <a:rPr lang="en-GB" sz="1600" kern="1200" dirty="0" err="1"/>
            <a:t>desiderati</a:t>
          </a:r>
          <a:endParaRPr lang="en-GB" sz="1600" kern="1200" dirty="0"/>
        </a:p>
      </dsp:txBody>
      <dsp:txXfrm>
        <a:off x="4762884" y="169941"/>
        <a:ext cx="1293739" cy="1210203"/>
      </dsp:txXfrm>
    </dsp:sp>
    <dsp:sp modelId="{9826DA7E-7567-834D-85D6-8B61DAD90458}">
      <dsp:nvSpPr>
        <dsp:cNvPr id="0" name=""/>
        <dsp:cNvSpPr/>
      </dsp:nvSpPr>
      <dsp:spPr>
        <a:xfrm rot="19285714">
          <a:off x="5938318" y="2382651"/>
          <a:ext cx="642007" cy="25507"/>
        </a:xfrm>
        <a:custGeom>
          <a:avLst/>
          <a:gdLst/>
          <a:ahLst/>
          <a:cxnLst/>
          <a:rect l="0" t="0" r="0" b="0"/>
          <a:pathLst>
            <a:path>
              <a:moveTo>
                <a:pt x="0" y="12753"/>
              </a:moveTo>
              <a:lnTo>
                <a:pt x="642007" y="127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>
        <a:off x="6243272" y="2379354"/>
        <a:ext cx="32100" cy="32100"/>
      </dsp:txXfrm>
    </dsp:sp>
    <dsp:sp modelId="{94422F9B-0F83-6F4C-9951-6ED2ECDF730F}">
      <dsp:nvSpPr>
        <dsp:cNvPr id="0" name=""/>
        <dsp:cNvSpPr/>
      </dsp:nvSpPr>
      <dsp:spPr>
        <a:xfrm>
          <a:off x="6305539" y="765828"/>
          <a:ext cx="1801524" cy="174877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 err="1"/>
            <a:t>Produrre</a:t>
          </a:r>
          <a:r>
            <a:rPr lang="en-GB" sz="1600" kern="1200" dirty="0"/>
            <a:t> </a:t>
          </a:r>
          <a:r>
            <a:rPr lang="en-GB" sz="1600" kern="1200" dirty="0" err="1"/>
            <a:t>beni</a:t>
          </a:r>
          <a:r>
            <a:rPr lang="en-GB" sz="1600" kern="1200" dirty="0"/>
            <a:t> e </a:t>
          </a:r>
          <a:r>
            <a:rPr lang="en-GB" sz="1600" kern="1200" dirty="0" err="1"/>
            <a:t>servizi</a:t>
          </a:r>
          <a:r>
            <a:rPr lang="en-GB" sz="1600" kern="1200" dirty="0"/>
            <a:t> in </a:t>
          </a:r>
          <a:r>
            <a:rPr lang="en-GB" sz="1600" kern="1200" dirty="0" err="1"/>
            <a:t>maniera</a:t>
          </a:r>
          <a:r>
            <a:rPr lang="en-GB" sz="1600" kern="1200" dirty="0"/>
            <a:t> </a:t>
          </a:r>
          <a:r>
            <a:rPr lang="en-GB" sz="1600" kern="1200" dirty="0" err="1"/>
            <a:t>efficiente</a:t>
          </a:r>
          <a:endParaRPr lang="en-GB" sz="1600" kern="1200" dirty="0"/>
        </a:p>
      </dsp:txBody>
      <dsp:txXfrm>
        <a:off x="6569366" y="1021930"/>
        <a:ext cx="1273870" cy="1236568"/>
      </dsp:txXfrm>
    </dsp:sp>
    <dsp:sp modelId="{BC8A56B8-E29C-E942-BDF5-7B0587A81A6A}">
      <dsp:nvSpPr>
        <dsp:cNvPr id="0" name=""/>
        <dsp:cNvSpPr/>
      </dsp:nvSpPr>
      <dsp:spPr>
        <a:xfrm rot="771429">
          <a:off x="6148349" y="3300143"/>
          <a:ext cx="625683" cy="25507"/>
        </a:xfrm>
        <a:custGeom>
          <a:avLst/>
          <a:gdLst/>
          <a:ahLst/>
          <a:cxnLst/>
          <a:rect l="0" t="0" r="0" b="0"/>
          <a:pathLst>
            <a:path>
              <a:moveTo>
                <a:pt x="0" y="12753"/>
              </a:moveTo>
              <a:lnTo>
                <a:pt x="625683" y="127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>
        <a:off x="6445549" y="3297254"/>
        <a:ext cx="31284" cy="31284"/>
      </dsp:txXfrm>
    </dsp:sp>
    <dsp:sp modelId="{CF9024AA-3333-D54B-B7A1-88EAD35E42AA}">
      <dsp:nvSpPr>
        <dsp:cNvPr id="0" name=""/>
        <dsp:cNvSpPr/>
      </dsp:nvSpPr>
      <dsp:spPr>
        <a:xfrm>
          <a:off x="6741547" y="2712216"/>
          <a:ext cx="1816929" cy="17440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 err="1"/>
            <a:t>Facilitare</a:t>
          </a:r>
          <a:r>
            <a:rPr lang="en-GB" sz="1600" kern="1200" dirty="0"/>
            <a:t> </a:t>
          </a:r>
          <a:r>
            <a:rPr lang="en-GB" sz="1600" kern="1200" dirty="0" err="1"/>
            <a:t>innovazione</a:t>
          </a:r>
          <a:endParaRPr lang="en-GB" sz="1600" kern="1200" dirty="0"/>
        </a:p>
      </dsp:txBody>
      <dsp:txXfrm>
        <a:off x="7007630" y="2967625"/>
        <a:ext cx="1284763" cy="1233222"/>
      </dsp:txXfrm>
    </dsp:sp>
    <dsp:sp modelId="{62067BD2-8676-B546-8812-EAABFDF1607E}">
      <dsp:nvSpPr>
        <dsp:cNvPr id="0" name=""/>
        <dsp:cNvSpPr/>
      </dsp:nvSpPr>
      <dsp:spPr>
        <a:xfrm rot="3857143">
          <a:off x="5559136" y="4040919"/>
          <a:ext cx="645853" cy="25507"/>
        </a:xfrm>
        <a:custGeom>
          <a:avLst/>
          <a:gdLst/>
          <a:ahLst/>
          <a:cxnLst/>
          <a:rect l="0" t="0" r="0" b="0"/>
          <a:pathLst>
            <a:path>
              <a:moveTo>
                <a:pt x="0" y="12753"/>
              </a:moveTo>
              <a:lnTo>
                <a:pt x="645853" y="127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>
        <a:off x="5865916" y="4037527"/>
        <a:ext cx="32292" cy="32292"/>
      </dsp:txXfrm>
    </dsp:sp>
    <dsp:sp modelId="{BCF5E7F2-7AA0-AC4C-B4E2-4F1FD88971B1}">
      <dsp:nvSpPr>
        <dsp:cNvPr id="0" name=""/>
        <dsp:cNvSpPr/>
      </dsp:nvSpPr>
      <dsp:spPr>
        <a:xfrm>
          <a:off x="5496360" y="4262144"/>
          <a:ext cx="1820803" cy="176215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 err="1"/>
            <a:t>Utilizzare</a:t>
          </a:r>
          <a:r>
            <a:rPr lang="en-GB" sz="1600" kern="1200" dirty="0"/>
            <a:t> </a:t>
          </a:r>
          <a:r>
            <a:rPr lang="en-GB" sz="1600" kern="1200" dirty="0" err="1"/>
            <a:t>moderne</a:t>
          </a:r>
          <a:r>
            <a:rPr lang="en-GB" sz="1600" kern="1200" dirty="0"/>
            <a:t> </a:t>
          </a:r>
          <a:r>
            <a:rPr lang="en-GB" sz="1600" kern="1200" dirty="0" err="1"/>
            <a:t>tecnologie</a:t>
          </a:r>
          <a:r>
            <a:rPr lang="en-GB" sz="1600" kern="1200" dirty="0"/>
            <a:t> </a:t>
          </a:r>
          <a:r>
            <a:rPr lang="en-GB" sz="1600" kern="1200" dirty="0" err="1"/>
            <a:t>produttive</a:t>
          </a:r>
          <a:r>
            <a:rPr lang="en-GB" sz="1600" kern="1200" dirty="0"/>
            <a:t> e </a:t>
          </a:r>
          <a:r>
            <a:rPr lang="en-GB" sz="1600" kern="1200" dirty="0" err="1"/>
            <a:t>dell'informazione</a:t>
          </a:r>
          <a:endParaRPr lang="en-GB" sz="1600" kern="1200" dirty="0"/>
        </a:p>
      </dsp:txBody>
      <dsp:txXfrm>
        <a:off x="5763010" y="4520206"/>
        <a:ext cx="1287503" cy="1246031"/>
      </dsp:txXfrm>
    </dsp:sp>
    <dsp:sp modelId="{0587767C-02BB-A54C-94B3-5C085B57E2D4}">
      <dsp:nvSpPr>
        <dsp:cNvPr id="0" name=""/>
        <dsp:cNvSpPr/>
      </dsp:nvSpPr>
      <dsp:spPr>
        <a:xfrm rot="6942857">
          <a:off x="4613459" y="4041584"/>
          <a:ext cx="647329" cy="25507"/>
        </a:xfrm>
        <a:custGeom>
          <a:avLst/>
          <a:gdLst/>
          <a:ahLst/>
          <a:cxnLst/>
          <a:rect l="0" t="0" r="0" b="0"/>
          <a:pathLst>
            <a:path>
              <a:moveTo>
                <a:pt x="0" y="12753"/>
              </a:moveTo>
              <a:lnTo>
                <a:pt x="647329" y="127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10800000">
        <a:off x="4920941" y="4038155"/>
        <a:ext cx="32366" cy="32366"/>
      </dsp:txXfrm>
    </dsp:sp>
    <dsp:sp modelId="{ABD3671C-8A90-1945-88FD-E8E9C5A7D1E1}">
      <dsp:nvSpPr>
        <dsp:cNvPr id="0" name=""/>
        <dsp:cNvSpPr/>
      </dsp:nvSpPr>
      <dsp:spPr>
        <a:xfrm>
          <a:off x="3510742" y="4262144"/>
          <a:ext cx="1804005" cy="1762155"/>
        </a:xfrm>
        <a:prstGeom prst="ellips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 err="1"/>
            <a:t>Adattarsi</a:t>
          </a:r>
          <a:r>
            <a:rPr lang="en-GB" sz="1600" kern="1200" dirty="0"/>
            <a:t> </a:t>
          </a:r>
          <a:r>
            <a:rPr lang="en-GB" sz="16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all'ambiente</a:t>
          </a:r>
          <a:r>
            <a:rPr lang="en-GB" sz="1600" kern="1200" dirty="0"/>
            <a:t> in </a:t>
          </a:r>
          <a:r>
            <a:rPr lang="en-GB" sz="1600" kern="1200" dirty="0" err="1"/>
            <a:t>trasformazione</a:t>
          </a:r>
          <a:r>
            <a:rPr lang="en-GB" sz="1600" kern="1200" dirty="0"/>
            <a:t> e </a:t>
          </a:r>
          <a:r>
            <a:rPr lang="en-GB" sz="1600" kern="1200" dirty="0" err="1"/>
            <a:t>influenzarlo</a:t>
          </a:r>
          <a:endParaRPr lang="en-GB" sz="1600" kern="1200" dirty="0"/>
        </a:p>
      </dsp:txBody>
      <dsp:txXfrm>
        <a:off x="3774932" y="4520206"/>
        <a:ext cx="1275625" cy="1246031"/>
      </dsp:txXfrm>
    </dsp:sp>
    <dsp:sp modelId="{CACAA80C-938B-634D-B867-25F76C112742}">
      <dsp:nvSpPr>
        <dsp:cNvPr id="0" name=""/>
        <dsp:cNvSpPr/>
      </dsp:nvSpPr>
      <dsp:spPr>
        <a:xfrm rot="10028571">
          <a:off x="4058402" y="3298686"/>
          <a:ext cx="612591" cy="25507"/>
        </a:xfrm>
        <a:custGeom>
          <a:avLst/>
          <a:gdLst/>
          <a:ahLst/>
          <a:cxnLst/>
          <a:rect l="0" t="0" r="0" b="0"/>
          <a:pathLst>
            <a:path>
              <a:moveTo>
                <a:pt x="0" y="12753"/>
              </a:moveTo>
              <a:lnTo>
                <a:pt x="612591" y="127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10800000">
        <a:off x="4349383" y="3296125"/>
        <a:ext cx="30629" cy="30629"/>
      </dsp:txXfrm>
    </dsp:sp>
    <dsp:sp modelId="{EADDDCA7-401B-7241-9DE6-26600A4036F6}">
      <dsp:nvSpPr>
        <dsp:cNvPr id="0" name=""/>
        <dsp:cNvSpPr/>
      </dsp:nvSpPr>
      <dsp:spPr>
        <a:xfrm>
          <a:off x="2247456" y="2707232"/>
          <a:ext cx="1844078" cy="1754009"/>
        </a:xfrm>
        <a:prstGeom prst="ellips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Conciliare</a:t>
          </a:r>
          <a:r>
            <a:rPr lang="en-GB" sz="1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 le </a:t>
          </a:r>
          <a:r>
            <a:rPr lang="en-GB" sz="16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sfide</a:t>
          </a:r>
          <a:r>
            <a:rPr lang="en-GB" sz="1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, le di </a:t>
          </a:r>
          <a:r>
            <a:rPr lang="en-GB" sz="16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diversità</a:t>
          </a:r>
          <a:r>
            <a:rPr lang="en-GB" sz="1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, </a:t>
          </a:r>
          <a:r>
            <a:rPr lang="en-GB" sz="16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etica</a:t>
          </a:r>
          <a:r>
            <a:rPr lang="en-GB" sz="1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 e </a:t>
          </a:r>
          <a:r>
            <a:rPr lang="en-GB" sz="16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coordinamento</a:t>
          </a:r>
          <a:endParaRPr lang="en-GB" sz="16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2517515" y="2964101"/>
        <a:ext cx="1303960" cy="1240271"/>
      </dsp:txXfrm>
    </dsp:sp>
    <dsp:sp modelId="{46950E70-9978-E440-B4CA-8E14DF7F3CBC}">
      <dsp:nvSpPr>
        <dsp:cNvPr id="0" name=""/>
        <dsp:cNvSpPr/>
      </dsp:nvSpPr>
      <dsp:spPr>
        <a:xfrm rot="13114286">
          <a:off x="4232619" y="2380354"/>
          <a:ext cx="649373" cy="25507"/>
        </a:xfrm>
        <a:custGeom>
          <a:avLst/>
          <a:gdLst/>
          <a:ahLst/>
          <a:cxnLst/>
          <a:rect l="0" t="0" r="0" b="0"/>
          <a:pathLst>
            <a:path>
              <a:moveTo>
                <a:pt x="0" y="12753"/>
              </a:moveTo>
              <a:lnTo>
                <a:pt x="649373" y="127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10800000">
        <a:off x="4541071" y="2376873"/>
        <a:ext cx="32468" cy="32468"/>
      </dsp:txXfrm>
    </dsp:sp>
    <dsp:sp modelId="{B2C27A84-9F92-884B-B9C9-738E0BBF7B77}">
      <dsp:nvSpPr>
        <dsp:cNvPr id="0" name=""/>
        <dsp:cNvSpPr/>
      </dsp:nvSpPr>
      <dsp:spPr>
        <a:xfrm>
          <a:off x="2701686" y="797410"/>
          <a:ext cx="1823038" cy="16856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 err="1"/>
            <a:t>Creare</a:t>
          </a:r>
          <a:r>
            <a:rPr lang="en-GB" sz="1600" kern="1200" dirty="0"/>
            <a:t> </a:t>
          </a:r>
          <a:r>
            <a:rPr lang="en-GB" sz="1600" kern="1200" dirty="0" err="1"/>
            <a:t>valore</a:t>
          </a:r>
          <a:r>
            <a:rPr lang="en-GB" sz="1600" kern="1200" dirty="0"/>
            <a:t> per </a:t>
          </a:r>
          <a:r>
            <a:rPr lang="en-GB" sz="1600" kern="1200" dirty="0" err="1"/>
            <a:t>azionisti</a:t>
          </a:r>
          <a:r>
            <a:rPr lang="en-GB" sz="1600" kern="1200" dirty="0"/>
            <a:t>, </a:t>
          </a:r>
          <a:r>
            <a:rPr lang="en-GB" sz="1600" kern="1200" dirty="0" err="1"/>
            <a:t>clienti</a:t>
          </a:r>
          <a:r>
            <a:rPr lang="en-GB" sz="1600" kern="1200" dirty="0"/>
            <a:t> e </a:t>
          </a:r>
          <a:r>
            <a:rPr lang="en-GB" sz="1600" kern="1200" dirty="0" err="1"/>
            <a:t>dipendedenti</a:t>
          </a:r>
          <a:r>
            <a:rPr lang="en-GB" sz="1600" kern="1200" dirty="0"/>
            <a:t> </a:t>
          </a:r>
        </a:p>
      </dsp:txBody>
      <dsp:txXfrm>
        <a:off x="2968664" y="1044261"/>
        <a:ext cx="1289082" cy="119190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F0752D-DF17-4A95-94ED-FB3236E6E7AA}">
      <dsp:nvSpPr>
        <dsp:cNvPr id="0" name=""/>
        <dsp:cNvSpPr/>
      </dsp:nvSpPr>
      <dsp:spPr>
        <a:xfrm>
          <a:off x="-209835" y="466085"/>
          <a:ext cx="7510989" cy="194615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E0ED39-87AF-4C33-8482-124AFCC3542B}">
      <dsp:nvSpPr>
        <dsp:cNvPr id="0" name=""/>
        <dsp:cNvSpPr/>
      </dsp:nvSpPr>
      <dsp:spPr>
        <a:xfrm>
          <a:off x="97514" y="1159756"/>
          <a:ext cx="559910" cy="55881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600E8B-3554-4C8E-9369-5E0A7C0060C5}">
      <dsp:nvSpPr>
        <dsp:cNvPr id="0" name=""/>
        <dsp:cNvSpPr/>
      </dsp:nvSpPr>
      <dsp:spPr>
        <a:xfrm>
          <a:off x="814299" y="980423"/>
          <a:ext cx="3379945" cy="12065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692" tIns="127692" rIns="127692" bIns="127692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chemeClr val="tx1"/>
              </a:solidFill>
            </a:rPr>
            <a:t>Formalizzazione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dell’O</a:t>
          </a:r>
          <a:r>
            <a:rPr lang="en-US" sz="2400" kern="1200" dirty="0">
              <a:solidFill>
                <a:schemeClr val="tx1"/>
              </a:solidFill>
            </a:rPr>
            <a:t>. in </a:t>
          </a:r>
          <a:r>
            <a:rPr lang="en-US" sz="2400" kern="1200" dirty="0" err="1">
              <a:solidFill>
                <a:schemeClr val="tx1"/>
              </a:solidFill>
            </a:rPr>
            <a:t>documentazione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comprendente</a:t>
          </a:r>
          <a:r>
            <a:rPr lang="en-US" sz="2400" kern="1200" dirty="0">
              <a:solidFill>
                <a:schemeClr val="tx1"/>
              </a:solidFill>
            </a:rPr>
            <a:t>:</a:t>
          </a:r>
          <a:endParaRPr lang="en-US" sz="2400" kern="1200" dirty="0"/>
        </a:p>
      </dsp:txBody>
      <dsp:txXfrm>
        <a:off x="814299" y="980423"/>
        <a:ext cx="3379945" cy="1206537"/>
      </dsp:txXfrm>
    </dsp:sp>
    <dsp:sp modelId="{5765BB2C-4FF7-4B49-893E-3115455BD1E2}">
      <dsp:nvSpPr>
        <dsp:cNvPr id="0" name=""/>
        <dsp:cNvSpPr/>
      </dsp:nvSpPr>
      <dsp:spPr>
        <a:xfrm>
          <a:off x="3818213" y="410727"/>
          <a:ext cx="3902610" cy="2056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530" tIns="107530" rIns="107530" bIns="10753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tx1"/>
              </a:solidFill>
            </a:rPr>
            <a:t>P</a:t>
          </a:r>
          <a:r>
            <a:rPr lang="en-US" sz="1800" kern="1200" dirty="0" err="1">
              <a:solidFill>
                <a:schemeClr val="tx1"/>
              </a:solidFill>
            </a:rPr>
            <a:t>rocedure</a:t>
          </a:r>
          <a:endParaRPr lang="en-US" sz="1800" kern="1200" dirty="0"/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tx1"/>
              </a:solidFill>
            </a:rPr>
            <a:t>M</a:t>
          </a:r>
          <a:r>
            <a:rPr lang="en-US" sz="1800" kern="1200" dirty="0" err="1">
              <a:solidFill>
                <a:schemeClr val="tx1"/>
              </a:solidFill>
            </a:rPr>
            <a:t>ansionari</a:t>
          </a:r>
          <a:endParaRPr lang="en-US" sz="1800" kern="1200" dirty="0">
            <a:solidFill>
              <a:schemeClr val="tx1"/>
            </a:solidFill>
          </a:endParaRP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tx1"/>
              </a:solidFill>
            </a:rPr>
            <a:t>R</a:t>
          </a:r>
          <a:r>
            <a:rPr lang="en-US" sz="1800" kern="1200" dirty="0" err="1">
              <a:solidFill>
                <a:schemeClr val="tx1"/>
              </a:solidFill>
            </a:rPr>
            <a:t>egolamenti</a:t>
          </a:r>
          <a:endParaRPr lang="en-US" sz="1800" kern="1200" dirty="0">
            <a:solidFill>
              <a:schemeClr val="tx1"/>
            </a:solidFill>
          </a:endParaRP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tx1"/>
              </a:solidFill>
            </a:rPr>
            <a:t>M</a:t>
          </a:r>
          <a:r>
            <a:rPr lang="en-US" sz="1800" kern="1200" dirty="0" err="1">
              <a:solidFill>
                <a:schemeClr val="tx1"/>
              </a:solidFill>
            </a:rPr>
            <a:t>anuali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sulle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linee</a:t>
          </a:r>
          <a:r>
            <a:rPr lang="en-US" sz="1800" kern="1200" dirty="0">
              <a:solidFill>
                <a:schemeClr val="tx1"/>
              </a:solidFill>
            </a:rPr>
            <a:t> di </a:t>
          </a:r>
          <a:r>
            <a:rPr lang="en-US" sz="1800" kern="1200" dirty="0" err="1">
              <a:solidFill>
                <a:schemeClr val="tx1"/>
              </a:solidFill>
            </a:rPr>
            <a:t>condotta</a:t>
          </a:r>
          <a:r>
            <a:rPr lang="en-US" sz="1800" kern="1200" dirty="0">
              <a:solidFill>
                <a:schemeClr val="tx1"/>
              </a:solidFill>
            </a:rPr>
            <a:t> (privacy, </a:t>
          </a:r>
          <a:r>
            <a:rPr lang="en-US" sz="1800" kern="1200" dirty="0" err="1">
              <a:solidFill>
                <a:schemeClr val="tx1"/>
              </a:solidFill>
            </a:rPr>
            <a:t>pratiche</a:t>
          </a:r>
          <a:r>
            <a:rPr lang="en-US" sz="1800" kern="1200" dirty="0">
              <a:solidFill>
                <a:schemeClr val="tx1"/>
              </a:solidFill>
            </a:rPr>
            <a:t> definite)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solidFill>
                <a:schemeClr val="tx1"/>
              </a:solidFill>
            </a:rPr>
            <a:t>Adesione</a:t>
          </a:r>
          <a:r>
            <a:rPr lang="en-US" sz="1800" kern="1200" dirty="0">
              <a:solidFill>
                <a:schemeClr val="tx1"/>
              </a:solidFill>
            </a:rPr>
            <a:t> a </a:t>
          </a:r>
          <a:r>
            <a:rPr lang="en-US" sz="1800" kern="1200" dirty="0" err="1">
              <a:solidFill>
                <a:schemeClr val="tx1"/>
              </a:solidFill>
            </a:rPr>
            <a:t>marchi</a:t>
          </a:r>
          <a:r>
            <a:rPr lang="en-US" sz="1800" kern="1200" dirty="0">
              <a:solidFill>
                <a:schemeClr val="tx1"/>
              </a:solidFill>
            </a:rPr>
            <a:t> e </a:t>
          </a:r>
          <a:r>
            <a:rPr lang="en-US" sz="1800" kern="1200" dirty="0" err="1">
              <a:solidFill>
                <a:schemeClr val="tx1"/>
              </a:solidFill>
            </a:rPr>
            <a:t>disciplinari</a:t>
          </a:r>
          <a:r>
            <a:rPr lang="en-US" sz="1800" kern="1200" dirty="0">
              <a:solidFill>
                <a:schemeClr val="tx1"/>
              </a:solidFill>
            </a:rPr>
            <a:t>;</a:t>
          </a:r>
        </a:p>
      </dsp:txBody>
      <dsp:txXfrm>
        <a:off x="3818213" y="410727"/>
        <a:ext cx="3902610" cy="2056875"/>
      </dsp:txXfrm>
    </dsp:sp>
    <dsp:sp modelId="{85E08CDB-DACF-49DE-A347-9C9EC0E9A648}">
      <dsp:nvSpPr>
        <dsp:cNvPr id="0" name=""/>
        <dsp:cNvSpPr/>
      </dsp:nvSpPr>
      <dsp:spPr>
        <a:xfrm>
          <a:off x="-209835" y="2769236"/>
          <a:ext cx="7510989" cy="223341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577441-98AF-48DF-9E8F-2D55D18AE522}">
      <dsp:nvSpPr>
        <dsp:cNvPr id="0" name=""/>
        <dsp:cNvSpPr/>
      </dsp:nvSpPr>
      <dsp:spPr>
        <a:xfrm>
          <a:off x="97514" y="3606533"/>
          <a:ext cx="559910" cy="55881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2C7646-D3CF-4C7A-9424-6AFD1FDE931A}">
      <dsp:nvSpPr>
        <dsp:cNvPr id="0" name=""/>
        <dsp:cNvSpPr/>
      </dsp:nvSpPr>
      <dsp:spPr>
        <a:xfrm>
          <a:off x="932698" y="3361879"/>
          <a:ext cx="3379945" cy="12065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692" tIns="127692" rIns="127692" bIns="127692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>
              <a:solidFill>
                <a:schemeClr val="tx1"/>
              </a:solidFill>
            </a:rPr>
            <a:t>Specializzazione</a:t>
          </a:r>
          <a:r>
            <a:rPr lang="en-US" sz="2500" kern="1200" dirty="0">
              <a:solidFill>
                <a:schemeClr val="tx1"/>
              </a:solidFill>
            </a:rPr>
            <a:t> (</a:t>
          </a:r>
          <a:r>
            <a:rPr lang="en-US" sz="2500" kern="1200" dirty="0" err="1">
              <a:solidFill>
                <a:schemeClr val="tx1"/>
              </a:solidFill>
            </a:rPr>
            <a:t>differenziazione</a:t>
          </a:r>
          <a:r>
            <a:rPr lang="en-US" sz="2500" kern="1200" dirty="0">
              <a:solidFill>
                <a:schemeClr val="tx1"/>
              </a:solidFill>
            </a:rPr>
            <a:t>): </a:t>
          </a:r>
          <a:endParaRPr lang="en-US" sz="2500" kern="1200" dirty="0"/>
        </a:p>
      </dsp:txBody>
      <dsp:txXfrm>
        <a:off x="932698" y="3361879"/>
        <a:ext cx="3379945" cy="1206537"/>
      </dsp:txXfrm>
    </dsp:sp>
    <dsp:sp modelId="{F822BC49-33BC-425A-84FD-E622FCD493AC}">
      <dsp:nvSpPr>
        <dsp:cNvPr id="0" name=""/>
        <dsp:cNvSpPr/>
      </dsp:nvSpPr>
      <dsp:spPr>
        <a:xfrm>
          <a:off x="3913689" y="3377926"/>
          <a:ext cx="3711659" cy="1016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530" tIns="107530" rIns="107530" bIns="10753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tx1"/>
              </a:solidFill>
            </a:rPr>
            <a:t>D</a:t>
          </a:r>
          <a:r>
            <a:rPr lang="en-US" sz="1800" kern="1200" dirty="0" err="1">
              <a:solidFill>
                <a:schemeClr val="tx1"/>
              </a:solidFill>
            </a:rPr>
            <a:t>ivisione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sociale</a:t>
          </a:r>
          <a:r>
            <a:rPr lang="en-US" sz="1800" kern="1200" dirty="0">
              <a:solidFill>
                <a:schemeClr val="tx1"/>
              </a:solidFill>
            </a:rPr>
            <a:t> del </a:t>
          </a:r>
          <a:r>
            <a:rPr lang="en-US" sz="1800" kern="1200" dirty="0" err="1">
              <a:solidFill>
                <a:schemeClr val="tx1"/>
              </a:solidFill>
            </a:rPr>
            <a:t>lavoro</a:t>
          </a:r>
          <a:r>
            <a:rPr lang="en-US" sz="1800" kern="1200" dirty="0">
              <a:solidFill>
                <a:schemeClr val="tx1"/>
              </a:solidFill>
            </a:rPr>
            <a:t> (chi fa </a:t>
          </a:r>
          <a:r>
            <a:rPr lang="en-US" sz="1800" kern="1200" dirty="0" err="1">
              <a:solidFill>
                <a:schemeClr val="tx1"/>
              </a:solidFill>
            </a:rPr>
            <a:t>che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cosa</a:t>
          </a:r>
          <a:r>
            <a:rPr lang="en-US" sz="1800" kern="1200" dirty="0">
              <a:solidFill>
                <a:schemeClr val="tx1"/>
              </a:solidFill>
            </a:rPr>
            <a:t>…)</a:t>
          </a:r>
          <a:endParaRPr lang="en-US" sz="1800" kern="1200" dirty="0"/>
        </a:p>
      </dsp:txBody>
      <dsp:txXfrm>
        <a:off x="3913689" y="3377926"/>
        <a:ext cx="3711659" cy="101603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F0752D-DF17-4A95-94ED-FB3236E6E7AA}">
      <dsp:nvSpPr>
        <dsp:cNvPr id="0" name=""/>
        <dsp:cNvSpPr/>
      </dsp:nvSpPr>
      <dsp:spPr>
        <a:xfrm>
          <a:off x="0" y="660"/>
          <a:ext cx="6942221" cy="154630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E0ED39-87AF-4C33-8482-124AFCC3542B}">
      <dsp:nvSpPr>
        <dsp:cNvPr id="0" name=""/>
        <dsp:cNvSpPr/>
      </dsp:nvSpPr>
      <dsp:spPr>
        <a:xfrm>
          <a:off x="467756" y="348578"/>
          <a:ext cx="850465" cy="85046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600E8B-3554-4C8E-9369-5E0A7C0060C5}">
      <dsp:nvSpPr>
        <dsp:cNvPr id="0" name=""/>
        <dsp:cNvSpPr/>
      </dsp:nvSpPr>
      <dsp:spPr>
        <a:xfrm>
          <a:off x="1785977" y="660"/>
          <a:ext cx="3123999" cy="1546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650" tIns="163650" rIns="163650" bIns="1636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Gerarchia (coordinamento [line]): </a:t>
          </a:r>
        </a:p>
      </dsp:txBody>
      <dsp:txXfrm>
        <a:off x="1785977" y="660"/>
        <a:ext cx="3123999" cy="1546300"/>
      </dsp:txXfrm>
    </dsp:sp>
    <dsp:sp modelId="{5765BB2C-4FF7-4B49-893E-3115455BD1E2}">
      <dsp:nvSpPr>
        <dsp:cNvPr id="0" name=""/>
        <dsp:cNvSpPr/>
      </dsp:nvSpPr>
      <dsp:spPr>
        <a:xfrm>
          <a:off x="4909977" y="660"/>
          <a:ext cx="2032243" cy="1546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650" tIns="163650" rIns="163650" bIns="16365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“ampiezza dell’ambito di comando (span of control)</a:t>
          </a:r>
        </a:p>
      </dsp:txBody>
      <dsp:txXfrm>
        <a:off x="4909977" y="660"/>
        <a:ext cx="2032243" cy="1546300"/>
      </dsp:txXfrm>
    </dsp:sp>
    <dsp:sp modelId="{85E08CDB-DACF-49DE-A347-9C9EC0E9A648}">
      <dsp:nvSpPr>
        <dsp:cNvPr id="0" name=""/>
        <dsp:cNvSpPr/>
      </dsp:nvSpPr>
      <dsp:spPr>
        <a:xfrm>
          <a:off x="0" y="1933537"/>
          <a:ext cx="6942221" cy="154630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577441-98AF-48DF-9E8F-2D55D18AE522}">
      <dsp:nvSpPr>
        <dsp:cNvPr id="0" name=""/>
        <dsp:cNvSpPr/>
      </dsp:nvSpPr>
      <dsp:spPr>
        <a:xfrm>
          <a:off x="467756" y="2281454"/>
          <a:ext cx="850465" cy="85046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2C7646-D3CF-4C7A-9424-6AFD1FDE931A}">
      <dsp:nvSpPr>
        <dsp:cNvPr id="0" name=""/>
        <dsp:cNvSpPr/>
      </dsp:nvSpPr>
      <dsp:spPr>
        <a:xfrm>
          <a:off x="1785977" y="1933537"/>
          <a:ext cx="3123999" cy="1546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650" tIns="163650" rIns="163650" bIns="1636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Complessita</a:t>
          </a:r>
          <a:r>
            <a:rPr lang="en-US" sz="2500" kern="1200" dirty="0"/>
            <a:t>’ </a:t>
          </a:r>
          <a:r>
            <a:rPr lang="en-US" sz="2500" kern="1200" dirty="0" err="1"/>
            <a:t>dell’O</a:t>
          </a:r>
          <a:r>
            <a:rPr lang="en-US" sz="2500" kern="1200" dirty="0"/>
            <a:t>.: </a:t>
          </a:r>
        </a:p>
      </dsp:txBody>
      <dsp:txXfrm>
        <a:off x="1785977" y="1933537"/>
        <a:ext cx="3123999" cy="1546300"/>
      </dsp:txXfrm>
    </dsp:sp>
    <dsp:sp modelId="{F822BC49-33BC-425A-84FD-E622FCD493AC}">
      <dsp:nvSpPr>
        <dsp:cNvPr id="0" name=""/>
        <dsp:cNvSpPr/>
      </dsp:nvSpPr>
      <dsp:spPr>
        <a:xfrm>
          <a:off x="4909977" y="1933537"/>
          <a:ext cx="2032243" cy="1546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650" tIns="163650" rIns="163650" bIns="16365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S</a:t>
          </a:r>
          <a:r>
            <a:rPr lang="en-US" sz="1800" kern="1200"/>
            <a:t>otto divisioni o unità (verticale, orizzantale, territoriale)</a:t>
          </a:r>
        </a:p>
      </dsp:txBody>
      <dsp:txXfrm>
        <a:off x="4909977" y="1933537"/>
        <a:ext cx="2032243" cy="1546300"/>
      </dsp:txXfrm>
    </dsp:sp>
    <dsp:sp modelId="{6C122BFB-E929-4BC8-B78C-EDF257818AA7}">
      <dsp:nvSpPr>
        <dsp:cNvPr id="0" name=""/>
        <dsp:cNvSpPr/>
      </dsp:nvSpPr>
      <dsp:spPr>
        <a:xfrm>
          <a:off x="0" y="3866413"/>
          <a:ext cx="6942221" cy="154630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C10343-4D47-4870-B703-46485C64C2D1}">
      <dsp:nvSpPr>
        <dsp:cNvPr id="0" name=""/>
        <dsp:cNvSpPr/>
      </dsp:nvSpPr>
      <dsp:spPr>
        <a:xfrm>
          <a:off x="467756" y="4214330"/>
          <a:ext cx="850465" cy="85046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9F0ED0-C724-4EE2-BC29-E4DC0EA7FBBE}">
      <dsp:nvSpPr>
        <dsp:cNvPr id="0" name=""/>
        <dsp:cNvSpPr/>
      </dsp:nvSpPr>
      <dsp:spPr>
        <a:xfrm>
          <a:off x="1785977" y="3866413"/>
          <a:ext cx="5156243" cy="1546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650" tIns="163650" rIns="163650" bIns="1636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Centralizzazione</a:t>
          </a:r>
          <a:r>
            <a:rPr lang="en-US" sz="2500" kern="1200" dirty="0"/>
            <a:t>: </a:t>
          </a:r>
          <a:r>
            <a:rPr lang="en-US" sz="2500" kern="1200" dirty="0" err="1"/>
            <a:t>livello</a:t>
          </a:r>
          <a:r>
            <a:rPr lang="en-US" sz="2500" kern="1200" dirty="0"/>
            <a:t> </a:t>
          </a:r>
          <a:r>
            <a:rPr lang="en-US" sz="2500" kern="1200" dirty="0" err="1"/>
            <a:t>organizzativo</a:t>
          </a:r>
          <a:r>
            <a:rPr lang="en-US" sz="2500" kern="1200" dirty="0"/>
            <a:t> per la presa di </a:t>
          </a:r>
          <a:r>
            <a:rPr lang="en-US" sz="2500" kern="1200" dirty="0" err="1"/>
            <a:t>decisioni</a:t>
          </a:r>
          <a:endParaRPr lang="en-US" sz="2500" kern="1200" dirty="0"/>
        </a:p>
      </dsp:txBody>
      <dsp:txXfrm>
        <a:off x="1785977" y="3866413"/>
        <a:ext cx="5156243" cy="15463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3E0B43-C0BF-424C-BC77-84C4F78BC9C3}">
      <dsp:nvSpPr>
        <dsp:cNvPr id="0" name=""/>
        <dsp:cNvSpPr/>
      </dsp:nvSpPr>
      <dsp:spPr>
        <a:xfrm>
          <a:off x="5317045" y="2087769"/>
          <a:ext cx="198291" cy="868705"/>
        </a:xfrm>
        <a:custGeom>
          <a:avLst/>
          <a:gdLst/>
          <a:ahLst/>
          <a:cxnLst/>
          <a:rect l="0" t="0" r="0" b="0"/>
          <a:pathLst>
            <a:path>
              <a:moveTo>
                <a:pt x="198291" y="0"/>
              </a:moveTo>
              <a:lnTo>
                <a:pt x="198291" y="868705"/>
              </a:lnTo>
              <a:lnTo>
                <a:pt x="0" y="86870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1DFE42-6750-E84F-A236-652E8AB66360}">
      <dsp:nvSpPr>
        <dsp:cNvPr id="0" name=""/>
        <dsp:cNvSpPr/>
      </dsp:nvSpPr>
      <dsp:spPr>
        <a:xfrm>
          <a:off x="5515337" y="2087769"/>
          <a:ext cx="4570148" cy="17374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39120"/>
              </a:lnTo>
              <a:lnTo>
                <a:pt x="4570148" y="1539120"/>
              </a:lnTo>
              <a:lnTo>
                <a:pt x="4570148" y="173741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B22625-7489-EB40-95C2-2EBEC8B926C7}">
      <dsp:nvSpPr>
        <dsp:cNvPr id="0" name=""/>
        <dsp:cNvSpPr/>
      </dsp:nvSpPr>
      <dsp:spPr>
        <a:xfrm>
          <a:off x="5515337" y="2087769"/>
          <a:ext cx="2285074" cy="17374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39120"/>
              </a:lnTo>
              <a:lnTo>
                <a:pt x="2285074" y="1539120"/>
              </a:lnTo>
              <a:lnTo>
                <a:pt x="2285074" y="173741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B32BCB-0507-EF44-BCD2-25F1AC56B3CE}">
      <dsp:nvSpPr>
        <dsp:cNvPr id="0" name=""/>
        <dsp:cNvSpPr/>
      </dsp:nvSpPr>
      <dsp:spPr>
        <a:xfrm>
          <a:off x="5469617" y="2087769"/>
          <a:ext cx="91440" cy="173741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73741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24D774-F58D-AF42-A9DF-1BA902CD3430}">
      <dsp:nvSpPr>
        <dsp:cNvPr id="0" name=""/>
        <dsp:cNvSpPr/>
      </dsp:nvSpPr>
      <dsp:spPr>
        <a:xfrm>
          <a:off x="3230262" y="2087769"/>
          <a:ext cx="2285074" cy="1737411"/>
        </a:xfrm>
        <a:custGeom>
          <a:avLst/>
          <a:gdLst/>
          <a:ahLst/>
          <a:cxnLst/>
          <a:rect l="0" t="0" r="0" b="0"/>
          <a:pathLst>
            <a:path>
              <a:moveTo>
                <a:pt x="2285074" y="0"/>
              </a:moveTo>
              <a:lnTo>
                <a:pt x="2285074" y="1539120"/>
              </a:lnTo>
              <a:lnTo>
                <a:pt x="0" y="1539120"/>
              </a:lnTo>
              <a:lnTo>
                <a:pt x="0" y="173741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45092C-6756-7946-96A6-D62FFE37B570}">
      <dsp:nvSpPr>
        <dsp:cNvPr id="0" name=""/>
        <dsp:cNvSpPr/>
      </dsp:nvSpPr>
      <dsp:spPr>
        <a:xfrm>
          <a:off x="945188" y="2087769"/>
          <a:ext cx="4570148" cy="1737411"/>
        </a:xfrm>
        <a:custGeom>
          <a:avLst/>
          <a:gdLst/>
          <a:ahLst/>
          <a:cxnLst/>
          <a:rect l="0" t="0" r="0" b="0"/>
          <a:pathLst>
            <a:path>
              <a:moveTo>
                <a:pt x="4570148" y="0"/>
              </a:moveTo>
              <a:lnTo>
                <a:pt x="4570148" y="1539120"/>
              </a:lnTo>
              <a:lnTo>
                <a:pt x="0" y="1539120"/>
              </a:lnTo>
              <a:lnTo>
                <a:pt x="0" y="173741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5BB43D-579D-B244-A86E-A97228548EC5}">
      <dsp:nvSpPr>
        <dsp:cNvPr id="0" name=""/>
        <dsp:cNvSpPr/>
      </dsp:nvSpPr>
      <dsp:spPr>
        <a:xfrm>
          <a:off x="4571091" y="1143523"/>
          <a:ext cx="1888491" cy="9442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 err="1"/>
            <a:t>Direzione</a:t>
          </a:r>
          <a:endParaRPr lang="en-GB" sz="2100" kern="1200" dirty="0"/>
        </a:p>
      </dsp:txBody>
      <dsp:txXfrm>
        <a:off x="4571091" y="1143523"/>
        <a:ext cx="1888491" cy="944245"/>
      </dsp:txXfrm>
    </dsp:sp>
    <dsp:sp modelId="{D6237E56-DE8E-6449-B614-20FEA58736D3}">
      <dsp:nvSpPr>
        <dsp:cNvPr id="0" name=""/>
        <dsp:cNvSpPr/>
      </dsp:nvSpPr>
      <dsp:spPr>
        <a:xfrm>
          <a:off x="942" y="3825181"/>
          <a:ext cx="1888491" cy="9442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 err="1"/>
            <a:t>Amministrazione</a:t>
          </a:r>
          <a:endParaRPr lang="en-GB" sz="2100" kern="1200" dirty="0"/>
        </a:p>
      </dsp:txBody>
      <dsp:txXfrm>
        <a:off x="942" y="3825181"/>
        <a:ext cx="1888491" cy="944245"/>
      </dsp:txXfrm>
    </dsp:sp>
    <dsp:sp modelId="{36584A81-ED4B-B142-B509-C36BC343F278}">
      <dsp:nvSpPr>
        <dsp:cNvPr id="0" name=""/>
        <dsp:cNvSpPr/>
      </dsp:nvSpPr>
      <dsp:spPr>
        <a:xfrm>
          <a:off x="2286016" y="3825181"/>
          <a:ext cx="1888491" cy="9442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 err="1"/>
            <a:t>Ricerca</a:t>
          </a:r>
          <a:r>
            <a:rPr lang="en-GB" sz="2100" kern="1200" dirty="0"/>
            <a:t> &amp; </a:t>
          </a:r>
          <a:r>
            <a:rPr lang="en-GB" sz="2100" kern="1200" dirty="0" err="1"/>
            <a:t>Sviluppo</a:t>
          </a:r>
          <a:endParaRPr lang="en-GB" sz="2100" kern="1200" dirty="0"/>
        </a:p>
      </dsp:txBody>
      <dsp:txXfrm>
        <a:off x="2286016" y="3825181"/>
        <a:ext cx="1888491" cy="944245"/>
      </dsp:txXfrm>
    </dsp:sp>
    <dsp:sp modelId="{F27313BC-9463-EC42-80E2-1BBDF793612F}">
      <dsp:nvSpPr>
        <dsp:cNvPr id="0" name=""/>
        <dsp:cNvSpPr/>
      </dsp:nvSpPr>
      <dsp:spPr>
        <a:xfrm>
          <a:off x="4571091" y="3825181"/>
          <a:ext cx="1888491" cy="9442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 err="1"/>
            <a:t>Acquisti</a:t>
          </a:r>
          <a:endParaRPr lang="en-GB" sz="2100" kern="1200" dirty="0"/>
        </a:p>
      </dsp:txBody>
      <dsp:txXfrm>
        <a:off x="4571091" y="3825181"/>
        <a:ext cx="1888491" cy="944245"/>
      </dsp:txXfrm>
    </dsp:sp>
    <dsp:sp modelId="{F94ECB0B-AE3B-FA4C-8129-DE490287D687}">
      <dsp:nvSpPr>
        <dsp:cNvPr id="0" name=""/>
        <dsp:cNvSpPr/>
      </dsp:nvSpPr>
      <dsp:spPr>
        <a:xfrm>
          <a:off x="6856165" y="3825181"/>
          <a:ext cx="1888491" cy="9442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 err="1"/>
            <a:t>Produzione</a:t>
          </a:r>
          <a:endParaRPr lang="en-GB" sz="2100" kern="1200" dirty="0"/>
        </a:p>
      </dsp:txBody>
      <dsp:txXfrm>
        <a:off x="6856165" y="3825181"/>
        <a:ext cx="1888491" cy="944245"/>
      </dsp:txXfrm>
    </dsp:sp>
    <dsp:sp modelId="{3CDF132C-220E-BC43-8EB6-304FC7526C9C}">
      <dsp:nvSpPr>
        <dsp:cNvPr id="0" name=""/>
        <dsp:cNvSpPr/>
      </dsp:nvSpPr>
      <dsp:spPr>
        <a:xfrm>
          <a:off x="9141240" y="3825181"/>
          <a:ext cx="1888491" cy="9442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 err="1"/>
            <a:t>Vendite</a:t>
          </a:r>
          <a:endParaRPr lang="en-GB" sz="2100" kern="1200" dirty="0"/>
        </a:p>
      </dsp:txBody>
      <dsp:txXfrm>
        <a:off x="9141240" y="3825181"/>
        <a:ext cx="1888491" cy="944245"/>
      </dsp:txXfrm>
    </dsp:sp>
    <dsp:sp modelId="{1E61282B-2F10-7448-B784-1D230D37F4FC}">
      <dsp:nvSpPr>
        <dsp:cNvPr id="0" name=""/>
        <dsp:cNvSpPr/>
      </dsp:nvSpPr>
      <dsp:spPr>
        <a:xfrm>
          <a:off x="3428554" y="2484352"/>
          <a:ext cx="1888491" cy="9442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 err="1"/>
            <a:t>Segreteria</a:t>
          </a:r>
          <a:endParaRPr lang="en-GB" sz="2100" kern="1200" dirty="0"/>
        </a:p>
      </dsp:txBody>
      <dsp:txXfrm>
        <a:off x="3428554" y="2484352"/>
        <a:ext cx="1888491" cy="94424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A8D67A-88EE-8C42-8681-98BDEFE2B926}">
      <dsp:nvSpPr>
        <dsp:cNvPr id="0" name=""/>
        <dsp:cNvSpPr/>
      </dsp:nvSpPr>
      <dsp:spPr>
        <a:xfrm>
          <a:off x="5515336" y="888729"/>
          <a:ext cx="185566" cy="33225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22532"/>
              </a:lnTo>
              <a:lnTo>
                <a:pt x="185566" y="332253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B1CCFF-1BD5-C14D-9C38-4BC2E76C860C}">
      <dsp:nvSpPr>
        <dsp:cNvPr id="0" name=""/>
        <dsp:cNvSpPr/>
      </dsp:nvSpPr>
      <dsp:spPr>
        <a:xfrm>
          <a:off x="5329770" y="888729"/>
          <a:ext cx="185566" cy="3322532"/>
        </a:xfrm>
        <a:custGeom>
          <a:avLst/>
          <a:gdLst/>
          <a:ahLst/>
          <a:cxnLst/>
          <a:rect l="0" t="0" r="0" b="0"/>
          <a:pathLst>
            <a:path>
              <a:moveTo>
                <a:pt x="185566" y="0"/>
              </a:moveTo>
              <a:lnTo>
                <a:pt x="185566" y="3322532"/>
              </a:lnTo>
              <a:lnTo>
                <a:pt x="0" y="332253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CEA170-5F23-BC41-90FC-9DFBE3357194}">
      <dsp:nvSpPr>
        <dsp:cNvPr id="0" name=""/>
        <dsp:cNvSpPr/>
      </dsp:nvSpPr>
      <dsp:spPr>
        <a:xfrm>
          <a:off x="5515336" y="888729"/>
          <a:ext cx="185566" cy="20677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67746"/>
              </a:lnTo>
              <a:lnTo>
                <a:pt x="185566" y="20677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2A6958-B9AE-D644-B91A-07AC2D4B810D}">
      <dsp:nvSpPr>
        <dsp:cNvPr id="0" name=""/>
        <dsp:cNvSpPr/>
      </dsp:nvSpPr>
      <dsp:spPr>
        <a:xfrm>
          <a:off x="5329770" y="888729"/>
          <a:ext cx="185566" cy="2067746"/>
        </a:xfrm>
        <a:custGeom>
          <a:avLst/>
          <a:gdLst/>
          <a:ahLst/>
          <a:cxnLst/>
          <a:rect l="0" t="0" r="0" b="0"/>
          <a:pathLst>
            <a:path>
              <a:moveTo>
                <a:pt x="185566" y="0"/>
              </a:moveTo>
              <a:lnTo>
                <a:pt x="185566" y="2067746"/>
              </a:lnTo>
              <a:lnTo>
                <a:pt x="0" y="20677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5610FB-49A4-9E44-B19A-BB9CEE795273}">
      <dsp:nvSpPr>
        <dsp:cNvPr id="0" name=""/>
        <dsp:cNvSpPr/>
      </dsp:nvSpPr>
      <dsp:spPr>
        <a:xfrm>
          <a:off x="5515336" y="888729"/>
          <a:ext cx="185566" cy="8129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2960"/>
              </a:lnTo>
              <a:lnTo>
                <a:pt x="185566" y="81296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3E0B43-C0BF-424C-BC77-84C4F78BC9C3}">
      <dsp:nvSpPr>
        <dsp:cNvPr id="0" name=""/>
        <dsp:cNvSpPr/>
      </dsp:nvSpPr>
      <dsp:spPr>
        <a:xfrm>
          <a:off x="5329770" y="888729"/>
          <a:ext cx="185566" cy="812960"/>
        </a:xfrm>
        <a:custGeom>
          <a:avLst/>
          <a:gdLst/>
          <a:ahLst/>
          <a:cxnLst/>
          <a:rect l="0" t="0" r="0" b="0"/>
          <a:pathLst>
            <a:path>
              <a:moveTo>
                <a:pt x="185566" y="0"/>
              </a:moveTo>
              <a:lnTo>
                <a:pt x="185566" y="812960"/>
              </a:lnTo>
              <a:lnTo>
                <a:pt x="0" y="81296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0D919B-267D-6447-91C3-7AFB51AA2FDF}">
      <dsp:nvSpPr>
        <dsp:cNvPr id="0" name=""/>
        <dsp:cNvSpPr/>
      </dsp:nvSpPr>
      <dsp:spPr>
        <a:xfrm>
          <a:off x="5515336" y="888729"/>
          <a:ext cx="3207657" cy="41354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49925"/>
              </a:lnTo>
              <a:lnTo>
                <a:pt x="3207657" y="3949925"/>
              </a:lnTo>
              <a:lnTo>
                <a:pt x="3207657" y="413549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1DFE42-6750-E84F-A236-652E8AB66360}">
      <dsp:nvSpPr>
        <dsp:cNvPr id="0" name=""/>
        <dsp:cNvSpPr/>
      </dsp:nvSpPr>
      <dsp:spPr>
        <a:xfrm>
          <a:off x="5515336" y="888729"/>
          <a:ext cx="1069219" cy="41354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49925"/>
              </a:lnTo>
              <a:lnTo>
                <a:pt x="1069219" y="3949925"/>
              </a:lnTo>
              <a:lnTo>
                <a:pt x="1069219" y="413549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B22625-7489-EB40-95C2-2EBEC8B926C7}">
      <dsp:nvSpPr>
        <dsp:cNvPr id="0" name=""/>
        <dsp:cNvSpPr/>
      </dsp:nvSpPr>
      <dsp:spPr>
        <a:xfrm>
          <a:off x="4539714" y="888729"/>
          <a:ext cx="975622" cy="4140569"/>
        </a:xfrm>
        <a:custGeom>
          <a:avLst/>
          <a:gdLst/>
          <a:ahLst/>
          <a:cxnLst/>
          <a:rect l="0" t="0" r="0" b="0"/>
          <a:pathLst>
            <a:path>
              <a:moveTo>
                <a:pt x="975622" y="0"/>
              </a:moveTo>
              <a:lnTo>
                <a:pt x="975622" y="3955002"/>
              </a:lnTo>
              <a:lnTo>
                <a:pt x="0" y="3955002"/>
              </a:lnTo>
              <a:lnTo>
                <a:pt x="0" y="414056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24D774-F58D-AF42-A9DF-1BA902CD3430}">
      <dsp:nvSpPr>
        <dsp:cNvPr id="0" name=""/>
        <dsp:cNvSpPr/>
      </dsp:nvSpPr>
      <dsp:spPr>
        <a:xfrm>
          <a:off x="2307679" y="888729"/>
          <a:ext cx="3207657" cy="4135492"/>
        </a:xfrm>
        <a:custGeom>
          <a:avLst/>
          <a:gdLst/>
          <a:ahLst/>
          <a:cxnLst/>
          <a:rect l="0" t="0" r="0" b="0"/>
          <a:pathLst>
            <a:path>
              <a:moveTo>
                <a:pt x="3207657" y="0"/>
              </a:moveTo>
              <a:lnTo>
                <a:pt x="3207657" y="3949925"/>
              </a:lnTo>
              <a:lnTo>
                <a:pt x="0" y="3949925"/>
              </a:lnTo>
              <a:lnTo>
                <a:pt x="0" y="413549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5BB43D-579D-B244-A86E-A97228548EC5}">
      <dsp:nvSpPr>
        <dsp:cNvPr id="0" name=""/>
        <dsp:cNvSpPr/>
      </dsp:nvSpPr>
      <dsp:spPr>
        <a:xfrm>
          <a:off x="4631684" y="5076"/>
          <a:ext cx="1767304" cy="8836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CEO - General manager</a:t>
          </a:r>
        </a:p>
      </dsp:txBody>
      <dsp:txXfrm>
        <a:off x="4631684" y="5076"/>
        <a:ext cx="1767304" cy="883652"/>
      </dsp:txXfrm>
    </dsp:sp>
    <dsp:sp modelId="{36584A81-ED4B-B142-B509-C36BC343F278}">
      <dsp:nvSpPr>
        <dsp:cNvPr id="0" name=""/>
        <dsp:cNvSpPr/>
      </dsp:nvSpPr>
      <dsp:spPr>
        <a:xfrm>
          <a:off x="1424026" y="5024221"/>
          <a:ext cx="1767304" cy="8836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 err="1"/>
            <a:t>Ricerca</a:t>
          </a:r>
          <a:r>
            <a:rPr lang="en-GB" sz="2400" kern="1200" dirty="0"/>
            <a:t> &amp; </a:t>
          </a:r>
          <a:r>
            <a:rPr lang="en-GB" sz="2400" kern="1200" dirty="0" err="1"/>
            <a:t>Sviluppo</a:t>
          </a:r>
          <a:endParaRPr lang="en-GB" sz="2400" kern="1200" dirty="0"/>
        </a:p>
      </dsp:txBody>
      <dsp:txXfrm>
        <a:off x="1424026" y="5024221"/>
        <a:ext cx="1767304" cy="883652"/>
      </dsp:txXfrm>
    </dsp:sp>
    <dsp:sp modelId="{F94ECB0B-AE3B-FA4C-8129-DE490287D687}">
      <dsp:nvSpPr>
        <dsp:cNvPr id="0" name=""/>
        <dsp:cNvSpPr/>
      </dsp:nvSpPr>
      <dsp:spPr>
        <a:xfrm>
          <a:off x="3656061" y="5029298"/>
          <a:ext cx="1767304" cy="8836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 err="1"/>
            <a:t>Produzione</a:t>
          </a:r>
          <a:endParaRPr lang="en-GB" sz="2400" kern="1200" dirty="0"/>
        </a:p>
      </dsp:txBody>
      <dsp:txXfrm>
        <a:off x="3656061" y="5029298"/>
        <a:ext cx="1767304" cy="883652"/>
      </dsp:txXfrm>
    </dsp:sp>
    <dsp:sp modelId="{3CDF132C-220E-BC43-8EB6-304FC7526C9C}">
      <dsp:nvSpPr>
        <dsp:cNvPr id="0" name=""/>
        <dsp:cNvSpPr/>
      </dsp:nvSpPr>
      <dsp:spPr>
        <a:xfrm>
          <a:off x="5700903" y="5024221"/>
          <a:ext cx="1767304" cy="8836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 err="1"/>
            <a:t>Vendite</a:t>
          </a:r>
          <a:endParaRPr lang="en-GB" sz="2400" kern="1200" dirty="0"/>
        </a:p>
      </dsp:txBody>
      <dsp:txXfrm>
        <a:off x="5700903" y="5024221"/>
        <a:ext cx="1767304" cy="883652"/>
      </dsp:txXfrm>
    </dsp:sp>
    <dsp:sp modelId="{B6046E1E-4003-9844-9219-4745DD6BE5AB}">
      <dsp:nvSpPr>
        <dsp:cNvPr id="0" name=""/>
        <dsp:cNvSpPr/>
      </dsp:nvSpPr>
      <dsp:spPr>
        <a:xfrm>
          <a:off x="7839342" y="5024221"/>
          <a:ext cx="1767304" cy="8836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...</a:t>
          </a:r>
        </a:p>
      </dsp:txBody>
      <dsp:txXfrm>
        <a:off x="7839342" y="5024221"/>
        <a:ext cx="1767304" cy="883652"/>
      </dsp:txXfrm>
    </dsp:sp>
    <dsp:sp modelId="{1E61282B-2F10-7448-B784-1D230D37F4FC}">
      <dsp:nvSpPr>
        <dsp:cNvPr id="0" name=""/>
        <dsp:cNvSpPr/>
      </dsp:nvSpPr>
      <dsp:spPr>
        <a:xfrm>
          <a:off x="3562465" y="1259863"/>
          <a:ext cx="1767304" cy="8836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 err="1"/>
            <a:t>Segreteria</a:t>
          </a:r>
          <a:endParaRPr lang="en-GB" sz="2400" kern="1200" dirty="0"/>
        </a:p>
      </dsp:txBody>
      <dsp:txXfrm>
        <a:off x="3562465" y="1259863"/>
        <a:ext cx="1767304" cy="883652"/>
      </dsp:txXfrm>
    </dsp:sp>
    <dsp:sp modelId="{A4166743-BD75-6642-9052-01060FBCD3DE}">
      <dsp:nvSpPr>
        <dsp:cNvPr id="0" name=""/>
        <dsp:cNvSpPr/>
      </dsp:nvSpPr>
      <dsp:spPr>
        <a:xfrm>
          <a:off x="5700903" y="1259863"/>
          <a:ext cx="1767304" cy="8836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 err="1"/>
            <a:t>Sistemi</a:t>
          </a:r>
          <a:r>
            <a:rPr lang="en-GB" sz="2400" kern="1200" dirty="0"/>
            <a:t> </a:t>
          </a:r>
          <a:r>
            <a:rPr lang="en-GB" sz="2400" kern="1200" dirty="0" err="1"/>
            <a:t>informativi</a:t>
          </a:r>
          <a:endParaRPr lang="en-GB" sz="2400" kern="1200" dirty="0"/>
        </a:p>
      </dsp:txBody>
      <dsp:txXfrm>
        <a:off x="5700903" y="1259863"/>
        <a:ext cx="1767304" cy="883652"/>
      </dsp:txXfrm>
    </dsp:sp>
    <dsp:sp modelId="{B768F404-D756-E54F-B2C9-B4D9D7C09926}">
      <dsp:nvSpPr>
        <dsp:cNvPr id="0" name=""/>
        <dsp:cNvSpPr/>
      </dsp:nvSpPr>
      <dsp:spPr>
        <a:xfrm>
          <a:off x="3562465" y="2514649"/>
          <a:ext cx="1767304" cy="8836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 err="1"/>
            <a:t>Finanza</a:t>
          </a:r>
          <a:endParaRPr lang="en-GB" sz="2400" kern="1200" dirty="0"/>
        </a:p>
      </dsp:txBody>
      <dsp:txXfrm>
        <a:off x="3562465" y="2514649"/>
        <a:ext cx="1767304" cy="883652"/>
      </dsp:txXfrm>
    </dsp:sp>
    <dsp:sp modelId="{DED4EC19-E80C-A642-B9F1-61B1E179CD55}">
      <dsp:nvSpPr>
        <dsp:cNvPr id="0" name=""/>
        <dsp:cNvSpPr/>
      </dsp:nvSpPr>
      <dsp:spPr>
        <a:xfrm>
          <a:off x="5700903" y="2514649"/>
          <a:ext cx="1767304" cy="8836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 err="1"/>
            <a:t>Risorse</a:t>
          </a:r>
          <a:r>
            <a:rPr lang="en-GB" sz="2400" kern="1200" dirty="0"/>
            <a:t> </a:t>
          </a:r>
          <a:r>
            <a:rPr lang="en-GB" sz="2400" kern="1200" dirty="0" err="1"/>
            <a:t>umane</a:t>
          </a:r>
          <a:endParaRPr lang="en-GB" sz="2400" kern="1200" dirty="0"/>
        </a:p>
      </dsp:txBody>
      <dsp:txXfrm>
        <a:off x="5700903" y="2514649"/>
        <a:ext cx="1767304" cy="883652"/>
      </dsp:txXfrm>
    </dsp:sp>
    <dsp:sp modelId="{C225D717-98FC-5A4A-8744-39DEDA968800}">
      <dsp:nvSpPr>
        <dsp:cNvPr id="0" name=""/>
        <dsp:cNvSpPr/>
      </dsp:nvSpPr>
      <dsp:spPr>
        <a:xfrm>
          <a:off x="3562465" y="3769435"/>
          <a:ext cx="1767304" cy="8836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Marketing</a:t>
          </a:r>
        </a:p>
      </dsp:txBody>
      <dsp:txXfrm>
        <a:off x="3562465" y="3769435"/>
        <a:ext cx="1767304" cy="883652"/>
      </dsp:txXfrm>
    </dsp:sp>
    <dsp:sp modelId="{33D52B97-4E2A-3C4C-8FDA-D9DA69991A04}">
      <dsp:nvSpPr>
        <dsp:cNvPr id="0" name=""/>
        <dsp:cNvSpPr/>
      </dsp:nvSpPr>
      <dsp:spPr>
        <a:xfrm>
          <a:off x="5700903" y="3769435"/>
          <a:ext cx="1767304" cy="8836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....</a:t>
          </a:r>
        </a:p>
      </dsp:txBody>
      <dsp:txXfrm>
        <a:off x="5700903" y="3769435"/>
        <a:ext cx="1767304" cy="88365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5610FB-49A4-9E44-B19A-BB9CEE795273}">
      <dsp:nvSpPr>
        <dsp:cNvPr id="0" name=""/>
        <dsp:cNvSpPr/>
      </dsp:nvSpPr>
      <dsp:spPr>
        <a:xfrm>
          <a:off x="6167618" y="704077"/>
          <a:ext cx="147433" cy="6458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5898"/>
              </a:lnTo>
              <a:lnTo>
                <a:pt x="147433" y="64589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3E0B43-C0BF-424C-BC77-84C4F78BC9C3}">
      <dsp:nvSpPr>
        <dsp:cNvPr id="0" name=""/>
        <dsp:cNvSpPr/>
      </dsp:nvSpPr>
      <dsp:spPr>
        <a:xfrm>
          <a:off x="6020185" y="704077"/>
          <a:ext cx="147433" cy="645898"/>
        </a:xfrm>
        <a:custGeom>
          <a:avLst/>
          <a:gdLst/>
          <a:ahLst/>
          <a:cxnLst/>
          <a:rect l="0" t="0" r="0" b="0"/>
          <a:pathLst>
            <a:path>
              <a:moveTo>
                <a:pt x="147433" y="0"/>
              </a:moveTo>
              <a:lnTo>
                <a:pt x="147433" y="645898"/>
              </a:lnTo>
              <a:lnTo>
                <a:pt x="0" y="64589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0CB356-C783-7B44-A974-9AE9C8DD6C21}">
      <dsp:nvSpPr>
        <dsp:cNvPr id="0" name=""/>
        <dsp:cNvSpPr/>
      </dsp:nvSpPr>
      <dsp:spPr>
        <a:xfrm>
          <a:off x="6167618" y="704077"/>
          <a:ext cx="2548490" cy="12917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4363"/>
              </a:lnTo>
              <a:lnTo>
                <a:pt x="2548490" y="1144363"/>
              </a:lnTo>
              <a:lnTo>
                <a:pt x="2548490" y="129179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3ACFAD-8163-5A4E-91DF-12D85CA98CAD}">
      <dsp:nvSpPr>
        <dsp:cNvPr id="0" name=""/>
        <dsp:cNvSpPr/>
      </dsp:nvSpPr>
      <dsp:spPr>
        <a:xfrm>
          <a:off x="6167618" y="704077"/>
          <a:ext cx="849496" cy="12917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4363"/>
              </a:lnTo>
              <a:lnTo>
                <a:pt x="849496" y="1144363"/>
              </a:lnTo>
              <a:lnTo>
                <a:pt x="849496" y="129179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5B3C4F-D024-F840-95BF-5F3E01BEA9F9}">
      <dsp:nvSpPr>
        <dsp:cNvPr id="0" name=""/>
        <dsp:cNvSpPr/>
      </dsp:nvSpPr>
      <dsp:spPr>
        <a:xfrm>
          <a:off x="6683199" y="4691797"/>
          <a:ext cx="621761" cy="468929"/>
        </a:xfrm>
        <a:custGeom>
          <a:avLst/>
          <a:gdLst/>
          <a:ahLst/>
          <a:cxnLst/>
          <a:rect l="0" t="0" r="0" b="0"/>
          <a:pathLst>
            <a:path>
              <a:moveTo>
                <a:pt x="621761" y="0"/>
              </a:moveTo>
              <a:lnTo>
                <a:pt x="621761" y="468929"/>
              </a:lnTo>
              <a:lnTo>
                <a:pt x="0" y="46892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971180-9C42-8A47-9BA3-87BC9184A562}">
      <dsp:nvSpPr>
        <dsp:cNvPr id="0" name=""/>
        <dsp:cNvSpPr/>
      </dsp:nvSpPr>
      <dsp:spPr>
        <a:xfrm>
          <a:off x="7024346" y="4691797"/>
          <a:ext cx="280614" cy="807864"/>
        </a:xfrm>
        <a:custGeom>
          <a:avLst/>
          <a:gdLst/>
          <a:ahLst/>
          <a:cxnLst/>
          <a:rect l="0" t="0" r="0" b="0"/>
          <a:pathLst>
            <a:path>
              <a:moveTo>
                <a:pt x="280614" y="0"/>
              </a:moveTo>
              <a:lnTo>
                <a:pt x="0" y="80786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27C497-0D14-2E42-8B43-02B11F2983DF}">
      <dsp:nvSpPr>
        <dsp:cNvPr id="0" name=""/>
        <dsp:cNvSpPr/>
      </dsp:nvSpPr>
      <dsp:spPr>
        <a:xfrm>
          <a:off x="7304961" y="4691797"/>
          <a:ext cx="1440086" cy="3355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5544"/>
              </a:lnTo>
              <a:lnTo>
                <a:pt x="1440086" y="33554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3082CB-0468-8C43-90D1-AFB248E7A610}">
      <dsp:nvSpPr>
        <dsp:cNvPr id="0" name=""/>
        <dsp:cNvSpPr/>
      </dsp:nvSpPr>
      <dsp:spPr>
        <a:xfrm>
          <a:off x="6167618" y="3694867"/>
          <a:ext cx="1698993" cy="2948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7433"/>
              </a:lnTo>
              <a:lnTo>
                <a:pt x="1698993" y="147433"/>
              </a:lnTo>
              <a:lnTo>
                <a:pt x="1698993" y="29486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BB29E5-BE18-6646-8F97-B81F90513ABC}">
      <dsp:nvSpPr>
        <dsp:cNvPr id="0" name=""/>
        <dsp:cNvSpPr/>
      </dsp:nvSpPr>
      <dsp:spPr>
        <a:xfrm>
          <a:off x="6121898" y="3694867"/>
          <a:ext cx="91440" cy="29486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486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7E21CB-451A-4947-86DF-3D992A9C35A2}">
      <dsp:nvSpPr>
        <dsp:cNvPr id="0" name=""/>
        <dsp:cNvSpPr/>
      </dsp:nvSpPr>
      <dsp:spPr>
        <a:xfrm>
          <a:off x="4468624" y="3694867"/>
          <a:ext cx="1698993" cy="294866"/>
        </a:xfrm>
        <a:custGeom>
          <a:avLst/>
          <a:gdLst/>
          <a:ahLst/>
          <a:cxnLst/>
          <a:rect l="0" t="0" r="0" b="0"/>
          <a:pathLst>
            <a:path>
              <a:moveTo>
                <a:pt x="1698993" y="0"/>
              </a:moveTo>
              <a:lnTo>
                <a:pt x="1698993" y="147433"/>
              </a:lnTo>
              <a:lnTo>
                <a:pt x="0" y="147433"/>
              </a:lnTo>
              <a:lnTo>
                <a:pt x="0" y="29486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9EB611-056F-E244-9DF1-8AD5246458BE}">
      <dsp:nvSpPr>
        <dsp:cNvPr id="0" name=""/>
        <dsp:cNvSpPr/>
      </dsp:nvSpPr>
      <dsp:spPr>
        <a:xfrm>
          <a:off x="5392484" y="2719575"/>
          <a:ext cx="775134" cy="2732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795"/>
              </a:lnTo>
              <a:lnTo>
                <a:pt x="775134" y="125795"/>
              </a:lnTo>
              <a:lnTo>
                <a:pt x="775134" y="27322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ED79F2-BB2C-E045-AA67-C0FCDA9A1444}">
      <dsp:nvSpPr>
        <dsp:cNvPr id="0" name=""/>
        <dsp:cNvSpPr/>
      </dsp:nvSpPr>
      <dsp:spPr>
        <a:xfrm>
          <a:off x="4468624" y="2719575"/>
          <a:ext cx="923859" cy="273229"/>
        </a:xfrm>
        <a:custGeom>
          <a:avLst/>
          <a:gdLst/>
          <a:ahLst/>
          <a:cxnLst/>
          <a:rect l="0" t="0" r="0" b="0"/>
          <a:pathLst>
            <a:path>
              <a:moveTo>
                <a:pt x="923859" y="0"/>
              </a:moveTo>
              <a:lnTo>
                <a:pt x="923859" y="125795"/>
              </a:lnTo>
              <a:lnTo>
                <a:pt x="0" y="125795"/>
              </a:lnTo>
              <a:lnTo>
                <a:pt x="0" y="27322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B22625-7489-EB40-95C2-2EBEC8B926C7}">
      <dsp:nvSpPr>
        <dsp:cNvPr id="0" name=""/>
        <dsp:cNvSpPr/>
      </dsp:nvSpPr>
      <dsp:spPr>
        <a:xfrm>
          <a:off x="5392484" y="704077"/>
          <a:ext cx="775134" cy="1313434"/>
        </a:xfrm>
        <a:custGeom>
          <a:avLst/>
          <a:gdLst/>
          <a:ahLst/>
          <a:cxnLst/>
          <a:rect l="0" t="0" r="0" b="0"/>
          <a:pathLst>
            <a:path>
              <a:moveTo>
                <a:pt x="775134" y="0"/>
              </a:moveTo>
              <a:lnTo>
                <a:pt x="775134" y="1166001"/>
              </a:lnTo>
              <a:lnTo>
                <a:pt x="0" y="1166001"/>
              </a:lnTo>
              <a:lnTo>
                <a:pt x="0" y="131343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24D774-F58D-AF42-A9DF-1BA902CD3430}">
      <dsp:nvSpPr>
        <dsp:cNvPr id="0" name=""/>
        <dsp:cNvSpPr/>
      </dsp:nvSpPr>
      <dsp:spPr>
        <a:xfrm>
          <a:off x="3619127" y="704077"/>
          <a:ext cx="2548490" cy="1291796"/>
        </a:xfrm>
        <a:custGeom>
          <a:avLst/>
          <a:gdLst/>
          <a:ahLst/>
          <a:cxnLst/>
          <a:rect l="0" t="0" r="0" b="0"/>
          <a:pathLst>
            <a:path>
              <a:moveTo>
                <a:pt x="2548490" y="0"/>
              </a:moveTo>
              <a:lnTo>
                <a:pt x="2548490" y="1144363"/>
              </a:lnTo>
              <a:lnTo>
                <a:pt x="0" y="1144363"/>
              </a:lnTo>
              <a:lnTo>
                <a:pt x="0" y="129179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5BB43D-579D-B244-A86E-A97228548EC5}">
      <dsp:nvSpPr>
        <dsp:cNvPr id="0" name=""/>
        <dsp:cNvSpPr/>
      </dsp:nvSpPr>
      <dsp:spPr>
        <a:xfrm>
          <a:off x="5465554" y="2013"/>
          <a:ext cx="1404127" cy="7020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 err="1"/>
            <a:t>Direzione</a:t>
          </a:r>
          <a:endParaRPr lang="en-GB" sz="1700" kern="1200" dirty="0"/>
        </a:p>
      </dsp:txBody>
      <dsp:txXfrm>
        <a:off x="5465554" y="2013"/>
        <a:ext cx="1404127" cy="702063"/>
      </dsp:txXfrm>
    </dsp:sp>
    <dsp:sp modelId="{36584A81-ED4B-B142-B509-C36BC343F278}">
      <dsp:nvSpPr>
        <dsp:cNvPr id="0" name=""/>
        <dsp:cNvSpPr/>
      </dsp:nvSpPr>
      <dsp:spPr>
        <a:xfrm>
          <a:off x="2917064" y="1995873"/>
          <a:ext cx="1404127" cy="7020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 err="1"/>
            <a:t>Divisione</a:t>
          </a:r>
          <a:r>
            <a:rPr lang="en-GB" sz="1700" kern="1200" dirty="0"/>
            <a:t> 1</a:t>
          </a:r>
        </a:p>
      </dsp:txBody>
      <dsp:txXfrm>
        <a:off x="2917064" y="1995873"/>
        <a:ext cx="1404127" cy="702063"/>
      </dsp:txXfrm>
    </dsp:sp>
    <dsp:sp modelId="{F94ECB0B-AE3B-FA4C-8129-DE490287D687}">
      <dsp:nvSpPr>
        <dsp:cNvPr id="0" name=""/>
        <dsp:cNvSpPr/>
      </dsp:nvSpPr>
      <dsp:spPr>
        <a:xfrm>
          <a:off x="4690420" y="2017511"/>
          <a:ext cx="1404127" cy="7020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 err="1"/>
            <a:t>Divisione</a:t>
          </a:r>
          <a:r>
            <a:rPr lang="en-GB" sz="1700" kern="1200" dirty="0"/>
            <a:t> 2</a:t>
          </a:r>
        </a:p>
      </dsp:txBody>
      <dsp:txXfrm>
        <a:off x="4690420" y="2017511"/>
        <a:ext cx="1404127" cy="702063"/>
      </dsp:txXfrm>
    </dsp:sp>
    <dsp:sp modelId="{9528A6ED-4A4C-F746-8CB6-F254B6E52EF6}">
      <dsp:nvSpPr>
        <dsp:cNvPr id="0" name=""/>
        <dsp:cNvSpPr/>
      </dsp:nvSpPr>
      <dsp:spPr>
        <a:xfrm>
          <a:off x="3766561" y="2992804"/>
          <a:ext cx="1404127" cy="7020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Staff</a:t>
          </a:r>
        </a:p>
      </dsp:txBody>
      <dsp:txXfrm>
        <a:off x="3766561" y="2992804"/>
        <a:ext cx="1404127" cy="702063"/>
      </dsp:txXfrm>
    </dsp:sp>
    <dsp:sp modelId="{415B40AA-95E4-924B-A473-9E1015900907}">
      <dsp:nvSpPr>
        <dsp:cNvPr id="0" name=""/>
        <dsp:cNvSpPr/>
      </dsp:nvSpPr>
      <dsp:spPr>
        <a:xfrm>
          <a:off x="5465554" y="2992804"/>
          <a:ext cx="1404127" cy="7020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Staff</a:t>
          </a:r>
        </a:p>
      </dsp:txBody>
      <dsp:txXfrm>
        <a:off x="5465554" y="2992804"/>
        <a:ext cx="1404127" cy="702063"/>
      </dsp:txXfrm>
    </dsp:sp>
    <dsp:sp modelId="{85C25ED6-F421-DD42-93A6-FB2621B06CE2}">
      <dsp:nvSpPr>
        <dsp:cNvPr id="0" name=""/>
        <dsp:cNvSpPr/>
      </dsp:nvSpPr>
      <dsp:spPr>
        <a:xfrm>
          <a:off x="3766561" y="3989734"/>
          <a:ext cx="1404127" cy="7020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Line</a:t>
          </a:r>
        </a:p>
      </dsp:txBody>
      <dsp:txXfrm>
        <a:off x="3766561" y="3989734"/>
        <a:ext cx="1404127" cy="702063"/>
      </dsp:txXfrm>
    </dsp:sp>
    <dsp:sp modelId="{995DDB24-E741-E343-BCC5-9BE41509686B}">
      <dsp:nvSpPr>
        <dsp:cNvPr id="0" name=""/>
        <dsp:cNvSpPr/>
      </dsp:nvSpPr>
      <dsp:spPr>
        <a:xfrm>
          <a:off x="5465554" y="3989734"/>
          <a:ext cx="1404127" cy="7020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Line</a:t>
          </a:r>
        </a:p>
      </dsp:txBody>
      <dsp:txXfrm>
        <a:off x="5465554" y="3989734"/>
        <a:ext cx="1404127" cy="702063"/>
      </dsp:txXfrm>
    </dsp:sp>
    <dsp:sp modelId="{C25D6943-C43D-D64B-9FF8-980B3C02AD39}">
      <dsp:nvSpPr>
        <dsp:cNvPr id="0" name=""/>
        <dsp:cNvSpPr/>
      </dsp:nvSpPr>
      <dsp:spPr>
        <a:xfrm>
          <a:off x="7164548" y="3989734"/>
          <a:ext cx="1404127" cy="7020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line</a:t>
          </a:r>
        </a:p>
      </dsp:txBody>
      <dsp:txXfrm>
        <a:off x="7164548" y="3989734"/>
        <a:ext cx="1404127" cy="702063"/>
      </dsp:txXfrm>
    </dsp:sp>
    <dsp:sp modelId="{A4199860-762F-8A45-A247-72F48EC295EF}">
      <dsp:nvSpPr>
        <dsp:cNvPr id="0" name=""/>
        <dsp:cNvSpPr/>
      </dsp:nvSpPr>
      <dsp:spPr>
        <a:xfrm>
          <a:off x="8745048" y="4676310"/>
          <a:ext cx="1404127" cy="702063"/>
        </a:xfrm>
        <a:prstGeom prst="don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 err="1">
              <a:solidFill>
                <a:schemeClr val="tx1"/>
              </a:solidFill>
            </a:rPr>
            <a:t>Nucleo</a:t>
          </a:r>
          <a:r>
            <a:rPr lang="en-GB" sz="1700" kern="1200" dirty="0"/>
            <a:t> op.</a:t>
          </a:r>
        </a:p>
      </dsp:txBody>
      <dsp:txXfrm>
        <a:off x="8950678" y="4779125"/>
        <a:ext cx="992867" cy="496433"/>
      </dsp:txXfrm>
    </dsp:sp>
    <dsp:sp modelId="{1241214D-D369-8F42-9009-BDBC126D3532}">
      <dsp:nvSpPr>
        <dsp:cNvPr id="0" name=""/>
        <dsp:cNvSpPr/>
      </dsp:nvSpPr>
      <dsp:spPr>
        <a:xfrm>
          <a:off x="7024346" y="5148630"/>
          <a:ext cx="1404127" cy="702063"/>
        </a:xfrm>
        <a:prstGeom prst="don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 err="1">
              <a:solidFill>
                <a:schemeClr val="tx1"/>
              </a:solidFill>
            </a:rPr>
            <a:t>Nucleo</a:t>
          </a:r>
          <a:r>
            <a:rPr lang="en-GB" sz="1700" kern="1200" dirty="0"/>
            <a:t> op.</a:t>
          </a:r>
        </a:p>
      </dsp:txBody>
      <dsp:txXfrm>
        <a:off x="7229976" y="5251445"/>
        <a:ext cx="992867" cy="496433"/>
      </dsp:txXfrm>
    </dsp:sp>
    <dsp:sp modelId="{D0371D73-7A45-1947-BD5D-D5A5F9530101}">
      <dsp:nvSpPr>
        <dsp:cNvPr id="0" name=""/>
        <dsp:cNvSpPr/>
      </dsp:nvSpPr>
      <dsp:spPr>
        <a:xfrm>
          <a:off x="5279072" y="4809695"/>
          <a:ext cx="1404127" cy="702063"/>
        </a:xfrm>
        <a:prstGeom prst="don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 err="1">
              <a:solidFill>
                <a:schemeClr val="tx1"/>
              </a:solidFill>
            </a:rPr>
            <a:t>Nucleo</a:t>
          </a:r>
          <a:r>
            <a:rPr lang="en-GB" sz="1700" kern="1200" dirty="0"/>
            <a:t> op.</a:t>
          </a:r>
        </a:p>
      </dsp:txBody>
      <dsp:txXfrm>
        <a:off x="5484702" y="4912510"/>
        <a:ext cx="992867" cy="496433"/>
      </dsp:txXfrm>
    </dsp:sp>
    <dsp:sp modelId="{27D3F7CB-F06F-F646-8773-84A14F945A15}">
      <dsp:nvSpPr>
        <dsp:cNvPr id="0" name=""/>
        <dsp:cNvSpPr/>
      </dsp:nvSpPr>
      <dsp:spPr>
        <a:xfrm>
          <a:off x="6315051" y="1995873"/>
          <a:ext cx="1404127" cy="7020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 err="1"/>
            <a:t>Divisione</a:t>
          </a:r>
          <a:r>
            <a:rPr lang="en-GB" sz="1700" kern="1200" dirty="0"/>
            <a:t> 3</a:t>
          </a:r>
        </a:p>
      </dsp:txBody>
      <dsp:txXfrm>
        <a:off x="6315051" y="1995873"/>
        <a:ext cx="1404127" cy="702063"/>
      </dsp:txXfrm>
    </dsp:sp>
    <dsp:sp modelId="{A4CAAF81-EAFE-994C-809E-F177C75084DB}">
      <dsp:nvSpPr>
        <dsp:cNvPr id="0" name=""/>
        <dsp:cNvSpPr/>
      </dsp:nvSpPr>
      <dsp:spPr>
        <a:xfrm>
          <a:off x="8014045" y="1995873"/>
          <a:ext cx="1404127" cy="7020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 err="1"/>
            <a:t>Divisione</a:t>
          </a:r>
          <a:r>
            <a:rPr lang="en-GB" sz="1700" kern="1200" dirty="0"/>
            <a:t> 4</a:t>
          </a:r>
        </a:p>
      </dsp:txBody>
      <dsp:txXfrm>
        <a:off x="8014045" y="1995873"/>
        <a:ext cx="1404127" cy="702063"/>
      </dsp:txXfrm>
    </dsp:sp>
    <dsp:sp modelId="{1E61282B-2F10-7448-B784-1D230D37F4FC}">
      <dsp:nvSpPr>
        <dsp:cNvPr id="0" name=""/>
        <dsp:cNvSpPr/>
      </dsp:nvSpPr>
      <dsp:spPr>
        <a:xfrm>
          <a:off x="4616058" y="998943"/>
          <a:ext cx="1404127" cy="7020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Staff centrale</a:t>
          </a:r>
        </a:p>
      </dsp:txBody>
      <dsp:txXfrm>
        <a:off x="4616058" y="998943"/>
        <a:ext cx="1404127" cy="702063"/>
      </dsp:txXfrm>
    </dsp:sp>
    <dsp:sp modelId="{A4166743-BD75-6642-9052-01060FBCD3DE}">
      <dsp:nvSpPr>
        <dsp:cNvPr id="0" name=""/>
        <dsp:cNvSpPr/>
      </dsp:nvSpPr>
      <dsp:spPr>
        <a:xfrm>
          <a:off x="6315051" y="998943"/>
          <a:ext cx="1404127" cy="7020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Staff centrale</a:t>
          </a:r>
        </a:p>
      </dsp:txBody>
      <dsp:txXfrm>
        <a:off x="6315051" y="998943"/>
        <a:ext cx="1404127" cy="70206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90192D-DFF1-394F-8CD7-AFDCC567706F}">
      <dsp:nvSpPr>
        <dsp:cNvPr id="0" name=""/>
        <dsp:cNvSpPr/>
      </dsp:nvSpPr>
      <dsp:spPr>
        <a:xfrm>
          <a:off x="0" y="1848"/>
          <a:ext cx="6586489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D1084B-EE7C-034F-9C5E-A8A810063F65}">
      <dsp:nvSpPr>
        <dsp:cNvPr id="0" name=""/>
        <dsp:cNvSpPr/>
      </dsp:nvSpPr>
      <dsp:spPr>
        <a:xfrm>
          <a:off x="0" y="1848"/>
          <a:ext cx="6586489" cy="1260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Verticalità processi produttivi (in situ)</a:t>
          </a:r>
        </a:p>
      </dsp:txBody>
      <dsp:txXfrm>
        <a:off x="0" y="1848"/>
        <a:ext cx="6586489" cy="1260574"/>
      </dsp:txXfrm>
    </dsp:sp>
    <dsp:sp modelId="{2B90AF21-19F3-E24C-A797-4814BEDBDFEA}">
      <dsp:nvSpPr>
        <dsp:cNvPr id="0" name=""/>
        <dsp:cNvSpPr/>
      </dsp:nvSpPr>
      <dsp:spPr>
        <a:xfrm>
          <a:off x="0" y="1262422"/>
          <a:ext cx="6586489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8913C9-2A75-1A4E-B899-76C126BB4496}">
      <dsp:nvSpPr>
        <dsp:cNvPr id="0" name=""/>
        <dsp:cNvSpPr/>
      </dsp:nvSpPr>
      <dsp:spPr>
        <a:xfrm>
          <a:off x="0" y="1262422"/>
          <a:ext cx="6586489" cy="1260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 err="1"/>
            <a:t>Raggruppamenti</a:t>
          </a:r>
          <a:r>
            <a:rPr lang="en-US" sz="3500" kern="1200" dirty="0"/>
            <a:t> in </a:t>
          </a:r>
          <a:r>
            <a:rPr lang="en-US" sz="3500" kern="1200" dirty="0" err="1"/>
            <a:t>funzioni</a:t>
          </a:r>
          <a:r>
            <a:rPr lang="en-US" sz="3500" kern="1200" dirty="0"/>
            <a:t> o </a:t>
          </a:r>
          <a:r>
            <a:rPr lang="en-US" sz="3500" kern="1200" dirty="0" err="1"/>
            <a:t>dipartimenti</a:t>
          </a:r>
          <a:endParaRPr lang="en-US" sz="3500" kern="1200" dirty="0"/>
        </a:p>
      </dsp:txBody>
      <dsp:txXfrm>
        <a:off x="0" y="1262422"/>
        <a:ext cx="6586489" cy="1260574"/>
      </dsp:txXfrm>
    </dsp:sp>
    <dsp:sp modelId="{8E0230B7-7939-7542-A689-2977719ECCBC}">
      <dsp:nvSpPr>
        <dsp:cNvPr id="0" name=""/>
        <dsp:cNvSpPr/>
      </dsp:nvSpPr>
      <dsp:spPr>
        <a:xfrm>
          <a:off x="0" y="2522996"/>
          <a:ext cx="6586489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CE891A-7251-BE4D-A8C4-22B6C1C49E02}">
      <dsp:nvSpPr>
        <dsp:cNvPr id="0" name=""/>
        <dsp:cNvSpPr/>
      </dsp:nvSpPr>
      <dsp:spPr>
        <a:xfrm>
          <a:off x="0" y="2522996"/>
          <a:ext cx="6586489" cy="1260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Accentramento decisionale</a:t>
          </a:r>
        </a:p>
      </dsp:txBody>
      <dsp:txXfrm>
        <a:off x="0" y="2522996"/>
        <a:ext cx="6586489" cy="12605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5E0B5E2-B642-9D5E-511C-D3FB4F9C71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3DE46F-193A-D392-7C68-4A3FF5117F8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E33B4C-A4B2-1241-8387-CC2F3826D1F2}" type="datetimeFigureOut">
              <a:rPr lang="en-IT" smtClean="0"/>
              <a:t>07/03/24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E378D5-28DC-8D61-CC64-DE67FAE565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F3A1B7-D9EB-976C-0450-3D084879C3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6CC06-18A5-B745-A4D7-A78929AE7A9A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163942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F906CF-7A88-4B4C-830C-F6ED6CA9E779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E84C2B-25C0-7C44-8DB1-94EFC8424C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597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egnaposto immagine diapositiva 1">
            <a:extLst>
              <a:ext uri="{FF2B5EF4-FFF2-40B4-BE49-F238E27FC236}">
                <a16:creationId xmlns:a16="http://schemas.microsoft.com/office/drawing/2014/main" id="{5AAD46F4-1E90-4589-8762-23CC0CA464C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Segnaposto note 2">
            <a:extLst>
              <a:ext uri="{FF2B5EF4-FFF2-40B4-BE49-F238E27FC236}">
                <a16:creationId xmlns:a16="http://schemas.microsoft.com/office/drawing/2014/main" id="{0D6C815C-264D-42A7-86BE-1E658A5811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  <a:defRPr/>
            </a:pPr>
            <a:r>
              <a:rPr lang="it-IT" sz="1200" dirty="0">
                <a:solidFill>
                  <a:srgbClr val="DA3D7E"/>
                </a:solidFill>
                <a:latin typeface="Arial" charset="0"/>
                <a:cs typeface="Arial" charset="0"/>
              </a:rPr>
              <a:t>L’organizzazione come un processo:</a:t>
            </a:r>
          </a:p>
          <a:p>
            <a:pPr marL="0" indent="0">
              <a:buNone/>
              <a:defRPr/>
            </a:pPr>
            <a:r>
              <a:rPr lang="it-IT" sz="1200" dirty="0">
                <a:latin typeface="Arial" charset="0"/>
                <a:cs typeface="Arial" charset="0"/>
              </a:rPr>
              <a:t>Alcuni studi suggeriscono di focalizzarsi sulle organizzazioni non come entita ma piuttosto come ‘processi di organizzazione’ (e.g. Jackson and Carter, 2006).</a:t>
            </a:r>
          </a:p>
          <a:p>
            <a:pPr marL="0" indent="0">
              <a:buNone/>
              <a:defRPr/>
            </a:pPr>
            <a:r>
              <a:rPr lang="it-IT" sz="1200" dirty="0">
                <a:latin typeface="Arial" charset="0"/>
                <a:cs typeface="Arial" charset="0"/>
              </a:rPr>
              <a:t>Focus sulle pratiche e interazioni sociali che costituiscono le organizzazioni come tali.</a:t>
            </a:r>
          </a:p>
          <a:p>
            <a:pPr marL="0" indent="0">
              <a:buNone/>
              <a:defRPr/>
            </a:pPr>
            <a:r>
              <a:rPr lang="it-IT" sz="1200" dirty="0">
                <a:latin typeface="Arial" charset="0"/>
                <a:cs typeface="Arial" charset="0"/>
              </a:rPr>
              <a:t>Le organizzazioni come esempi di attivita organizzative.</a:t>
            </a:r>
          </a:p>
          <a:p>
            <a:pPr marL="0" indent="0">
              <a:buNone/>
              <a:defRPr/>
            </a:pPr>
            <a:r>
              <a:rPr lang="it-IT" sz="1200" dirty="0">
                <a:solidFill>
                  <a:srgbClr val="DA3D7E"/>
                </a:solidFill>
                <a:latin typeface="Arial" charset="0"/>
                <a:cs typeface="Arial" charset="0"/>
              </a:rPr>
              <a:t>L’organizzazione come un concetto:</a:t>
            </a:r>
          </a:p>
          <a:p>
            <a:pPr marL="0" indent="0">
              <a:buNone/>
              <a:defRPr/>
            </a:pPr>
            <a:r>
              <a:rPr lang="it-IT" sz="1200" dirty="0">
                <a:latin typeface="Arial" charset="0"/>
                <a:cs typeface="Arial" charset="0"/>
              </a:rPr>
              <a:t>Organizzazione come un concetto che ci aiuta a navigare la realta in cui viviamo.  </a:t>
            </a:r>
          </a:p>
          <a:p>
            <a:pPr eaLnBrk="1" hangingPunct="1">
              <a:spcBef>
                <a:spcPct val="0"/>
              </a:spcBef>
            </a:pPr>
            <a:endParaRPr lang="it-IT" altLang="it-IT" dirty="0"/>
          </a:p>
        </p:txBody>
      </p:sp>
      <p:sp>
        <p:nvSpPr>
          <p:cNvPr id="61444" name="Segnaposto numero diapositiva 3">
            <a:extLst>
              <a:ext uri="{FF2B5EF4-FFF2-40B4-BE49-F238E27FC236}">
                <a16:creationId xmlns:a16="http://schemas.microsoft.com/office/drawing/2014/main" id="{8B5B6BF5-FC05-4588-950C-750D14FB6F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BBB4889-CE0F-478F-BD7D-28843EFEB619}" type="slidenum">
              <a:rPr lang="it-IT" altLang="it-IT"/>
              <a:pPr>
                <a:spcBef>
                  <a:spcPct val="0"/>
                </a:spcBef>
              </a:pPr>
              <a:t>10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BA4E1FB3-53DC-FD43-BBC2-D3089BBE2467}" type="slidenum">
              <a:rPr lang="it-IT" altLang="x-none" sz="1200"/>
              <a:pPr/>
              <a:t>27</a:t>
            </a:fld>
            <a:endParaRPr lang="it-IT" altLang="x-none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772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>
            <a:extLst>
              <a:ext uri="{FF2B5EF4-FFF2-40B4-BE49-F238E27FC236}">
                <a16:creationId xmlns:a16="http://schemas.microsoft.com/office/drawing/2014/main" id="{5FA62327-B305-3D43-2BD1-EBB1C576BF5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A12A5D4-ED80-884F-B913-6D4D69DB670B}" type="slidenum">
              <a:rPr lang="it-IT" altLang="en-IT"/>
              <a:pPr/>
              <a:t>134</a:t>
            </a:fld>
            <a:endParaRPr lang="it-IT" altLang="en-IT"/>
          </a:p>
        </p:txBody>
      </p:sp>
      <p:sp>
        <p:nvSpPr>
          <p:cNvPr id="14337" name="Text Box 1">
            <a:extLst>
              <a:ext uri="{FF2B5EF4-FFF2-40B4-BE49-F238E27FC236}">
                <a16:creationId xmlns:a16="http://schemas.microsoft.com/office/drawing/2014/main" id="{ED76E2C1-4004-8F39-8B07-5757300389A9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8" name="Text Box 2">
            <a:extLst>
              <a:ext uri="{FF2B5EF4-FFF2-40B4-BE49-F238E27FC236}">
                <a16:creationId xmlns:a16="http://schemas.microsoft.com/office/drawing/2014/main" id="{81A3FB48-5B59-6DF4-F913-BCF17972B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>
            <a:extLst>
              <a:ext uri="{FF2B5EF4-FFF2-40B4-BE49-F238E27FC236}">
                <a16:creationId xmlns:a16="http://schemas.microsoft.com/office/drawing/2014/main" id="{3076025A-4928-69D5-DF04-1976866F6BD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7586F2B-2EF1-8D4F-965E-1F0BCBD2F416}" type="slidenum">
              <a:rPr lang="it-IT" altLang="en-IT"/>
              <a:pPr/>
              <a:t>135</a:t>
            </a:fld>
            <a:endParaRPr lang="it-IT" altLang="en-IT"/>
          </a:p>
        </p:txBody>
      </p:sp>
      <p:sp>
        <p:nvSpPr>
          <p:cNvPr id="15361" name="Text Box 1">
            <a:extLst>
              <a:ext uri="{FF2B5EF4-FFF2-40B4-BE49-F238E27FC236}">
                <a16:creationId xmlns:a16="http://schemas.microsoft.com/office/drawing/2014/main" id="{D1AFD912-0803-FB4A-CC82-928AF0690DD6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59300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Text Box 2">
            <a:extLst>
              <a:ext uri="{FF2B5EF4-FFF2-40B4-BE49-F238E27FC236}">
                <a16:creationId xmlns:a16="http://schemas.microsoft.com/office/drawing/2014/main" id="{35234C6A-2F36-D887-C6E9-12F7E8C63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>
            <a:extLst>
              <a:ext uri="{FF2B5EF4-FFF2-40B4-BE49-F238E27FC236}">
                <a16:creationId xmlns:a16="http://schemas.microsoft.com/office/drawing/2014/main" id="{C4D550BB-E509-A50E-969C-09F868F5C3E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C66AC80-BB8D-894D-A22B-11E1AA1F7AEB}" type="slidenum">
              <a:rPr lang="it-IT" altLang="en-IT"/>
              <a:pPr/>
              <a:t>136</a:t>
            </a:fld>
            <a:endParaRPr lang="it-IT" altLang="en-IT"/>
          </a:p>
        </p:txBody>
      </p:sp>
      <p:sp>
        <p:nvSpPr>
          <p:cNvPr id="16385" name="Text Box 1">
            <a:extLst>
              <a:ext uri="{FF2B5EF4-FFF2-40B4-BE49-F238E27FC236}">
                <a16:creationId xmlns:a16="http://schemas.microsoft.com/office/drawing/2014/main" id="{EE7F9346-5035-78AD-8ACB-D780C92110CF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59300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6" name="Text Box 2">
            <a:extLst>
              <a:ext uri="{FF2B5EF4-FFF2-40B4-BE49-F238E27FC236}">
                <a16:creationId xmlns:a16="http://schemas.microsoft.com/office/drawing/2014/main" id="{48B51A00-6622-53AA-518D-15207AE55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>
            <a:extLst>
              <a:ext uri="{FF2B5EF4-FFF2-40B4-BE49-F238E27FC236}">
                <a16:creationId xmlns:a16="http://schemas.microsoft.com/office/drawing/2014/main" id="{C62FCBE0-D1B5-B18D-8144-A584D0EACD8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06D74D1-9A37-4C4A-B60F-E28A737F1C64}" type="slidenum">
              <a:rPr lang="it-IT" altLang="en-IT"/>
              <a:pPr/>
              <a:t>137</a:t>
            </a:fld>
            <a:endParaRPr lang="it-IT" altLang="en-IT"/>
          </a:p>
        </p:txBody>
      </p:sp>
      <p:sp>
        <p:nvSpPr>
          <p:cNvPr id="17409" name="Text Box 1">
            <a:extLst>
              <a:ext uri="{FF2B5EF4-FFF2-40B4-BE49-F238E27FC236}">
                <a16:creationId xmlns:a16="http://schemas.microsoft.com/office/drawing/2014/main" id="{032A4956-A860-23C8-097D-1F82CE15C188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59300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0" name="Text Box 2">
            <a:extLst>
              <a:ext uri="{FF2B5EF4-FFF2-40B4-BE49-F238E27FC236}">
                <a16:creationId xmlns:a16="http://schemas.microsoft.com/office/drawing/2014/main" id="{4D739819-C590-375F-75DD-E2CEB5F8B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>
            <a:extLst>
              <a:ext uri="{FF2B5EF4-FFF2-40B4-BE49-F238E27FC236}">
                <a16:creationId xmlns:a16="http://schemas.microsoft.com/office/drawing/2014/main" id="{4D6FAC87-27AF-D08F-7C67-FD4C83F704A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0B4EA39-2527-3945-B781-F05BEB9F944D}" type="slidenum">
              <a:rPr lang="it-IT" altLang="en-IT"/>
              <a:pPr/>
              <a:t>138</a:t>
            </a:fld>
            <a:endParaRPr lang="it-IT" altLang="en-IT"/>
          </a:p>
        </p:txBody>
      </p:sp>
      <p:sp>
        <p:nvSpPr>
          <p:cNvPr id="18433" name="Text Box 1">
            <a:extLst>
              <a:ext uri="{FF2B5EF4-FFF2-40B4-BE49-F238E27FC236}">
                <a16:creationId xmlns:a16="http://schemas.microsoft.com/office/drawing/2014/main" id="{51514635-1B98-396C-4C0B-8DB258B70122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59300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4" name="Text Box 2">
            <a:extLst>
              <a:ext uri="{FF2B5EF4-FFF2-40B4-BE49-F238E27FC236}">
                <a16:creationId xmlns:a16="http://schemas.microsoft.com/office/drawing/2014/main" id="{B2602342-5F0B-A92D-F92A-FC33E9CEC3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>
            <a:extLst>
              <a:ext uri="{FF2B5EF4-FFF2-40B4-BE49-F238E27FC236}">
                <a16:creationId xmlns:a16="http://schemas.microsoft.com/office/drawing/2014/main" id="{ABC4C1D6-885E-0F5D-71F8-2E2C5156934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45239D2-32AA-2047-B4A7-CA3A837B7683}" type="slidenum">
              <a:rPr lang="it-IT" altLang="en-IT"/>
              <a:pPr/>
              <a:t>139</a:t>
            </a:fld>
            <a:endParaRPr lang="it-IT" altLang="en-IT"/>
          </a:p>
        </p:txBody>
      </p:sp>
      <p:sp>
        <p:nvSpPr>
          <p:cNvPr id="19457" name="Text Box 1">
            <a:extLst>
              <a:ext uri="{FF2B5EF4-FFF2-40B4-BE49-F238E27FC236}">
                <a16:creationId xmlns:a16="http://schemas.microsoft.com/office/drawing/2014/main" id="{B4FB0658-0972-58DE-CE0E-957BD2E218FA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59300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8" name="Text Box 2">
            <a:extLst>
              <a:ext uri="{FF2B5EF4-FFF2-40B4-BE49-F238E27FC236}">
                <a16:creationId xmlns:a16="http://schemas.microsoft.com/office/drawing/2014/main" id="{4562ABDC-2135-FFE3-B556-B88B9FFCA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>
            <a:extLst>
              <a:ext uri="{FF2B5EF4-FFF2-40B4-BE49-F238E27FC236}">
                <a16:creationId xmlns:a16="http://schemas.microsoft.com/office/drawing/2014/main" id="{76057BDA-068D-F191-B56D-BD47A3CD9F1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BDAD2E6-2311-B04C-9D5C-994AEABC17BE}" type="slidenum">
              <a:rPr lang="it-IT" altLang="en-IT"/>
              <a:pPr/>
              <a:t>140</a:t>
            </a:fld>
            <a:endParaRPr lang="it-IT" altLang="en-IT"/>
          </a:p>
        </p:txBody>
      </p:sp>
      <p:sp>
        <p:nvSpPr>
          <p:cNvPr id="20481" name="Text Box 1">
            <a:extLst>
              <a:ext uri="{FF2B5EF4-FFF2-40B4-BE49-F238E27FC236}">
                <a16:creationId xmlns:a16="http://schemas.microsoft.com/office/drawing/2014/main" id="{DCCB2043-678D-9DEF-C95E-845EB71611C2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59300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2" name="Text Box 2">
            <a:extLst>
              <a:ext uri="{FF2B5EF4-FFF2-40B4-BE49-F238E27FC236}">
                <a16:creationId xmlns:a16="http://schemas.microsoft.com/office/drawing/2014/main" id="{EC12763F-CA9E-29A6-106C-05BE9B1AD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343400"/>
            <a:ext cx="5016500" cy="410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CA76B-5C4D-0857-6201-E6D7B7139E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44F5F0-D319-A1B9-1FBF-B4A5E0CD7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6578A-C620-5703-1CF7-8C8079E05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E4C99-2ECD-C856-229A-F47B9B28A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1ACF0-1867-926E-9F81-375EDD34C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FE6F63-E8BD-C5C8-93DB-ABCC2AFCE6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A499B1-C5E3-4C11-6847-428E61FB17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61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B6010-5A87-1C12-6630-EA6A7D752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C61061-8CC9-472E-10D5-2AC5661F34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29270-83F5-D403-A139-345BEDCD1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07/03/24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DD41E-CB8D-A521-607D-C6E42578F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9B5CA-51E8-0AF9-0B58-855BD6D73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09D5A7-8727-7D3C-855E-9B6AEE7686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BDD28D-BABC-B110-B934-937CBD687E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088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C78AD3-CB7D-D31E-AC42-D04AD4E9FB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EDDBEF-3194-19AC-98B2-5590B47B03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B4504B-A637-33D8-B0DF-885F371BB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07/03/24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CC6BC-560A-F5E6-EAB8-8B719A23F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62914F-197D-9C9D-18F9-5AA0DB20E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5428E6-0DE5-F508-A838-34E7405271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083B37-AB8E-3401-7071-25A31593E3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02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4"/>
        </a:solid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"/>
          <p:cNvSpPr txBox="1">
            <a:spLocks noGrp="1"/>
          </p:cNvSpPr>
          <p:nvPr>
            <p:ph type="body" idx="1"/>
          </p:nvPr>
        </p:nvSpPr>
        <p:spPr>
          <a:xfrm>
            <a:off x="1038800" y="1261767"/>
            <a:ext cx="6846400" cy="468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60958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⊹"/>
              <a:defRPr sz="4800"/>
            </a:lvl1pPr>
            <a:lvl2pPr marL="1219170" lvl="1" indent="-609585" rtl="0"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3600"/>
              <a:buChar char="×"/>
              <a:defRPr sz="4800"/>
            </a:lvl2pPr>
            <a:lvl3pPr marL="1828754" lvl="2" indent="-609585" rtl="0"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3600"/>
              <a:buChar char="⬩"/>
              <a:defRPr sz="4800"/>
            </a:lvl3pPr>
            <a:lvl4pPr marL="2438339" lvl="3" indent="-609585" rtl="0">
              <a:spcBef>
                <a:spcPts val="1067"/>
              </a:spcBef>
              <a:spcAft>
                <a:spcPts val="0"/>
              </a:spcAft>
              <a:buSzPts val="3600"/>
              <a:buChar char="●"/>
              <a:defRPr sz="4800"/>
            </a:lvl4pPr>
            <a:lvl5pPr marL="3047924" lvl="4" indent="-609585" rtl="0">
              <a:spcBef>
                <a:spcPts val="1067"/>
              </a:spcBef>
              <a:spcAft>
                <a:spcPts val="0"/>
              </a:spcAft>
              <a:buSzPts val="3600"/>
              <a:buChar char="○"/>
              <a:defRPr sz="4800"/>
            </a:lvl5pPr>
            <a:lvl6pPr marL="3657509" lvl="5" indent="-609585" rtl="0">
              <a:spcBef>
                <a:spcPts val="1067"/>
              </a:spcBef>
              <a:spcAft>
                <a:spcPts val="0"/>
              </a:spcAft>
              <a:buSzPts val="3600"/>
              <a:buChar char="■"/>
              <a:defRPr sz="4800"/>
            </a:lvl6pPr>
            <a:lvl7pPr marL="4267093" lvl="6" indent="-609585" rtl="0">
              <a:spcBef>
                <a:spcPts val="1067"/>
              </a:spcBef>
              <a:spcAft>
                <a:spcPts val="0"/>
              </a:spcAft>
              <a:buSzPts val="3600"/>
              <a:buChar char="●"/>
              <a:defRPr sz="4800"/>
            </a:lvl7pPr>
            <a:lvl8pPr marL="4876678" lvl="7" indent="-609585" rtl="0">
              <a:spcBef>
                <a:spcPts val="1067"/>
              </a:spcBef>
              <a:spcAft>
                <a:spcPts val="0"/>
              </a:spcAft>
              <a:buSzPts val="3600"/>
              <a:buChar char="○"/>
              <a:defRPr sz="4800"/>
            </a:lvl8pPr>
            <a:lvl9pPr marL="5486263" lvl="8" indent="-609585" rtl="0">
              <a:spcBef>
                <a:spcPts val="1067"/>
              </a:spcBef>
              <a:spcAft>
                <a:spcPts val="1067"/>
              </a:spcAft>
              <a:buSzPts val="3600"/>
              <a:buChar char="■"/>
              <a:defRPr sz="4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5" name="Google Shape;305;p4"/>
          <p:cNvSpPr txBox="1">
            <a:spLocks noGrp="1"/>
          </p:cNvSpPr>
          <p:nvPr>
            <p:ph type="sldNum" idx="12"/>
          </p:nvPr>
        </p:nvSpPr>
        <p:spPr>
          <a:xfrm>
            <a:off x="11595204" y="6231533"/>
            <a:ext cx="4440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511E11-1CB0-9E1D-4718-AD77E72DD1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049882-3E4A-4940-723C-7D84CBA68E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09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F20B6-AE2C-47C6-B171-914FD66E69AF}" type="datetimeFigureOut">
              <a:rPr lang="it-IT" smtClean="0"/>
              <a:pPr/>
              <a:t>07/03/24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E15CE-4655-41C5-856C-8B16BCF9AD36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D918D3-E571-E348-6C79-1D52A17064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52E27E-64CE-4983-9B8F-6CD9556A92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310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44ACCFF-64A9-40AA-93F9-86E3CE0161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69" y="2683895"/>
            <a:ext cx="5278514" cy="2862225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5000" cap="all" spc="200" baseline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785D0F-160C-4A31-93B3-F251B07307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636" y="5568698"/>
            <a:ext cx="5278514" cy="61814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0" i="0" spc="2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1CCC134-2698-41E9-A225-76300EF59E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52488" y="950976"/>
            <a:ext cx="5239512" cy="496519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pc="4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EEBC2D4-4F41-249E-7141-E0E12113CE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72346" y="0"/>
            <a:ext cx="2895600" cy="6858000"/>
          </a:xfrm>
          <a:prstGeom prst="rect">
            <a:avLst/>
          </a:prstGeom>
          <a:solidFill>
            <a:srgbClr val="FF9300"/>
          </a:solidFill>
        </p:spPr>
        <p:txBody>
          <a:bodyPr/>
          <a:lstStyle>
            <a:lvl1pPr>
              <a:defRPr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C947DF-7CDE-4B65-971F-38806DD4E6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0B5786-D48A-D7CF-8C70-B128AF52DB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298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IT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3A3BD5A-C0C3-00ED-21DC-7B2B543E47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21A85EC-FDC9-F70C-8D4C-A9893373F9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B2F5D92-8446-5E1F-FA50-7BEC7F9591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C4CAE-D5EB-CD4B-A816-C7C0549AE427}" type="slidenum">
              <a:rPr lang="it-IT" altLang="en-IT"/>
              <a:pPr>
                <a:defRPr/>
              </a:pPr>
              <a:t>‹#›</a:t>
            </a:fld>
            <a:endParaRPr lang="it-IT" altLang="en-IT"/>
          </a:p>
        </p:txBody>
      </p:sp>
    </p:spTree>
    <p:extLst>
      <p:ext uri="{BB962C8B-B14F-4D97-AF65-F5344CB8AC3E}">
        <p14:creationId xmlns:p14="http://schemas.microsoft.com/office/powerpoint/2010/main" val="3516577040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99CC6-45AE-05E3-6A75-BE58FBEC2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-107950"/>
            <a:ext cx="11863917" cy="14271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3B77E-6AA5-BA8C-B843-C96A8C927705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0" y="6553200"/>
            <a:ext cx="1602317" cy="298450"/>
          </a:xfrm>
        </p:spPr>
        <p:txBody>
          <a:bodyPr/>
          <a:lstStyle>
            <a:lvl1pPr>
              <a:defRPr/>
            </a:lvl1pPr>
          </a:lstStyle>
          <a:p>
            <a:endParaRPr lang="it-IT" alt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D1E71B-25FF-A932-8F31-5B2CEA683738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1828800" y="6553200"/>
            <a:ext cx="9527117" cy="298450"/>
          </a:xfrm>
        </p:spPr>
        <p:txBody>
          <a:bodyPr/>
          <a:lstStyle>
            <a:lvl1pPr>
              <a:defRPr/>
            </a:lvl1pPr>
          </a:lstStyle>
          <a:p>
            <a:endParaRPr lang="it-IT" alt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83FB8C-220F-7356-0136-8BBDEEF6654D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582400" y="6324600"/>
            <a:ext cx="586317" cy="515938"/>
          </a:xfrm>
        </p:spPr>
        <p:txBody>
          <a:bodyPr/>
          <a:lstStyle>
            <a:lvl1pPr>
              <a:defRPr/>
            </a:lvl1pPr>
          </a:lstStyle>
          <a:p>
            <a:fld id="{B8625BB3-5CDF-F948-81BF-1DB74EF16B28}" type="slidenum">
              <a:rPr lang="it-IT" altLang="en-IT"/>
              <a:pPr/>
              <a:t>‹#›</a:t>
            </a:fld>
            <a:endParaRPr lang="it-IT" altLang="en-IT"/>
          </a:p>
        </p:txBody>
      </p:sp>
    </p:spTree>
    <p:extLst>
      <p:ext uri="{BB962C8B-B14F-4D97-AF65-F5344CB8AC3E}">
        <p14:creationId xmlns:p14="http://schemas.microsoft.com/office/powerpoint/2010/main" val="1663815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35887-E69B-4DD9-47BD-4CBFB1291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457D4-A3C7-6B34-81EC-B14BACABA6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67FA38-340C-2CFA-E834-3E1A7E047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92EF0-389E-44F8-8E3B-99B6DF46D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2DDA76-73AF-06F6-A150-46DB4AA8A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C27B54-01E7-F83B-80F7-4C1CBDA74D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18D625-3111-075C-EB16-3184D67961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94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8E597-628F-9899-31AD-F572CF901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2FB9C-3F4A-2B4D-4A67-3B72490DBF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EF2E5-B03F-7F9A-292F-FF019A9DB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07/03/24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E9C724-0A24-384C-C94D-27544AAA8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79227C-DCA2-AA26-77B3-49BBCDD15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B420C3-D425-F0F4-F06E-68058088B7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CF8F46-6F75-7344-A875-B3342A806F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50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D82B4-B8A9-0B01-18D4-0CC6A0279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596CF9-5ED3-241C-DB6C-A07D9BBEF3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640B27-99DF-6384-CA90-A0A8635A6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31CAA0-2A91-9B3F-96EE-0CC4A10FF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66A5A9-DF3E-7D9A-C706-E2159C52B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DE4051-FE7F-145A-1778-5FF7B3EEA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2BB949-79E2-6A7F-ECCC-271846E5D8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EE73C5-8726-D02F-3B2E-1D11D39816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869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AE936-5FE2-A6F0-3BF2-3F76AB4D0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2FCD5-9BDB-8859-9C3A-7B46BE88CD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CE0CE-8312-F70A-3696-8EB30DAF6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795F20-D1DD-99E4-539F-68EA08B063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188297-04C2-3B28-127F-B119A58F05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43C8C9-2BAA-2B80-C051-C829B8D58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07/03/24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DA5740-7738-836B-8874-E54E224EC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C90252-8B0F-7914-AC57-DCD4CBD9E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115D89-E8E9-5CC4-8F83-0FAD3A272B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93B913-DF4B-1A1A-3763-68BAA04BAE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920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304BF-2808-BBD8-2636-680A03CF2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A062BE-C773-E877-6CFB-561E33804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07/03/24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93D9C2-4BEA-85E3-D8A9-4DE316F42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0D93A7-2901-66F7-F78C-B3FBAF10A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C1A18A-19AA-FB1E-3882-03E6EB00DB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99DE5C-DC09-01FE-7E02-2B2FEE119B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580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6CE64F-3FE3-C4F8-84D3-D5BCE7AB9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07/03/24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F1E78D-0F7D-FC66-6ABF-3B04B64E5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95C3A8-228F-2C31-D6B1-AFE637F96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830B92-212F-E9D5-74A4-B4BD12EF99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5BB223-D90F-0A44-0DCD-79263189D4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036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4CD5B-0D3E-E654-5EB6-5B766B6EB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60715-14BA-789A-8CBD-AC40AF93C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A2FA95-6D20-B38C-7C6C-BB54356F63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71D75E-8FE5-BF2D-4A43-98B64085D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07/03/24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7025D9-2B68-F8DD-E9CE-86A82F5B5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6AEE4-8130-81FB-66CE-B51CA5C4B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64413E-326A-0809-C6C0-B1BABBDFB2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AEEC77-B37E-11DE-E1E0-8E10608637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090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934E5-DE41-94B4-602C-DE6E3C19D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7BB308-9F44-9A00-AE0D-50995227A6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AC75C1-B426-DD10-6F38-5E491F58F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971901-C738-9BB2-56B4-0C15EC28F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07/03/24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FF877C-18D0-F137-20BD-8751BFAB8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5185A7-E40D-06FB-8086-D67B74465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D6C555-F72D-7699-4939-CFA45D7F0B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0F6352-EF32-041E-8444-3C1E5109B0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143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85566A-DD0C-426C-1E14-976C0AE73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4F3934-A4FD-AB29-7BFF-CCD58F6B7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FF827-2128-7C8A-8421-3D0089C162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0DD698D5-CE4C-5B46-B78E-F5087F1AE1C2}" type="datetimeFigureOut">
              <a:rPr lang="en-IT" smtClean="0"/>
              <a:pPr/>
              <a:t>07/03/24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3ADFF-37AB-DEF5-EEE9-5B5D76D599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6E47C-5092-E0FE-1BE3-7D2FFB3DCE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9CBEC9-B5B6-D225-0EB3-A7CB7A02FF9C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F6B3F2-4CC8-3250-79AD-68F74652DEA4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15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  <p:sldLayoutId id="2147484105" r:id="rId12"/>
    <p:sldLayoutId id="2147484110" r:id="rId13"/>
    <p:sldLayoutId id="2147484111" r:id="rId14"/>
    <p:sldLayoutId id="2147484112" r:id="rId15"/>
    <p:sldLayoutId id="2147484113" r:id="rId16"/>
  </p:sldLayoutIdLst>
  <p:transition>
    <p:fade thruBlk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sv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5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4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D64C50-A740-468A-8AB6-F949358D8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68" y="2683895"/>
            <a:ext cx="5818606" cy="2777105"/>
          </a:xfrm>
        </p:spPr>
        <p:txBody>
          <a:bodyPr/>
          <a:lstStyle/>
          <a:p>
            <a:pPr algn="ctr"/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Organizzazione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Aziendale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F94A06-38B8-4C8F-ABF0-FB763704D0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SECS-P/10 – 9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crediti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60 ore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37C1019-D992-06C7-BBAF-C153A2F43F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41164" y="0"/>
            <a:ext cx="2126781" cy="6858000"/>
          </a:xfrm>
          <a:solidFill>
            <a:srgbClr val="FF9300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114910-10BC-7EC3-5588-D74024915CDE}"/>
              </a:ext>
            </a:extLst>
          </p:cNvPr>
          <p:cNvSpPr txBox="1"/>
          <p:nvPr/>
        </p:nvSpPr>
        <p:spPr>
          <a:xfrm>
            <a:off x="1487867" y="543810"/>
            <a:ext cx="38877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b="1" dirty="0">
                <a:latin typeface="Calibri" panose="020F0502020204030204" pitchFamily="34" charset="0"/>
                <a:cs typeface="Calibri" panose="020F0502020204030204" pitchFamily="34" charset="0"/>
              </a:rPr>
              <a:t>Classe L-18: Scienze dell’economia e della gestione aziendale; curriculum Economia Aziendale (EA)</a:t>
            </a:r>
          </a:p>
          <a:p>
            <a:pPr algn="ctr"/>
            <a:endParaRPr lang="en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T" b="1" i="1" dirty="0">
              <a:solidFill>
                <a:srgbClr val="FF9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77B5CE-E55C-8EC0-2B20-4EC383E01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341" y="1543049"/>
            <a:ext cx="1140845" cy="1140845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D5BD5B-CC6D-0DB4-F396-1DF0C69ABC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C5D162-42FA-A10E-5856-DD2F49486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580" y="1157335"/>
            <a:ext cx="5584950" cy="496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569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770087-06D4-4567-9A58-96BC8A783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GB" dirty="0"/>
            </a:br>
            <a:r>
              <a:rPr lang="en-GB" dirty="0" err="1"/>
              <a:t>Quindi</a:t>
            </a:r>
            <a:r>
              <a:rPr lang="en-GB" dirty="0"/>
              <a:t>? </a:t>
            </a:r>
            <a:r>
              <a:rPr lang="en-GB" dirty="0" err="1"/>
              <a:t>Trova</a:t>
            </a:r>
            <a:r>
              <a:rPr lang="en-GB" dirty="0"/>
              <a:t> la </a:t>
            </a:r>
            <a:r>
              <a:rPr lang="en-GB" dirty="0" err="1"/>
              <a:t>definizione</a:t>
            </a:r>
            <a:r>
              <a:rPr lang="en-GB" dirty="0"/>
              <a:t> </a:t>
            </a:r>
            <a:r>
              <a:rPr lang="en-GB" dirty="0" err="1"/>
              <a:t>giusta</a:t>
            </a:r>
            <a:r>
              <a:rPr lang="en-GB" dirty="0"/>
              <a:t>….</a:t>
            </a:r>
            <a:br>
              <a:rPr lang="en-GB" dirty="0"/>
            </a:br>
            <a:endParaRPr lang="en-GB" dirty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1636AA61-09D5-487F-8304-B040666305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Autofit/>
          </a:bodyPr>
          <a:lstStyle/>
          <a:p>
            <a:pPr marL="0" indent="0">
              <a:buNone/>
              <a:defRPr/>
            </a:pPr>
            <a:r>
              <a:rPr lang="it-IT" sz="2400" dirty="0"/>
              <a:t>Un’organizzazione è...</a:t>
            </a:r>
          </a:p>
          <a:p>
            <a:pPr marL="0" indent="0">
              <a:buNone/>
              <a:defRPr/>
            </a:pPr>
            <a:endParaRPr lang="it-IT" sz="2400" dirty="0"/>
          </a:p>
          <a:p>
            <a:pPr marL="457200" indent="-457200">
              <a:buAutoNum type="arabicParenBoth"/>
              <a:defRPr/>
            </a:pPr>
            <a:r>
              <a:rPr lang="it-IT" sz="2400" dirty="0">
                <a:solidFill>
                  <a:srgbClr val="DA3D7E"/>
                </a:solidFill>
              </a:rPr>
              <a:t>Entità: </a:t>
            </a:r>
            <a:r>
              <a:rPr lang="it-IT" sz="2400" dirty="0"/>
              <a:t>Un’entità sociale guidata da obiettivi, progettata come sistema di attività deliberatamente strutturate e coordinate, che interagise con l’ambiente esterno.</a:t>
            </a:r>
          </a:p>
          <a:p>
            <a:pPr marL="457200" indent="-457200">
              <a:buAutoNum type="arabicParenBoth"/>
              <a:defRPr/>
            </a:pPr>
            <a:r>
              <a:rPr lang="it-IT" sz="2400" dirty="0">
                <a:solidFill>
                  <a:srgbClr val="DA3D7E"/>
                </a:solidFill>
              </a:rPr>
              <a:t>Processo: </a:t>
            </a:r>
            <a:r>
              <a:rPr lang="it-IT" sz="2400" dirty="0"/>
              <a:t>L’insieme delle attivita e interazioni di persone che lavorano collaborativamente per creare, sviluppare, e distribuire prodotti e servizi.</a:t>
            </a:r>
          </a:p>
          <a:p>
            <a:pPr marL="457200" indent="-457200">
              <a:buAutoNum type="arabicParenBoth"/>
              <a:defRPr/>
            </a:pPr>
            <a:r>
              <a:rPr lang="it-IT" sz="2400" dirty="0">
                <a:solidFill>
                  <a:srgbClr val="DA3D7E"/>
                </a:solidFill>
              </a:rPr>
              <a:t>Idea: </a:t>
            </a:r>
            <a:r>
              <a:rPr lang="it-IT" sz="2400" dirty="0"/>
              <a:t>Un concetto che ci aiuta a capire alcuni aspetti della nostra esperienza quotidiana </a:t>
            </a:r>
          </a:p>
          <a:p>
            <a:pPr marL="0" indent="0">
              <a:buNone/>
              <a:defRPr/>
            </a:pPr>
            <a:endParaRPr lang="it-IT" sz="2200" dirty="0"/>
          </a:p>
          <a:p>
            <a:pPr marL="0" indent="0" algn="ctr">
              <a:buNone/>
              <a:defRPr/>
            </a:pPr>
            <a:r>
              <a:rPr lang="it-IT" sz="3600" b="1" dirty="0"/>
              <a:t>COORDINAMENTO E DIFFERENZIAZIONE</a:t>
            </a:r>
          </a:p>
          <a:p>
            <a:pPr marL="457200" indent="-457200">
              <a:buAutoNum type="arabicParenBoth"/>
              <a:defRPr/>
            </a:pPr>
            <a:endParaRPr lang="it-IT" sz="2200" dirty="0"/>
          </a:p>
          <a:p>
            <a:pPr marL="457200" indent="-457200">
              <a:buAutoNum type="arabicParenBoth"/>
              <a:defRPr/>
            </a:pPr>
            <a:endParaRPr lang="it-IT" sz="2200" dirty="0"/>
          </a:p>
          <a:p>
            <a:pPr marL="457200" indent="-457200">
              <a:buAutoNum type="arabicParenBoth"/>
              <a:defRPr/>
            </a:pPr>
            <a:endParaRPr lang="it-IT" sz="2200" dirty="0"/>
          </a:p>
          <a:p>
            <a:pPr marL="0" indent="0">
              <a:buNone/>
              <a:defRPr/>
            </a:pPr>
            <a:br>
              <a:rPr lang="it-IT" dirty="0">
                <a:latin typeface="Arial Black" pitchFamily="34" charset="0"/>
              </a:rPr>
            </a:br>
            <a:br>
              <a:rPr lang="it-IT" dirty="0">
                <a:latin typeface="Arial Black" pitchFamily="34" charset="0"/>
              </a:rPr>
            </a:br>
            <a:endParaRPr lang="it-IT" sz="2000" dirty="0"/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19BC5B63-37B1-C3E4-FD4E-3F82FD906DA2}"/>
              </a:ext>
            </a:extLst>
          </p:cNvPr>
          <p:cNvSpPr/>
          <p:nvPr/>
        </p:nvSpPr>
        <p:spPr>
          <a:xfrm>
            <a:off x="5764696" y="5247861"/>
            <a:ext cx="980661" cy="50358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0BBBB-19C5-D5CD-D055-A49726D0E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71" y="419035"/>
            <a:ext cx="10764456" cy="62766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502229-E90E-A6B8-926D-38BAFD076895}"/>
              </a:ext>
            </a:extLst>
          </p:cNvPr>
          <p:cNvSpPr txBox="1"/>
          <p:nvPr/>
        </p:nvSpPr>
        <p:spPr>
          <a:xfrm>
            <a:off x="713771" y="5791200"/>
            <a:ext cx="11117179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T" b="1" dirty="0"/>
              <a:t>MICRO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FB7927-8657-9298-C1DE-E06D8E683250}"/>
              </a:ext>
            </a:extLst>
          </p:cNvPr>
          <p:cNvSpPr txBox="1"/>
          <p:nvPr/>
        </p:nvSpPr>
        <p:spPr>
          <a:xfrm>
            <a:off x="713770" y="2735786"/>
            <a:ext cx="11117179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T" b="1" dirty="0"/>
              <a:t>Meso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3205D7-0936-FB9E-AE28-B2C585C1FC5E}"/>
              </a:ext>
            </a:extLst>
          </p:cNvPr>
          <p:cNvSpPr txBox="1"/>
          <p:nvPr/>
        </p:nvSpPr>
        <p:spPr>
          <a:xfrm>
            <a:off x="537409" y="49703"/>
            <a:ext cx="11117179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T" b="1" dirty="0"/>
              <a:t>Macro</a:t>
            </a:r>
          </a:p>
        </p:txBody>
      </p:sp>
    </p:spTree>
    <p:extLst>
      <p:ext uri="{BB962C8B-B14F-4D97-AF65-F5344CB8AC3E}">
        <p14:creationId xmlns:p14="http://schemas.microsoft.com/office/powerpoint/2010/main" val="162517569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A1200-A80C-122A-136C-028970E3B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La ricerca organizzativa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81BA3F-97E8-7DF3-1B53-ACB7A3FA2E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2CF40A-2A06-4B72-7E60-974FFB3505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BD2C32-65D1-C87A-21F7-69E8389CD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116" y="1758462"/>
            <a:ext cx="5283020" cy="364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65072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5FE10-FD38-AA2E-AC3B-427F3B7B6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6"/>
            <a:ext cx="6586491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 err="1">
                <a:latin typeface="+mj-lt"/>
              </a:rPr>
              <a:t>Analisi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organizzativa</a:t>
            </a:r>
            <a:r>
              <a:rPr lang="en-US" sz="5400" dirty="0">
                <a:latin typeface="+mj-lt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BCD248-60E2-19D7-2C39-7D394A56F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 dirty="0" err="1"/>
              <a:t>Determinare</a:t>
            </a:r>
            <a:r>
              <a:rPr lang="en-US" sz="1700" dirty="0"/>
              <a:t> </a:t>
            </a:r>
            <a:r>
              <a:rPr lang="en-US" sz="1700" dirty="0" err="1"/>
              <a:t>gli</a:t>
            </a:r>
            <a:r>
              <a:rPr lang="en-US" sz="1700" dirty="0"/>
              <a:t> </a:t>
            </a:r>
            <a:r>
              <a:rPr lang="en-US" sz="1700" dirty="0" err="1"/>
              <a:t>strumenti</a:t>
            </a:r>
            <a:r>
              <a:rPr lang="en-US" sz="1700" dirty="0"/>
              <a:t> e I </a:t>
            </a:r>
            <a:r>
              <a:rPr lang="en-US" sz="1700" dirty="0" err="1"/>
              <a:t>metodi</a:t>
            </a:r>
            <a:r>
              <a:rPr lang="en-US" sz="1700" dirty="0"/>
              <a:t> con cui </a:t>
            </a:r>
            <a:r>
              <a:rPr lang="en-US" sz="1700" dirty="0" err="1"/>
              <a:t>si</a:t>
            </a:r>
            <a:r>
              <a:rPr lang="en-US" sz="1700" dirty="0"/>
              <a:t> </a:t>
            </a:r>
            <a:r>
              <a:rPr lang="en-US" sz="1700" dirty="0" err="1"/>
              <a:t>costruisce</a:t>
            </a:r>
            <a:r>
              <a:rPr lang="en-US" sz="1700" dirty="0"/>
              <a:t> un “</a:t>
            </a:r>
            <a:r>
              <a:rPr lang="en-US" sz="1700" i="1" dirty="0" err="1"/>
              <a:t>disegno</a:t>
            </a:r>
            <a:r>
              <a:rPr lang="en-US" sz="1700" i="1" dirty="0"/>
              <a:t> di </a:t>
            </a:r>
            <a:r>
              <a:rPr lang="en-US" sz="1700" i="1" dirty="0" err="1"/>
              <a:t>ricerca</a:t>
            </a:r>
            <a:r>
              <a:rPr lang="en-US" sz="1700" i="1" dirty="0"/>
              <a:t>” </a:t>
            </a:r>
            <a:r>
              <a:rPr lang="en-US" sz="1700" dirty="0"/>
              <a:t>per </a:t>
            </a:r>
            <a:r>
              <a:rPr lang="en-US" sz="1700" dirty="0" err="1"/>
              <a:t>raccogliere</a:t>
            </a:r>
            <a:r>
              <a:rPr lang="en-US" sz="1700" dirty="0"/>
              <a:t> </a:t>
            </a:r>
            <a:r>
              <a:rPr lang="en-US" sz="1700" dirty="0" err="1"/>
              <a:t>informazioni</a:t>
            </a:r>
            <a:r>
              <a:rPr lang="en-US" sz="1700" dirty="0"/>
              <a:t> </a:t>
            </a:r>
            <a:r>
              <a:rPr lang="en-US" sz="1700" dirty="0" err="1"/>
              <a:t>sulle</a:t>
            </a:r>
            <a:r>
              <a:rPr lang="en-US" sz="1700" dirty="0"/>
              <a:t> </a:t>
            </a:r>
            <a:r>
              <a:rPr lang="en-US" sz="1700" dirty="0" err="1"/>
              <a:t>organizzazioni</a:t>
            </a:r>
            <a:r>
              <a:rPr lang="en-US" sz="1700" dirty="0"/>
              <a:t>, </a:t>
            </a:r>
            <a:r>
              <a:rPr lang="en-US" sz="1700" dirty="0" err="1"/>
              <a:t>concentrandosi</a:t>
            </a:r>
            <a:r>
              <a:rPr lang="en-US" sz="1700" dirty="0"/>
              <a:t> in </a:t>
            </a:r>
            <a:r>
              <a:rPr lang="en-US" sz="1700" dirty="0" err="1"/>
              <a:t>particolare</a:t>
            </a:r>
            <a:r>
              <a:rPr lang="en-US" sz="1700" dirty="0"/>
              <a:t> </a:t>
            </a:r>
            <a:r>
              <a:rPr lang="en-US" sz="1700" dirty="0" err="1"/>
              <a:t>su</a:t>
            </a:r>
            <a:r>
              <a:rPr lang="en-US" sz="1700" dirty="0"/>
              <a:t>:</a:t>
            </a:r>
          </a:p>
          <a:p>
            <a:pPr lvl="1"/>
            <a:r>
              <a:rPr lang="en-US" sz="1700" dirty="0" err="1"/>
              <a:t>Identificazione</a:t>
            </a:r>
            <a:r>
              <a:rPr lang="en-US" sz="1700" dirty="0"/>
              <a:t> e “</a:t>
            </a:r>
            <a:r>
              <a:rPr lang="en-US" sz="1700" dirty="0" err="1"/>
              <a:t>classificazione</a:t>
            </a:r>
            <a:r>
              <a:rPr lang="en-US" sz="1700" dirty="0"/>
              <a:t>” </a:t>
            </a:r>
            <a:r>
              <a:rPr lang="en-US" sz="1700" dirty="0" err="1"/>
              <a:t>delle</a:t>
            </a:r>
            <a:r>
              <a:rPr lang="en-US" sz="1700" dirty="0"/>
              <a:t> </a:t>
            </a:r>
            <a:r>
              <a:rPr lang="en-US" sz="1700" dirty="0" err="1"/>
              <a:t>attività</a:t>
            </a:r>
            <a:r>
              <a:rPr lang="en-US" sz="1700" dirty="0"/>
              <a:t> (</a:t>
            </a:r>
            <a:r>
              <a:rPr lang="en-US" sz="1700" dirty="0" err="1"/>
              <a:t>formali</a:t>
            </a:r>
            <a:r>
              <a:rPr lang="en-US" sz="1700" dirty="0"/>
              <a:t>, </a:t>
            </a:r>
            <a:r>
              <a:rPr lang="en-US" sz="1700" dirty="0" err="1"/>
              <a:t>informali</a:t>
            </a:r>
            <a:r>
              <a:rPr lang="en-US" sz="1700" dirty="0"/>
              <a:t>)</a:t>
            </a:r>
          </a:p>
          <a:p>
            <a:pPr lvl="1"/>
            <a:r>
              <a:rPr lang="en-US" sz="1700" dirty="0" err="1"/>
              <a:t>Identificazione</a:t>
            </a:r>
            <a:r>
              <a:rPr lang="en-US" sz="1700" dirty="0"/>
              <a:t> e “</a:t>
            </a:r>
            <a:r>
              <a:rPr lang="en-US" sz="1700" dirty="0" err="1"/>
              <a:t>classificazione</a:t>
            </a:r>
            <a:r>
              <a:rPr lang="en-US" sz="1700" dirty="0"/>
              <a:t>” </a:t>
            </a:r>
            <a:r>
              <a:rPr lang="en-US" sz="1700" dirty="0" err="1"/>
              <a:t>dei</a:t>
            </a:r>
            <a:r>
              <a:rPr lang="en-US" sz="1700" dirty="0"/>
              <a:t> </a:t>
            </a:r>
            <a:r>
              <a:rPr lang="en-US" sz="1700" dirty="0" err="1"/>
              <a:t>centri</a:t>
            </a:r>
            <a:r>
              <a:rPr lang="en-US" sz="1700" dirty="0"/>
              <a:t> di </a:t>
            </a:r>
            <a:r>
              <a:rPr lang="en-US" sz="1700" dirty="0" err="1"/>
              <a:t>potere</a:t>
            </a:r>
            <a:r>
              <a:rPr lang="en-US" sz="1700" dirty="0"/>
              <a:t> (</a:t>
            </a:r>
            <a:r>
              <a:rPr lang="en-US" sz="1700" dirty="0" err="1"/>
              <a:t>autorità</a:t>
            </a:r>
            <a:r>
              <a:rPr lang="en-US" sz="1700" dirty="0"/>
              <a:t>, </a:t>
            </a:r>
            <a:r>
              <a:rPr lang="en-US" sz="1700" dirty="0" err="1"/>
              <a:t>potere</a:t>
            </a:r>
            <a:r>
              <a:rPr lang="en-US" sz="1700" dirty="0"/>
              <a:t>, </a:t>
            </a:r>
            <a:r>
              <a:rPr lang="en-US" sz="1700" dirty="0" err="1"/>
              <a:t>responsabilità</a:t>
            </a:r>
            <a:r>
              <a:rPr lang="en-US" sz="1700" dirty="0"/>
              <a:t>)</a:t>
            </a:r>
          </a:p>
          <a:p>
            <a:pPr lvl="1"/>
            <a:r>
              <a:rPr lang="en-US" sz="1700" dirty="0" err="1"/>
              <a:t>Relazioni</a:t>
            </a:r>
            <a:r>
              <a:rPr lang="en-US" sz="1700" dirty="0"/>
              <a:t> </a:t>
            </a:r>
            <a:r>
              <a:rPr lang="en-US" sz="1700" dirty="0" err="1"/>
              <a:t>che</a:t>
            </a:r>
            <a:r>
              <a:rPr lang="en-US" sz="1700" dirty="0"/>
              <a:t> </a:t>
            </a:r>
            <a:r>
              <a:rPr lang="en-US" sz="1700" dirty="0" err="1"/>
              <a:t>collegano</a:t>
            </a:r>
            <a:r>
              <a:rPr lang="en-US" sz="1700" dirty="0"/>
              <a:t> </a:t>
            </a:r>
            <a:r>
              <a:rPr lang="en-US" sz="1700" dirty="0" err="1"/>
              <a:t>tra</a:t>
            </a:r>
            <a:r>
              <a:rPr lang="en-US" sz="1700" dirty="0"/>
              <a:t> </a:t>
            </a:r>
            <a:r>
              <a:rPr lang="en-US" sz="1700" dirty="0" err="1"/>
              <a:t>loro</a:t>
            </a:r>
            <a:r>
              <a:rPr lang="en-US" sz="1700" dirty="0"/>
              <a:t> I </a:t>
            </a:r>
            <a:r>
              <a:rPr lang="en-US" sz="1700" dirty="0" err="1"/>
              <a:t>soggetti</a:t>
            </a:r>
            <a:r>
              <a:rPr lang="en-US" sz="1700" dirty="0"/>
              <a:t> (e le </a:t>
            </a:r>
            <a:r>
              <a:rPr lang="en-US" sz="1700" dirty="0" err="1"/>
              <a:t>tecnologie</a:t>
            </a:r>
            <a:r>
              <a:rPr lang="en-US" sz="1700" dirty="0"/>
              <a:t>…) </a:t>
            </a:r>
          </a:p>
          <a:p>
            <a:endParaRPr lang="en-US" sz="1700" dirty="0"/>
          </a:p>
          <a:p>
            <a:r>
              <a:rPr lang="en-US" sz="1700" i="1" dirty="0" err="1"/>
              <a:t>Analizzare</a:t>
            </a:r>
            <a:r>
              <a:rPr lang="en-US" sz="1700" i="1" dirty="0"/>
              <a:t> e </a:t>
            </a:r>
            <a:r>
              <a:rPr lang="en-US" sz="1700" i="1" dirty="0" err="1"/>
              <a:t>progettare</a:t>
            </a:r>
            <a:r>
              <a:rPr lang="en-US" sz="1700" i="1" dirty="0"/>
              <a:t> </a:t>
            </a:r>
            <a:r>
              <a:rPr lang="en-US" sz="1700" dirty="0"/>
              <a:t>le </a:t>
            </a:r>
            <a:r>
              <a:rPr lang="en-US" sz="1700" dirty="0" err="1"/>
              <a:t>organizzazioni</a:t>
            </a:r>
            <a:r>
              <a:rPr lang="en-US" sz="1700" dirty="0"/>
              <a:t> </a:t>
            </a:r>
            <a:r>
              <a:rPr lang="en-US" sz="1700" dirty="0" err="1"/>
              <a:t>sono</a:t>
            </a:r>
            <a:r>
              <a:rPr lang="en-US" sz="1700" dirty="0"/>
              <a:t> </a:t>
            </a:r>
            <a:r>
              <a:rPr lang="en-US" sz="1700" dirty="0" err="1"/>
              <a:t>aspetti</a:t>
            </a:r>
            <a:r>
              <a:rPr lang="en-US" sz="1700" dirty="0"/>
              <a:t> </a:t>
            </a:r>
            <a:r>
              <a:rPr lang="en-US" sz="1700" dirty="0" err="1"/>
              <a:t>della</a:t>
            </a:r>
            <a:r>
              <a:rPr lang="en-US" sz="1700" dirty="0"/>
              <a:t> </a:t>
            </a:r>
            <a:r>
              <a:rPr lang="en-US" sz="1700" dirty="0" err="1"/>
              <a:t>stessa</a:t>
            </a:r>
            <a:r>
              <a:rPr lang="en-US" sz="1700" dirty="0"/>
              <a:t> </a:t>
            </a:r>
            <a:r>
              <a:rPr lang="en-US" sz="1700" dirty="0" err="1"/>
              <a:t>attenzione</a:t>
            </a:r>
            <a:r>
              <a:rPr lang="en-US" sz="1700" dirty="0"/>
              <a:t> volta a </a:t>
            </a:r>
            <a:r>
              <a:rPr lang="en-US" sz="1700" dirty="0" err="1"/>
              <a:t>garantire</a:t>
            </a:r>
            <a:r>
              <a:rPr lang="en-US" sz="1700" dirty="0"/>
              <a:t> </a:t>
            </a:r>
            <a:r>
              <a:rPr lang="en-US" sz="1700" dirty="0" err="1"/>
              <a:t>l’attenzione</a:t>
            </a:r>
            <a:r>
              <a:rPr lang="en-US" sz="1700" dirty="0"/>
              <a:t> </a:t>
            </a:r>
            <a:r>
              <a:rPr lang="en-US" sz="1700" dirty="0" err="1"/>
              <a:t>necessaria</a:t>
            </a:r>
            <a:r>
              <a:rPr lang="en-US" sz="1700" dirty="0"/>
              <a:t> </a:t>
            </a:r>
            <a:r>
              <a:rPr lang="en-US" sz="1700" dirty="0" err="1"/>
              <a:t>allo</a:t>
            </a:r>
            <a:r>
              <a:rPr lang="en-US" sz="1700" dirty="0"/>
              <a:t> </a:t>
            </a:r>
            <a:r>
              <a:rPr lang="en-US" sz="1700" dirty="0" err="1"/>
              <a:t>sviluppo</a:t>
            </a:r>
            <a:r>
              <a:rPr lang="en-US" sz="1700" dirty="0"/>
              <a:t> </a:t>
            </a:r>
            <a:r>
              <a:rPr lang="en-US" sz="1700" dirty="0" err="1"/>
              <a:t>organizzativo</a:t>
            </a:r>
            <a:endParaRPr lang="en-US" sz="1700" dirty="0"/>
          </a:p>
          <a:p>
            <a:endParaRPr lang="en-US" sz="1700" dirty="0"/>
          </a:p>
          <a:p>
            <a:pPr lvl="1"/>
            <a:endParaRPr lang="en-US" sz="1700" dirty="0"/>
          </a:p>
        </p:txBody>
      </p:sp>
      <p:pic>
        <p:nvPicPr>
          <p:cNvPr id="5" name="Picture 4" descr="Formule matematiche complesse su una lavagna">
            <a:extLst>
              <a:ext uri="{FF2B5EF4-FFF2-40B4-BE49-F238E27FC236}">
                <a16:creationId xmlns:a16="http://schemas.microsoft.com/office/drawing/2014/main" id="{44E98336-AE6C-3AEE-F47F-AE2F82DF8A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90" r="18366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9955601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4">
            <a:extLst>
              <a:ext uri="{FF2B5EF4-FFF2-40B4-BE49-F238E27FC236}">
                <a16:creationId xmlns:a16="http://schemas.microsoft.com/office/drawing/2014/main" id="{CB5EB9D3-447B-F471-C2A5-FDCEAA3EA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6" y="2120901"/>
            <a:ext cx="4392613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3">
            <a:extLst>
              <a:ext uri="{FF2B5EF4-FFF2-40B4-BE49-F238E27FC236}">
                <a16:creationId xmlns:a16="http://schemas.microsoft.com/office/drawing/2014/main" id="{DC14D437-3B09-7DC7-A709-454128B2C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349250"/>
            <a:ext cx="31972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5">
            <a:extLst>
              <a:ext uri="{FF2B5EF4-FFF2-40B4-BE49-F238E27FC236}">
                <a16:creationId xmlns:a16="http://schemas.microsoft.com/office/drawing/2014/main" id="{392C108E-56AA-B3B6-3194-0F4813D53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263" y="4292600"/>
            <a:ext cx="349885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6">
            <a:extLst>
              <a:ext uri="{FF2B5EF4-FFF2-40B4-BE49-F238E27FC236}">
                <a16:creationId xmlns:a16="http://schemas.microsoft.com/office/drawing/2014/main" id="{1B2C1FE7-15C1-9A5E-8D29-7351F1F8C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3213100"/>
            <a:ext cx="2376488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7">
            <a:extLst>
              <a:ext uri="{FF2B5EF4-FFF2-40B4-BE49-F238E27FC236}">
                <a16:creationId xmlns:a16="http://schemas.microsoft.com/office/drawing/2014/main" id="{C0125554-A4DB-FE07-94E1-186EC8C12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6" y="141289"/>
            <a:ext cx="372427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8">
            <a:extLst>
              <a:ext uri="{FF2B5EF4-FFF2-40B4-BE49-F238E27FC236}">
                <a16:creationId xmlns:a16="http://schemas.microsoft.com/office/drawing/2014/main" id="{9717860E-49A3-F6AB-4364-1AC0E035E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763" y="2781300"/>
            <a:ext cx="25527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9">
            <a:extLst>
              <a:ext uri="{FF2B5EF4-FFF2-40B4-BE49-F238E27FC236}">
                <a16:creationId xmlns:a16="http://schemas.microsoft.com/office/drawing/2014/main" id="{B78736CD-467A-8C68-8168-A332466A8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989" y="4827588"/>
            <a:ext cx="2541587" cy="192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10">
            <a:extLst>
              <a:ext uri="{FF2B5EF4-FFF2-40B4-BE49-F238E27FC236}">
                <a16:creationId xmlns:a16="http://schemas.microsoft.com/office/drawing/2014/main" id="{72F65B84-46EB-9FDB-D82D-AB796B904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863" y="1506538"/>
            <a:ext cx="24892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11">
            <a:extLst>
              <a:ext uri="{FF2B5EF4-FFF2-40B4-BE49-F238E27FC236}">
                <a16:creationId xmlns:a16="http://schemas.microsoft.com/office/drawing/2014/main" id="{06232D4B-80BD-C352-2675-9DBCD4757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838" y="228600"/>
            <a:ext cx="195580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3" name="Rectangle 6152">
            <a:extLst>
              <a:ext uri="{FF2B5EF4-FFF2-40B4-BE49-F238E27FC236}">
                <a16:creationId xmlns:a16="http://schemas.microsoft.com/office/drawing/2014/main" id="{245A9F99-D9B1-4094-A2E2-B90AC1DB7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5" name="Rectangle 6154">
            <a:extLst>
              <a:ext uri="{FF2B5EF4-FFF2-40B4-BE49-F238E27FC236}">
                <a16:creationId xmlns:a16="http://schemas.microsoft.com/office/drawing/2014/main" id="{B7FAF607-473A-4A43-A23D-BBFF5C411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45" name="Rectangle 2">
            <a:extLst>
              <a:ext uri="{FF2B5EF4-FFF2-40B4-BE49-F238E27FC236}">
                <a16:creationId xmlns:a16="http://schemas.microsoft.com/office/drawing/2014/main" id="{93466D09-AF4C-A8FE-5216-A5AACE8780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IT" sz="36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La RICERCA SOCIALE è </a:t>
            </a:r>
          </a:p>
        </p:txBody>
      </p:sp>
      <p:pic>
        <p:nvPicPr>
          <p:cNvPr id="6150" name="Graphic 6149" descr="Help">
            <a:extLst>
              <a:ext uri="{FF2B5EF4-FFF2-40B4-BE49-F238E27FC236}">
                <a16:creationId xmlns:a16="http://schemas.microsoft.com/office/drawing/2014/main" id="{9A662F1B-61E9-0DF3-E214-7BEC0E1A2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6951" y="1793846"/>
            <a:ext cx="3620021" cy="3620021"/>
          </a:xfrm>
          <a:prstGeom prst="rect">
            <a:avLst/>
          </a:prstGeom>
        </p:spPr>
      </p:pic>
      <p:sp>
        <p:nvSpPr>
          <p:cNvPr id="6146" name="Text Box 3">
            <a:extLst>
              <a:ext uri="{FF2B5EF4-FFF2-40B4-BE49-F238E27FC236}">
                <a16:creationId xmlns:a16="http://schemas.microsoft.com/office/drawing/2014/main" id="{BFD53825-3DB0-3FFA-EBB3-0B40D0B35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0573" y="2421682"/>
            <a:ext cx="5928607" cy="363928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indent="-228600" algn="l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IT" dirty="0" err="1">
                <a:solidFill>
                  <a:schemeClr val="tx2"/>
                </a:solidFill>
                <a:latin typeface="+mn-lt"/>
              </a:rPr>
              <a:t>una</a:t>
            </a:r>
            <a:r>
              <a:rPr lang="en-US" altLang="en-IT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altLang="en-IT" dirty="0" err="1">
                <a:solidFill>
                  <a:schemeClr val="tx2"/>
                </a:solidFill>
                <a:latin typeface="+mn-lt"/>
              </a:rPr>
              <a:t>attività</a:t>
            </a:r>
            <a:r>
              <a:rPr lang="en-US" altLang="en-IT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altLang="en-IT" dirty="0" err="1">
                <a:solidFill>
                  <a:schemeClr val="tx2"/>
                </a:solidFill>
                <a:latin typeface="+mn-lt"/>
              </a:rPr>
              <a:t>scientifica</a:t>
            </a:r>
            <a:r>
              <a:rPr lang="en-US" altLang="en-IT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altLang="en-IT" dirty="0" err="1">
                <a:solidFill>
                  <a:schemeClr val="tx2"/>
                </a:solidFill>
                <a:latin typeface="+mn-lt"/>
              </a:rPr>
              <a:t>che</a:t>
            </a:r>
            <a:r>
              <a:rPr lang="en-US" altLang="en-IT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altLang="en-IT" dirty="0" err="1">
                <a:solidFill>
                  <a:schemeClr val="tx2"/>
                </a:solidFill>
                <a:latin typeface="+mn-lt"/>
              </a:rPr>
              <a:t>si</a:t>
            </a:r>
            <a:r>
              <a:rPr lang="en-US" altLang="en-IT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altLang="en-IT" dirty="0" err="1">
                <a:solidFill>
                  <a:schemeClr val="tx2"/>
                </a:solidFill>
                <a:latin typeface="+mn-lt"/>
              </a:rPr>
              <a:t>occupa</a:t>
            </a:r>
            <a:r>
              <a:rPr lang="en-US" altLang="en-IT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altLang="en-IT" dirty="0" err="1">
                <a:solidFill>
                  <a:schemeClr val="tx2"/>
                </a:solidFill>
                <a:latin typeface="+mn-lt"/>
              </a:rPr>
              <a:t>della</a:t>
            </a:r>
            <a:r>
              <a:rPr lang="en-US" altLang="en-IT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altLang="en-IT" b="1" dirty="0" err="1">
                <a:solidFill>
                  <a:schemeClr val="tx2"/>
                </a:solidFill>
                <a:latin typeface="+mn-lt"/>
              </a:rPr>
              <a:t>raccolta</a:t>
            </a:r>
            <a:r>
              <a:rPr lang="en-US" altLang="en-IT" b="1" dirty="0">
                <a:solidFill>
                  <a:schemeClr val="tx2"/>
                </a:solidFill>
                <a:latin typeface="+mn-lt"/>
              </a:rPr>
              <a:t> di </a:t>
            </a:r>
            <a:r>
              <a:rPr lang="en-US" altLang="en-IT" b="1" dirty="0" err="1">
                <a:solidFill>
                  <a:schemeClr val="tx2"/>
                </a:solidFill>
                <a:latin typeface="+mn-lt"/>
              </a:rPr>
              <a:t>dat</a:t>
            </a:r>
            <a:r>
              <a:rPr lang="en-US" altLang="en-IT" dirty="0" err="1">
                <a:solidFill>
                  <a:schemeClr val="tx2"/>
                </a:solidFill>
                <a:latin typeface="+mn-lt"/>
              </a:rPr>
              <a:t>i</a:t>
            </a:r>
            <a:r>
              <a:rPr lang="en-US" altLang="en-IT" dirty="0">
                <a:solidFill>
                  <a:schemeClr val="tx2"/>
                </a:solidFill>
                <a:latin typeface="+mn-lt"/>
              </a:rPr>
              <a:t> per </a:t>
            </a:r>
            <a:r>
              <a:rPr lang="en-US" altLang="en-IT" dirty="0" err="1">
                <a:solidFill>
                  <a:schemeClr val="tx2"/>
                </a:solidFill>
                <a:latin typeface="+mn-lt"/>
              </a:rPr>
              <a:t>rispondere</a:t>
            </a:r>
            <a:r>
              <a:rPr lang="en-US" altLang="en-IT" dirty="0">
                <a:solidFill>
                  <a:schemeClr val="tx2"/>
                </a:solidFill>
                <a:latin typeface="+mn-lt"/>
              </a:rPr>
              <a:t> a </a:t>
            </a:r>
            <a:r>
              <a:rPr lang="en-US" altLang="en-IT" dirty="0" err="1">
                <a:solidFill>
                  <a:schemeClr val="tx2"/>
                </a:solidFill>
                <a:latin typeface="+mn-lt"/>
              </a:rPr>
              <a:t>domande</a:t>
            </a:r>
            <a:r>
              <a:rPr lang="en-US" altLang="en-IT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altLang="en-IT" dirty="0" err="1">
                <a:solidFill>
                  <a:schemeClr val="tx2"/>
                </a:solidFill>
                <a:latin typeface="+mn-lt"/>
              </a:rPr>
              <a:t>riguardanti</a:t>
            </a:r>
            <a:r>
              <a:rPr lang="en-US" altLang="en-IT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altLang="en-IT" dirty="0" err="1">
                <a:solidFill>
                  <a:schemeClr val="tx2"/>
                </a:solidFill>
                <a:latin typeface="+mn-lt"/>
              </a:rPr>
              <a:t>diversi</a:t>
            </a:r>
            <a:r>
              <a:rPr lang="en-US" altLang="en-IT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altLang="en-IT" dirty="0" err="1">
                <a:solidFill>
                  <a:schemeClr val="tx2"/>
                </a:solidFill>
                <a:latin typeface="+mn-lt"/>
              </a:rPr>
              <a:t>aspetti</a:t>
            </a:r>
            <a:r>
              <a:rPr lang="en-US" altLang="en-IT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altLang="en-IT" dirty="0" err="1">
                <a:solidFill>
                  <a:schemeClr val="tx2"/>
                </a:solidFill>
                <a:latin typeface="+mn-lt"/>
              </a:rPr>
              <a:t>della</a:t>
            </a:r>
            <a:r>
              <a:rPr lang="en-US" altLang="en-IT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altLang="en-IT" dirty="0" err="1">
                <a:solidFill>
                  <a:schemeClr val="tx2"/>
                </a:solidFill>
                <a:latin typeface="+mn-lt"/>
              </a:rPr>
              <a:t>società</a:t>
            </a:r>
            <a:r>
              <a:rPr lang="en-US" altLang="en-IT" dirty="0">
                <a:solidFill>
                  <a:schemeClr val="tx2"/>
                </a:solidFill>
                <a:latin typeface="+mn-lt"/>
              </a:rPr>
              <a:t>, in modo da </a:t>
            </a:r>
            <a:r>
              <a:rPr lang="en-US" altLang="en-IT" dirty="0" err="1">
                <a:solidFill>
                  <a:schemeClr val="tx2"/>
                </a:solidFill>
                <a:latin typeface="+mn-lt"/>
              </a:rPr>
              <a:t>poterla</a:t>
            </a:r>
            <a:r>
              <a:rPr lang="en-US" altLang="en-IT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altLang="en-IT" dirty="0" err="1">
                <a:solidFill>
                  <a:schemeClr val="tx2"/>
                </a:solidFill>
                <a:latin typeface="+mn-lt"/>
              </a:rPr>
              <a:t>comprendere</a:t>
            </a:r>
            <a:r>
              <a:rPr lang="en-US" altLang="en-IT" dirty="0">
                <a:solidFill>
                  <a:schemeClr val="tx2"/>
                </a:solidFill>
                <a:latin typeface="+mn-lt"/>
              </a:rPr>
              <a:t>. </a:t>
            </a:r>
          </a:p>
          <a:p>
            <a:pPr indent="-228600" algn="l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altLang="en-IT" dirty="0">
              <a:solidFill>
                <a:schemeClr val="tx2"/>
              </a:solidFill>
              <a:latin typeface="+mn-lt"/>
            </a:endParaRPr>
          </a:p>
          <a:p>
            <a:pPr indent="-228600" algn="l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IT" b="1" i="1" dirty="0">
                <a:solidFill>
                  <a:schemeClr val="tx2"/>
                </a:solidFill>
                <a:latin typeface="+mn-lt"/>
              </a:rPr>
              <a:t>“Fare </a:t>
            </a:r>
            <a:r>
              <a:rPr lang="en-US" altLang="en-IT" b="1" i="1" dirty="0" err="1">
                <a:solidFill>
                  <a:schemeClr val="tx2"/>
                </a:solidFill>
                <a:latin typeface="+mn-lt"/>
              </a:rPr>
              <a:t>ricerca</a:t>
            </a:r>
            <a:r>
              <a:rPr lang="en-US" altLang="en-IT" b="1" i="1" dirty="0">
                <a:solidFill>
                  <a:schemeClr val="tx2"/>
                </a:solidFill>
                <a:latin typeface="+mn-lt"/>
              </a:rPr>
              <a:t>” </a:t>
            </a:r>
            <a:r>
              <a:rPr lang="en-US" altLang="en-IT" dirty="0" err="1">
                <a:solidFill>
                  <a:schemeClr val="tx2"/>
                </a:solidFill>
                <a:latin typeface="+mn-lt"/>
              </a:rPr>
              <a:t>significa</a:t>
            </a:r>
            <a:r>
              <a:rPr lang="en-US" altLang="en-IT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altLang="en-IT" dirty="0" err="1">
                <a:solidFill>
                  <a:schemeClr val="tx2"/>
                </a:solidFill>
                <a:latin typeface="+mn-lt"/>
              </a:rPr>
              <a:t>quindi</a:t>
            </a:r>
            <a:r>
              <a:rPr lang="en-US" altLang="en-IT" dirty="0">
                <a:solidFill>
                  <a:schemeClr val="tx2"/>
                </a:solidFill>
                <a:latin typeface="+mn-lt"/>
              </a:rPr>
              <a:t> dare </a:t>
            </a:r>
            <a:r>
              <a:rPr lang="en-US" altLang="en-IT" dirty="0" err="1">
                <a:solidFill>
                  <a:schemeClr val="tx2"/>
                </a:solidFill>
                <a:latin typeface="+mn-lt"/>
              </a:rPr>
              <a:t>una</a:t>
            </a:r>
            <a:r>
              <a:rPr lang="en-US" altLang="en-IT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altLang="en-IT" dirty="0" err="1">
                <a:solidFill>
                  <a:schemeClr val="tx2"/>
                </a:solidFill>
                <a:latin typeface="+mn-lt"/>
              </a:rPr>
              <a:t>lettura</a:t>
            </a:r>
            <a:r>
              <a:rPr lang="en-US" altLang="en-IT" dirty="0">
                <a:solidFill>
                  <a:schemeClr val="tx2"/>
                </a:solidFill>
                <a:latin typeface="+mn-lt"/>
              </a:rPr>
              <a:t> di un </a:t>
            </a:r>
            <a:r>
              <a:rPr lang="en-US" altLang="en-IT" dirty="0" err="1">
                <a:solidFill>
                  <a:schemeClr val="tx2"/>
                </a:solidFill>
                <a:latin typeface="+mn-lt"/>
              </a:rPr>
              <a:t>certo</a:t>
            </a:r>
            <a:r>
              <a:rPr lang="en-US" altLang="en-IT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altLang="en-IT" dirty="0" err="1">
                <a:solidFill>
                  <a:schemeClr val="tx2"/>
                </a:solidFill>
                <a:latin typeface="+mn-lt"/>
              </a:rPr>
              <a:t>fenomeno</a:t>
            </a:r>
            <a:r>
              <a:rPr lang="en-US" altLang="en-IT" dirty="0">
                <a:solidFill>
                  <a:schemeClr val="tx2"/>
                </a:solidFill>
                <a:latin typeface="+mn-lt"/>
              </a:rPr>
              <a:t>, o </a:t>
            </a:r>
            <a:r>
              <a:rPr lang="en-US" altLang="en-IT" dirty="0" err="1">
                <a:solidFill>
                  <a:schemeClr val="tx2"/>
                </a:solidFill>
                <a:latin typeface="+mn-lt"/>
              </a:rPr>
              <a:t>più</a:t>
            </a:r>
            <a:r>
              <a:rPr lang="en-US" altLang="en-IT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altLang="en-IT" dirty="0" err="1">
                <a:solidFill>
                  <a:schemeClr val="tx2"/>
                </a:solidFill>
                <a:latin typeface="+mn-lt"/>
              </a:rPr>
              <a:t>precisamente</a:t>
            </a:r>
            <a:r>
              <a:rPr lang="en-US" altLang="en-IT" dirty="0">
                <a:solidFill>
                  <a:schemeClr val="tx2"/>
                </a:solidFill>
                <a:latin typeface="+mn-lt"/>
              </a:rPr>
              <a:t> di </a:t>
            </a:r>
            <a:r>
              <a:rPr lang="en-US" altLang="en-IT" dirty="0" err="1">
                <a:solidFill>
                  <a:schemeClr val="tx2"/>
                </a:solidFill>
                <a:latin typeface="+mn-lt"/>
              </a:rPr>
              <a:t>attribuirgli</a:t>
            </a:r>
            <a:r>
              <a:rPr lang="en-US" altLang="en-IT" dirty="0">
                <a:solidFill>
                  <a:schemeClr val="tx2"/>
                </a:solidFill>
                <a:latin typeface="+mn-lt"/>
              </a:rPr>
              <a:t> un senso. Si </a:t>
            </a:r>
            <a:r>
              <a:rPr lang="en-US" altLang="en-IT" dirty="0" err="1">
                <a:solidFill>
                  <a:schemeClr val="tx2"/>
                </a:solidFill>
                <a:latin typeface="+mn-lt"/>
              </a:rPr>
              <a:t>tratta</a:t>
            </a:r>
            <a:r>
              <a:rPr lang="en-US" altLang="en-IT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altLang="en-IT" dirty="0" err="1">
                <a:solidFill>
                  <a:schemeClr val="tx2"/>
                </a:solidFill>
                <a:latin typeface="+mn-lt"/>
              </a:rPr>
              <a:t>quindi</a:t>
            </a:r>
            <a:r>
              <a:rPr lang="en-US" altLang="en-IT" dirty="0">
                <a:solidFill>
                  <a:schemeClr val="tx2"/>
                </a:solidFill>
                <a:latin typeface="+mn-lt"/>
              </a:rPr>
              <a:t> di </a:t>
            </a:r>
            <a:r>
              <a:rPr lang="en-US" altLang="en-IT" dirty="0" err="1">
                <a:solidFill>
                  <a:schemeClr val="tx2"/>
                </a:solidFill>
                <a:latin typeface="+mn-lt"/>
              </a:rPr>
              <a:t>una</a:t>
            </a:r>
            <a:r>
              <a:rPr lang="en-US" altLang="en-IT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altLang="en-IT" dirty="0" err="1">
                <a:solidFill>
                  <a:schemeClr val="tx2"/>
                </a:solidFill>
                <a:latin typeface="+mn-lt"/>
              </a:rPr>
              <a:t>attività</a:t>
            </a:r>
            <a:r>
              <a:rPr lang="en-US" altLang="en-IT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altLang="en-IT" dirty="0" err="1">
                <a:solidFill>
                  <a:schemeClr val="tx2"/>
                </a:solidFill>
                <a:latin typeface="+mn-lt"/>
              </a:rPr>
              <a:t>che</a:t>
            </a:r>
            <a:r>
              <a:rPr lang="en-US" altLang="en-IT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altLang="en-IT" dirty="0" err="1">
                <a:solidFill>
                  <a:schemeClr val="tx2"/>
                </a:solidFill>
                <a:latin typeface="+mn-lt"/>
              </a:rPr>
              <a:t>noi</a:t>
            </a:r>
            <a:r>
              <a:rPr lang="en-US" altLang="en-IT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altLang="en-IT" dirty="0" err="1">
                <a:solidFill>
                  <a:schemeClr val="tx2"/>
                </a:solidFill>
                <a:latin typeface="+mn-lt"/>
              </a:rPr>
              <a:t>compiamo</a:t>
            </a:r>
            <a:r>
              <a:rPr lang="en-US" altLang="en-IT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altLang="en-IT" dirty="0" err="1">
                <a:solidFill>
                  <a:schemeClr val="tx2"/>
                </a:solidFill>
                <a:latin typeface="+mn-lt"/>
              </a:rPr>
              <a:t>quotidianamente</a:t>
            </a:r>
            <a:r>
              <a:rPr lang="en-US" altLang="en-IT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altLang="en-IT" dirty="0" err="1">
                <a:solidFill>
                  <a:schemeClr val="tx2"/>
                </a:solidFill>
                <a:latin typeface="+mn-lt"/>
              </a:rPr>
              <a:t>nella</a:t>
            </a:r>
            <a:r>
              <a:rPr lang="en-US" altLang="en-IT" dirty="0">
                <a:solidFill>
                  <a:schemeClr val="tx2"/>
                </a:solidFill>
                <a:latin typeface="+mn-lt"/>
              </a:rPr>
              <a:t> nostra vita </a:t>
            </a:r>
            <a:r>
              <a:rPr lang="en-US" altLang="en-IT" dirty="0" err="1">
                <a:solidFill>
                  <a:schemeClr val="tx2"/>
                </a:solidFill>
                <a:latin typeface="+mn-lt"/>
              </a:rPr>
              <a:t>quotidiana</a:t>
            </a:r>
            <a:r>
              <a:rPr lang="en-US" altLang="en-IT" dirty="0">
                <a:solidFill>
                  <a:schemeClr val="tx2"/>
                </a:solidFill>
                <a:latin typeface="+mn-lt"/>
              </a:rPr>
              <a:t>.</a:t>
            </a:r>
          </a:p>
        </p:txBody>
      </p:sp>
      <p:grpSp>
        <p:nvGrpSpPr>
          <p:cNvPr id="6157" name="Group 6156">
            <a:extLst>
              <a:ext uri="{FF2B5EF4-FFF2-40B4-BE49-F238E27FC236}">
                <a16:creationId xmlns:a16="http://schemas.microsoft.com/office/drawing/2014/main" id="{C5F6476F-D303-44D3-B30F-1BA348F0F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635" y="52996"/>
            <a:ext cx="5928607" cy="6805005"/>
            <a:chOff x="6095999" y="52996"/>
            <a:chExt cx="6093363" cy="6805005"/>
          </a:xfrm>
          <a:solidFill>
            <a:schemeClr val="accent5">
              <a:alpha val="10000"/>
            </a:schemeClr>
          </a:solidFill>
        </p:grpSpPr>
        <p:sp>
          <p:nvSpPr>
            <p:cNvPr id="6158" name="Freeform: Shape 6157">
              <a:extLst>
                <a:ext uri="{FF2B5EF4-FFF2-40B4-BE49-F238E27FC236}">
                  <a16:creationId xmlns:a16="http://schemas.microsoft.com/office/drawing/2014/main" id="{C972EB4B-0539-4430-9340-8117B9D7C3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1" y="52996"/>
              <a:ext cx="6093361" cy="6805003"/>
            </a:xfrm>
            <a:custGeom>
              <a:avLst/>
              <a:gdLst>
                <a:gd name="connsiteX0" fmla="*/ 3391253 w 5890489"/>
                <a:gd name="connsiteY0" fmla="*/ 0 h 6578438"/>
                <a:gd name="connsiteX1" fmla="*/ 3434974 w 5890489"/>
                <a:gd name="connsiteY1" fmla="*/ 646 h 6578438"/>
                <a:gd name="connsiteX2" fmla="*/ 3522419 w 5890489"/>
                <a:gd name="connsiteY2" fmla="*/ 2712 h 6578438"/>
                <a:gd name="connsiteX3" fmla="*/ 3610261 w 5890489"/>
                <a:gd name="connsiteY3" fmla="*/ 6458 h 6578438"/>
                <a:gd name="connsiteX4" fmla="*/ 3786872 w 5890489"/>
                <a:gd name="connsiteY4" fmla="*/ 20667 h 6578438"/>
                <a:gd name="connsiteX5" fmla="*/ 3962291 w 5890489"/>
                <a:gd name="connsiteY5" fmla="*/ 43530 h 6578438"/>
                <a:gd name="connsiteX6" fmla="*/ 4135855 w 5890489"/>
                <a:gd name="connsiteY6" fmla="*/ 75176 h 6578438"/>
                <a:gd name="connsiteX7" fmla="*/ 4307299 w 5890489"/>
                <a:gd name="connsiteY7" fmla="*/ 114315 h 6578438"/>
                <a:gd name="connsiteX8" fmla="*/ 4476358 w 5890489"/>
                <a:gd name="connsiteY8" fmla="*/ 160816 h 6578438"/>
                <a:gd name="connsiteX9" fmla="*/ 4559829 w 5890489"/>
                <a:gd name="connsiteY9" fmla="*/ 186779 h 6578438"/>
                <a:gd name="connsiteX10" fmla="*/ 4642901 w 5890489"/>
                <a:gd name="connsiteY10" fmla="*/ 213648 h 6578438"/>
                <a:gd name="connsiteX11" fmla="*/ 5280847 w 5890489"/>
                <a:gd name="connsiteY11" fmla="*/ 485936 h 6578438"/>
                <a:gd name="connsiteX12" fmla="*/ 5865400 w 5890489"/>
                <a:gd name="connsiteY12" fmla="*/ 851099 h 6578438"/>
                <a:gd name="connsiteX13" fmla="*/ 5890489 w 5890489"/>
                <a:gd name="connsiteY13" fmla="*/ 870950 h 6578438"/>
                <a:gd name="connsiteX14" fmla="*/ 5890489 w 5890489"/>
                <a:gd name="connsiteY14" fmla="*/ 1321814 h 6578438"/>
                <a:gd name="connsiteX15" fmla="*/ 5887395 w 5890489"/>
                <a:gd name="connsiteY15" fmla="*/ 1318952 h 6578438"/>
                <a:gd name="connsiteX16" fmla="*/ 5830291 w 5890489"/>
                <a:gd name="connsiteY16" fmla="*/ 1265992 h 6578438"/>
                <a:gd name="connsiteX17" fmla="*/ 5815981 w 5890489"/>
                <a:gd name="connsiteY17" fmla="*/ 1252687 h 6578438"/>
                <a:gd name="connsiteX18" fmla="*/ 5801142 w 5890489"/>
                <a:gd name="connsiteY18" fmla="*/ 1240158 h 6578438"/>
                <a:gd name="connsiteX19" fmla="*/ 5771464 w 5890489"/>
                <a:gd name="connsiteY19" fmla="*/ 1214969 h 6578438"/>
                <a:gd name="connsiteX20" fmla="*/ 5651030 w 5890489"/>
                <a:gd name="connsiteY20" fmla="*/ 1115767 h 6578438"/>
                <a:gd name="connsiteX21" fmla="*/ 5123183 w 5890489"/>
                <a:gd name="connsiteY21" fmla="*/ 780443 h 6578438"/>
                <a:gd name="connsiteX22" fmla="*/ 4533860 w 5890489"/>
                <a:gd name="connsiteY22" fmla="*/ 567701 h 6578438"/>
                <a:gd name="connsiteX23" fmla="*/ 4457281 w 5890489"/>
                <a:gd name="connsiteY23" fmla="*/ 550780 h 6578438"/>
                <a:gd name="connsiteX24" fmla="*/ 4380568 w 5890489"/>
                <a:gd name="connsiteY24" fmla="*/ 535279 h 6578438"/>
                <a:gd name="connsiteX25" fmla="*/ 4303325 w 5890489"/>
                <a:gd name="connsiteY25" fmla="*/ 522879 h 6578438"/>
                <a:gd name="connsiteX26" fmla="*/ 4264769 w 5890489"/>
                <a:gd name="connsiteY26" fmla="*/ 516679 h 6578438"/>
                <a:gd name="connsiteX27" fmla="*/ 4226082 w 5890489"/>
                <a:gd name="connsiteY27" fmla="*/ 511253 h 6578438"/>
                <a:gd name="connsiteX28" fmla="*/ 4070934 w 5890489"/>
                <a:gd name="connsiteY28" fmla="*/ 494848 h 6578438"/>
                <a:gd name="connsiteX29" fmla="*/ 3915521 w 5890489"/>
                <a:gd name="connsiteY29" fmla="*/ 486065 h 6578438"/>
                <a:gd name="connsiteX30" fmla="*/ 3760241 w 5890489"/>
                <a:gd name="connsiteY30" fmla="*/ 484257 h 6578438"/>
                <a:gd name="connsiteX31" fmla="*/ 3682734 w 5890489"/>
                <a:gd name="connsiteY31" fmla="*/ 486581 h 6578438"/>
                <a:gd name="connsiteX32" fmla="*/ 3605491 w 5890489"/>
                <a:gd name="connsiteY32" fmla="*/ 488907 h 6578438"/>
                <a:gd name="connsiteX33" fmla="*/ 3527454 w 5890489"/>
                <a:gd name="connsiteY33" fmla="*/ 493169 h 6578438"/>
                <a:gd name="connsiteX34" fmla="*/ 3449151 w 5890489"/>
                <a:gd name="connsiteY34" fmla="*/ 498336 h 6578438"/>
                <a:gd name="connsiteX35" fmla="*/ 3410067 w 5890489"/>
                <a:gd name="connsiteY35" fmla="*/ 500532 h 6578438"/>
                <a:gd name="connsiteX36" fmla="*/ 3371246 w 5890489"/>
                <a:gd name="connsiteY36" fmla="*/ 504279 h 6578438"/>
                <a:gd name="connsiteX37" fmla="*/ 3293739 w 5890489"/>
                <a:gd name="connsiteY37" fmla="*/ 511512 h 6578438"/>
                <a:gd name="connsiteX38" fmla="*/ 2689445 w 5890489"/>
                <a:gd name="connsiteY38" fmla="*/ 610198 h 6578438"/>
                <a:gd name="connsiteX39" fmla="*/ 2117875 w 5890489"/>
                <a:gd name="connsiteY39" fmla="*/ 800335 h 6578438"/>
                <a:gd name="connsiteX40" fmla="*/ 1981276 w 5890489"/>
                <a:gd name="connsiteY40" fmla="*/ 865566 h 6578438"/>
                <a:gd name="connsiteX41" fmla="*/ 1847991 w 5890489"/>
                <a:gd name="connsiteY41" fmla="*/ 938676 h 6578438"/>
                <a:gd name="connsiteX42" fmla="*/ 1783069 w 5890489"/>
                <a:gd name="connsiteY42" fmla="*/ 978718 h 6578438"/>
                <a:gd name="connsiteX43" fmla="*/ 1750609 w 5890489"/>
                <a:gd name="connsiteY43" fmla="*/ 998869 h 6578438"/>
                <a:gd name="connsiteX44" fmla="*/ 1734312 w 5890489"/>
                <a:gd name="connsiteY44" fmla="*/ 1008945 h 6578438"/>
                <a:gd name="connsiteX45" fmla="*/ 1718547 w 5890489"/>
                <a:gd name="connsiteY45" fmla="*/ 1019924 h 6578438"/>
                <a:gd name="connsiteX46" fmla="*/ 1655481 w 5890489"/>
                <a:gd name="connsiteY46" fmla="*/ 1063582 h 6578438"/>
                <a:gd name="connsiteX47" fmla="*/ 1593077 w 5890489"/>
                <a:gd name="connsiteY47" fmla="*/ 1108664 h 6578438"/>
                <a:gd name="connsiteX48" fmla="*/ 1532263 w 5890489"/>
                <a:gd name="connsiteY48" fmla="*/ 1156197 h 6578438"/>
                <a:gd name="connsiteX49" fmla="*/ 1472509 w 5890489"/>
                <a:gd name="connsiteY49" fmla="*/ 1205152 h 6578438"/>
                <a:gd name="connsiteX50" fmla="*/ 1414212 w 5890489"/>
                <a:gd name="connsiteY50" fmla="*/ 1256175 h 6578438"/>
                <a:gd name="connsiteX51" fmla="*/ 1357242 w 5890489"/>
                <a:gd name="connsiteY51" fmla="*/ 1308359 h 6578438"/>
                <a:gd name="connsiteX52" fmla="*/ 1153072 w 5890489"/>
                <a:gd name="connsiteY52" fmla="*/ 1529498 h 6578438"/>
                <a:gd name="connsiteX53" fmla="*/ 1002694 w 5890489"/>
                <a:gd name="connsiteY53" fmla="*/ 1770658 h 6578438"/>
                <a:gd name="connsiteX54" fmla="*/ 974076 w 5890489"/>
                <a:gd name="connsiteY54" fmla="*/ 1835371 h 6578438"/>
                <a:gd name="connsiteX55" fmla="*/ 949564 w 5890489"/>
                <a:gd name="connsiteY55" fmla="*/ 1903573 h 6578438"/>
                <a:gd name="connsiteX56" fmla="*/ 927173 w 5890489"/>
                <a:gd name="connsiteY56" fmla="*/ 1974229 h 6578438"/>
                <a:gd name="connsiteX57" fmla="*/ 906107 w 5890489"/>
                <a:gd name="connsiteY57" fmla="*/ 2046952 h 6578438"/>
                <a:gd name="connsiteX58" fmla="*/ 751092 w 5890489"/>
                <a:gd name="connsiteY58" fmla="*/ 2676266 h 6578438"/>
                <a:gd name="connsiteX59" fmla="*/ 547189 w 5890489"/>
                <a:gd name="connsiteY59" fmla="*/ 3308422 h 6578438"/>
                <a:gd name="connsiteX60" fmla="*/ 441195 w 5890489"/>
                <a:gd name="connsiteY60" fmla="*/ 3866306 h 6578438"/>
                <a:gd name="connsiteX61" fmla="*/ 527182 w 5890489"/>
                <a:gd name="connsiteY61" fmla="*/ 4439174 h 6578438"/>
                <a:gd name="connsiteX62" fmla="*/ 775073 w 5890489"/>
                <a:gd name="connsiteY62" fmla="*/ 4987240 h 6578438"/>
                <a:gd name="connsiteX63" fmla="*/ 943206 w 5890489"/>
                <a:gd name="connsiteY63" fmla="*/ 5244933 h 6578438"/>
                <a:gd name="connsiteX64" fmla="*/ 1133728 w 5890489"/>
                <a:gd name="connsiteY64" fmla="*/ 5490356 h 6578438"/>
                <a:gd name="connsiteX65" fmla="*/ 1359626 w 5890489"/>
                <a:gd name="connsiteY65" fmla="*/ 5709815 h 6578438"/>
                <a:gd name="connsiteX66" fmla="*/ 1481254 w 5890489"/>
                <a:gd name="connsiteY66" fmla="*/ 5809146 h 6578438"/>
                <a:gd name="connsiteX67" fmla="*/ 1543260 w 5890489"/>
                <a:gd name="connsiteY67" fmla="*/ 5856940 h 6578438"/>
                <a:gd name="connsiteX68" fmla="*/ 1607518 w 5890489"/>
                <a:gd name="connsiteY68" fmla="*/ 5901374 h 6578438"/>
                <a:gd name="connsiteX69" fmla="*/ 2145566 w 5890489"/>
                <a:gd name="connsiteY69" fmla="*/ 6193814 h 6578438"/>
                <a:gd name="connsiteX70" fmla="*/ 2214991 w 5890489"/>
                <a:gd name="connsiteY70" fmla="*/ 6221844 h 6578438"/>
                <a:gd name="connsiteX71" fmla="*/ 2249307 w 5890489"/>
                <a:gd name="connsiteY71" fmla="*/ 6236182 h 6578438"/>
                <a:gd name="connsiteX72" fmla="*/ 2284285 w 5890489"/>
                <a:gd name="connsiteY72" fmla="*/ 6248711 h 6578438"/>
                <a:gd name="connsiteX73" fmla="*/ 2354241 w 5890489"/>
                <a:gd name="connsiteY73" fmla="*/ 6273124 h 6578438"/>
                <a:gd name="connsiteX74" fmla="*/ 2371597 w 5890489"/>
                <a:gd name="connsiteY74" fmla="*/ 6279324 h 6578438"/>
                <a:gd name="connsiteX75" fmla="*/ 2387894 w 5890489"/>
                <a:gd name="connsiteY75" fmla="*/ 6287719 h 6578438"/>
                <a:gd name="connsiteX76" fmla="*/ 2421414 w 5890489"/>
                <a:gd name="connsiteY76" fmla="*/ 6302186 h 6578438"/>
                <a:gd name="connsiteX77" fmla="*/ 2489117 w 5890489"/>
                <a:gd name="connsiteY77" fmla="*/ 6329441 h 6578438"/>
                <a:gd name="connsiteX78" fmla="*/ 2522902 w 5890489"/>
                <a:gd name="connsiteY78" fmla="*/ 6343134 h 6578438"/>
                <a:gd name="connsiteX79" fmla="*/ 2556953 w 5890489"/>
                <a:gd name="connsiteY79" fmla="*/ 6356051 h 6578438"/>
                <a:gd name="connsiteX80" fmla="*/ 2695009 w 5890489"/>
                <a:gd name="connsiteY80" fmla="*/ 6401905 h 6578438"/>
                <a:gd name="connsiteX81" fmla="*/ 3268035 w 5890489"/>
                <a:gd name="connsiteY81" fmla="*/ 6501238 h 6578438"/>
                <a:gd name="connsiteX82" fmla="*/ 3341038 w 5890489"/>
                <a:gd name="connsiteY82" fmla="*/ 6506145 h 6578438"/>
                <a:gd name="connsiteX83" fmla="*/ 3414703 w 5890489"/>
                <a:gd name="connsiteY83" fmla="*/ 6507050 h 6578438"/>
                <a:gd name="connsiteX84" fmla="*/ 3488237 w 5890489"/>
                <a:gd name="connsiteY84" fmla="*/ 6508212 h 6578438"/>
                <a:gd name="connsiteX85" fmla="*/ 3524142 w 5890489"/>
                <a:gd name="connsiteY85" fmla="*/ 6507955 h 6578438"/>
                <a:gd name="connsiteX86" fmla="*/ 3559252 w 5890489"/>
                <a:gd name="connsiteY86" fmla="*/ 6506921 h 6578438"/>
                <a:gd name="connsiteX87" fmla="*/ 3629207 w 5890489"/>
                <a:gd name="connsiteY87" fmla="*/ 6503045 h 6578438"/>
                <a:gd name="connsiteX88" fmla="*/ 3698633 w 5890489"/>
                <a:gd name="connsiteY88" fmla="*/ 6496845 h 6578438"/>
                <a:gd name="connsiteX89" fmla="*/ 3733213 w 5890489"/>
                <a:gd name="connsiteY89" fmla="*/ 6493357 h 6578438"/>
                <a:gd name="connsiteX90" fmla="*/ 3767529 w 5890489"/>
                <a:gd name="connsiteY90" fmla="*/ 6488707 h 6578438"/>
                <a:gd name="connsiteX91" fmla="*/ 3801845 w 5890489"/>
                <a:gd name="connsiteY91" fmla="*/ 6484057 h 6578438"/>
                <a:gd name="connsiteX92" fmla="*/ 3835895 w 5890489"/>
                <a:gd name="connsiteY92" fmla="*/ 6478116 h 6578438"/>
                <a:gd name="connsiteX93" fmla="*/ 4364801 w 5890489"/>
                <a:gd name="connsiteY93" fmla="*/ 6308517 h 6578438"/>
                <a:gd name="connsiteX94" fmla="*/ 4861379 w 5890489"/>
                <a:gd name="connsiteY94" fmla="*/ 6000576 h 6578438"/>
                <a:gd name="connsiteX95" fmla="*/ 5341263 w 5890489"/>
                <a:gd name="connsiteY95" fmla="*/ 5605834 h 6578438"/>
                <a:gd name="connsiteX96" fmla="*/ 5587301 w 5890489"/>
                <a:gd name="connsiteY96" fmla="*/ 5390379 h 6578438"/>
                <a:gd name="connsiteX97" fmla="*/ 5849105 w 5890489"/>
                <a:gd name="connsiteY97" fmla="*/ 5176344 h 6578438"/>
                <a:gd name="connsiteX98" fmla="*/ 5890489 w 5890489"/>
                <a:gd name="connsiteY98" fmla="*/ 5145260 h 6578438"/>
                <a:gd name="connsiteX99" fmla="*/ 5890489 w 5890489"/>
                <a:gd name="connsiteY99" fmla="*/ 5995323 h 6578438"/>
                <a:gd name="connsiteX100" fmla="*/ 5811477 w 5890489"/>
                <a:gd name="connsiteY100" fmla="*/ 6077819 h 6578438"/>
                <a:gd name="connsiteX101" fmla="*/ 5301384 w 5890489"/>
                <a:gd name="connsiteY101" fmla="*/ 6542958 h 6578438"/>
                <a:gd name="connsiteX102" fmla="*/ 5252008 w 5890489"/>
                <a:gd name="connsiteY102" fmla="*/ 6578438 h 6578438"/>
                <a:gd name="connsiteX103" fmla="*/ 1653730 w 5890489"/>
                <a:gd name="connsiteY103" fmla="*/ 6578438 h 6578438"/>
                <a:gd name="connsiteX104" fmla="*/ 1549768 w 5890489"/>
                <a:gd name="connsiteY104" fmla="*/ 6488821 h 6578438"/>
                <a:gd name="connsiteX105" fmla="*/ 1298282 w 5890489"/>
                <a:gd name="connsiteY105" fmla="*/ 6243932 h 6578438"/>
                <a:gd name="connsiteX106" fmla="*/ 1237999 w 5890489"/>
                <a:gd name="connsiteY106" fmla="*/ 6181671 h 6578438"/>
                <a:gd name="connsiteX107" fmla="*/ 1179967 w 5890489"/>
                <a:gd name="connsiteY107" fmla="*/ 6117862 h 6578438"/>
                <a:gd name="connsiteX108" fmla="*/ 1121936 w 5890489"/>
                <a:gd name="connsiteY108" fmla="*/ 6054569 h 6578438"/>
                <a:gd name="connsiteX109" fmla="*/ 1065628 w 5890489"/>
                <a:gd name="connsiteY109" fmla="*/ 5990243 h 6578438"/>
                <a:gd name="connsiteX110" fmla="*/ 954335 w 5890489"/>
                <a:gd name="connsiteY110" fmla="*/ 5861460 h 6578438"/>
                <a:gd name="connsiteX111" fmla="*/ 898953 w 5890489"/>
                <a:gd name="connsiteY111" fmla="*/ 5797393 h 6578438"/>
                <a:gd name="connsiteX112" fmla="*/ 842908 w 5890489"/>
                <a:gd name="connsiteY112" fmla="*/ 5733582 h 6578438"/>
                <a:gd name="connsiteX113" fmla="*/ 622442 w 5890489"/>
                <a:gd name="connsiteY113" fmla="*/ 5471884 h 6578438"/>
                <a:gd name="connsiteX114" fmla="*/ 425559 w 5890489"/>
                <a:gd name="connsiteY114" fmla="*/ 5190036 h 6578438"/>
                <a:gd name="connsiteX115" fmla="*/ 123877 w 5890489"/>
                <a:gd name="connsiteY115" fmla="*/ 4564210 h 6578438"/>
                <a:gd name="connsiteX116" fmla="*/ 130 w 5890489"/>
                <a:gd name="connsiteY116" fmla="*/ 3865530 h 6578438"/>
                <a:gd name="connsiteX117" fmla="*/ 30602 w 5890489"/>
                <a:gd name="connsiteY117" fmla="*/ 3505793 h 6578438"/>
                <a:gd name="connsiteX118" fmla="*/ 126924 w 5890489"/>
                <a:gd name="connsiteY118" fmla="*/ 3157164 h 6578438"/>
                <a:gd name="connsiteX119" fmla="*/ 334803 w 5890489"/>
                <a:gd name="connsiteY119" fmla="*/ 2560530 h 6578438"/>
                <a:gd name="connsiteX120" fmla="*/ 381176 w 5890489"/>
                <a:gd name="connsiteY120" fmla="*/ 2409144 h 6578438"/>
                <a:gd name="connsiteX121" fmla="*/ 425825 w 5890489"/>
                <a:gd name="connsiteY121" fmla="*/ 2255819 h 6578438"/>
                <a:gd name="connsiteX122" fmla="*/ 470210 w 5890489"/>
                <a:gd name="connsiteY122" fmla="*/ 2099523 h 6578438"/>
                <a:gd name="connsiteX123" fmla="*/ 492998 w 5890489"/>
                <a:gd name="connsiteY123" fmla="*/ 2020213 h 6578438"/>
                <a:gd name="connsiteX124" fmla="*/ 517509 w 5890489"/>
                <a:gd name="connsiteY124" fmla="*/ 1939224 h 6578438"/>
                <a:gd name="connsiteX125" fmla="*/ 544007 w 5890489"/>
                <a:gd name="connsiteY125" fmla="*/ 1857201 h 6578438"/>
                <a:gd name="connsiteX126" fmla="*/ 573288 w 5890489"/>
                <a:gd name="connsiteY126" fmla="*/ 1774274 h 6578438"/>
                <a:gd name="connsiteX127" fmla="*/ 606146 w 5890489"/>
                <a:gd name="connsiteY127" fmla="*/ 1690832 h 6578438"/>
                <a:gd name="connsiteX128" fmla="*/ 644569 w 5890489"/>
                <a:gd name="connsiteY128" fmla="*/ 1607775 h 6578438"/>
                <a:gd name="connsiteX129" fmla="*/ 837874 w 5890489"/>
                <a:gd name="connsiteY129" fmla="*/ 1297638 h 6578438"/>
                <a:gd name="connsiteX130" fmla="*/ 1069602 w 5890489"/>
                <a:gd name="connsiteY130" fmla="*/ 1032194 h 6578438"/>
                <a:gd name="connsiteX131" fmla="*/ 1130548 w 5890489"/>
                <a:gd name="connsiteY131" fmla="*/ 970839 h 6578438"/>
                <a:gd name="connsiteX132" fmla="*/ 1192024 w 5890489"/>
                <a:gd name="connsiteY132" fmla="*/ 910129 h 6578438"/>
                <a:gd name="connsiteX133" fmla="*/ 1255356 w 5890489"/>
                <a:gd name="connsiteY133" fmla="*/ 850841 h 6578438"/>
                <a:gd name="connsiteX134" fmla="*/ 1319614 w 5890489"/>
                <a:gd name="connsiteY134" fmla="*/ 792068 h 6578438"/>
                <a:gd name="connsiteX135" fmla="*/ 1385728 w 5890489"/>
                <a:gd name="connsiteY135" fmla="*/ 734975 h 6578438"/>
                <a:gd name="connsiteX136" fmla="*/ 1452768 w 5890489"/>
                <a:gd name="connsiteY136" fmla="*/ 678528 h 6578438"/>
                <a:gd name="connsiteX137" fmla="*/ 1469594 w 5890489"/>
                <a:gd name="connsiteY137" fmla="*/ 664449 h 6578438"/>
                <a:gd name="connsiteX138" fmla="*/ 1487083 w 5890489"/>
                <a:gd name="connsiteY138" fmla="*/ 651015 h 6578438"/>
                <a:gd name="connsiteX139" fmla="*/ 1522193 w 5890489"/>
                <a:gd name="connsiteY139" fmla="*/ 624277 h 6578438"/>
                <a:gd name="connsiteX140" fmla="*/ 1592415 w 5890489"/>
                <a:gd name="connsiteY140" fmla="*/ 570671 h 6578438"/>
                <a:gd name="connsiteX141" fmla="*/ 1738287 w 5890489"/>
                <a:gd name="connsiteY141" fmla="*/ 469402 h 6578438"/>
                <a:gd name="connsiteX142" fmla="*/ 1890918 w 5890489"/>
                <a:gd name="connsiteY142" fmla="*/ 376530 h 6578438"/>
                <a:gd name="connsiteX143" fmla="*/ 2555363 w 5890489"/>
                <a:gd name="connsiteY143" fmla="*/ 105274 h 6578438"/>
                <a:gd name="connsiteX144" fmla="*/ 3259291 w 5890489"/>
                <a:gd name="connsiteY144" fmla="*/ 3229 h 6578438"/>
                <a:gd name="connsiteX145" fmla="*/ 3347265 w 5890489"/>
                <a:gd name="connsiteY145" fmla="*/ 903 h 657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890489" h="6578438">
                  <a:moveTo>
                    <a:pt x="3391253" y="0"/>
                  </a:moveTo>
                  <a:lnTo>
                    <a:pt x="3434974" y="646"/>
                  </a:lnTo>
                  <a:lnTo>
                    <a:pt x="3522419" y="2712"/>
                  </a:lnTo>
                  <a:cubicBezTo>
                    <a:pt x="3551567" y="3488"/>
                    <a:pt x="3580451" y="3746"/>
                    <a:pt x="3610261" y="6458"/>
                  </a:cubicBezTo>
                  <a:cubicBezTo>
                    <a:pt x="3669353" y="10850"/>
                    <a:pt x="3728179" y="14337"/>
                    <a:pt x="3786872" y="20667"/>
                  </a:cubicBezTo>
                  <a:lnTo>
                    <a:pt x="3962291" y="43530"/>
                  </a:lnTo>
                  <a:lnTo>
                    <a:pt x="4135855" y="75176"/>
                  </a:lnTo>
                  <a:cubicBezTo>
                    <a:pt x="4193224" y="87836"/>
                    <a:pt x="4250328" y="101398"/>
                    <a:pt x="4307299" y="114315"/>
                  </a:cubicBezTo>
                  <a:cubicBezTo>
                    <a:pt x="4364139" y="128394"/>
                    <a:pt x="4420050" y="145575"/>
                    <a:pt x="4476358" y="160816"/>
                  </a:cubicBezTo>
                  <a:cubicBezTo>
                    <a:pt x="4504580" y="167921"/>
                    <a:pt x="4532138" y="177995"/>
                    <a:pt x="4559829" y="186779"/>
                  </a:cubicBezTo>
                  <a:lnTo>
                    <a:pt x="4642901" y="213648"/>
                  </a:lnTo>
                  <a:cubicBezTo>
                    <a:pt x="4863234" y="288307"/>
                    <a:pt x="5076414" y="379371"/>
                    <a:pt x="5280847" y="485936"/>
                  </a:cubicBezTo>
                  <a:cubicBezTo>
                    <a:pt x="5485018" y="592631"/>
                    <a:pt x="5681768" y="713145"/>
                    <a:pt x="5865400" y="851099"/>
                  </a:cubicBezTo>
                  <a:lnTo>
                    <a:pt x="5890489" y="870950"/>
                  </a:lnTo>
                  <a:lnTo>
                    <a:pt x="5890489" y="1321814"/>
                  </a:lnTo>
                  <a:lnTo>
                    <a:pt x="5887395" y="1318952"/>
                  </a:lnTo>
                  <a:lnTo>
                    <a:pt x="5830291" y="1265992"/>
                  </a:lnTo>
                  <a:lnTo>
                    <a:pt x="5815981" y="1252687"/>
                  </a:lnTo>
                  <a:lnTo>
                    <a:pt x="5801142" y="1240158"/>
                  </a:lnTo>
                  <a:lnTo>
                    <a:pt x="5771464" y="1214969"/>
                  </a:lnTo>
                  <a:cubicBezTo>
                    <a:pt x="5731849" y="1181385"/>
                    <a:pt x="5692897" y="1146896"/>
                    <a:pt x="5651030" y="1115767"/>
                  </a:cubicBezTo>
                  <a:cubicBezTo>
                    <a:pt x="5487534" y="986985"/>
                    <a:pt x="5311321" y="872542"/>
                    <a:pt x="5123183" y="780443"/>
                  </a:cubicBezTo>
                  <a:cubicBezTo>
                    <a:pt x="4935309" y="688087"/>
                    <a:pt x="4737102" y="616398"/>
                    <a:pt x="4533860" y="567701"/>
                  </a:cubicBezTo>
                  <a:lnTo>
                    <a:pt x="4457281" y="550780"/>
                  </a:lnTo>
                  <a:cubicBezTo>
                    <a:pt x="4431709" y="545484"/>
                    <a:pt x="4406536" y="538896"/>
                    <a:pt x="4380568" y="535279"/>
                  </a:cubicBezTo>
                  <a:lnTo>
                    <a:pt x="4303325" y="522879"/>
                  </a:lnTo>
                  <a:lnTo>
                    <a:pt x="4264769" y="516679"/>
                  </a:lnTo>
                  <a:cubicBezTo>
                    <a:pt x="4251918" y="514612"/>
                    <a:pt x="4239067" y="512415"/>
                    <a:pt x="4226082" y="511253"/>
                  </a:cubicBezTo>
                  <a:cubicBezTo>
                    <a:pt x="4174145" y="505829"/>
                    <a:pt x="4122606" y="499498"/>
                    <a:pt x="4070934" y="494848"/>
                  </a:cubicBezTo>
                  <a:lnTo>
                    <a:pt x="3915521" y="486065"/>
                  </a:lnTo>
                  <a:lnTo>
                    <a:pt x="3760241" y="484257"/>
                  </a:lnTo>
                  <a:cubicBezTo>
                    <a:pt x="3734405" y="483869"/>
                    <a:pt x="3708571" y="485936"/>
                    <a:pt x="3682734" y="486581"/>
                  </a:cubicBezTo>
                  <a:lnTo>
                    <a:pt x="3605491" y="488907"/>
                  </a:lnTo>
                  <a:cubicBezTo>
                    <a:pt x="3579921" y="489165"/>
                    <a:pt x="3553555" y="491490"/>
                    <a:pt x="3527454" y="493169"/>
                  </a:cubicBezTo>
                  <a:lnTo>
                    <a:pt x="3449151" y="498336"/>
                  </a:lnTo>
                  <a:lnTo>
                    <a:pt x="3410067" y="500532"/>
                  </a:lnTo>
                  <a:lnTo>
                    <a:pt x="3371246" y="504279"/>
                  </a:lnTo>
                  <a:cubicBezTo>
                    <a:pt x="3345410" y="506862"/>
                    <a:pt x="3319575" y="509315"/>
                    <a:pt x="3293739" y="511512"/>
                  </a:cubicBezTo>
                  <a:cubicBezTo>
                    <a:pt x="3087450" y="531662"/>
                    <a:pt x="2885531" y="563180"/>
                    <a:pt x="2689445" y="610198"/>
                  </a:cubicBezTo>
                  <a:cubicBezTo>
                    <a:pt x="2493357" y="657344"/>
                    <a:pt x="2302303" y="719088"/>
                    <a:pt x="2117875" y="800335"/>
                  </a:cubicBezTo>
                  <a:cubicBezTo>
                    <a:pt x="2072298" y="821648"/>
                    <a:pt x="2026854" y="843606"/>
                    <a:pt x="1981276" y="865566"/>
                  </a:cubicBezTo>
                  <a:cubicBezTo>
                    <a:pt x="1937025" y="889978"/>
                    <a:pt x="1891978" y="913229"/>
                    <a:pt x="1847991" y="938676"/>
                  </a:cubicBezTo>
                  <a:lnTo>
                    <a:pt x="1783069" y="978718"/>
                  </a:lnTo>
                  <a:lnTo>
                    <a:pt x="1750609" y="998869"/>
                  </a:lnTo>
                  <a:lnTo>
                    <a:pt x="1734312" y="1008945"/>
                  </a:lnTo>
                  <a:lnTo>
                    <a:pt x="1718547" y="1019924"/>
                  </a:lnTo>
                  <a:lnTo>
                    <a:pt x="1655481" y="1063582"/>
                  </a:lnTo>
                  <a:cubicBezTo>
                    <a:pt x="1634414" y="1078178"/>
                    <a:pt x="1612950" y="1092259"/>
                    <a:pt x="1593077" y="1108664"/>
                  </a:cubicBezTo>
                  <a:lnTo>
                    <a:pt x="1532263" y="1156197"/>
                  </a:lnTo>
                  <a:cubicBezTo>
                    <a:pt x="1511992" y="1172085"/>
                    <a:pt x="1491587" y="1187844"/>
                    <a:pt x="1472509" y="1205152"/>
                  </a:cubicBezTo>
                  <a:lnTo>
                    <a:pt x="1414212" y="1256175"/>
                  </a:lnTo>
                  <a:cubicBezTo>
                    <a:pt x="1395001" y="1273354"/>
                    <a:pt x="1375127" y="1290147"/>
                    <a:pt x="1357242" y="1308359"/>
                  </a:cubicBezTo>
                  <a:cubicBezTo>
                    <a:pt x="1283178" y="1379532"/>
                    <a:pt x="1212163" y="1452513"/>
                    <a:pt x="1153072" y="1529498"/>
                  </a:cubicBezTo>
                  <a:cubicBezTo>
                    <a:pt x="1090933" y="1605578"/>
                    <a:pt x="1043501" y="1685794"/>
                    <a:pt x="1002694" y="1770658"/>
                  </a:cubicBezTo>
                  <a:lnTo>
                    <a:pt x="974076" y="1835371"/>
                  </a:lnTo>
                  <a:lnTo>
                    <a:pt x="949564" y="1903573"/>
                  </a:lnTo>
                  <a:cubicBezTo>
                    <a:pt x="940820" y="1925661"/>
                    <a:pt x="934593" y="1950719"/>
                    <a:pt x="927173" y="1974229"/>
                  </a:cubicBezTo>
                  <a:cubicBezTo>
                    <a:pt x="920019" y="1998254"/>
                    <a:pt x="912468" y="2021504"/>
                    <a:pt x="906107" y="2046952"/>
                  </a:cubicBezTo>
                  <a:cubicBezTo>
                    <a:pt x="853906" y="2245614"/>
                    <a:pt x="809918" y="2463136"/>
                    <a:pt x="751092" y="2676266"/>
                  </a:cubicBezTo>
                  <a:cubicBezTo>
                    <a:pt x="693458" y="2889912"/>
                    <a:pt x="624166" y="3100976"/>
                    <a:pt x="547189" y="3308422"/>
                  </a:cubicBezTo>
                  <a:cubicBezTo>
                    <a:pt x="479617" y="3487580"/>
                    <a:pt x="444109" y="3675523"/>
                    <a:pt x="441195" y="3866306"/>
                  </a:cubicBezTo>
                  <a:cubicBezTo>
                    <a:pt x="438014" y="4057089"/>
                    <a:pt x="469282" y="4250456"/>
                    <a:pt x="527182" y="4439174"/>
                  </a:cubicBezTo>
                  <a:cubicBezTo>
                    <a:pt x="584815" y="4628278"/>
                    <a:pt x="671067" y="4811828"/>
                    <a:pt x="775073" y="4987240"/>
                  </a:cubicBezTo>
                  <a:cubicBezTo>
                    <a:pt x="827009" y="5075075"/>
                    <a:pt x="884246" y="5160327"/>
                    <a:pt x="943206" y="5244933"/>
                  </a:cubicBezTo>
                  <a:cubicBezTo>
                    <a:pt x="1002296" y="5329411"/>
                    <a:pt x="1064964" y="5412337"/>
                    <a:pt x="1133728" y="5490356"/>
                  </a:cubicBezTo>
                  <a:cubicBezTo>
                    <a:pt x="1203949" y="5567728"/>
                    <a:pt x="1279337" y="5642259"/>
                    <a:pt x="1359626" y="5709815"/>
                  </a:cubicBezTo>
                  <a:cubicBezTo>
                    <a:pt x="1398711" y="5744949"/>
                    <a:pt x="1439916" y="5777241"/>
                    <a:pt x="1481254" y="5809146"/>
                  </a:cubicBezTo>
                  <a:cubicBezTo>
                    <a:pt x="1501922" y="5825163"/>
                    <a:pt x="1522325" y="5841309"/>
                    <a:pt x="1543260" y="5856940"/>
                  </a:cubicBezTo>
                  <a:cubicBezTo>
                    <a:pt x="1564591" y="5871923"/>
                    <a:pt x="1585921" y="5886777"/>
                    <a:pt x="1607518" y="5901374"/>
                  </a:cubicBezTo>
                  <a:cubicBezTo>
                    <a:pt x="1778565" y="6019693"/>
                    <a:pt x="1961271" y="6115924"/>
                    <a:pt x="2145566" y="6193814"/>
                  </a:cubicBezTo>
                  <a:lnTo>
                    <a:pt x="2214991" y="6221844"/>
                  </a:lnTo>
                  <a:lnTo>
                    <a:pt x="2249307" y="6236182"/>
                  </a:lnTo>
                  <a:cubicBezTo>
                    <a:pt x="2260702" y="6241089"/>
                    <a:pt x="2272625" y="6244577"/>
                    <a:pt x="2284285" y="6248711"/>
                  </a:cubicBezTo>
                  <a:lnTo>
                    <a:pt x="2354241" y="6273124"/>
                  </a:lnTo>
                  <a:cubicBezTo>
                    <a:pt x="2360070" y="6275190"/>
                    <a:pt x="2365899" y="6277128"/>
                    <a:pt x="2371597" y="6279324"/>
                  </a:cubicBezTo>
                  <a:cubicBezTo>
                    <a:pt x="2377161" y="6281778"/>
                    <a:pt x="2382329" y="6285007"/>
                    <a:pt x="2387894" y="6287719"/>
                  </a:cubicBezTo>
                  <a:cubicBezTo>
                    <a:pt x="2398757" y="6293274"/>
                    <a:pt x="2410153" y="6297666"/>
                    <a:pt x="2421414" y="6302186"/>
                  </a:cubicBezTo>
                  <a:lnTo>
                    <a:pt x="2489117" y="6329441"/>
                  </a:lnTo>
                  <a:lnTo>
                    <a:pt x="2522902" y="6343134"/>
                  </a:lnTo>
                  <a:cubicBezTo>
                    <a:pt x="2534165" y="6347654"/>
                    <a:pt x="2545294" y="6352563"/>
                    <a:pt x="2556953" y="6356051"/>
                  </a:cubicBezTo>
                  <a:lnTo>
                    <a:pt x="2695009" y="6401905"/>
                  </a:lnTo>
                  <a:cubicBezTo>
                    <a:pt x="2880895" y="6457190"/>
                    <a:pt x="3073141" y="6489095"/>
                    <a:pt x="3268035" y="6501238"/>
                  </a:cubicBezTo>
                  <a:cubicBezTo>
                    <a:pt x="3292413" y="6502659"/>
                    <a:pt x="3316527" y="6505629"/>
                    <a:pt x="3341038" y="6506145"/>
                  </a:cubicBezTo>
                  <a:lnTo>
                    <a:pt x="3414703" y="6507050"/>
                  </a:lnTo>
                  <a:lnTo>
                    <a:pt x="3488237" y="6508212"/>
                  </a:lnTo>
                  <a:cubicBezTo>
                    <a:pt x="3500690" y="6508729"/>
                    <a:pt x="3512483" y="6508471"/>
                    <a:pt x="3524142" y="6507955"/>
                  </a:cubicBezTo>
                  <a:lnTo>
                    <a:pt x="3559252" y="6506921"/>
                  </a:lnTo>
                  <a:cubicBezTo>
                    <a:pt x="3582835" y="6506792"/>
                    <a:pt x="3605889" y="6504467"/>
                    <a:pt x="3629207" y="6503045"/>
                  </a:cubicBezTo>
                  <a:cubicBezTo>
                    <a:pt x="3652526" y="6502012"/>
                    <a:pt x="3675579" y="6499171"/>
                    <a:pt x="3698633" y="6496845"/>
                  </a:cubicBezTo>
                  <a:cubicBezTo>
                    <a:pt x="3710160" y="6495683"/>
                    <a:pt x="3721819" y="6494907"/>
                    <a:pt x="3733213" y="6493357"/>
                  </a:cubicBezTo>
                  <a:lnTo>
                    <a:pt x="3767529" y="6488707"/>
                  </a:lnTo>
                  <a:lnTo>
                    <a:pt x="3801845" y="6484057"/>
                  </a:lnTo>
                  <a:lnTo>
                    <a:pt x="3835895" y="6478116"/>
                  </a:lnTo>
                  <a:cubicBezTo>
                    <a:pt x="4017673" y="6446727"/>
                    <a:pt x="4194152" y="6390281"/>
                    <a:pt x="4364801" y="6308517"/>
                  </a:cubicBezTo>
                  <a:cubicBezTo>
                    <a:pt x="4535583" y="6227139"/>
                    <a:pt x="4700138" y="6120962"/>
                    <a:pt x="4861379" y="6000576"/>
                  </a:cubicBezTo>
                  <a:cubicBezTo>
                    <a:pt x="5022621" y="5879931"/>
                    <a:pt x="5180684" y="5745337"/>
                    <a:pt x="5341263" y="5605834"/>
                  </a:cubicBezTo>
                  <a:lnTo>
                    <a:pt x="5587301" y="5390379"/>
                  </a:lnTo>
                  <a:cubicBezTo>
                    <a:pt x="5674216" y="5315718"/>
                    <a:pt x="5761527" y="5244416"/>
                    <a:pt x="5849105" y="5176344"/>
                  </a:cubicBezTo>
                  <a:lnTo>
                    <a:pt x="5890489" y="5145260"/>
                  </a:lnTo>
                  <a:lnTo>
                    <a:pt x="5890489" y="5995323"/>
                  </a:lnTo>
                  <a:lnTo>
                    <a:pt x="5811477" y="6077819"/>
                  </a:lnTo>
                  <a:cubicBezTo>
                    <a:pt x="5654739" y="6238377"/>
                    <a:pt x="5487138" y="6396093"/>
                    <a:pt x="5301384" y="6542958"/>
                  </a:cubicBezTo>
                  <a:lnTo>
                    <a:pt x="5252008" y="6578438"/>
                  </a:lnTo>
                  <a:lnTo>
                    <a:pt x="1653730" y="6578438"/>
                  </a:lnTo>
                  <a:lnTo>
                    <a:pt x="1549768" y="6488821"/>
                  </a:lnTo>
                  <a:cubicBezTo>
                    <a:pt x="1461976" y="6409495"/>
                    <a:pt x="1378573" y="6327182"/>
                    <a:pt x="1298282" y="6243932"/>
                  </a:cubicBezTo>
                  <a:cubicBezTo>
                    <a:pt x="1278277" y="6223006"/>
                    <a:pt x="1258138" y="6202210"/>
                    <a:pt x="1237999" y="6181671"/>
                  </a:cubicBezTo>
                  <a:lnTo>
                    <a:pt x="1179967" y="6117862"/>
                  </a:lnTo>
                  <a:lnTo>
                    <a:pt x="1121936" y="6054569"/>
                  </a:lnTo>
                  <a:cubicBezTo>
                    <a:pt x="1102328" y="6033644"/>
                    <a:pt x="1084573" y="6011427"/>
                    <a:pt x="1065628" y="5990243"/>
                  </a:cubicBezTo>
                  <a:cubicBezTo>
                    <a:pt x="1028662" y="5947099"/>
                    <a:pt x="990239" y="5904991"/>
                    <a:pt x="954335" y="5861460"/>
                  </a:cubicBezTo>
                  <a:cubicBezTo>
                    <a:pt x="936050" y="5840018"/>
                    <a:pt x="917634" y="5818446"/>
                    <a:pt x="898953" y="5797393"/>
                  </a:cubicBezTo>
                  <a:cubicBezTo>
                    <a:pt x="880404" y="5776208"/>
                    <a:pt x="861325" y="5755412"/>
                    <a:pt x="842908" y="5733582"/>
                  </a:cubicBezTo>
                  <a:cubicBezTo>
                    <a:pt x="767919" y="5647942"/>
                    <a:pt x="693061" y="5561786"/>
                    <a:pt x="622442" y="5471884"/>
                  </a:cubicBezTo>
                  <a:cubicBezTo>
                    <a:pt x="551559" y="5382112"/>
                    <a:pt x="486639" y="5287430"/>
                    <a:pt x="425559" y="5190036"/>
                  </a:cubicBezTo>
                  <a:cubicBezTo>
                    <a:pt x="303668" y="4994990"/>
                    <a:pt x="200193" y="4786123"/>
                    <a:pt x="123877" y="4564210"/>
                  </a:cubicBezTo>
                  <a:cubicBezTo>
                    <a:pt x="47694" y="4342555"/>
                    <a:pt x="2249" y="4106045"/>
                    <a:pt x="130" y="3865530"/>
                  </a:cubicBezTo>
                  <a:cubicBezTo>
                    <a:pt x="-1328" y="3745403"/>
                    <a:pt x="9537" y="3624629"/>
                    <a:pt x="30602" y="3505793"/>
                  </a:cubicBezTo>
                  <a:cubicBezTo>
                    <a:pt x="51802" y="3386828"/>
                    <a:pt x="84659" y="3270059"/>
                    <a:pt x="126924" y="3157164"/>
                  </a:cubicBezTo>
                  <a:cubicBezTo>
                    <a:pt x="200457" y="2959276"/>
                    <a:pt x="271737" y="2761388"/>
                    <a:pt x="334803" y="2560530"/>
                  </a:cubicBezTo>
                  <a:lnTo>
                    <a:pt x="381176" y="2409144"/>
                  </a:lnTo>
                  <a:lnTo>
                    <a:pt x="425825" y="2255819"/>
                  </a:lnTo>
                  <a:lnTo>
                    <a:pt x="470210" y="2099523"/>
                  </a:lnTo>
                  <a:lnTo>
                    <a:pt x="492998" y="2020213"/>
                  </a:lnTo>
                  <a:lnTo>
                    <a:pt x="517509" y="1939224"/>
                  </a:lnTo>
                  <a:cubicBezTo>
                    <a:pt x="525061" y="1912485"/>
                    <a:pt x="534866" y="1884586"/>
                    <a:pt x="544007" y="1857201"/>
                  </a:cubicBezTo>
                  <a:cubicBezTo>
                    <a:pt x="553680" y="1829559"/>
                    <a:pt x="561496" y="1802304"/>
                    <a:pt x="573288" y="1774274"/>
                  </a:cubicBezTo>
                  <a:lnTo>
                    <a:pt x="606146" y="1690832"/>
                  </a:lnTo>
                  <a:cubicBezTo>
                    <a:pt x="618467" y="1663060"/>
                    <a:pt x="631716" y="1635417"/>
                    <a:pt x="644569" y="1607775"/>
                  </a:cubicBezTo>
                  <a:cubicBezTo>
                    <a:pt x="698625" y="1498368"/>
                    <a:pt x="763413" y="1391287"/>
                    <a:pt x="837874" y="1297638"/>
                  </a:cubicBezTo>
                  <a:cubicBezTo>
                    <a:pt x="910348" y="1201278"/>
                    <a:pt x="990107" y="1115897"/>
                    <a:pt x="1069602" y="1032194"/>
                  </a:cubicBezTo>
                  <a:cubicBezTo>
                    <a:pt x="1089079" y="1010624"/>
                    <a:pt x="1110012" y="990990"/>
                    <a:pt x="1130548" y="970839"/>
                  </a:cubicBezTo>
                  <a:lnTo>
                    <a:pt x="1192024" y="910129"/>
                  </a:lnTo>
                  <a:cubicBezTo>
                    <a:pt x="1212031" y="889462"/>
                    <a:pt x="1234024" y="870475"/>
                    <a:pt x="1255356" y="850841"/>
                  </a:cubicBezTo>
                  <a:lnTo>
                    <a:pt x="1319614" y="792068"/>
                  </a:lnTo>
                  <a:cubicBezTo>
                    <a:pt x="1340680" y="772176"/>
                    <a:pt x="1363469" y="753834"/>
                    <a:pt x="1385728" y="734975"/>
                  </a:cubicBezTo>
                  <a:lnTo>
                    <a:pt x="1452768" y="678528"/>
                  </a:lnTo>
                  <a:lnTo>
                    <a:pt x="1469594" y="664449"/>
                  </a:lnTo>
                  <a:lnTo>
                    <a:pt x="1487083" y="651015"/>
                  </a:lnTo>
                  <a:lnTo>
                    <a:pt x="1522193" y="624277"/>
                  </a:lnTo>
                  <a:lnTo>
                    <a:pt x="1592415" y="570671"/>
                  </a:lnTo>
                  <a:cubicBezTo>
                    <a:pt x="1640110" y="535925"/>
                    <a:pt x="1689531" y="503245"/>
                    <a:pt x="1738287" y="469402"/>
                  </a:cubicBezTo>
                  <a:cubicBezTo>
                    <a:pt x="1788634" y="438015"/>
                    <a:pt x="1839643" y="407013"/>
                    <a:pt x="1890918" y="376530"/>
                  </a:cubicBezTo>
                  <a:cubicBezTo>
                    <a:pt x="2098400" y="258209"/>
                    <a:pt x="2323503" y="166241"/>
                    <a:pt x="2555363" y="105274"/>
                  </a:cubicBezTo>
                  <a:cubicBezTo>
                    <a:pt x="2787223" y="44047"/>
                    <a:pt x="3024516" y="12013"/>
                    <a:pt x="3259291" y="3229"/>
                  </a:cubicBezTo>
                  <a:lnTo>
                    <a:pt x="3347265" y="903"/>
                  </a:ln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9" name="Freeform: Shape 6158">
              <a:extLst>
                <a:ext uri="{FF2B5EF4-FFF2-40B4-BE49-F238E27FC236}">
                  <a16:creationId xmlns:a16="http://schemas.microsoft.com/office/drawing/2014/main" id="{ACA5348F-9FF6-485F-898D-1BED7EC72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5999" y="52997"/>
              <a:ext cx="6093363" cy="6805004"/>
            </a:xfrm>
            <a:custGeom>
              <a:avLst/>
              <a:gdLst>
                <a:gd name="connsiteX0" fmla="*/ 3517682 w 5890491"/>
                <a:gd name="connsiteY0" fmla="*/ 0 h 6578439"/>
                <a:gd name="connsiteX1" fmla="*/ 5849513 w 5890491"/>
                <a:gd name="connsiteY1" fmla="*/ 841730 h 6578439"/>
                <a:gd name="connsiteX2" fmla="*/ 5890491 w 5890491"/>
                <a:gd name="connsiteY2" fmla="*/ 879061 h 6578439"/>
                <a:gd name="connsiteX3" fmla="*/ 5890491 w 5890491"/>
                <a:gd name="connsiteY3" fmla="*/ 2034114 h 6578439"/>
                <a:gd name="connsiteX4" fmla="*/ 5757065 w 5890491"/>
                <a:gd name="connsiteY4" fmla="*/ 1854938 h 6578439"/>
                <a:gd name="connsiteX5" fmla="*/ 5564060 w 5890491"/>
                <a:gd name="connsiteY5" fmla="*/ 1642182 h 6578439"/>
                <a:gd name="connsiteX6" fmla="*/ 3517551 w 5890491"/>
                <a:gd name="connsiteY6" fmla="*/ 790012 h 6578439"/>
                <a:gd name="connsiteX7" fmla="*/ 1611552 w 5890491"/>
                <a:gd name="connsiteY7" fmla="*/ 1543282 h 6578439"/>
                <a:gd name="connsiteX8" fmla="*/ 1340656 w 5890491"/>
                <a:gd name="connsiteY8" fmla="*/ 1897925 h 6578439"/>
                <a:gd name="connsiteX9" fmla="*/ 1201705 w 5890491"/>
                <a:gd name="connsiteY9" fmla="*/ 2361213 h 6578439"/>
                <a:gd name="connsiteX10" fmla="*/ 852705 w 5890491"/>
                <a:gd name="connsiteY10" fmla="*/ 3529176 h 6578439"/>
                <a:gd name="connsiteX11" fmla="*/ 863863 w 5890491"/>
                <a:gd name="connsiteY11" fmla="*/ 4437051 h 6578439"/>
                <a:gd name="connsiteX12" fmla="*/ 1413569 w 5890491"/>
                <a:gd name="connsiteY12" fmla="*/ 5357174 h 6578439"/>
                <a:gd name="connsiteX13" fmla="*/ 2339129 w 5890491"/>
                <a:gd name="connsiteY13" fmla="*/ 6143367 h 6578439"/>
                <a:gd name="connsiteX14" fmla="*/ 3439449 w 5890491"/>
                <a:gd name="connsiteY14" fmla="*/ 6420049 h 6578439"/>
                <a:gd name="connsiteX15" fmla="*/ 5251388 w 5890491"/>
                <a:gd name="connsiteY15" fmla="*/ 5349009 h 6578439"/>
                <a:gd name="connsiteX16" fmla="*/ 5657731 w 5890491"/>
                <a:gd name="connsiteY16" fmla="*/ 4959205 h 6578439"/>
                <a:gd name="connsiteX17" fmla="*/ 5836127 w 5890491"/>
                <a:gd name="connsiteY17" fmla="*/ 4792052 h 6578439"/>
                <a:gd name="connsiteX18" fmla="*/ 5890491 w 5890491"/>
                <a:gd name="connsiteY18" fmla="*/ 4738662 h 6578439"/>
                <a:gd name="connsiteX19" fmla="*/ 5890491 w 5890491"/>
                <a:gd name="connsiteY19" fmla="*/ 5821964 h 6578439"/>
                <a:gd name="connsiteX20" fmla="*/ 5802001 w 5890491"/>
                <a:gd name="connsiteY20" fmla="*/ 5907904 h 6578439"/>
                <a:gd name="connsiteX21" fmla="*/ 5294358 w 5890491"/>
                <a:gd name="connsiteY21" fmla="*/ 6397505 h 6578439"/>
                <a:gd name="connsiteX22" fmla="*/ 5077178 w 5890491"/>
                <a:gd name="connsiteY22" fmla="*/ 6578439 h 6578439"/>
                <a:gd name="connsiteX23" fmla="*/ 1567290 w 5890491"/>
                <a:gd name="connsiteY23" fmla="*/ 6578439 h 6578439"/>
                <a:gd name="connsiteX24" fmla="*/ 1508588 w 5890491"/>
                <a:gd name="connsiteY24" fmla="*/ 6535186 h 6578439"/>
                <a:gd name="connsiteX25" fmla="*/ 826498 w 5890491"/>
                <a:gd name="connsiteY25" fmla="*/ 5876034 h 6578439"/>
                <a:gd name="connsiteX26" fmla="*/ 122403 w 5890491"/>
                <a:gd name="connsiteY26" fmla="*/ 3255655 h 6578439"/>
                <a:gd name="connsiteX27" fmla="*/ 1061197 w 5890491"/>
                <a:gd name="connsiteY27" fmla="*/ 984650 h 6578439"/>
                <a:gd name="connsiteX28" fmla="*/ 3517682 w 5890491"/>
                <a:gd name="connsiteY28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90491" h="6578439">
                  <a:moveTo>
                    <a:pt x="3517682" y="0"/>
                  </a:moveTo>
                  <a:cubicBezTo>
                    <a:pt x="4402017" y="0"/>
                    <a:pt x="5213742" y="315483"/>
                    <a:pt x="5849513" y="841730"/>
                  </a:cubicBezTo>
                  <a:lnTo>
                    <a:pt x="5890491" y="879061"/>
                  </a:lnTo>
                  <a:lnTo>
                    <a:pt x="5890491" y="2034114"/>
                  </a:lnTo>
                  <a:lnTo>
                    <a:pt x="5757065" y="1854938"/>
                  </a:lnTo>
                  <a:cubicBezTo>
                    <a:pt x="5696443" y="1781264"/>
                    <a:pt x="5632076" y="1710299"/>
                    <a:pt x="5564060" y="1642182"/>
                  </a:cubicBezTo>
                  <a:cubicBezTo>
                    <a:pt x="5015393" y="1092636"/>
                    <a:pt x="4288592" y="790012"/>
                    <a:pt x="3517551" y="790012"/>
                  </a:cubicBezTo>
                  <a:cubicBezTo>
                    <a:pt x="2701750" y="790012"/>
                    <a:pt x="2131676" y="1015335"/>
                    <a:pt x="1611552" y="1543282"/>
                  </a:cubicBezTo>
                  <a:cubicBezTo>
                    <a:pt x="1435754" y="1721722"/>
                    <a:pt x="1375945" y="1822729"/>
                    <a:pt x="1340656" y="1897925"/>
                  </a:cubicBezTo>
                  <a:cubicBezTo>
                    <a:pt x="1289148" y="2007623"/>
                    <a:pt x="1252432" y="2155907"/>
                    <a:pt x="1201705" y="2361213"/>
                  </a:cubicBezTo>
                  <a:cubicBezTo>
                    <a:pt x="1133721" y="2635919"/>
                    <a:pt x="1040568" y="3012290"/>
                    <a:pt x="852705" y="3529176"/>
                  </a:cubicBezTo>
                  <a:cubicBezTo>
                    <a:pt x="749952" y="3811784"/>
                    <a:pt x="753584" y="4108747"/>
                    <a:pt x="863863" y="4437051"/>
                  </a:cubicBezTo>
                  <a:cubicBezTo>
                    <a:pt x="964800" y="4737438"/>
                    <a:pt x="1154869" y="5055603"/>
                    <a:pt x="1413569" y="5357174"/>
                  </a:cubicBezTo>
                  <a:cubicBezTo>
                    <a:pt x="1718326" y="5712343"/>
                    <a:pt x="2021008" y="5969404"/>
                    <a:pt x="2339129" y="6143367"/>
                  </a:cubicBezTo>
                  <a:cubicBezTo>
                    <a:pt x="2679565" y="6329577"/>
                    <a:pt x="3039591" y="6420049"/>
                    <a:pt x="3439449" y="6420049"/>
                  </a:cubicBezTo>
                  <a:cubicBezTo>
                    <a:pt x="4142246" y="6420049"/>
                    <a:pt x="4633828" y="5976251"/>
                    <a:pt x="5251388" y="5349009"/>
                  </a:cubicBezTo>
                  <a:cubicBezTo>
                    <a:pt x="5389949" y="5208364"/>
                    <a:pt x="5526047" y="5081677"/>
                    <a:pt x="5657731" y="4959205"/>
                  </a:cubicBezTo>
                  <a:cubicBezTo>
                    <a:pt x="5719520" y="4901722"/>
                    <a:pt x="5779200" y="4846206"/>
                    <a:pt x="5836127" y="4792052"/>
                  </a:cubicBezTo>
                  <a:lnTo>
                    <a:pt x="5890491" y="4738662"/>
                  </a:lnTo>
                  <a:lnTo>
                    <a:pt x="5890491" y="5821964"/>
                  </a:lnTo>
                  <a:lnTo>
                    <a:pt x="5802001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0" name="Freeform: Shape 6159">
              <a:extLst>
                <a:ext uri="{FF2B5EF4-FFF2-40B4-BE49-F238E27FC236}">
                  <a16:creationId xmlns:a16="http://schemas.microsoft.com/office/drawing/2014/main" id="{33B89F41-1D91-447A-88C5-8A917809FE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52997"/>
              <a:ext cx="6093362" cy="6805004"/>
            </a:xfrm>
            <a:custGeom>
              <a:avLst/>
              <a:gdLst>
                <a:gd name="connsiteX0" fmla="*/ 5890490 w 5890490"/>
                <a:gd name="connsiteY0" fmla="*/ 5389037 h 6578439"/>
                <a:gd name="connsiteX1" fmla="*/ 5890490 w 5890490"/>
                <a:gd name="connsiteY1" fmla="*/ 5855587 h 6578439"/>
                <a:gd name="connsiteX2" fmla="*/ 5784593 w 5890490"/>
                <a:gd name="connsiteY2" fmla="*/ 5962054 h 6578439"/>
                <a:gd name="connsiteX3" fmla="*/ 5663414 w 5890490"/>
                <a:gd name="connsiteY3" fmla="*/ 6082564 h 6578439"/>
                <a:gd name="connsiteX4" fmla="*/ 5147099 w 5890490"/>
                <a:gd name="connsiteY4" fmla="*/ 6547726 h 6578439"/>
                <a:gd name="connsiteX5" fmla="*/ 5105015 w 5890490"/>
                <a:gd name="connsiteY5" fmla="*/ 6578439 h 6578439"/>
                <a:gd name="connsiteX6" fmla="*/ 4385601 w 5890490"/>
                <a:gd name="connsiteY6" fmla="*/ 6578439 h 6578439"/>
                <a:gd name="connsiteX7" fmla="*/ 4507252 w 5890490"/>
                <a:gd name="connsiteY7" fmla="*/ 6515968 h 6578439"/>
                <a:gd name="connsiteX8" fmla="*/ 4909330 w 5890490"/>
                <a:gd name="connsiteY8" fmla="*/ 6253453 h 6578439"/>
                <a:gd name="connsiteX9" fmla="*/ 5411374 w 5890490"/>
                <a:gd name="connsiteY9" fmla="*/ 5828544 h 6578439"/>
                <a:gd name="connsiteX10" fmla="*/ 5533570 w 5890490"/>
                <a:gd name="connsiteY10" fmla="*/ 5714534 h 6578439"/>
                <a:gd name="connsiteX11" fmla="*/ 5657425 w 5890490"/>
                <a:gd name="connsiteY11" fmla="*/ 5597650 h 6578439"/>
                <a:gd name="connsiteX12" fmla="*/ 3336813 w 5890490"/>
                <a:gd name="connsiteY12" fmla="*/ 499 h 6578439"/>
                <a:gd name="connsiteX13" fmla="*/ 3513674 w 5890490"/>
                <a:gd name="connsiteY13" fmla="*/ 1202 h 6578439"/>
                <a:gd name="connsiteX14" fmla="*/ 3602743 w 5890490"/>
                <a:gd name="connsiteY14" fmla="*/ 4827 h 6578439"/>
                <a:gd name="connsiteX15" fmla="*/ 3647213 w 5890490"/>
                <a:gd name="connsiteY15" fmla="*/ 6703 h 6578439"/>
                <a:gd name="connsiteX16" fmla="*/ 3691684 w 5890490"/>
                <a:gd name="connsiteY16" fmla="*/ 9453 h 6578439"/>
                <a:gd name="connsiteX17" fmla="*/ 3868927 w 5890490"/>
                <a:gd name="connsiteY17" fmla="*/ 27080 h 6578439"/>
                <a:gd name="connsiteX18" fmla="*/ 5200872 w 5890490"/>
                <a:gd name="connsiteY18" fmla="*/ 472240 h 6578439"/>
                <a:gd name="connsiteX19" fmla="*/ 5772711 w 5890490"/>
                <a:gd name="connsiteY19" fmla="*/ 866334 h 6578439"/>
                <a:gd name="connsiteX20" fmla="*/ 5890490 w 5890490"/>
                <a:gd name="connsiteY20" fmla="*/ 972426 h 6578439"/>
                <a:gd name="connsiteX21" fmla="*/ 5890490 w 5890490"/>
                <a:gd name="connsiteY21" fmla="*/ 1158576 h 6578439"/>
                <a:gd name="connsiteX22" fmla="*/ 5676045 w 5890490"/>
                <a:gd name="connsiteY22" fmla="*/ 986969 h 6578439"/>
                <a:gd name="connsiteX23" fmla="*/ 5103776 w 5890490"/>
                <a:gd name="connsiteY23" fmla="*/ 655879 h 6578439"/>
                <a:gd name="connsiteX24" fmla="*/ 4482465 w 5890490"/>
                <a:gd name="connsiteY24" fmla="*/ 440363 h 6578439"/>
                <a:gd name="connsiteX25" fmla="*/ 4402444 w 5890490"/>
                <a:gd name="connsiteY25" fmla="*/ 422111 h 6578439"/>
                <a:gd name="connsiteX26" fmla="*/ 4322423 w 5890490"/>
                <a:gd name="connsiteY26" fmla="*/ 404610 h 6578439"/>
                <a:gd name="connsiteX27" fmla="*/ 4241892 w 5890490"/>
                <a:gd name="connsiteY27" fmla="*/ 389858 h 6578439"/>
                <a:gd name="connsiteX28" fmla="*/ 4201627 w 5890490"/>
                <a:gd name="connsiteY28" fmla="*/ 382483 h 6578439"/>
                <a:gd name="connsiteX29" fmla="*/ 4161234 w 5890490"/>
                <a:gd name="connsiteY29" fmla="*/ 375857 h 6578439"/>
                <a:gd name="connsiteX30" fmla="*/ 3999280 w 5890490"/>
                <a:gd name="connsiteY30" fmla="*/ 353606 h 6578439"/>
                <a:gd name="connsiteX31" fmla="*/ 3836817 w 5890490"/>
                <a:gd name="connsiteY31" fmla="*/ 338480 h 6578439"/>
                <a:gd name="connsiteX32" fmla="*/ 3673972 w 5890490"/>
                <a:gd name="connsiteY32" fmla="*/ 330604 h 6578439"/>
                <a:gd name="connsiteX33" fmla="*/ 3511126 w 5890490"/>
                <a:gd name="connsiteY33" fmla="*/ 328978 h 6578439"/>
                <a:gd name="connsiteX34" fmla="*/ 3183142 w 5890490"/>
                <a:gd name="connsiteY34" fmla="*/ 342854 h 6578439"/>
                <a:gd name="connsiteX35" fmla="*/ 2541444 w 5890490"/>
                <a:gd name="connsiteY35" fmla="*/ 439988 h 6578439"/>
                <a:gd name="connsiteX36" fmla="*/ 1933895 w 5890490"/>
                <a:gd name="connsiteY36" fmla="*/ 650505 h 6578439"/>
                <a:gd name="connsiteX37" fmla="*/ 1378079 w 5890490"/>
                <a:gd name="connsiteY37" fmla="*/ 983905 h 6578439"/>
                <a:gd name="connsiteX38" fmla="*/ 1312967 w 5890490"/>
                <a:gd name="connsiteY38" fmla="*/ 1033660 h 6578439"/>
                <a:gd name="connsiteX39" fmla="*/ 1248364 w 5890490"/>
                <a:gd name="connsiteY39" fmla="*/ 1084413 h 6578439"/>
                <a:gd name="connsiteX40" fmla="*/ 1185163 w 5890490"/>
                <a:gd name="connsiteY40" fmla="*/ 1137168 h 6578439"/>
                <a:gd name="connsiteX41" fmla="*/ 1122852 w 5890490"/>
                <a:gd name="connsiteY41" fmla="*/ 1190922 h 6578439"/>
                <a:gd name="connsiteX42" fmla="*/ 892092 w 5890490"/>
                <a:gd name="connsiteY42" fmla="*/ 1421440 h 6578439"/>
                <a:gd name="connsiteX43" fmla="*/ 707202 w 5890490"/>
                <a:gd name="connsiteY43" fmla="*/ 1684212 h 6578439"/>
                <a:gd name="connsiteX44" fmla="*/ 670121 w 5890490"/>
                <a:gd name="connsiteY44" fmla="*/ 1756093 h 6578439"/>
                <a:gd name="connsiteX45" fmla="*/ 637630 w 5890490"/>
                <a:gd name="connsiteY45" fmla="*/ 1830724 h 6578439"/>
                <a:gd name="connsiteX46" fmla="*/ 607685 w 5890490"/>
                <a:gd name="connsiteY46" fmla="*/ 1907105 h 6578439"/>
                <a:gd name="connsiteX47" fmla="*/ 580034 w 5890490"/>
                <a:gd name="connsiteY47" fmla="*/ 1984986 h 6578439"/>
                <a:gd name="connsiteX48" fmla="*/ 481919 w 5890490"/>
                <a:gd name="connsiteY48" fmla="*/ 2304386 h 6578439"/>
                <a:gd name="connsiteX49" fmla="*/ 433881 w 5890490"/>
                <a:gd name="connsiteY49" fmla="*/ 2465399 h 6578439"/>
                <a:gd name="connsiteX50" fmla="*/ 384442 w 5890490"/>
                <a:gd name="connsiteY50" fmla="*/ 2626163 h 6578439"/>
                <a:gd name="connsiteX51" fmla="*/ 166039 w 5890490"/>
                <a:gd name="connsiteY51" fmla="*/ 3261338 h 6578439"/>
                <a:gd name="connsiteX52" fmla="*/ 56202 w 5890490"/>
                <a:gd name="connsiteY52" fmla="*/ 3910265 h 6578439"/>
                <a:gd name="connsiteX53" fmla="*/ 93664 w 5890490"/>
                <a:gd name="connsiteY53" fmla="*/ 4237292 h 6578439"/>
                <a:gd name="connsiteX54" fmla="*/ 111758 w 5890490"/>
                <a:gd name="connsiteY54" fmla="*/ 4317548 h 6578439"/>
                <a:gd name="connsiteX55" fmla="*/ 133038 w 5890490"/>
                <a:gd name="connsiteY55" fmla="*/ 4397054 h 6578439"/>
                <a:gd name="connsiteX56" fmla="*/ 157757 w 5890490"/>
                <a:gd name="connsiteY56" fmla="*/ 4475560 h 6578439"/>
                <a:gd name="connsiteX57" fmla="*/ 185153 w 5890490"/>
                <a:gd name="connsiteY57" fmla="*/ 4553066 h 6578439"/>
                <a:gd name="connsiteX58" fmla="*/ 493642 w 5890490"/>
                <a:gd name="connsiteY58" fmla="*/ 5132239 h 6578439"/>
                <a:gd name="connsiteX59" fmla="*/ 914391 w 5890490"/>
                <a:gd name="connsiteY59" fmla="*/ 5636528 h 6578439"/>
                <a:gd name="connsiteX60" fmla="*/ 1402034 w 5890490"/>
                <a:gd name="connsiteY60" fmla="*/ 6076188 h 6578439"/>
                <a:gd name="connsiteX61" fmla="*/ 1664397 w 5890490"/>
                <a:gd name="connsiteY61" fmla="*/ 6267079 h 6578439"/>
                <a:gd name="connsiteX62" fmla="*/ 1938992 w 5890490"/>
                <a:gd name="connsiteY62" fmla="*/ 6434343 h 6578439"/>
                <a:gd name="connsiteX63" fmla="*/ 2225931 w 5890490"/>
                <a:gd name="connsiteY63" fmla="*/ 6574322 h 6578439"/>
                <a:gd name="connsiteX64" fmla="*/ 2236328 w 5890490"/>
                <a:gd name="connsiteY64" fmla="*/ 6578439 h 6578439"/>
                <a:gd name="connsiteX65" fmla="*/ 1504665 w 5890490"/>
                <a:gd name="connsiteY65" fmla="*/ 6578439 h 6578439"/>
                <a:gd name="connsiteX66" fmla="*/ 1456827 w 5890490"/>
                <a:gd name="connsiteY66" fmla="*/ 6543476 h 6578439"/>
                <a:gd name="connsiteX67" fmla="*/ 1188475 w 5890490"/>
                <a:gd name="connsiteY67" fmla="*/ 6314083 h 6578439"/>
                <a:gd name="connsiteX68" fmla="*/ 721728 w 5890490"/>
                <a:gd name="connsiteY68" fmla="*/ 5798666 h 6578439"/>
                <a:gd name="connsiteX69" fmla="*/ 344175 w 5890490"/>
                <a:gd name="connsiteY69" fmla="*/ 5219495 h 6578439"/>
                <a:gd name="connsiteX70" fmla="*/ 87293 w 5890490"/>
                <a:gd name="connsiteY70" fmla="*/ 4583569 h 6578439"/>
                <a:gd name="connsiteX71" fmla="*/ 65886 w 5890490"/>
                <a:gd name="connsiteY71" fmla="*/ 4500813 h 6578439"/>
                <a:gd name="connsiteX72" fmla="*/ 47409 w 5890490"/>
                <a:gd name="connsiteY72" fmla="*/ 4417431 h 6578439"/>
                <a:gd name="connsiteX73" fmla="*/ 39000 w 5890490"/>
                <a:gd name="connsiteY73" fmla="*/ 4375677 h 6578439"/>
                <a:gd name="connsiteX74" fmla="*/ 31610 w 5890490"/>
                <a:gd name="connsiteY74" fmla="*/ 4333674 h 6578439"/>
                <a:gd name="connsiteX75" fmla="*/ 18868 w 5890490"/>
                <a:gd name="connsiteY75" fmla="*/ 4249417 h 6578439"/>
                <a:gd name="connsiteX76" fmla="*/ 646 w 5890490"/>
                <a:gd name="connsiteY76" fmla="*/ 3910265 h 6578439"/>
                <a:gd name="connsiteX77" fmla="*/ 130234 w 5890490"/>
                <a:gd name="connsiteY77" fmla="*/ 3248337 h 6578439"/>
                <a:gd name="connsiteX78" fmla="*/ 335383 w 5890490"/>
                <a:gd name="connsiteY78" fmla="*/ 2611911 h 6578439"/>
                <a:gd name="connsiteX79" fmla="*/ 487272 w 5890490"/>
                <a:gd name="connsiteY79" fmla="*/ 1958609 h 6578439"/>
                <a:gd name="connsiteX80" fmla="*/ 508550 w 5890490"/>
                <a:gd name="connsiteY80" fmla="*/ 1876227 h 6578439"/>
                <a:gd name="connsiteX81" fmla="*/ 531742 w 5890490"/>
                <a:gd name="connsiteY81" fmla="*/ 1793721 h 6578439"/>
                <a:gd name="connsiteX82" fmla="*/ 558245 w 5890490"/>
                <a:gd name="connsiteY82" fmla="*/ 1711465 h 6578439"/>
                <a:gd name="connsiteX83" fmla="*/ 590100 w 5890490"/>
                <a:gd name="connsiteY83" fmla="*/ 1630332 h 6578439"/>
                <a:gd name="connsiteX84" fmla="*/ 758680 w 5890490"/>
                <a:gd name="connsiteY84" fmla="*/ 1322433 h 6578439"/>
                <a:gd name="connsiteX85" fmla="*/ 976317 w 5890490"/>
                <a:gd name="connsiteY85" fmla="*/ 1049286 h 6578439"/>
                <a:gd name="connsiteX86" fmla="*/ 1035314 w 5890490"/>
                <a:gd name="connsiteY86" fmla="*/ 985406 h 6578439"/>
                <a:gd name="connsiteX87" fmla="*/ 1095329 w 5890490"/>
                <a:gd name="connsiteY87" fmla="*/ 922526 h 6578439"/>
                <a:gd name="connsiteX88" fmla="*/ 1157384 w 5890490"/>
                <a:gd name="connsiteY88" fmla="*/ 861271 h 6578439"/>
                <a:gd name="connsiteX89" fmla="*/ 1220841 w 5890490"/>
                <a:gd name="connsiteY89" fmla="*/ 801017 h 6578439"/>
                <a:gd name="connsiteX90" fmla="*/ 1286462 w 5890490"/>
                <a:gd name="connsiteY90" fmla="*/ 742886 h 6578439"/>
                <a:gd name="connsiteX91" fmla="*/ 1353233 w 5890490"/>
                <a:gd name="connsiteY91" fmla="*/ 685632 h 6578439"/>
                <a:gd name="connsiteX92" fmla="*/ 1369924 w 5890490"/>
                <a:gd name="connsiteY92" fmla="*/ 671256 h 6578439"/>
                <a:gd name="connsiteX93" fmla="*/ 1387380 w 5890490"/>
                <a:gd name="connsiteY93" fmla="*/ 657755 h 6578439"/>
                <a:gd name="connsiteX94" fmla="*/ 1422422 w 5890490"/>
                <a:gd name="connsiteY94" fmla="*/ 630877 h 6578439"/>
                <a:gd name="connsiteX95" fmla="*/ 1492759 w 5890490"/>
                <a:gd name="connsiteY95" fmla="*/ 577248 h 6578439"/>
                <a:gd name="connsiteX96" fmla="*/ 1528820 w 5890490"/>
                <a:gd name="connsiteY96" fmla="*/ 551496 h 6578439"/>
                <a:gd name="connsiteX97" fmla="*/ 1565390 w 5890490"/>
                <a:gd name="connsiteY97" fmla="*/ 526370 h 6578439"/>
                <a:gd name="connsiteX98" fmla="*/ 1639040 w 5890490"/>
                <a:gd name="connsiteY98" fmla="*/ 476490 h 6578439"/>
                <a:gd name="connsiteX99" fmla="*/ 1792075 w 5890490"/>
                <a:gd name="connsiteY99" fmla="*/ 384859 h 6578439"/>
                <a:gd name="connsiteX100" fmla="*/ 2455943 w 5890490"/>
                <a:gd name="connsiteY100" fmla="*/ 117836 h 6578439"/>
                <a:gd name="connsiteX101" fmla="*/ 3159952 w 5890490"/>
                <a:gd name="connsiteY101" fmla="*/ 7203 h 6578439"/>
                <a:gd name="connsiteX102" fmla="*/ 3336813 w 5890490"/>
                <a:gd name="connsiteY102" fmla="*/ 499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5890490" h="6578439">
                  <a:moveTo>
                    <a:pt x="5890490" y="5389037"/>
                  </a:moveTo>
                  <a:lnTo>
                    <a:pt x="5890490" y="5855587"/>
                  </a:lnTo>
                  <a:lnTo>
                    <a:pt x="5784593" y="5962054"/>
                  </a:lnTo>
                  <a:cubicBezTo>
                    <a:pt x="5744454" y="6002308"/>
                    <a:pt x="5704062" y="6042436"/>
                    <a:pt x="5663414" y="6082564"/>
                  </a:cubicBezTo>
                  <a:cubicBezTo>
                    <a:pt x="5500314" y="6242577"/>
                    <a:pt x="5330970" y="6400714"/>
                    <a:pt x="5147099" y="6547726"/>
                  </a:cubicBezTo>
                  <a:lnTo>
                    <a:pt x="5105015" y="6578439"/>
                  </a:lnTo>
                  <a:lnTo>
                    <a:pt x="4385601" y="6578439"/>
                  </a:lnTo>
                  <a:lnTo>
                    <a:pt x="4507252" y="6515968"/>
                  </a:lnTo>
                  <a:cubicBezTo>
                    <a:pt x="4645901" y="6439679"/>
                    <a:pt x="4779837" y="6350961"/>
                    <a:pt x="4909330" y="6253453"/>
                  </a:cubicBezTo>
                  <a:cubicBezTo>
                    <a:pt x="5082369" y="6123567"/>
                    <a:pt x="5248145" y="5979180"/>
                    <a:pt x="5411374" y="5828544"/>
                  </a:cubicBezTo>
                  <a:cubicBezTo>
                    <a:pt x="5452149" y="5790791"/>
                    <a:pt x="5492924" y="5752788"/>
                    <a:pt x="5533570" y="5714534"/>
                  </a:cubicBezTo>
                  <a:lnTo>
                    <a:pt x="5657425" y="5597650"/>
                  </a:lnTo>
                  <a:close/>
                  <a:moveTo>
                    <a:pt x="3336813" y="499"/>
                  </a:moveTo>
                  <a:cubicBezTo>
                    <a:pt x="3395682" y="-392"/>
                    <a:pt x="3454550" y="-48"/>
                    <a:pt x="3513674" y="1202"/>
                  </a:cubicBezTo>
                  <a:lnTo>
                    <a:pt x="3602743" y="4827"/>
                  </a:lnTo>
                  <a:lnTo>
                    <a:pt x="3647213" y="6703"/>
                  </a:lnTo>
                  <a:cubicBezTo>
                    <a:pt x="3661994" y="7327"/>
                    <a:pt x="3676903" y="7703"/>
                    <a:pt x="3691684" y="9453"/>
                  </a:cubicBezTo>
                  <a:lnTo>
                    <a:pt x="3868927" y="27080"/>
                  </a:lnTo>
                  <a:cubicBezTo>
                    <a:pt x="4340645" y="85584"/>
                    <a:pt x="4795160" y="243221"/>
                    <a:pt x="5200872" y="472240"/>
                  </a:cubicBezTo>
                  <a:cubicBezTo>
                    <a:pt x="5403855" y="587124"/>
                    <a:pt x="5594988" y="719447"/>
                    <a:pt x="5772711" y="866334"/>
                  </a:cubicBezTo>
                  <a:lnTo>
                    <a:pt x="5890490" y="972426"/>
                  </a:lnTo>
                  <a:lnTo>
                    <a:pt x="5890490" y="1158576"/>
                  </a:lnTo>
                  <a:lnTo>
                    <a:pt x="5676045" y="986969"/>
                  </a:lnTo>
                  <a:cubicBezTo>
                    <a:pt x="5496587" y="857740"/>
                    <a:pt x="5304275" y="746699"/>
                    <a:pt x="5103776" y="655879"/>
                  </a:cubicBezTo>
                  <a:cubicBezTo>
                    <a:pt x="4903214" y="564747"/>
                    <a:pt x="4695006" y="492492"/>
                    <a:pt x="4482465" y="440363"/>
                  </a:cubicBezTo>
                  <a:lnTo>
                    <a:pt x="4402444" y="422111"/>
                  </a:lnTo>
                  <a:cubicBezTo>
                    <a:pt x="4375813" y="416111"/>
                    <a:pt x="4349436" y="408859"/>
                    <a:pt x="4322423" y="404610"/>
                  </a:cubicBezTo>
                  <a:lnTo>
                    <a:pt x="4241892" y="389858"/>
                  </a:lnTo>
                  <a:lnTo>
                    <a:pt x="4201627" y="382483"/>
                  </a:lnTo>
                  <a:cubicBezTo>
                    <a:pt x="4188248" y="379983"/>
                    <a:pt x="4174869" y="377483"/>
                    <a:pt x="4161234" y="375857"/>
                  </a:cubicBezTo>
                  <a:cubicBezTo>
                    <a:pt x="4107208" y="368482"/>
                    <a:pt x="4053308" y="360482"/>
                    <a:pt x="3999280" y="353606"/>
                  </a:cubicBezTo>
                  <a:cubicBezTo>
                    <a:pt x="3944999" y="348855"/>
                    <a:pt x="3890844" y="343854"/>
                    <a:pt x="3836817" y="338480"/>
                  </a:cubicBezTo>
                  <a:lnTo>
                    <a:pt x="3673972" y="330604"/>
                  </a:lnTo>
                  <a:cubicBezTo>
                    <a:pt x="3619690" y="329104"/>
                    <a:pt x="3565281" y="329604"/>
                    <a:pt x="3511126" y="328978"/>
                  </a:cubicBezTo>
                  <a:cubicBezTo>
                    <a:pt x="3402054" y="330728"/>
                    <a:pt x="3291706" y="334604"/>
                    <a:pt x="3183142" y="342854"/>
                  </a:cubicBezTo>
                  <a:cubicBezTo>
                    <a:pt x="2965505" y="358855"/>
                    <a:pt x="2750670" y="389733"/>
                    <a:pt x="2541444" y="439988"/>
                  </a:cubicBezTo>
                  <a:cubicBezTo>
                    <a:pt x="2332216" y="490117"/>
                    <a:pt x="2128850" y="559997"/>
                    <a:pt x="1933895" y="650505"/>
                  </a:cubicBezTo>
                  <a:cubicBezTo>
                    <a:pt x="1738939" y="741261"/>
                    <a:pt x="1553540" y="854146"/>
                    <a:pt x="1378079" y="983905"/>
                  </a:cubicBezTo>
                  <a:lnTo>
                    <a:pt x="1312967" y="1033660"/>
                  </a:lnTo>
                  <a:cubicBezTo>
                    <a:pt x="1291178" y="1050286"/>
                    <a:pt x="1269006" y="1066412"/>
                    <a:pt x="1248364" y="1084413"/>
                  </a:cubicBezTo>
                  <a:lnTo>
                    <a:pt x="1185163" y="1137168"/>
                  </a:lnTo>
                  <a:cubicBezTo>
                    <a:pt x="1164138" y="1154794"/>
                    <a:pt x="1142603" y="1172046"/>
                    <a:pt x="1122852" y="1190922"/>
                  </a:cubicBezTo>
                  <a:cubicBezTo>
                    <a:pt x="1041557" y="1264303"/>
                    <a:pt x="961663" y="1339309"/>
                    <a:pt x="892092" y="1421440"/>
                  </a:cubicBezTo>
                  <a:cubicBezTo>
                    <a:pt x="819589" y="1501822"/>
                    <a:pt x="759827" y="1590329"/>
                    <a:pt x="707202" y="1684212"/>
                  </a:cubicBezTo>
                  <a:cubicBezTo>
                    <a:pt x="694715" y="1708089"/>
                    <a:pt x="682227" y="1731841"/>
                    <a:pt x="670121" y="1756093"/>
                  </a:cubicBezTo>
                  <a:lnTo>
                    <a:pt x="637630" y="1830724"/>
                  </a:lnTo>
                  <a:cubicBezTo>
                    <a:pt x="626161" y="1855350"/>
                    <a:pt x="617624" y="1881603"/>
                    <a:pt x="607685" y="1907105"/>
                  </a:cubicBezTo>
                  <a:cubicBezTo>
                    <a:pt x="598128" y="1932857"/>
                    <a:pt x="588317" y="1958483"/>
                    <a:pt x="580034" y="1984986"/>
                  </a:cubicBezTo>
                  <a:cubicBezTo>
                    <a:pt x="544611" y="2089620"/>
                    <a:pt x="513393" y="2197128"/>
                    <a:pt x="481919" y="2304386"/>
                  </a:cubicBezTo>
                  <a:lnTo>
                    <a:pt x="433881" y="2465399"/>
                  </a:lnTo>
                  <a:lnTo>
                    <a:pt x="384442" y="2626163"/>
                  </a:lnTo>
                  <a:cubicBezTo>
                    <a:pt x="317672" y="2839680"/>
                    <a:pt x="243129" y="3050946"/>
                    <a:pt x="166039" y="3261338"/>
                  </a:cubicBezTo>
                  <a:cubicBezTo>
                    <a:pt x="88822" y="3468979"/>
                    <a:pt x="50850" y="3690248"/>
                    <a:pt x="56202" y="3910265"/>
                  </a:cubicBezTo>
                  <a:cubicBezTo>
                    <a:pt x="58495" y="4020274"/>
                    <a:pt x="71493" y="4129783"/>
                    <a:pt x="93664" y="4237292"/>
                  </a:cubicBezTo>
                  <a:cubicBezTo>
                    <a:pt x="99143" y="4264168"/>
                    <a:pt x="104623" y="4291045"/>
                    <a:pt x="111758" y="4317548"/>
                  </a:cubicBezTo>
                  <a:cubicBezTo>
                    <a:pt x="118384" y="4344176"/>
                    <a:pt x="124627" y="4370802"/>
                    <a:pt x="133038" y="4397054"/>
                  </a:cubicBezTo>
                  <a:cubicBezTo>
                    <a:pt x="140810" y="4423307"/>
                    <a:pt x="148456" y="4449683"/>
                    <a:pt x="157757" y="4475560"/>
                  </a:cubicBezTo>
                  <a:cubicBezTo>
                    <a:pt x="166549" y="4501562"/>
                    <a:pt x="175087" y="4527564"/>
                    <a:pt x="185153" y="4553066"/>
                  </a:cubicBezTo>
                  <a:cubicBezTo>
                    <a:pt x="262371" y="4758458"/>
                    <a:pt x="368895" y="4951974"/>
                    <a:pt x="493642" y="5132239"/>
                  </a:cubicBezTo>
                  <a:cubicBezTo>
                    <a:pt x="618389" y="5312627"/>
                    <a:pt x="760846" y="5480391"/>
                    <a:pt x="914391" y="5636528"/>
                  </a:cubicBezTo>
                  <a:cubicBezTo>
                    <a:pt x="1069081" y="5793166"/>
                    <a:pt x="1231544" y="5941677"/>
                    <a:pt x="1402034" y="6076188"/>
                  </a:cubicBezTo>
                  <a:cubicBezTo>
                    <a:pt x="1487535" y="6143320"/>
                    <a:pt x="1574565" y="6207574"/>
                    <a:pt x="1664397" y="6267079"/>
                  </a:cubicBezTo>
                  <a:cubicBezTo>
                    <a:pt x="1753592" y="6327459"/>
                    <a:pt x="1845336" y="6383088"/>
                    <a:pt x="1938992" y="6434343"/>
                  </a:cubicBezTo>
                  <a:cubicBezTo>
                    <a:pt x="2032647" y="6485659"/>
                    <a:pt x="2128309" y="6532600"/>
                    <a:pt x="2225931" y="6574322"/>
                  </a:cubicBezTo>
                  <a:lnTo>
                    <a:pt x="2236328" y="6578439"/>
                  </a:lnTo>
                  <a:lnTo>
                    <a:pt x="1504665" y="6578439"/>
                  </a:lnTo>
                  <a:lnTo>
                    <a:pt x="1456827" y="6543476"/>
                  </a:lnTo>
                  <a:cubicBezTo>
                    <a:pt x="1363554" y="6470595"/>
                    <a:pt x="1273848" y="6394340"/>
                    <a:pt x="1188475" y="6314083"/>
                  </a:cubicBezTo>
                  <a:cubicBezTo>
                    <a:pt x="1017856" y="6153445"/>
                    <a:pt x="863803" y="5979931"/>
                    <a:pt x="721728" y="5798666"/>
                  </a:cubicBezTo>
                  <a:cubicBezTo>
                    <a:pt x="579397" y="5616027"/>
                    <a:pt x="452103" y="5422511"/>
                    <a:pt x="344175" y="5219495"/>
                  </a:cubicBezTo>
                  <a:cubicBezTo>
                    <a:pt x="236505" y="5016354"/>
                    <a:pt x="147946" y="4803586"/>
                    <a:pt x="87293" y="4583569"/>
                  </a:cubicBezTo>
                  <a:cubicBezTo>
                    <a:pt x="79138" y="4556193"/>
                    <a:pt x="72639" y="4528440"/>
                    <a:pt x="65886" y="4500813"/>
                  </a:cubicBezTo>
                  <a:cubicBezTo>
                    <a:pt x="58751" y="4473311"/>
                    <a:pt x="53144" y="4445308"/>
                    <a:pt x="47409" y="4417431"/>
                  </a:cubicBezTo>
                  <a:cubicBezTo>
                    <a:pt x="44733" y="4403430"/>
                    <a:pt x="41294" y="4389679"/>
                    <a:pt x="39000" y="4375677"/>
                  </a:cubicBezTo>
                  <a:lnTo>
                    <a:pt x="31610" y="4333674"/>
                  </a:lnTo>
                  <a:cubicBezTo>
                    <a:pt x="26258" y="4305797"/>
                    <a:pt x="22563" y="4277544"/>
                    <a:pt x="18868" y="4249417"/>
                  </a:cubicBezTo>
                  <a:cubicBezTo>
                    <a:pt x="4214" y="4136784"/>
                    <a:pt x="-2158" y="4023275"/>
                    <a:pt x="646" y="3910265"/>
                  </a:cubicBezTo>
                  <a:cubicBezTo>
                    <a:pt x="5997" y="3683872"/>
                    <a:pt x="50596" y="3459605"/>
                    <a:pt x="130234" y="3248337"/>
                  </a:cubicBezTo>
                  <a:cubicBezTo>
                    <a:pt x="207961" y="3039196"/>
                    <a:pt x="278044" y="2827179"/>
                    <a:pt x="335383" y="2611911"/>
                  </a:cubicBezTo>
                  <a:cubicBezTo>
                    <a:pt x="393743" y="2396644"/>
                    <a:pt x="435792" y="2178627"/>
                    <a:pt x="487272" y="1958609"/>
                  </a:cubicBezTo>
                  <a:cubicBezTo>
                    <a:pt x="493259" y="1931107"/>
                    <a:pt x="501287" y="1903730"/>
                    <a:pt x="508550" y="1876227"/>
                  </a:cubicBezTo>
                  <a:cubicBezTo>
                    <a:pt x="516195" y="1848725"/>
                    <a:pt x="522312" y="1820972"/>
                    <a:pt x="531742" y="1793721"/>
                  </a:cubicBezTo>
                  <a:lnTo>
                    <a:pt x="558245" y="1711465"/>
                  </a:lnTo>
                  <a:cubicBezTo>
                    <a:pt x="568439" y="1684337"/>
                    <a:pt x="579652" y="1657459"/>
                    <a:pt x="590100" y="1630332"/>
                  </a:cubicBezTo>
                  <a:cubicBezTo>
                    <a:pt x="635080" y="1523075"/>
                    <a:pt x="690637" y="1417566"/>
                    <a:pt x="758680" y="1322433"/>
                  </a:cubicBezTo>
                  <a:cubicBezTo>
                    <a:pt x="824430" y="1225051"/>
                    <a:pt x="899610" y="1136168"/>
                    <a:pt x="976317" y="1049286"/>
                  </a:cubicBezTo>
                  <a:cubicBezTo>
                    <a:pt x="995049" y="1027035"/>
                    <a:pt x="1015436" y="1006533"/>
                    <a:pt x="1035314" y="985406"/>
                  </a:cubicBezTo>
                  <a:lnTo>
                    <a:pt x="1095329" y="922526"/>
                  </a:lnTo>
                  <a:cubicBezTo>
                    <a:pt x="1114953" y="901149"/>
                    <a:pt x="1136359" y="881397"/>
                    <a:pt x="1157384" y="861271"/>
                  </a:cubicBezTo>
                  <a:lnTo>
                    <a:pt x="1220841" y="801017"/>
                  </a:lnTo>
                  <a:cubicBezTo>
                    <a:pt x="1241610" y="780514"/>
                    <a:pt x="1264418" y="762014"/>
                    <a:pt x="1286462" y="742886"/>
                  </a:cubicBezTo>
                  <a:lnTo>
                    <a:pt x="1353233" y="685632"/>
                  </a:lnTo>
                  <a:lnTo>
                    <a:pt x="1369924" y="671256"/>
                  </a:lnTo>
                  <a:cubicBezTo>
                    <a:pt x="1375658" y="666631"/>
                    <a:pt x="1381520" y="662255"/>
                    <a:pt x="1387380" y="657755"/>
                  </a:cubicBezTo>
                  <a:lnTo>
                    <a:pt x="1422422" y="630877"/>
                  </a:lnTo>
                  <a:lnTo>
                    <a:pt x="1492759" y="577248"/>
                  </a:lnTo>
                  <a:cubicBezTo>
                    <a:pt x="1504355" y="567997"/>
                    <a:pt x="1516714" y="559997"/>
                    <a:pt x="1528820" y="551496"/>
                  </a:cubicBezTo>
                  <a:lnTo>
                    <a:pt x="1565390" y="526370"/>
                  </a:lnTo>
                  <a:lnTo>
                    <a:pt x="1639040" y="476490"/>
                  </a:lnTo>
                  <a:cubicBezTo>
                    <a:pt x="1689754" y="445613"/>
                    <a:pt x="1740723" y="414986"/>
                    <a:pt x="1792075" y="384859"/>
                  </a:cubicBezTo>
                  <a:cubicBezTo>
                    <a:pt x="2000282" y="268724"/>
                    <a:pt x="2224927" y="179467"/>
                    <a:pt x="2455943" y="117836"/>
                  </a:cubicBezTo>
                  <a:cubicBezTo>
                    <a:pt x="2687088" y="55957"/>
                    <a:pt x="2923964" y="21204"/>
                    <a:pt x="3159952" y="7203"/>
                  </a:cubicBezTo>
                  <a:cubicBezTo>
                    <a:pt x="3219076" y="3515"/>
                    <a:pt x="3277945" y="1389"/>
                    <a:pt x="3336813" y="49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>
            <a:extLst>
              <a:ext uri="{FF2B5EF4-FFF2-40B4-BE49-F238E27FC236}">
                <a16:creationId xmlns:a16="http://schemas.microsoft.com/office/drawing/2014/main" id="{18BDF634-FE3D-21A7-8A40-3D9FCD36D2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66092" y="1392702"/>
            <a:ext cx="10733650" cy="4550898"/>
          </a:xfrm>
        </p:spPr>
        <p:txBody>
          <a:bodyPr>
            <a:noAutofit/>
          </a:bodyPr>
          <a:lstStyle/>
          <a:p>
            <a:pPr algn="l" eaLnBrk="1" hangingPunct="1"/>
            <a:r>
              <a:rPr lang="it-IT" altLang="en-IT" sz="28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Descrizione</a:t>
            </a:r>
            <a:r>
              <a:rPr lang="it-IT" altLang="en-IT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 - dare un quadro di come si articola l'oggetto. Analisi della distribuzione di un certo fenomeno, cioè della diversificazione dei valori di un dato fenomeno o di una data informazione</a:t>
            </a:r>
            <a:br>
              <a:rPr lang="it-IT" altLang="en-IT" sz="2800" dirty="0">
                <a:solidFill>
                  <a:srgbClr val="000000"/>
                </a:solidFill>
                <a:cs typeface="Times New Roman" panose="02020603050405020304" pitchFamily="18" charset="0"/>
              </a:rPr>
            </a:br>
            <a:br>
              <a:rPr lang="it-IT" altLang="en-IT" sz="2800" dirty="0">
                <a:solidFill>
                  <a:srgbClr val="000000"/>
                </a:solidFill>
                <a:cs typeface="Times New Roman" panose="02020603050405020304" pitchFamily="18" charset="0"/>
              </a:rPr>
            </a:br>
            <a:r>
              <a:rPr lang="it-IT" altLang="en-IT" sz="28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Spiegazione</a:t>
            </a:r>
            <a:r>
              <a:rPr lang="it-IT" altLang="en-IT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 – formulazione di prognosi condizionate (se...allora) - individuazione di nessi di causalità tra fenomeni. Se la prima risponde alla domanda “come” la seconda risponde alla domanda “perché”</a:t>
            </a:r>
            <a:br>
              <a:rPr lang="it-IT" altLang="en-IT" sz="2800" dirty="0">
                <a:solidFill>
                  <a:srgbClr val="000000"/>
                </a:solidFill>
                <a:cs typeface="Times New Roman" panose="02020603050405020304" pitchFamily="18" charset="0"/>
              </a:rPr>
            </a:br>
            <a:br>
              <a:rPr lang="it-IT" altLang="en-IT" sz="2800" dirty="0">
                <a:solidFill>
                  <a:srgbClr val="000000"/>
                </a:solidFill>
                <a:cs typeface="Times New Roman" panose="02020603050405020304" pitchFamily="18" charset="0"/>
              </a:rPr>
            </a:br>
            <a:r>
              <a:rPr lang="it-IT" altLang="en-IT" sz="28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Interpretazione</a:t>
            </a:r>
            <a:r>
              <a:rPr lang="it-IT" altLang="en-IT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 - individuazione del significato dell’azione; comprensione del senso che, soggettivamente, una persona desidera conferire alle sue azioni.</a:t>
            </a:r>
            <a:br>
              <a:rPr lang="it-IT" altLang="en-IT" sz="2800" dirty="0">
                <a:solidFill>
                  <a:srgbClr val="000000"/>
                </a:solidFill>
                <a:cs typeface="Times New Roman" panose="02020603050405020304" pitchFamily="18" charset="0"/>
              </a:rPr>
            </a:br>
            <a:endParaRPr lang="it-IT" altLang="en-IT" sz="28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8BC9E5-13CB-8CF7-4B7F-883D62C8E0AE}"/>
              </a:ext>
            </a:extLst>
          </p:cNvPr>
          <p:cNvSpPr txBox="1"/>
          <p:nvPr/>
        </p:nvSpPr>
        <p:spPr>
          <a:xfrm>
            <a:off x="2781887" y="380218"/>
            <a:ext cx="60983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it-IT" altLang="en-IT" sz="3600" b="1" dirty="0">
                <a:solidFill>
                  <a:schemeClr val="tx2"/>
                </a:solidFill>
              </a:rPr>
              <a:t>Principali finalità 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968" name="Rectangle 40967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E185AC95-3564-DA86-CB36-F82358F1F8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altLang="en-IT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Attenzione!!</a:t>
            </a:r>
          </a:p>
        </p:txBody>
      </p:sp>
      <p:pic>
        <p:nvPicPr>
          <p:cNvPr id="40964" name="Picture 40963" descr="Lente di ingrandimento e punto interrogativo">
            <a:extLst>
              <a:ext uri="{FF2B5EF4-FFF2-40B4-BE49-F238E27FC236}">
                <a16:creationId xmlns:a16="http://schemas.microsoft.com/office/drawing/2014/main" id="{60444771-3164-0780-B261-DE67F59C0E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40" r="23092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9218" name="Text Box 3">
            <a:extLst>
              <a:ext uri="{FF2B5EF4-FFF2-40B4-BE49-F238E27FC236}">
                <a16:creationId xmlns:a16="http://schemas.microsoft.com/office/drawing/2014/main" id="{5855D123-848D-A819-6CC1-A2C08A9FD0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3788" y="2333297"/>
            <a:ext cx="5556292" cy="38436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Autofit/>
          </a:bodyPr>
          <a:lstStyle>
            <a:lvl1pPr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indent="-228600" algn="l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IT" sz="2800">
                <a:latin typeface="+mn-lt"/>
              </a:rPr>
              <a:t>Oggetto della ricerca sociale sono i </a:t>
            </a:r>
            <a:r>
              <a:rPr lang="en-US" altLang="en-IT" sz="2800" b="1">
                <a:latin typeface="+mn-lt"/>
              </a:rPr>
              <a:t>processi in atto nella realtà sociale</a:t>
            </a:r>
            <a:r>
              <a:rPr lang="en-US" altLang="en-IT" sz="2800">
                <a:latin typeface="+mn-lt"/>
              </a:rPr>
              <a:t>. Ciò fa sì che l’attività di ricerca venga svolta prevalentemente attraverso l'</a:t>
            </a:r>
            <a:r>
              <a:rPr lang="en-US" altLang="en-IT" sz="2800" b="1" u="sng">
                <a:latin typeface="+mn-lt"/>
              </a:rPr>
              <a:t>osservazione diretta dei comportamenti</a:t>
            </a:r>
            <a:r>
              <a:rPr lang="en-US" altLang="en-IT" sz="2800" b="1">
                <a:latin typeface="+mn-lt"/>
              </a:rPr>
              <a:t> e il </a:t>
            </a:r>
            <a:r>
              <a:rPr lang="en-US" altLang="en-IT" sz="2800" b="1" u="sng">
                <a:latin typeface="+mn-lt"/>
              </a:rPr>
              <a:t>dialogo con i soggetti </a:t>
            </a:r>
            <a:r>
              <a:rPr lang="en-US" altLang="en-IT" sz="2800">
                <a:latin typeface="+mn-lt"/>
              </a:rPr>
              <a:t>coinvolti nei processi studiati. </a:t>
            </a:r>
          </a:p>
          <a:p>
            <a:pPr indent="-228600" algn="l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IT" sz="2800">
                <a:latin typeface="+mn-lt"/>
                <a:sym typeface="Wingdings" pitchFamily="2" charset="2"/>
              </a:rPr>
              <a:t></a:t>
            </a:r>
            <a:r>
              <a:rPr lang="en-US" altLang="en-IT" sz="2800">
                <a:latin typeface="+mn-lt"/>
              </a:rPr>
              <a:t>Ciò produce effetti che </a:t>
            </a:r>
            <a:r>
              <a:rPr lang="en-US" altLang="en-IT" sz="2800" b="1" u="sng">
                <a:latin typeface="+mn-lt"/>
              </a:rPr>
              <a:t>modificano</a:t>
            </a:r>
            <a:r>
              <a:rPr lang="en-US" altLang="en-IT" sz="2800">
                <a:latin typeface="+mn-lt"/>
              </a:rPr>
              <a:t> la situazione studiata.</a:t>
            </a:r>
          </a:p>
          <a:p>
            <a:pPr indent="-228600" algn="l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altLang="en-IT" sz="2800">
              <a:latin typeface="+mn-lt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7" name="Object 2">
            <a:extLst>
              <a:ext uri="{FF2B5EF4-FFF2-40B4-BE49-F238E27FC236}">
                <a16:creationId xmlns:a16="http://schemas.microsoft.com/office/drawing/2014/main" id="{E85E630F-16A1-40BF-7DAD-69FDBDCB3B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9387488"/>
              </p:ext>
            </p:extLst>
          </p:nvPr>
        </p:nvGraphicFramePr>
        <p:xfrm>
          <a:off x="1255577" y="0"/>
          <a:ext cx="9680845" cy="76925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o" r:id="rId2" imgW="51219100" imgH="41008300" progId="Word.Document.8">
                  <p:embed/>
                </p:oleObj>
              </mc:Choice>
              <mc:Fallback>
                <p:oleObj name="Documento" r:id="rId2" imgW="51219100" imgH="41008300" progId="Word.Document.8">
                  <p:embed/>
                  <p:pic>
                    <p:nvPicPr>
                      <p:cNvPr id="14337" name="Object 2">
                        <a:extLst>
                          <a:ext uri="{FF2B5EF4-FFF2-40B4-BE49-F238E27FC236}">
                            <a16:creationId xmlns:a16="http://schemas.microsoft.com/office/drawing/2014/main" id="{E85E630F-16A1-40BF-7DAD-69FDBDCB3B9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5577" y="0"/>
                        <a:ext cx="9680845" cy="76925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1" name="Object 2">
            <a:extLst>
              <a:ext uri="{FF2B5EF4-FFF2-40B4-BE49-F238E27FC236}">
                <a16:creationId xmlns:a16="http://schemas.microsoft.com/office/drawing/2014/main" id="{42F5B3BF-7683-D036-A14D-BCCE3B2654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6024141"/>
              </p:ext>
            </p:extLst>
          </p:nvPr>
        </p:nvGraphicFramePr>
        <p:xfrm>
          <a:off x="1463040" y="939679"/>
          <a:ext cx="9744271" cy="53955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o" r:id="rId2" imgW="49403000" imgH="27533600" progId="Word.Document.8">
                  <p:embed/>
                </p:oleObj>
              </mc:Choice>
              <mc:Fallback>
                <p:oleObj name="Documento" r:id="rId2" imgW="49403000" imgH="27533600" progId="Word.Document.8">
                  <p:embed/>
                  <p:pic>
                    <p:nvPicPr>
                      <p:cNvPr id="15361" name="Object 2">
                        <a:extLst>
                          <a:ext uri="{FF2B5EF4-FFF2-40B4-BE49-F238E27FC236}">
                            <a16:creationId xmlns:a16="http://schemas.microsoft.com/office/drawing/2014/main" id="{42F5B3BF-7683-D036-A14D-BCCE3B2654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3040" y="939679"/>
                        <a:ext cx="9744271" cy="53955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5" name="Object 2">
            <a:extLst>
              <a:ext uri="{FF2B5EF4-FFF2-40B4-BE49-F238E27FC236}">
                <a16:creationId xmlns:a16="http://schemas.microsoft.com/office/drawing/2014/main" id="{0173F385-0222-3B0B-AC77-65CFF876F9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041812"/>
              </p:ext>
            </p:extLst>
          </p:nvPr>
        </p:nvGraphicFramePr>
        <p:xfrm>
          <a:off x="1589649" y="686350"/>
          <a:ext cx="9328933" cy="6276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o" r:id="rId2" imgW="49504600" imgH="33540700" progId="Word.Document.8">
                  <p:embed/>
                </p:oleObj>
              </mc:Choice>
              <mc:Fallback>
                <p:oleObj name="Documento" r:id="rId2" imgW="49504600" imgH="33540700" progId="Word.Document.8">
                  <p:embed/>
                  <p:pic>
                    <p:nvPicPr>
                      <p:cNvPr id="16385" name="Object 2">
                        <a:extLst>
                          <a:ext uri="{FF2B5EF4-FFF2-40B4-BE49-F238E27FC236}">
                            <a16:creationId xmlns:a16="http://schemas.microsoft.com/office/drawing/2014/main" id="{0173F385-0222-3B0B-AC77-65CFF876F90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649" y="686350"/>
                        <a:ext cx="9328933" cy="62760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CBF7A5-1874-18F5-7DC4-30EDE5CC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IT" b="1" dirty="0">
                <a:solidFill>
                  <a:srgbClr val="FFFFFF"/>
                </a:solidFill>
              </a:rPr>
              <a:t>Prospettiva Moderna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1E036-6205-F31B-0159-A77EE9AEF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 lnSpcReduction="10000"/>
          </a:bodyPr>
          <a:lstStyle/>
          <a:p>
            <a:r>
              <a:rPr lang="en-IT" dirty="0"/>
              <a:t>Adam Smith: la fabbrica degli spilli (anche la signora Raku)</a:t>
            </a:r>
          </a:p>
          <a:p>
            <a:r>
              <a:rPr lang="en-IT" dirty="0"/>
              <a:t>Karl Marx: il problema del ”potere” e del “conflitto sociale”</a:t>
            </a:r>
          </a:p>
          <a:p>
            <a:r>
              <a:rPr lang="en-IT" dirty="0"/>
              <a:t>Durkheim: organizzazione formale ed informale</a:t>
            </a:r>
          </a:p>
          <a:p>
            <a:r>
              <a:rPr lang="en-IT" dirty="0"/>
              <a:t>Max Weber: potere tradizionale, carismatico, razionale-legale (burocrazia dalle organizzazioni industriali alla società, rischio </a:t>
            </a:r>
            <a:r>
              <a:rPr lang="en-IT" i="1" dirty="0"/>
              <a:t>iron cage</a:t>
            </a:r>
            <a:r>
              <a:rPr lang="en-IT" dirty="0"/>
              <a:t>)</a:t>
            </a:r>
          </a:p>
          <a:p>
            <a:r>
              <a:rPr lang="en-IT" dirty="0"/>
              <a:t>Taylor, Fayol, Barnard</a:t>
            </a:r>
          </a:p>
          <a:p>
            <a:r>
              <a:rPr lang="en-IT" dirty="0"/>
              <a:t>Bertalanffy (macro/meso/micro)</a:t>
            </a:r>
          </a:p>
          <a:p>
            <a:r>
              <a:rPr lang="en-IT" dirty="0"/>
              <a:t>Tavistock Institute (Human relations)</a:t>
            </a:r>
          </a:p>
          <a:p>
            <a:endParaRPr lang="en-IT" dirty="0"/>
          </a:p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5448041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09" name="Object 2">
            <a:extLst>
              <a:ext uri="{FF2B5EF4-FFF2-40B4-BE49-F238E27FC236}">
                <a16:creationId xmlns:a16="http://schemas.microsoft.com/office/drawing/2014/main" id="{C440E196-3C34-997D-322E-A07BA162F5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4750136"/>
              </p:ext>
            </p:extLst>
          </p:nvPr>
        </p:nvGraphicFramePr>
        <p:xfrm>
          <a:off x="2011680" y="248467"/>
          <a:ext cx="9895833" cy="132190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o" r:id="rId2" imgW="43827700" imgH="64147700" progId="Word.Document.8">
                  <p:embed/>
                </p:oleObj>
              </mc:Choice>
              <mc:Fallback>
                <p:oleObj name="Documento" r:id="rId2" imgW="43827700" imgH="64147700" progId="Word.Document.8">
                  <p:embed/>
                  <p:pic>
                    <p:nvPicPr>
                      <p:cNvPr id="17409" name="Object 2">
                        <a:extLst>
                          <a:ext uri="{FF2B5EF4-FFF2-40B4-BE49-F238E27FC236}">
                            <a16:creationId xmlns:a16="http://schemas.microsoft.com/office/drawing/2014/main" id="{C440E196-3C34-997D-322E-A07BA162F50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1680" y="248467"/>
                        <a:ext cx="9895833" cy="132190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3" name="Object 2">
            <a:extLst>
              <a:ext uri="{FF2B5EF4-FFF2-40B4-BE49-F238E27FC236}">
                <a16:creationId xmlns:a16="http://schemas.microsoft.com/office/drawing/2014/main" id="{8166CEEB-1D4A-9872-3868-24114922F2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3038067"/>
              </p:ext>
            </p:extLst>
          </p:nvPr>
        </p:nvGraphicFramePr>
        <p:xfrm>
          <a:off x="2743200" y="196948"/>
          <a:ext cx="8301166" cy="6661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o" r:id="rId2" imgW="44081700" imgH="35369500" progId="Word.Document.8">
                  <p:embed/>
                </p:oleObj>
              </mc:Choice>
              <mc:Fallback>
                <p:oleObj name="Documento" r:id="rId2" imgW="44081700" imgH="35369500" progId="Word.Document.8">
                  <p:embed/>
                  <p:pic>
                    <p:nvPicPr>
                      <p:cNvPr id="18433" name="Object 2">
                        <a:extLst>
                          <a:ext uri="{FF2B5EF4-FFF2-40B4-BE49-F238E27FC236}">
                            <a16:creationId xmlns:a16="http://schemas.microsoft.com/office/drawing/2014/main" id="{8166CEEB-1D4A-9872-3868-24114922F2F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96948"/>
                        <a:ext cx="8301166" cy="66610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463" name="Rectangle 19462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59" name="Video 19458" descr="Test della vista">
            <a:extLst>
              <a:ext uri="{FF2B5EF4-FFF2-40B4-BE49-F238E27FC236}">
                <a16:creationId xmlns:a16="http://schemas.microsoft.com/office/drawing/2014/main" id="{092CEE46-6823-6B55-7794-1D99A5827A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9465" name="Rectangle 19464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57" name="Text Box 5">
            <a:extLst>
              <a:ext uri="{FF2B5EF4-FFF2-40B4-BE49-F238E27FC236}">
                <a16:creationId xmlns:a16="http://schemas.microsoft.com/office/drawing/2014/main" id="{8CC00C25-BF32-AAC5-EBD6-09263275F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280" y="325550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IT" sz="5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Fasi della ricerca (quantitativa)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3" fill="hold"/>
                                        <p:tgtEl>
                                          <p:spTgt spid="194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4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94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59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9459"/>
                </p:tgtEl>
              </p:cMediaNode>
            </p:video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32" name="Group 44">
            <a:extLst>
              <a:ext uri="{FF2B5EF4-FFF2-40B4-BE49-F238E27FC236}">
                <a16:creationId xmlns:a16="http://schemas.microsoft.com/office/drawing/2014/main" id="{7F7B45E9-04A1-5B12-C3C8-0A24F130525D}"/>
              </a:ext>
            </a:extLst>
          </p:cNvPr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697791225"/>
              </p:ext>
            </p:extLst>
          </p:nvPr>
        </p:nvGraphicFramePr>
        <p:xfrm>
          <a:off x="2209799" y="1981200"/>
          <a:ext cx="8425376" cy="4876800"/>
        </p:xfrm>
        <a:graphic>
          <a:graphicData uri="http://schemas.openxmlformats.org/drawingml/2006/table">
            <a:tbl>
              <a:tblPr/>
              <a:tblGrid>
                <a:gridCol w="42126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12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768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en-IT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en-IT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IT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</a:rPr>
                        <a:t>Definizione dell’oggetto e degli obiettivi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it-IT" altLang="en-IT" sz="20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902030302020204" pitchFamily="66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altLang="en-IT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Definizione dei concetti</a:t>
                      </a:r>
                      <a:endParaRPr kumimoji="0" lang="it-IT" altLang="en-IT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902030302020204" pitchFamily="66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it-IT" altLang="en-IT" sz="20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902030302020204" pitchFamily="66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altLang="en-IT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Analisi della letteratura</a:t>
                      </a:r>
                      <a:endParaRPr kumimoji="0" lang="it-IT" altLang="en-IT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902030302020204" pitchFamily="66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it-IT" altLang="en-IT" sz="20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902030302020204" pitchFamily="66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altLang="en-IT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Scelta della strategia della ricerca</a:t>
                      </a:r>
                      <a:endParaRPr kumimoji="0" lang="it-IT" altLang="en-IT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902030302020204" pitchFamily="66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it-IT" altLang="en-IT" sz="20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902030302020204" pitchFamily="66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altLang="en-IT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Formulazione delle ipotesi</a:t>
                      </a:r>
                      <a:endParaRPr kumimoji="0" lang="it-IT" altLang="en-IT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902030302020204" pitchFamily="66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it-IT" altLang="en-IT" sz="20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902030302020204" pitchFamily="66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altLang="en-IT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Scelta del metodo di ricerca</a:t>
                      </a:r>
                      <a:r>
                        <a:rPr kumimoji="0" lang="it-IT" altLang="en-IT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489" name="Text Box 46">
            <a:extLst>
              <a:ext uri="{FF2B5EF4-FFF2-40B4-BE49-F238E27FC236}">
                <a16:creationId xmlns:a16="http://schemas.microsoft.com/office/drawing/2014/main" id="{46337995-FF26-6DF9-0747-21CE77B6F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914400"/>
            <a:ext cx="7543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en-IT" sz="4400">
                <a:solidFill>
                  <a:schemeClr val="tx2"/>
                </a:solidFill>
                <a:latin typeface="+mn-lt"/>
              </a:rPr>
              <a:t>Fasi della ricerca</a:t>
            </a:r>
          </a:p>
        </p:txBody>
      </p:sp>
    </p:spTree>
  </p:cSld>
  <p:clrMapOvr>
    <a:masterClrMapping/>
  </p:clrMapOvr>
  <p:transition>
    <p:random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8" name="Rectangle 21517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520" name="Freeform: Shape 21519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1522" name="Group 21521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21523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4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13331" name="Group 19">
            <a:extLst>
              <a:ext uri="{FF2B5EF4-FFF2-40B4-BE49-F238E27FC236}">
                <a16:creationId xmlns:a16="http://schemas.microsoft.com/office/drawing/2014/main" id="{885246F3-2D25-CC09-226C-6D4F35D533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1478754"/>
              </p:ext>
            </p:extLst>
          </p:nvPr>
        </p:nvGraphicFramePr>
        <p:xfrm>
          <a:off x="643467" y="2139363"/>
          <a:ext cx="10934244" cy="4572000"/>
        </p:xfrm>
        <a:graphic>
          <a:graphicData uri="http://schemas.openxmlformats.org/drawingml/2006/table">
            <a:tbl>
              <a:tblPr/>
              <a:tblGrid>
                <a:gridCol w="54671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7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0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en-IT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en-IT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en-IT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IT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Predisposizione del piano di osservazione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it-IT" altLang="en-IT" sz="28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altLang="en-IT" sz="2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Scelta del livello di analisi</a:t>
                      </a:r>
                      <a:endParaRPr kumimoji="0" lang="it-IT" altLang="en-IT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it-IT" altLang="en-IT" sz="28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altLang="en-IT" sz="2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Individuazione delle unità di analisi</a:t>
                      </a:r>
                      <a:endParaRPr kumimoji="0" lang="it-IT" altLang="en-IT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it-IT" altLang="en-IT" sz="28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altLang="en-IT" sz="2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Individuazione delle variabili</a:t>
                      </a:r>
                      <a:endParaRPr kumimoji="0" lang="it-IT" altLang="en-IT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it-IT" altLang="en-IT" sz="28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altLang="en-IT" sz="2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Fissazione del livello delle variabili</a:t>
                      </a:r>
                      <a:r>
                        <a:rPr kumimoji="0" lang="it-IT" altLang="en-IT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513" name="Text Box 21">
            <a:extLst>
              <a:ext uri="{FF2B5EF4-FFF2-40B4-BE49-F238E27FC236}">
                <a16:creationId xmlns:a16="http://schemas.microsoft.com/office/drawing/2014/main" id="{224EA46F-8CA6-3E5B-660B-30DDCD131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9818" y="1041156"/>
            <a:ext cx="4897662" cy="63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731520">
              <a:spcBef>
                <a:spcPct val="50000"/>
              </a:spcBef>
            </a:pPr>
            <a:r>
              <a:rPr lang="it-IT" altLang="en-IT" sz="3520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Fasi della ricerca</a:t>
            </a:r>
            <a:endParaRPr lang="it-IT" altLang="en-IT" sz="4400">
              <a:solidFill>
                <a:schemeClr val="tx2"/>
              </a:solidFill>
              <a:latin typeface="+mn-lt"/>
            </a:endParaRPr>
          </a:p>
        </p:txBody>
      </p:sp>
    </p:spTree>
  </p:cSld>
  <p:clrMapOvr>
    <a:masterClrMapping/>
  </p:clrMapOvr>
  <p:transition>
    <p:random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Rectangle 22533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36" name="Rectangle 22535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29" name="Rectangle 4">
            <a:extLst>
              <a:ext uri="{FF2B5EF4-FFF2-40B4-BE49-F238E27FC236}">
                <a16:creationId xmlns:a16="http://schemas.microsoft.com/office/drawing/2014/main" id="{C7B32DED-58ED-6CD9-97AC-EDC45FEA34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IT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Fasi della ricerca </a:t>
            </a:r>
          </a:p>
        </p:txBody>
      </p:sp>
      <p:graphicFrame>
        <p:nvGraphicFramePr>
          <p:cNvPr id="14352" name="Group 16">
            <a:extLst>
              <a:ext uri="{FF2B5EF4-FFF2-40B4-BE49-F238E27FC236}">
                <a16:creationId xmlns:a16="http://schemas.microsoft.com/office/drawing/2014/main" id="{772AEF18-EAA7-9192-51D0-8833097517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897122"/>
              </p:ext>
            </p:extLst>
          </p:nvPr>
        </p:nvGraphicFramePr>
        <p:xfrm>
          <a:off x="4739412" y="1641939"/>
          <a:ext cx="5786576" cy="3570732"/>
        </p:xfrm>
        <a:graphic>
          <a:graphicData uri="http://schemas.openxmlformats.org/drawingml/2006/table">
            <a:tbl>
              <a:tblPr/>
              <a:tblGrid>
                <a:gridCol w="23712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152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7073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en-IT" sz="3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en-IT" sz="3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IT" sz="3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Scelta del campione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en-IT" sz="33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en-IT" sz="33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07769" marR="107769" marT="53884" marB="5388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it-IT" altLang="en-IT" sz="2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it-IT" altLang="en-IT" sz="2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altLang="en-IT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Fissazione dei criteri generali di campionamento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it-IT" altLang="en-IT" sz="2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altLang="en-IT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Scelta delle strategie di campionamento</a:t>
                      </a:r>
                    </a:p>
                  </a:txBody>
                  <a:tcPr marL="107769" marR="107769" marT="53884" marB="538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random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Rectangle 23557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60" name="Rectangle 23559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3" name="Rectangle 6">
            <a:extLst>
              <a:ext uri="{FF2B5EF4-FFF2-40B4-BE49-F238E27FC236}">
                <a16:creationId xmlns:a16="http://schemas.microsoft.com/office/drawing/2014/main" id="{60FEA210-57FA-E8E2-059D-E78A2E966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IT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Fasi della ricerca </a:t>
            </a:r>
          </a:p>
        </p:txBody>
      </p:sp>
      <p:graphicFrame>
        <p:nvGraphicFramePr>
          <p:cNvPr id="15376" name="Group 16">
            <a:extLst>
              <a:ext uri="{FF2B5EF4-FFF2-40B4-BE49-F238E27FC236}">
                <a16:creationId xmlns:a16="http://schemas.microsoft.com/office/drawing/2014/main" id="{5EB7B97D-3564-2C30-548B-5D9F65699F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8072797"/>
              </p:ext>
            </p:extLst>
          </p:nvPr>
        </p:nvGraphicFramePr>
        <p:xfrm>
          <a:off x="5538322" y="1965239"/>
          <a:ext cx="4188756" cy="2924133"/>
        </p:xfrm>
        <a:graphic>
          <a:graphicData uri="http://schemas.openxmlformats.org/drawingml/2006/table">
            <a:tbl>
              <a:tblPr/>
              <a:tblGrid>
                <a:gridCol w="2953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55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2413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en-IT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en-IT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IT" sz="3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Raccolta dei dati</a:t>
                      </a:r>
                    </a:p>
                  </a:txBody>
                  <a:tcPr marL="107769" marR="107769" marT="53890" marB="538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it-IT" altLang="en-IT" sz="2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altLang="en-IT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(…..)</a:t>
                      </a:r>
                      <a:r>
                        <a:rPr kumimoji="0" lang="it-IT" altLang="en-IT" sz="3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altLang="en-IT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(…..)</a:t>
                      </a:r>
                      <a:r>
                        <a:rPr kumimoji="0" lang="it-IT" altLang="en-IT" sz="3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altLang="en-IT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(…..)</a:t>
                      </a:r>
                      <a:r>
                        <a:rPr kumimoji="0" lang="it-IT" altLang="en-IT" sz="3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it-IT" altLang="en-IT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07769" marR="107769" marT="53890" marB="538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random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2" name="Rectangle 24581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84" name="Rectangle 24583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7" name="Rectangle 5">
            <a:extLst>
              <a:ext uri="{FF2B5EF4-FFF2-40B4-BE49-F238E27FC236}">
                <a16:creationId xmlns:a16="http://schemas.microsoft.com/office/drawing/2014/main" id="{E300819C-5953-B4EB-9787-7BAAE25F7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IT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Fasi della ricerca </a:t>
            </a:r>
          </a:p>
        </p:txBody>
      </p:sp>
      <p:graphicFrame>
        <p:nvGraphicFramePr>
          <p:cNvPr id="17424" name="Group 16">
            <a:extLst>
              <a:ext uri="{FF2B5EF4-FFF2-40B4-BE49-F238E27FC236}">
                <a16:creationId xmlns:a16="http://schemas.microsoft.com/office/drawing/2014/main" id="{6BD8A8C3-6EF9-7A2B-25B9-5FB03E8FCC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3630472"/>
              </p:ext>
            </p:extLst>
          </p:nvPr>
        </p:nvGraphicFramePr>
        <p:xfrm>
          <a:off x="4526120" y="1735339"/>
          <a:ext cx="6213159" cy="3399608"/>
        </p:xfrm>
        <a:graphic>
          <a:graphicData uri="http://schemas.openxmlformats.org/drawingml/2006/table">
            <a:tbl>
              <a:tblPr/>
              <a:tblGrid>
                <a:gridCol w="30523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08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83934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en-IT" sz="3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IT" sz="3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kumimoji="0" lang="it-IT" altLang="en-IT" sz="3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Analisi dei dati</a:t>
                      </a:r>
                    </a:p>
                  </a:txBody>
                  <a:tcPr marL="107769" marR="107769" marT="53884" marB="5388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it-IT" altLang="en-IT" sz="2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altLang="en-IT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Codifica e imputazione</a:t>
                      </a:r>
                      <a:endParaRPr kumimoji="0" lang="it-IT" altLang="en-IT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it-IT" altLang="en-IT" sz="2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altLang="en-IT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Elaborazione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IT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    statistico-matematica</a:t>
                      </a:r>
                      <a:endParaRPr kumimoji="0" lang="it-IT" altLang="en-IT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it-IT" altLang="en-IT" sz="2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07769" marR="107769" marT="53884" marB="538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random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6" name="Rectangle 25605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08" name="Rectangle 25607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01" name="Rectangle 4">
            <a:extLst>
              <a:ext uri="{FF2B5EF4-FFF2-40B4-BE49-F238E27FC236}">
                <a16:creationId xmlns:a16="http://schemas.microsoft.com/office/drawing/2014/main" id="{6FFB4D3C-AD64-4EBB-B71E-C331EBBF3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IT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Fasi della ricerca </a:t>
            </a:r>
          </a:p>
        </p:txBody>
      </p:sp>
      <p:graphicFrame>
        <p:nvGraphicFramePr>
          <p:cNvPr id="18450" name="Group 18">
            <a:extLst>
              <a:ext uri="{FF2B5EF4-FFF2-40B4-BE49-F238E27FC236}">
                <a16:creationId xmlns:a16="http://schemas.microsoft.com/office/drawing/2014/main" id="{D4E5F57C-9A21-7EA3-D7B5-2A7CCB3D59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8368004"/>
              </p:ext>
            </p:extLst>
          </p:nvPr>
        </p:nvGraphicFramePr>
        <p:xfrm>
          <a:off x="4352119" y="1735339"/>
          <a:ext cx="6561162" cy="3399608"/>
        </p:xfrm>
        <a:graphic>
          <a:graphicData uri="http://schemas.openxmlformats.org/drawingml/2006/table">
            <a:tbl>
              <a:tblPr/>
              <a:tblGrid>
                <a:gridCol w="31645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65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83934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en-IT" sz="3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en-IT" sz="3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IT" sz="3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kumimoji="0" lang="it-IT" altLang="en-IT" sz="3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Conclusioni</a:t>
                      </a:r>
                    </a:p>
                  </a:txBody>
                  <a:tcPr marL="107769" marR="107769" marT="53884" marB="5388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it-IT" altLang="en-IT" sz="2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altLang="en-IT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Interpretazione dei risultati</a:t>
                      </a:r>
                      <a:endParaRPr kumimoji="0" lang="it-IT" altLang="en-IT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it-IT" altLang="en-IT" sz="2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altLang="en-IT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Verifica delle ipotesi</a:t>
                      </a:r>
                      <a:endParaRPr kumimoji="0" lang="it-IT" altLang="en-IT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it-IT" altLang="en-IT" sz="2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altLang="en-IT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Presentazione degli esiti della ricerca</a:t>
                      </a:r>
                      <a:endParaRPr kumimoji="0" lang="it-IT" altLang="en-IT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07769" marR="107769" marT="53884" marB="538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random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257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253" name="Picture 53252" descr="Una formula di calcolo">
            <a:extLst>
              <a:ext uri="{FF2B5EF4-FFF2-40B4-BE49-F238E27FC236}">
                <a16:creationId xmlns:a16="http://schemas.microsoft.com/office/drawing/2014/main" id="{2111C79D-1B35-564D-5A61-C3AF809295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45" r="23389" b="-1"/>
          <a:stretch/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 useBgFill="1">
        <p:nvSpPr>
          <p:cNvPr id="53259" name="Rectangle 53258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3261" name="Rectangle 53260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49" name="Rectangle 2">
            <a:extLst>
              <a:ext uri="{FF2B5EF4-FFF2-40B4-BE49-F238E27FC236}">
                <a16:creationId xmlns:a16="http://schemas.microsoft.com/office/drawing/2014/main" id="{A3F387C8-9D72-F495-4905-8AEF6FC74B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1801" y="328512"/>
            <a:ext cx="4778387" cy="1628970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it-IT" altLang="en-IT" sz="4000"/>
              <a:t>Costruire un campione significa…</a:t>
            </a: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D2075C69-5B8C-10C5-2412-AA94B5E074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1801" y="2884929"/>
            <a:ext cx="4659756" cy="3374137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it-IT" altLang="en-IT" sz="2000">
                <a:cs typeface="Times New Roman" panose="02020603050405020304" pitchFamily="18" charset="0"/>
              </a:rPr>
              <a:t>Selezionare, rispettando determinati criteri, un sottoinsieme di casi potenziali che verranno ritenuti in grado di fornire informazioni e conoscenza per l’intero universo (si può parlare di conoscenza campionaria?)</a:t>
            </a:r>
          </a:p>
          <a:p>
            <a:pPr eaLnBrk="1" hangingPunct="1"/>
            <a:r>
              <a:rPr lang="it-IT" altLang="en-IT" sz="2000">
                <a:cs typeface="Times New Roman" panose="02020603050405020304" pitchFamily="18" charset="0"/>
              </a:rPr>
              <a:t>Negli studi quantitativi l'adeguatezza del campionamento è un criterio </a:t>
            </a:r>
            <a:r>
              <a:rPr lang="it-IT" altLang="en-IT" sz="2000" i="1" u="sng">
                <a:cs typeface="Times New Roman" panose="02020603050405020304" pitchFamily="18" charset="0"/>
              </a:rPr>
              <a:t>cruciale</a:t>
            </a:r>
            <a:r>
              <a:rPr lang="it-IT" altLang="en-IT" sz="2000" b="1">
                <a:cs typeface="Times New Roman" panose="02020603050405020304" pitchFamily="18" charset="0"/>
              </a:rPr>
              <a:t> </a:t>
            </a:r>
            <a:r>
              <a:rPr lang="it-IT" altLang="en-IT" sz="2000">
                <a:cs typeface="Times New Roman" panose="02020603050405020304" pitchFamily="18" charset="0"/>
              </a:rPr>
              <a:t>per valutare la qualità della ricerca svolta. </a:t>
            </a:r>
          </a:p>
          <a:p>
            <a:pPr eaLnBrk="1" hangingPunct="1"/>
            <a:endParaRPr lang="it-IT" altLang="en-IT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321DF1-631A-D0EC-8C18-C3B7C660E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58"/>
            <a:ext cx="12192000" cy="687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69715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113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109" name="Picture 47108" descr="Scrivania con oggetti per la produttività">
            <a:extLst>
              <a:ext uri="{FF2B5EF4-FFF2-40B4-BE49-F238E27FC236}">
                <a16:creationId xmlns:a16="http://schemas.microsoft.com/office/drawing/2014/main" id="{0FADC670-7B06-1748-73C3-DCA9D6334D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92" r="12742" b="-1"/>
          <a:stretch/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 useBgFill="1">
        <p:nvSpPr>
          <p:cNvPr id="47115" name="Rectangle 47114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7117" name="Rectangle 47116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73" name="Rectangle 2">
            <a:extLst>
              <a:ext uri="{FF2B5EF4-FFF2-40B4-BE49-F238E27FC236}">
                <a16:creationId xmlns:a16="http://schemas.microsoft.com/office/drawing/2014/main" id="{7F6C3FB5-E007-5D93-593A-3A07E6FFBB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1801" y="328512"/>
            <a:ext cx="4778387" cy="1628970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it-IT" altLang="en-IT" sz="4000"/>
              <a:t>Perché costruire un campione?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3E214F94-E270-4B37-C6E5-9D4B9E5E23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1801" y="2884929"/>
            <a:ext cx="4659756" cy="3374137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it-IT" altLang="en-IT" sz="1600"/>
              <a:t>Per ridurre i costi</a:t>
            </a:r>
          </a:p>
          <a:p>
            <a:pPr eaLnBrk="1" hangingPunct="1"/>
            <a:r>
              <a:rPr lang="it-IT" altLang="en-IT" sz="1600"/>
              <a:t>Per ridurre i tempi</a:t>
            </a:r>
          </a:p>
          <a:p>
            <a:pPr eaLnBrk="1" hangingPunct="1"/>
            <a:r>
              <a:rPr lang="it-IT" altLang="en-IT" sz="1600"/>
              <a:t>Per ridurre gli errori di rilevazione e misurazione</a:t>
            </a:r>
          </a:p>
          <a:p>
            <a:pPr eaLnBrk="1" hangingPunct="1"/>
            <a:r>
              <a:rPr lang="it-IT" altLang="en-IT" sz="1600"/>
              <a:t>Per ridurre l’impegno organizzativo</a:t>
            </a:r>
          </a:p>
          <a:p>
            <a:pPr eaLnBrk="1" hangingPunct="1"/>
            <a:r>
              <a:rPr lang="it-IT" altLang="en-IT" sz="1600"/>
              <a:t>Per sfruttare informazioni disponibili</a:t>
            </a:r>
          </a:p>
          <a:p>
            <a:pPr eaLnBrk="1" hangingPunct="1"/>
            <a:r>
              <a:rPr lang="it-IT" altLang="en-IT" sz="1600"/>
              <a:t>Per rispettare sottogruppi dell’universo osservato</a:t>
            </a:r>
          </a:p>
          <a:p>
            <a:pPr eaLnBrk="1" hangingPunct="1"/>
            <a:r>
              <a:rPr lang="it-IT" altLang="en-IT" sz="1600"/>
              <a:t>Per organizzare meglio l’analisi dei dati</a:t>
            </a:r>
          </a:p>
          <a:p>
            <a:pPr eaLnBrk="1" hangingPunct="1"/>
            <a:r>
              <a:rPr lang="it-IT" altLang="en-IT" sz="1600"/>
              <a:t>Per dare rilevanza alle specifiche delle unità di analisi (inevitabile nei casi in cui l’osservazione distrugge l’unità di analisi osservata)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 build="p" autoUpdateAnimBg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707" name="Slide Background">
            <a:extLst>
              <a:ext uri="{FF2B5EF4-FFF2-40B4-BE49-F238E27FC236}">
                <a16:creationId xmlns:a16="http://schemas.microsoft.com/office/drawing/2014/main" id="{5CC50F2E-EF04-4D7A-A09C-5AEF6E5EAD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708" name="Rectangle 29707">
            <a:extLst>
              <a:ext uri="{FF2B5EF4-FFF2-40B4-BE49-F238E27FC236}">
                <a16:creationId xmlns:a16="http://schemas.microsoft.com/office/drawing/2014/main" id="{A8760E64-5A41-72D1-579F-DC5F0A170A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74507" y="18087"/>
            <a:ext cx="4617491" cy="5468314"/>
          </a:xfrm>
          <a:prstGeom prst="rect">
            <a:avLst/>
          </a:prstGeom>
          <a:ln>
            <a:noFill/>
          </a:ln>
          <a:effectLst>
            <a:outerShdw blurRad="635000" dist="254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97" name="Rectangle 2">
            <a:extLst>
              <a:ext uri="{FF2B5EF4-FFF2-40B4-BE49-F238E27FC236}">
                <a16:creationId xmlns:a16="http://schemas.microsoft.com/office/drawing/2014/main" id="{36A89BDE-140F-1107-0C0E-608FF80885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79475" y="684945"/>
            <a:ext cx="3520854" cy="43113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IT" sz="4000">
                <a:latin typeface="+mj-lt"/>
              </a:rPr>
              <a:t>La costruzione degli indicatori</a:t>
            </a:r>
          </a:p>
        </p:txBody>
      </p:sp>
      <p:pic>
        <p:nvPicPr>
          <p:cNvPr id="29709" name="Picture 29708" descr="15 statue di moai di Ahu Tongariki - Isola di Pasqua">
            <a:extLst>
              <a:ext uri="{FF2B5EF4-FFF2-40B4-BE49-F238E27FC236}">
                <a16:creationId xmlns:a16="http://schemas.microsoft.com/office/drawing/2014/main" id="{EA7884B8-3F86-AD15-A95E-C205FE9489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94" r="14844" b="-1"/>
          <a:stretch/>
        </p:blipFill>
        <p:spPr>
          <a:xfrm>
            <a:off x="-2" y="10"/>
            <a:ext cx="7571799" cy="6857989"/>
          </a:xfrm>
          <a:prstGeom prst="rect">
            <a:avLst/>
          </a:prstGeom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28" name="Rectangle 3072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24" name="Picture 30723">
            <a:extLst>
              <a:ext uri="{FF2B5EF4-FFF2-40B4-BE49-F238E27FC236}">
                <a16:creationId xmlns:a16="http://schemas.microsoft.com/office/drawing/2014/main" id="{97CE7C2E-BA3A-6781-FB94-DB3B9EC1CB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689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30730" name="Rectangle 3072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721" name="Rectangle 2">
            <a:extLst>
              <a:ext uri="{FF2B5EF4-FFF2-40B4-BE49-F238E27FC236}">
                <a16:creationId xmlns:a16="http://schemas.microsoft.com/office/drawing/2014/main" id="{75EA1939-B343-9884-F9A2-CB65A4948C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5478194" cy="1899912"/>
          </a:xfrm>
        </p:spPr>
        <p:txBody>
          <a:bodyPr>
            <a:normAutofit/>
          </a:bodyPr>
          <a:lstStyle/>
          <a:p>
            <a:pPr eaLnBrk="1" hangingPunct="1"/>
            <a:r>
              <a:rPr lang="it-IT" altLang="en-IT" sz="4000"/>
              <a:t>Dal concetto agli indicatori empirici</a:t>
            </a:r>
          </a:p>
        </p:txBody>
      </p:sp>
      <p:sp>
        <p:nvSpPr>
          <p:cNvPr id="30722" name="Rectangle 3">
            <a:extLst>
              <a:ext uri="{FF2B5EF4-FFF2-40B4-BE49-F238E27FC236}">
                <a16:creationId xmlns:a16="http://schemas.microsoft.com/office/drawing/2014/main" id="{215B7556-C0CF-0CFE-80F8-DA611879AC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2434201"/>
            <a:ext cx="6552062" cy="3742762"/>
          </a:xfrm>
        </p:spPr>
        <p:txBody>
          <a:bodyPr>
            <a:noAutofit/>
          </a:bodyPr>
          <a:lstStyle/>
          <a:p>
            <a:pPr eaLnBrk="1" hangingPunct="1"/>
            <a:r>
              <a:rPr lang="it-IT" altLang="en-IT" sz="2400" dirty="0"/>
              <a:t>Che cosa deve fare un ricercatore quando vuole costruire una teoria e soprattutto verificarla empiricamente?</a:t>
            </a:r>
          </a:p>
          <a:p>
            <a:pPr eaLnBrk="1" hangingPunct="1"/>
            <a:r>
              <a:rPr lang="it-IT" altLang="en-IT" sz="2400" dirty="0"/>
              <a:t>Come si arriva dal concetto all’osservazione della realtà?</a:t>
            </a:r>
          </a:p>
          <a:p>
            <a:pPr eaLnBrk="1" hangingPunct="1"/>
            <a:r>
              <a:rPr lang="it-IT" altLang="en-IT" sz="2400" dirty="0"/>
              <a:t>Cinque passi:</a:t>
            </a:r>
          </a:p>
          <a:p>
            <a:pPr lvl="1" eaLnBrk="1" hangingPunct="1"/>
            <a:r>
              <a:rPr lang="it-IT" altLang="en-IT" dirty="0"/>
              <a:t>Definizione teorica</a:t>
            </a:r>
          </a:p>
          <a:p>
            <a:pPr lvl="1" eaLnBrk="1" hangingPunct="1"/>
            <a:r>
              <a:rPr lang="it-IT" altLang="en-IT" dirty="0" err="1"/>
              <a:t>Sottospecificazione</a:t>
            </a:r>
            <a:r>
              <a:rPr lang="it-IT" altLang="en-IT" dirty="0"/>
              <a:t> in dimensioni</a:t>
            </a:r>
          </a:p>
          <a:p>
            <a:pPr lvl="1" eaLnBrk="1" hangingPunct="1"/>
            <a:r>
              <a:rPr lang="it-IT" altLang="en-IT" dirty="0"/>
              <a:t>Scelta degli indicatori</a:t>
            </a:r>
          </a:p>
          <a:p>
            <a:pPr lvl="1" eaLnBrk="1" hangingPunct="1"/>
            <a:r>
              <a:rPr lang="it-IT" altLang="en-IT" dirty="0" err="1"/>
              <a:t>Operativizzazione</a:t>
            </a:r>
            <a:endParaRPr lang="it-IT" altLang="en-IT" dirty="0"/>
          </a:p>
          <a:p>
            <a:pPr lvl="1" eaLnBrk="1" hangingPunct="1"/>
            <a:r>
              <a:rPr lang="it-IT" altLang="en-IT" dirty="0"/>
              <a:t>Costruzione degli indici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809" name="Rectangle 76808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B3B00CA1-1B14-2A8D-8FBF-78AE4931D4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53733" y="548464"/>
            <a:ext cx="6798541" cy="1675623"/>
          </a:xfrm>
        </p:spPr>
        <p:txBody>
          <a:bodyPr anchor="b">
            <a:normAutofit/>
          </a:bodyPr>
          <a:lstStyle/>
          <a:p>
            <a:r>
              <a:rPr lang="it-IT" altLang="en-IT" sz="4000">
                <a:latin typeface="Comic Sans MS" panose="030F0902030302020204" pitchFamily="66" charset="0"/>
              </a:rPr>
              <a:t>Dal concetto agli indicatori empirici</a:t>
            </a:r>
          </a:p>
        </p:txBody>
      </p:sp>
      <p:pic>
        <p:nvPicPr>
          <p:cNvPr id="76805" name="Picture 76804" descr="Scalinata e colonne anteriori di un maestoso edificio della città">
            <a:extLst>
              <a:ext uri="{FF2B5EF4-FFF2-40B4-BE49-F238E27FC236}">
                <a16:creationId xmlns:a16="http://schemas.microsoft.com/office/drawing/2014/main" id="{9B24096F-AB04-7365-B954-9EA2523234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03" r="30751" b="-1"/>
          <a:stretch/>
        </p:blipFill>
        <p:spPr>
          <a:xfrm>
            <a:off x="1" y="10"/>
            <a:ext cx="4196496" cy="6857990"/>
          </a:xfrm>
          <a:prstGeom prst="rect">
            <a:avLst/>
          </a:prstGeom>
          <a:effectLst/>
        </p:spPr>
      </p:pic>
      <p:sp>
        <p:nvSpPr>
          <p:cNvPr id="76803" name="Rectangle 3">
            <a:extLst>
              <a:ext uri="{FF2B5EF4-FFF2-40B4-BE49-F238E27FC236}">
                <a16:creationId xmlns:a16="http://schemas.microsoft.com/office/drawing/2014/main" id="{29EA7D36-F042-920E-517C-404C50BAB0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53734" y="2409830"/>
            <a:ext cx="6798539" cy="3705217"/>
          </a:xfrm>
        </p:spPr>
        <p:txBody>
          <a:bodyPr>
            <a:normAutofit/>
          </a:bodyPr>
          <a:lstStyle/>
          <a:p>
            <a:r>
              <a:rPr lang="it-IT" altLang="en-IT" sz="2000">
                <a:latin typeface="Comic Sans MS" panose="030F0902030302020204" pitchFamily="66" charset="0"/>
              </a:rPr>
              <a:t>Che cosa deve fare un ricercatore quando vuole costruire una teoria e soprattutto verificarla empiricamente?</a:t>
            </a:r>
          </a:p>
          <a:p>
            <a:r>
              <a:rPr lang="it-IT" altLang="en-IT" sz="2000">
                <a:latin typeface="Comic Sans MS" panose="030F0902030302020204" pitchFamily="66" charset="0"/>
              </a:rPr>
              <a:t>Come si arriva dal concetto all’osservazione della realtà?</a:t>
            </a:r>
          </a:p>
          <a:p>
            <a:r>
              <a:rPr lang="it-IT" altLang="en-IT" sz="2000">
                <a:latin typeface="Comic Sans MS" panose="030F0902030302020204" pitchFamily="66" charset="0"/>
              </a:rPr>
              <a:t>Cinque passi:</a:t>
            </a:r>
          </a:p>
          <a:p>
            <a:pPr lvl="1"/>
            <a:r>
              <a:rPr lang="it-IT" altLang="en-IT" sz="2000">
                <a:latin typeface="Comic Sans MS" panose="030F0902030302020204" pitchFamily="66" charset="0"/>
              </a:rPr>
              <a:t>Definizione teorica</a:t>
            </a:r>
          </a:p>
          <a:p>
            <a:pPr lvl="1"/>
            <a:r>
              <a:rPr lang="it-IT" altLang="en-IT" sz="2000">
                <a:latin typeface="Comic Sans MS" panose="030F0902030302020204" pitchFamily="66" charset="0"/>
              </a:rPr>
              <a:t>Sottospecificazione in dimensioni</a:t>
            </a:r>
          </a:p>
          <a:p>
            <a:pPr lvl="1"/>
            <a:r>
              <a:rPr lang="it-IT" altLang="en-IT" sz="2000">
                <a:latin typeface="Comic Sans MS" panose="030F0902030302020204" pitchFamily="66" charset="0"/>
              </a:rPr>
              <a:t>Scelta degli indicatori</a:t>
            </a:r>
          </a:p>
          <a:p>
            <a:pPr lvl="1"/>
            <a:r>
              <a:rPr lang="it-IT" altLang="en-IT" sz="2000">
                <a:latin typeface="Comic Sans MS" panose="030F0902030302020204" pitchFamily="66" charset="0"/>
              </a:rPr>
              <a:t>Operativizzazione</a:t>
            </a:r>
          </a:p>
          <a:p>
            <a:pPr lvl="1"/>
            <a:r>
              <a:rPr lang="it-IT" altLang="en-IT" sz="2000">
                <a:latin typeface="Comic Sans MS" panose="030F0902030302020204" pitchFamily="66" charset="0"/>
              </a:rPr>
              <a:t>Costruzione degli indici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838" name="Rectangle 7783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7840" name="Rectangle 7783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842" name="Rectangle 7784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844" name="Rectangle 7784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846" name="Rectangle 7784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848" name="Freeform: Shape 7784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7850" name="Rectangle 7784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826" name="Rectangle 2">
            <a:extLst>
              <a:ext uri="{FF2B5EF4-FFF2-40B4-BE49-F238E27FC236}">
                <a16:creationId xmlns:a16="http://schemas.microsoft.com/office/drawing/2014/main" id="{3D24F570-8F26-D06C-5C23-4CC2CF96C2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it-IT" altLang="en-IT" sz="4000">
                <a:solidFill>
                  <a:srgbClr val="FFFFFF"/>
                </a:solidFill>
                <a:latin typeface="Comic Sans MS" panose="030F0902030302020204" pitchFamily="66" charset="0"/>
              </a:rPr>
              <a:t>1. Definizione teorica</a:t>
            </a:r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E22E0C00-18A0-4B1F-6C7D-67434955C0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it-IT" altLang="en-IT" sz="2000">
                <a:latin typeface="Comic Sans MS" panose="030F0902030302020204" pitchFamily="66" charset="0"/>
              </a:rPr>
              <a:t>Si tratta di articolare una riflessione teorica durante la quale il concetto viene articolato nelle sue principali componenti di significato e attraverso la letteratura vengono inquadrati gli ambiti di interesse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856" name="Rectangle 78855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8858" name="Rectangle 78857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860" name="Rectangle 78859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862" name="Rectangle 78861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864" name="Rectangle 78863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866" name="Freeform: Shape 78865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8868" name="Rectangle 78867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8ABF6466-EB2C-5D32-0377-D9C6A9DCE0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it-IT" altLang="en-IT" sz="3400">
                <a:solidFill>
                  <a:srgbClr val="FFFFFF"/>
                </a:solidFill>
                <a:latin typeface="Comic Sans MS" panose="030F0902030302020204" pitchFamily="66" charset="0"/>
              </a:rPr>
              <a:t>2. Specificazione del concetto</a:t>
            </a:r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DBD2B74E-BD16-A17D-841D-D33B9C5B48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it-IT" altLang="en-IT" sz="2000">
                <a:latin typeface="Comic Sans MS" panose="030F0902030302020204" pitchFamily="66" charset="0"/>
              </a:rPr>
              <a:t>Individuare le dimensioni riferite al concetto che possono renderlo maggiormente comprensibile</a:t>
            </a:r>
          </a:p>
          <a:p>
            <a:pPr lvl="1"/>
            <a:r>
              <a:rPr lang="it-IT" altLang="en-IT" sz="2000">
                <a:latin typeface="Comic Sans MS" panose="030F0902030302020204" pitchFamily="66" charset="0"/>
              </a:rPr>
              <a:t>Es. “gestione della fabbrica” può essere specificato in:</a:t>
            </a:r>
          </a:p>
          <a:p>
            <a:pPr lvl="2"/>
            <a:r>
              <a:rPr lang="it-IT" altLang="en-IT">
                <a:latin typeface="Comic Sans MS" panose="030F0902030302020204" pitchFamily="66" charset="0"/>
              </a:rPr>
              <a:t>Mancanza di dissensi;</a:t>
            </a:r>
          </a:p>
          <a:p>
            <a:pPr lvl="2"/>
            <a:r>
              <a:rPr lang="it-IT" altLang="en-IT">
                <a:latin typeface="Comic Sans MS" panose="030F0902030302020204" pitchFamily="66" charset="0"/>
              </a:rPr>
              <a:t>Buone comunicazioni gerarchiche;</a:t>
            </a:r>
          </a:p>
          <a:p>
            <a:pPr lvl="2"/>
            <a:r>
              <a:rPr lang="it-IT" altLang="en-IT">
                <a:latin typeface="Comic Sans MS" panose="030F0902030302020204" pitchFamily="66" charset="0"/>
              </a:rPr>
              <a:t>Elasticità dell’autorità;</a:t>
            </a:r>
          </a:p>
          <a:p>
            <a:pPr lvl="2"/>
            <a:r>
              <a:rPr lang="it-IT" altLang="en-IT">
                <a:latin typeface="Comic Sans MS" panose="030F0902030302020204" pitchFamily="66" charset="0"/>
              </a:rPr>
              <a:t>Politica razionale della direzione</a:t>
            </a:r>
          </a:p>
          <a:p>
            <a:pPr lvl="2"/>
            <a:r>
              <a:rPr lang="it-IT" altLang="en-IT">
                <a:latin typeface="Comic Sans MS" panose="030F0902030302020204" pitchFamily="66" charset="0"/>
              </a:rPr>
              <a:t>Importanza relativa dei quadri.. Ecc. [Lazarsfeld  1965]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952" name="Rectangle 82951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2954" name="Rectangle 82953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956" name="Rectangle 82955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958" name="Rectangle 82957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960" name="Rectangle 82959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962" name="Freeform: Shape 82961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2964" name="Rectangle 82963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03C96059-A8E2-0065-CB31-26F348DAFD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it-IT" altLang="en-IT" sz="4000">
                <a:solidFill>
                  <a:srgbClr val="FFFFFF"/>
                </a:solidFill>
                <a:latin typeface="Comic Sans MS" panose="030F0902030302020204" pitchFamily="66" charset="0"/>
              </a:rPr>
              <a:t>3. Scelta degli indicatori</a:t>
            </a:r>
          </a:p>
        </p:txBody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04C700D4-A50F-ED2B-8CED-2F6F4B408E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609600" indent="-609600"/>
            <a:r>
              <a:rPr lang="it-IT" altLang="en-IT" sz="2000">
                <a:latin typeface="Comic Sans MS" panose="030F0902030302020204" pitchFamily="66" charset="0"/>
              </a:rPr>
              <a:t>Individuazione degli indicatori afferenti ad ogni dimensione. Si comincia a porre il problema della rilevazione empirica, e quindi si preferiranno quelli passibili di rilevazione empirica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3976" name="Rectangle 83975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3978" name="Rectangle 83977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980" name="Rectangle 83979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982" name="Rectangle 83981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984" name="Rectangle 83983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986" name="Freeform: Shape 83985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3988" name="Rectangle 83987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07BA753F-F372-705E-6782-075530AFE0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it-IT" altLang="en-IT" sz="2500">
                <a:solidFill>
                  <a:srgbClr val="FFFFFF"/>
                </a:solidFill>
                <a:latin typeface="Comic Sans MS" panose="030F0902030302020204" pitchFamily="66" charset="0"/>
              </a:rPr>
              <a:t>4. L’operativizzazione degli indicatori</a:t>
            </a:r>
          </a:p>
        </p:txBody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145ECD16-0ABF-ADE0-F006-65E3251C7F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it-IT" altLang="en-IT" sz="2000">
                <a:latin typeface="Comic Sans MS" panose="030F0902030302020204" pitchFamily="66" charset="0"/>
              </a:rPr>
              <a:t>Si procede cioè alla trasformazione degli indicatori in variabili. La domanda cui si dovrebbe poter rispondere è cosa c’è di misurabile empiricamente “Quante volte succede questo……” Quanto tempo dedica…” ecc.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000" name="Rectangle 84999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5002" name="Rectangle 85001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004" name="Rectangle 85003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006" name="Rectangle 85005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008" name="Rectangle 85007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010" name="Freeform: Shape 85009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5012" name="Rectangle 85011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5EE2D2B7-1FCF-2FB4-2FA6-7CE4915B91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it-IT" altLang="en-IT" sz="4000">
                <a:solidFill>
                  <a:srgbClr val="FFFFFF"/>
                </a:solidFill>
                <a:latin typeface="Comic Sans MS" panose="030F0902030302020204" pitchFamily="66" charset="0"/>
              </a:rPr>
              <a:t>5. Costruzione degli indici</a:t>
            </a:r>
          </a:p>
        </p:txBody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7B48AC0A-778B-3E46-1207-F4981210E6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it-IT" altLang="en-IT" sz="2000">
                <a:latin typeface="Comic Sans MS" panose="030F0902030302020204" pitchFamily="66" charset="0"/>
              </a:rPr>
              <a:t>E’ una attività che interviene solo per i concetti complessi che necessitano di più variabili che poi possono essere riassunta in un’unica variabile “indice” (tecniche di analisi dei dati)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0866CCE1-A5FB-9BFC-7A19-AF5C258E61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5534" y="-59398"/>
            <a:ext cx="10515600" cy="1325563"/>
          </a:xfrm>
        </p:spPr>
        <p:txBody>
          <a:bodyPr/>
          <a:lstStyle/>
          <a:p>
            <a:r>
              <a:rPr lang="it-IT" altLang="en-IT" dirty="0"/>
              <a:t>Un processo continuo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1F1B429E-1DAF-5894-C72F-C5D9DA4F074F}"/>
              </a:ext>
            </a:extLst>
          </p:cNvPr>
          <p:cNvGraphicFramePr/>
          <p:nvPr/>
        </p:nvGraphicFramePr>
        <p:xfrm>
          <a:off x="-370142" y="1027906"/>
          <a:ext cx="11264628" cy="6000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C20C5D-F74B-46E2-F56A-841423F72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502229"/>
            <a:ext cx="12192000" cy="836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46058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8" name="Rectangle 8">
            <a:extLst>
              <a:ext uri="{FF2B5EF4-FFF2-40B4-BE49-F238E27FC236}">
                <a16:creationId xmlns:a16="http://schemas.microsoft.com/office/drawing/2014/main" id="{EEF7154D-0896-7510-2DE7-96BC373750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IT"/>
              <a:t>Un esempio…</a:t>
            </a:r>
          </a:p>
        </p:txBody>
      </p:sp>
      <p:sp>
        <p:nvSpPr>
          <p:cNvPr id="87049" name="Rectangle 9">
            <a:extLst>
              <a:ext uri="{FF2B5EF4-FFF2-40B4-BE49-F238E27FC236}">
                <a16:creationId xmlns:a16="http://schemas.microsoft.com/office/drawing/2014/main" id="{D4B30372-9381-98B2-9624-9C6C3A31D79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208213" y="1989138"/>
            <a:ext cx="2373312" cy="4114800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it-IT" altLang="en-IT" sz="2000" b="1"/>
              <a:t>Concetto</a:t>
            </a:r>
            <a:r>
              <a:rPr lang="it-IT" altLang="en-IT" sz="2000"/>
              <a:t>:</a:t>
            </a:r>
          </a:p>
          <a:p>
            <a:pPr>
              <a:lnSpc>
                <a:spcPct val="90000"/>
              </a:lnSpc>
            </a:pPr>
            <a:endParaRPr lang="it-IT" altLang="en-IT" sz="2000"/>
          </a:p>
          <a:p>
            <a:pPr>
              <a:lnSpc>
                <a:spcPct val="90000"/>
              </a:lnSpc>
            </a:pPr>
            <a:endParaRPr lang="it-IT" altLang="en-IT" sz="2000"/>
          </a:p>
          <a:p>
            <a:pPr>
              <a:lnSpc>
                <a:spcPct val="90000"/>
              </a:lnSpc>
              <a:buFontTx/>
              <a:buNone/>
            </a:pPr>
            <a:r>
              <a:rPr lang="it-IT" altLang="en-IT" sz="2000"/>
              <a:t>La partecipazione politica</a:t>
            </a:r>
          </a:p>
        </p:txBody>
      </p:sp>
      <p:sp>
        <p:nvSpPr>
          <p:cNvPr id="87050" name="Rectangle 10">
            <a:extLst>
              <a:ext uri="{FF2B5EF4-FFF2-40B4-BE49-F238E27FC236}">
                <a16:creationId xmlns:a16="http://schemas.microsoft.com/office/drawing/2014/main" id="{A7A96AFC-6FA0-B98D-6EF7-EB5C13B23946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367214" y="1989138"/>
            <a:ext cx="2376487" cy="4114800"/>
          </a:xfrm>
        </p:spPr>
        <p:txBody>
          <a:bodyPr/>
          <a:lstStyle/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it-IT" altLang="en-IT" sz="2000" b="1"/>
              <a:t>Dimensioni</a:t>
            </a:r>
            <a:r>
              <a:rPr lang="it-IT" altLang="en-IT" sz="2000"/>
              <a:t>: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it-IT" altLang="en-IT" sz="2000"/>
              <a:t>Interesse alla politica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it-IT" altLang="en-IT" sz="2000"/>
              <a:t>Coinvolgimento emotivo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it-IT" altLang="en-IT" sz="2000"/>
              <a:t>Informazione politica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it-IT" altLang="en-IT" sz="2000"/>
              <a:t>Elettorale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it-IT" altLang="en-IT" sz="2000"/>
              <a:t>Associativa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it-IT" altLang="en-IT" sz="2000"/>
              <a:t>Azioni sporadiche</a:t>
            </a:r>
          </a:p>
          <a:p>
            <a:pPr>
              <a:lnSpc>
                <a:spcPct val="90000"/>
              </a:lnSpc>
            </a:pPr>
            <a:endParaRPr lang="it-IT" altLang="en-IT" sz="2000"/>
          </a:p>
        </p:txBody>
      </p:sp>
      <p:sp>
        <p:nvSpPr>
          <p:cNvPr id="87051" name="Rectangle 11">
            <a:extLst>
              <a:ext uri="{FF2B5EF4-FFF2-40B4-BE49-F238E27FC236}">
                <a16:creationId xmlns:a16="http://schemas.microsoft.com/office/drawing/2014/main" id="{96626057-04DC-7F60-E073-748AA9A800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9963" y="1916113"/>
            <a:ext cx="309721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Tx/>
              <a:buNone/>
            </a:pPr>
            <a:r>
              <a:rPr lang="it-IT" altLang="en-IT" sz="2000" b="1"/>
              <a:t>Indicatori</a:t>
            </a:r>
          </a:p>
          <a:p>
            <a:r>
              <a:rPr lang="it-IT" altLang="en-IT" sz="1600"/>
              <a:t>Discutere di politica</a:t>
            </a:r>
          </a:p>
          <a:p>
            <a:r>
              <a:rPr lang="it-IT" altLang="en-IT" sz="1600"/>
              <a:t>Arrabbiarsi per la politica</a:t>
            </a:r>
          </a:p>
          <a:p>
            <a:r>
              <a:rPr lang="it-IT" altLang="en-IT" sz="1600"/>
              <a:t>Esposizione a informazione politica</a:t>
            </a:r>
          </a:p>
          <a:p>
            <a:r>
              <a:rPr lang="it-IT" altLang="en-IT" sz="1600"/>
              <a:t>Grado conoscenza fatti politici</a:t>
            </a:r>
          </a:p>
          <a:p>
            <a:r>
              <a:rPr lang="it-IT" altLang="en-IT" sz="1600"/>
              <a:t>Voto</a:t>
            </a:r>
          </a:p>
          <a:p>
            <a:r>
              <a:rPr lang="it-IT" altLang="en-IT" sz="1600"/>
              <a:t>Iscrizione a partito</a:t>
            </a:r>
          </a:p>
          <a:p>
            <a:r>
              <a:rPr lang="it-IT" altLang="en-IT" sz="1600"/>
              <a:t>Dedicare tempo a partito</a:t>
            </a:r>
          </a:p>
          <a:p>
            <a:r>
              <a:rPr lang="it-IT" altLang="en-IT" sz="1600"/>
              <a:t>Versamenti denaro a partito</a:t>
            </a:r>
          </a:p>
          <a:p>
            <a:r>
              <a:rPr lang="it-IT" altLang="en-IT" sz="1600"/>
              <a:t>Partecipazione ad associazioni</a:t>
            </a:r>
          </a:p>
          <a:p>
            <a:r>
              <a:rPr lang="it-IT" altLang="en-IT" sz="1600"/>
              <a:t>Firme referendum petizioni, ecc.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D44D805F-F851-B852-B900-BFD306F838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IT"/>
              <a:t>Un altro…</a:t>
            </a:r>
          </a:p>
        </p:txBody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9D23798A-F508-1852-5C76-8C75C71AD2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it-IT" altLang="en-IT"/>
              <a:t>Concetto di salute</a:t>
            </a:r>
          </a:p>
          <a:p>
            <a:pPr>
              <a:lnSpc>
                <a:spcPct val="90000"/>
              </a:lnSpc>
            </a:pPr>
            <a:r>
              <a:rPr lang="it-IT" altLang="en-IT"/>
              <a:t>Durata, qualità, relazioni, opportunità</a:t>
            </a:r>
          </a:p>
          <a:p>
            <a:pPr lvl="1">
              <a:lnSpc>
                <a:spcPct val="90000"/>
              </a:lnSpc>
            </a:pPr>
            <a:r>
              <a:rPr lang="it-IT" altLang="en-IT"/>
              <a:t>Lunghezza della vita:</a:t>
            </a:r>
          </a:p>
          <a:p>
            <a:pPr lvl="2">
              <a:lnSpc>
                <a:spcPct val="90000"/>
              </a:lnSpc>
            </a:pPr>
            <a:r>
              <a:rPr lang="it-IT" altLang="en-IT"/>
              <a:t>Speranza di vita ad un anno</a:t>
            </a:r>
          </a:p>
          <a:p>
            <a:pPr lvl="2">
              <a:lnSpc>
                <a:spcPct val="90000"/>
              </a:lnSpc>
            </a:pPr>
            <a:r>
              <a:rPr lang="it-IT" altLang="en-IT"/>
              <a:t>Mortalità infantile</a:t>
            </a:r>
          </a:p>
          <a:p>
            <a:pPr lvl="1">
              <a:lnSpc>
                <a:spcPct val="90000"/>
              </a:lnSpc>
            </a:pPr>
            <a:r>
              <a:rPr lang="it-IT" altLang="en-IT"/>
              <a:t>Condizioni di salute in vita</a:t>
            </a:r>
          </a:p>
          <a:p>
            <a:pPr lvl="2">
              <a:lnSpc>
                <a:spcPct val="90000"/>
              </a:lnSpc>
            </a:pPr>
            <a:r>
              <a:rPr lang="it-IT" altLang="en-IT"/>
              <a:t>Quota di enti accessibili per area di residenza</a:t>
            </a:r>
          </a:p>
          <a:p>
            <a:pPr lvl="2">
              <a:lnSpc>
                <a:spcPct val="90000"/>
              </a:lnSpc>
            </a:pPr>
            <a:r>
              <a:rPr lang="it-IT" altLang="en-IT"/>
              <a:t>Patologie osservate per fascia di età…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58352DA4-DA03-3383-797D-EDBAAD3F4C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IT"/>
              <a:t>Esercitazione</a:t>
            </a:r>
          </a:p>
        </p:txBody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EDD0C5B2-CFE5-89D2-86F8-1D327F0C42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en-IT"/>
              <a:t>Proviamo ad individuare un ambito di ricerca e a costruire il processo di individuazione delle variabili:</a:t>
            </a:r>
          </a:p>
          <a:p>
            <a:pPr lvl="1"/>
            <a:r>
              <a:rPr lang="it-IT" altLang="en-IT"/>
              <a:t>Teoria</a:t>
            </a:r>
          </a:p>
          <a:p>
            <a:pPr lvl="1"/>
            <a:r>
              <a:rPr lang="it-IT" altLang="en-IT"/>
              <a:t>Concetti </a:t>
            </a:r>
          </a:p>
          <a:p>
            <a:pPr lvl="1"/>
            <a:r>
              <a:rPr lang="it-IT" altLang="en-IT"/>
              <a:t>Dimensioni</a:t>
            </a:r>
          </a:p>
          <a:p>
            <a:pPr lvl="1"/>
            <a:r>
              <a:rPr lang="it-IT" altLang="en-IT"/>
              <a:t>Indicatori</a:t>
            </a:r>
          </a:p>
          <a:p>
            <a:pPr lvl="1"/>
            <a:r>
              <a:rPr lang="it-IT" altLang="en-IT"/>
              <a:t>Operazionalizzazione</a:t>
            </a:r>
          </a:p>
          <a:p>
            <a:pPr lvl="1"/>
            <a:r>
              <a:rPr lang="it-IT" altLang="en-IT"/>
              <a:t>Indici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701A5-DBD3-EE51-090E-F91BB7C1D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intervista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39845D-5A7C-6352-4FD5-63D2FEB2E9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D71369-8213-C4EA-B2F8-2A63D82E9F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EF7C2F-F4FA-9C1B-C1EA-25724CB2C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7852" y="1837267"/>
            <a:ext cx="5943600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21103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13E31F06-312B-8E77-2769-8C8A8A111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3" y="333376"/>
            <a:ext cx="8229600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46800" rIns="9000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en-IT" sz="3600" b="1">
                <a:solidFill>
                  <a:srgbClr val="6C18B0"/>
                </a:solidFill>
                <a:latin typeface="Lucida Grande" panose="020B0600040502020204" pitchFamily="34" charset="0"/>
                <a:cs typeface="Tahoma" panose="020B0604030504040204" pitchFamily="34" charset="0"/>
              </a:rPr>
              <a:t>Rilevazione tramite interrogazione</a:t>
            </a:r>
          </a:p>
        </p:txBody>
      </p:sp>
      <p:sp>
        <p:nvSpPr>
          <p:cNvPr id="6146" name="Text Box 2">
            <a:extLst>
              <a:ext uri="{FF2B5EF4-FFF2-40B4-BE49-F238E27FC236}">
                <a16:creationId xmlns:a16="http://schemas.microsoft.com/office/drawing/2014/main" id="{550F87E1-AE30-BBD3-D01E-5F5DFFD0E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6021388"/>
            <a:ext cx="756126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ts val="1125"/>
              </a:spcBef>
            </a:pPr>
            <a:r>
              <a:rPr lang="it-IT" altLang="en-IT" sz="1800">
                <a:latin typeface="Lucida Grande" panose="020B0600040502020204" pitchFamily="34" charset="0"/>
                <a:cs typeface="Arial" panose="020B0604020202020204" pitchFamily="34" charset="0"/>
              </a:rPr>
              <a:t>[Cfr Corbetta (1999) pp. 169-174]</a:t>
            </a:r>
          </a:p>
        </p:txBody>
      </p:sp>
      <p:graphicFrame>
        <p:nvGraphicFramePr>
          <p:cNvPr id="6147" name="Group 3">
            <a:extLst>
              <a:ext uri="{FF2B5EF4-FFF2-40B4-BE49-F238E27FC236}">
                <a16:creationId xmlns:a16="http://schemas.microsoft.com/office/drawing/2014/main" id="{297A5839-2C52-508A-A9F4-D2F098CE30E1}"/>
              </a:ext>
            </a:extLst>
          </p:cNvPr>
          <p:cNvGraphicFramePr>
            <a:graphicFrameLocks noGrp="1"/>
          </p:cNvGraphicFramePr>
          <p:nvPr/>
        </p:nvGraphicFramePr>
        <p:xfrm>
          <a:off x="1981201" y="2578100"/>
          <a:ext cx="8283575" cy="2736852"/>
        </p:xfrm>
        <a:graphic>
          <a:graphicData uri="http://schemas.openxmlformats.org/drawingml/2006/table">
            <a:tbl>
              <a:tblPr/>
              <a:tblGrid>
                <a:gridCol w="1512888">
                  <a:extLst>
                    <a:ext uri="{9D8B030D-6E8A-4147-A177-3AD203B41FA5}">
                      <a16:colId xmlns:a16="http://schemas.microsoft.com/office/drawing/2014/main" val="2552970898"/>
                    </a:ext>
                  </a:extLst>
                </a:gridCol>
                <a:gridCol w="2305050">
                  <a:extLst>
                    <a:ext uri="{9D8B030D-6E8A-4147-A177-3AD203B41FA5}">
                      <a16:colId xmlns:a16="http://schemas.microsoft.com/office/drawing/2014/main" val="4116485772"/>
                    </a:ext>
                  </a:extLst>
                </a:gridCol>
                <a:gridCol w="2809875">
                  <a:extLst>
                    <a:ext uri="{9D8B030D-6E8A-4147-A177-3AD203B41FA5}">
                      <a16:colId xmlns:a16="http://schemas.microsoft.com/office/drawing/2014/main" val="345444070"/>
                    </a:ext>
                  </a:extLst>
                </a:gridCol>
                <a:gridCol w="1655762">
                  <a:extLst>
                    <a:ext uri="{9D8B030D-6E8A-4147-A177-3AD203B41FA5}">
                      <a16:colId xmlns:a16="http://schemas.microsoft.com/office/drawing/2014/main" val="1901007074"/>
                    </a:ext>
                  </a:extLst>
                </a:gridCol>
              </a:tblGrid>
              <a:tr h="684213">
                <a:tc rowSpan="2" gridSpan="2"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9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en-IT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90000" marR="90000" marT="77159" marB="46800" anchor="ctr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en-IT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Grande" panose="020B0600040502020204" pitchFamily="34" charset="0"/>
                          <a:ea typeface="ＭＳ Ｐゴシック" panose="020B0600070205080204" pitchFamily="34" charset="-128"/>
                          <a:cs typeface="Tahoma" panose="020B0604030504040204" pitchFamily="34" charset="0"/>
                        </a:rPr>
                        <a:t>RISPOSTE</a:t>
                      </a:r>
                    </a:p>
                  </a:txBody>
                  <a:tcPr marL="90000" marR="90000" marT="77159" marB="46800" anchor="ctr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3353284"/>
                  </a:ext>
                </a:extLst>
              </a:tr>
              <a:tr h="684213">
                <a:tc gridSpan="2" v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en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C18B0"/>
                          </a:solidFill>
                          <a:effectLst/>
                          <a:latin typeface="Lucida Grande" panose="020B0600040502020204" pitchFamily="34" charset="0"/>
                          <a:ea typeface="ＭＳ Ｐゴシック" panose="020B0600070205080204" pitchFamily="34" charset="-128"/>
                          <a:cs typeface="Tahoma" panose="020B0604030504040204" pitchFamily="34" charset="0"/>
                        </a:rPr>
                        <a:t>standardizzate</a:t>
                      </a:r>
                    </a:p>
                  </a:txBody>
                  <a:tcPr marL="90000" marR="90000" marT="77159" marB="46800" anchor="ctr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en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C18B0"/>
                          </a:solidFill>
                          <a:effectLst/>
                          <a:latin typeface="Lucida Grande" panose="020B0600040502020204" pitchFamily="34" charset="0"/>
                          <a:ea typeface="ＭＳ Ｐゴシック" panose="020B0600070205080204" pitchFamily="34" charset="-128"/>
                          <a:cs typeface="Tahoma" panose="020B0604030504040204" pitchFamily="34" charset="0"/>
                        </a:rPr>
                        <a:t>libere</a:t>
                      </a:r>
                    </a:p>
                  </a:txBody>
                  <a:tcPr marL="90000" marR="90000" marT="77159" marB="46800" anchor="ctr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9016236"/>
                  </a:ext>
                </a:extLst>
              </a:tr>
              <a:tr h="684213">
                <a:tc rowSpan="2"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en-IT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Grande" panose="020B0600040502020204" pitchFamily="34" charset="0"/>
                          <a:ea typeface="ＭＳ Ｐゴシック" panose="020B0600070205080204" pitchFamily="34" charset="-128"/>
                          <a:cs typeface="Tahoma" panose="020B0604030504040204" pitchFamily="34" charset="0"/>
                        </a:rPr>
                        <a:t>DOMANDE</a:t>
                      </a:r>
                    </a:p>
                  </a:txBody>
                  <a:tcPr marL="90000" marR="90000" marT="77159" marB="46800" anchor="ctr" anchorCtr="1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en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C18B0"/>
                          </a:solidFill>
                          <a:effectLst/>
                          <a:latin typeface="Lucida Grande" panose="020B0600040502020204" pitchFamily="34" charset="0"/>
                          <a:ea typeface="ＭＳ Ｐゴシック" panose="020B0600070205080204" pitchFamily="34" charset="-128"/>
                          <a:cs typeface="Tahoma" panose="020B0604030504040204" pitchFamily="34" charset="0"/>
                        </a:rPr>
                        <a:t>standardizzate</a:t>
                      </a:r>
                    </a:p>
                  </a:txBody>
                  <a:tcPr marL="90000" marR="90000" marT="77159" marB="46800" anchor="ctr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4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en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Grande" panose="020B0600040502020204" pitchFamily="34" charset="0"/>
                          <a:ea typeface="ＭＳ Ｐゴシック" panose="020B0600070205080204" pitchFamily="34" charset="-128"/>
                          <a:cs typeface="Tahoma" panose="020B0604030504040204" pitchFamily="34" charset="0"/>
                        </a:rPr>
                        <a:t>questionario (inchiesta campionaria -</a:t>
                      </a:r>
                      <a:r>
                        <a:rPr kumimoji="0" lang="it-IT" altLang="en-IT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Grande" panose="020B0600040502020204" pitchFamily="34" charset="0"/>
                          <a:ea typeface="ＭＳ Ｐゴシック" panose="020B0600070205080204" pitchFamily="34" charset="-128"/>
                          <a:cs typeface="Tahoma" panose="020B0604030504040204" pitchFamily="34" charset="0"/>
                        </a:rPr>
                        <a:t>survey</a:t>
                      </a:r>
                      <a:r>
                        <a:rPr kumimoji="0" lang="it-IT" altLang="en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Grande" panose="020B0600040502020204" pitchFamily="34" charset="0"/>
                          <a:ea typeface="ＭＳ Ｐゴシック" panose="020B0600070205080204" pitchFamily="34" charset="-128"/>
                          <a:cs typeface="Tahoma" panose="020B0604030504040204" pitchFamily="34" charset="0"/>
                        </a:rPr>
                        <a:t>)</a:t>
                      </a:r>
                    </a:p>
                  </a:txBody>
                  <a:tcPr marL="90000" marR="90000" marT="74196" marB="46800" anchor="ctr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4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en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Grande" panose="020B0600040502020204" pitchFamily="34" charset="0"/>
                          <a:ea typeface="ＭＳ Ｐゴシック" panose="020B0600070205080204" pitchFamily="34" charset="-128"/>
                          <a:cs typeface="Tahoma" panose="020B0604030504040204" pitchFamily="34" charset="0"/>
                        </a:rPr>
                        <a:t>intervista strutturata</a:t>
                      </a:r>
                    </a:p>
                  </a:txBody>
                  <a:tcPr marL="90000" marR="90000" marT="74196" marB="46800" anchor="ctr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9737456"/>
                  </a:ext>
                </a:extLst>
              </a:tr>
              <a:tr h="684213">
                <a:tc v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en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C18B0"/>
                          </a:solidFill>
                          <a:effectLst/>
                          <a:latin typeface="Lucida Grande" panose="020B0600040502020204" pitchFamily="34" charset="0"/>
                          <a:ea typeface="ＭＳ Ｐゴシック" panose="020B0600070205080204" pitchFamily="34" charset="-128"/>
                          <a:cs typeface="Tahoma" panose="020B0604030504040204" pitchFamily="34" charset="0"/>
                        </a:rPr>
                        <a:t>libere</a:t>
                      </a:r>
                    </a:p>
                  </a:txBody>
                  <a:tcPr marL="90000" marR="90000" marT="77159" marB="46800" anchor="ctr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9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en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90000" marR="90000" marT="74196" marB="46800" anchor="ctr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Lucida Grande" panose="020B0600040502020204" pitchFamily="34" charset="0"/>
                          <a:ea typeface="MS Gothic" panose="020B0609070205080204" pitchFamily="49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4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en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Grande" panose="020B0600040502020204" pitchFamily="34" charset="0"/>
                          <a:ea typeface="ＭＳ Ｐゴシック" panose="020B0600070205080204" pitchFamily="34" charset="-128"/>
                          <a:cs typeface="Tahoma" panose="020B0604030504040204" pitchFamily="34" charset="0"/>
                        </a:rPr>
                        <a:t>intervista libera</a:t>
                      </a:r>
                    </a:p>
                  </a:txBody>
                  <a:tcPr marL="90000" marR="90000" marT="74196" marB="46800" anchor="ctr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461701"/>
                  </a:ext>
                </a:extLst>
              </a:tr>
            </a:tbl>
          </a:graphicData>
        </a:graphic>
      </p:graphicFrame>
      <p:sp>
        <p:nvSpPr>
          <p:cNvPr id="6189" name="Text Box 45">
            <a:extLst>
              <a:ext uri="{FF2B5EF4-FFF2-40B4-BE49-F238E27FC236}">
                <a16:creationId xmlns:a16="http://schemas.microsoft.com/office/drawing/2014/main" id="{B1BA81CD-D791-6315-C43F-C6C657A04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905001"/>
            <a:ext cx="82804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it-IT" altLang="en-IT">
                <a:latin typeface="Lucida Grande" panose="020B0600040502020204" pitchFamily="34" charset="0"/>
                <a:cs typeface="Arial" panose="020B0604020202020204" pitchFamily="34" charset="0"/>
              </a:rPr>
              <a:t>Strumenti della rilevazione tramite interrogazione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7174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6083447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69" name="Rectangle 1">
            <a:extLst>
              <a:ext uri="{FF2B5EF4-FFF2-40B4-BE49-F238E27FC236}">
                <a16:creationId xmlns:a16="http://schemas.microsoft.com/office/drawing/2014/main" id="{D3851ECA-58E6-7476-7642-50733F452F5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155558" y="637762"/>
            <a:ext cx="4284397" cy="55767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IT" sz="6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L'intervista in profondità</a:t>
            </a:r>
          </a:p>
        </p:txBody>
      </p:sp>
      <p:sp>
        <p:nvSpPr>
          <p:cNvPr id="7177" name="Rectangle 7176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D92F2900-2DFC-C790-63DC-1792E645637B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6739464" y="637762"/>
            <a:ext cx="4305881" cy="58609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IT" sz="3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Una forma specializzata di interazione – prevalentemente ma non esclusivamente verbale – centrata su una specifica area di contenuto (che può essere più o meno ampia a seconda degli obiettivi di ricerca).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1" name="Freeform: Shape 8200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3" name="Rectangle 1">
            <a:extLst>
              <a:ext uri="{FF2B5EF4-FFF2-40B4-BE49-F238E27FC236}">
                <a16:creationId xmlns:a16="http://schemas.microsoft.com/office/drawing/2014/main" id="{7687FD56-4993-EBFD-0B77-4CC7C0B81C4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6834" y="1153572"/>
            <a:ext cx="3200400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IT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Fasi e attività da svolgere</a:t>
            </a:r>
          </a:p>
        </p:txBody>
      </p:sp>
      <p:sp>
        <p:nvSpPr>
          <p:cNvPr id="8203" name="Arc 8202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5A1B38E5-5116-3527-48F9-9C125022E9A4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68275">
              <a:spcBef>
                <a:spcPts val="1138"/>
              </a:spcBef>
              <a:spcAft>
                <a:spcPts val="575"/>
              </a:spcAft>
              <a:buSzPct val="45000"/>
              <a:tabLst>
                <a:tab pos="168275" algn="l"/>
                <a:tab pos="273050" algn="l"/>
                <a:tab pos="722313" algn="l"/>
                <a:tab pos="1171575" algn="l"/>
                <a:tab pos="1620838" algn="l"/>
                <a:tab pos="2070100" algn="l"/>
                <a:tab pos="2519363" algn="l"/>
                <a:tab pos="2968625" algn="l"/>
                <a:tab pos="3417888" algn="l"/>
                <a:tab pos="3867150" algn="l"/>
                <a:tab pos="4316413" algn="l"/>
                <a:tab pos="4765675" algn="l"/>
                <a:tab pos="5214938" algn="l"/>
                <a:tab pos="5664200" algn="l"/>
                <a:tab pos="6113463" algn="l"/>
                <a:tab pos="6562725" algn="l"/>
                <a:tab pos="7011988" algn="l"/>
                <a:tab pos="7461250" algn="l"/>
                <a:tab pos="7910513" algn="l"/>
                <a:tab pos="8359775" algn="l"/>
                <a:tab pos="8809038" algn="l"/>
              </a:tabLst>
            </a:pPr>
            <a:r>
              <a:rPr lang="en-US" altLang="en-IT" sz="2400"/>
              <a:t>Costruzione della </a:t>
            </a:r>
            <a:r>
              <a:rPr lang="en-US" altLang="en-IT" sz="2400" b="1"/>
              <a:t>traccia</a:t>
            </a:r>
            <a:r>
              <a:rPr lang="en-US" altLang="en-IT" sz="2400"/>
              <a:t>: decidere i temi da affrontare e le domande da porre (la traccia varia a seconda del tipo di intervista).</a:t>
            </a:r>
          </a:p>
          <a:p>
            <a:pPr marL="168275">
              <a:spcBef>
                <a:spcPts val="1138"/>
              </a:spcBef>
              <a:spcAft>
                <a:spcPts val="575"/>
              </a:spcAft>
              <a:buSzPct val="45000"/>
              <a:tabLst>
                <a:tab pos="168275" algn="l"/>
                <a:tab pos="273050" algn="l"/>
                <a:tab pos="722313" algn="l"/>
                <a:tab pos="1171575" algn="l"/>
                <a:tab pos="1620838" algn="l"/>
                <a:tab pos="2070100" algn="l"/>
                <a:tab pos="2519363" algn="l"/>
                <a:tab pos="2968625" algn="l"/>
                <a:tab pos="3417888" algn="l"/>
                <a:tab pos="3867150" algn="l"/>
                <a:tab pos="4316413" algn="l"/>
                <a:tab pos="4765675" algn="l"/>
                <a:tab pos="5214938" algn="l"/>
                <a:tab pos="5664200" algn="l"/>
                <a:tab pos="6113463" algn="l"/>
                <a:tab pos="6562725" algn="l"/>
                <a:tab pos="7011988" algn="l"/>
                <a:tab pos="7461250" algn="l"/>
                <a:tab pos="7910513" algn="l"/>
                <a:tab pos="8359775" algn="l"/>
                <a:tab pos="8809038" algn="l"/>
              </a:tabLst>
            </a:pPr>
            <a:r>
              <a:rPr lang="en-US" altLang="en-IT" sz="2400"/>
              <a:t>Primo </a:t>
            </a:r>
            <a:r>
              <a:rPr lang="en-US" altLang="en-IT" sz="2400" b="1"/>
              <a:t>contatto</a:t>
            </a:r>
            <a:r>
              <a:rPr lang="en-US" altLang="en-IT" sz="2400"/>
              <a:t>: cercare le persone da intervistare, proporre e fissare l'intervista.</a:t>
            </a:r>
          </a:p>
          <a:p>
            <a:pPr marL="168275">
              <a:spcBef>
                <a:spcPts val="1138"/>
              </a:spcBef>
              <a:spcAft>
                <a:spcPts val="575"/>
              </a:spcAft>
              <a:buSzPct val="45000"/>
              <a:tabLst>
                <a:tab pos="168275" algn="l"/>
                <a:tab pos="273050" algn="l"/>
                <a:tab pos="722313" algn="l"/>
                <a:tab pos="1171575" algn="l"/>
                <a:tab pos="1620838" algn="l"/>
                <a:tab pos="2070100" algn="l"/>
                <a:tab pos="2519363" algn="l"/>
                <a:tab pos="2968625" algn="l"/>
                <a:tab pos="3417888" algn="l"/>
                <a:tab pos="3867150" algn="l"/>
                <a:tab pos="4316413" algn="l"/>
                <a:tab pos="4765675" algn="l"/>
                <a:tab pos="5214938" algn="l"/>
                <a:tab pos="5664200" algn="l"/>
                <a:tab pos="6113463" algn="l"/>
                <a:tab pos="6562725" algn="l"/>
                <a:tab pos="7011988" algn="l"/>
                <a:tab pos="7461250" algn="l"/>
                <a:tab pos="7910513" algn="l"/>
                <a:tab pos="8359775" algn="l"/>
                <a:tab pos="8809038" algn="l"/>
              </a:tabLst>
            </a:pPr>
            <a:r>
              <a:rPr lang="en-US" altLang="en-IT" sz="2400" b="1"/>
              <a:t>Conduzione</a:t>
            </a:r>
            <a:r>
              <a:rPr lang="en-US" altLang="en-IT" sz="2400"/>
              <a:t>: svolgere e registrare l'intervista.</a:t>
            </a:r>
          </a:p>
          <a:p>
            <a:pPr marL="168275">
              <a:spcBef>
                <a:spcPts val="1138"/>
              </a:spcBef>
              <a:spcAft>
                <a:spcPts val="575"/>
              </a:spcAft>
              <a:buSzPct val="45000"/>
              <a:tabLst>
                <a:tab pos="168275" algn="l"/>
                <a:tab pos="273050" algn="l"/>
                <a:tab pos="722313" algn="l"/>
                <a:tab pos="1171575" algn="l"/>
                <a:tab pos="1620838" algn="l"/>
                <a:tab pos="2070100" algn="l"/>
                <a:tab pos="2519363" algn="l"/>
                <a:tab pos="2968625" algn="l"/>
                <a:tab pos="3417888" algn="l"/>
                <a:tab pos="3867150" algn="l"/>
                <a:tab pos="4316413" algn="l"/>
                <a:tab pos="4765675" algn="l"/>
                <a:tab pos="5214938" algn="l"/>
                <a:tab pos="5664200" algn="l"/>
                <a:tab pos="6113463" algn="l"/>
                <a:tab pos="6562725" algn="l"/>
                <a:tab pos="7011988" algn="l"/>
                <a:tab pos="7461250" algn="l"/>
                <a:tab pos="7910513" algn="l"/>
                <a:tab pos="8359775" algn="l"/>
                <a:tab pos="8809038" algn="l"/>
              </a:tabLst>
            </a:pPr>
            <a:r>
              <a:rPr lang="en-US" altLang="en-IT" sz="2400" b="1"/>
              <a:t>Contestualizzazione</a:t>
            </a:r>
            <a:r>
              <a:rPr lang="en-US" altLang="en-IT" sz="2400"/>
              <a:t>: descrivere il contesto situato.</a:t>
            </a:r>
          </a:p>
          <a:p>
            <a:pPr marL="168275">
              <a:spcBef>
                <a:spcPts val="1138"/>
              </a:spcBef>
              <a:spcAft>
                <a:spcPts val="575"/>
              </a:spcAft>
              <a:buSzPct val="45000"/>
              <a:tabLst>
                <a:tab pos="168275" algn="l"/>
                <a:tab pos="273050" algn="l"/>
                <a:tab pos="722313" algn="l"/>
                <a:tab pos="1171575" algn="l"/>
                <a:tab pos="1620838" algn="l"/>
                <a:tab pos="2070100" algn="l"/>
                <a:tab pos="2519363" algn="l"/>
                <a:tab pos="2968625" algn="l"/>
                <a:tab pos="3417888" algn="l"/>
                <a:tab pos="3867150" algn="l"/>
                <a:tab pos="4316413" algn="l"/>
                <a:tab pos="4765675" algn="l"/>
                <a:tab pos="5214938" algn="l"/>
                <a:tab pos="5664200" algn="l"/>
                <a:tab pos="6113463" algn="l"/>
                <a:tab pos="6562725" algn="l"/>
                <a:tab pos="7011988" algn="l"/>
                <a:tab pos="7461250" algn="l"/>
                <a:tab pos="7910513" algn="l"/>
                <a:tab pos="8359775" algn="l"/>
                <a:tab pos="8809038" algn="l"/>
              </a:tabLst>
            </a:pPr>
            <a:r>
              <a:rPr lang="en-US" altLang="en-IT" sz="2400" b="1"/>
              <a:t>Trascrizione</a:t>
            </a:r>
            <a:r>
              <a:rPr lang="en-US" altLang="en-IT" sz="2400"/>
              <a:t>: “sbobinare” le registrazioni audio.</a:t>
            </a:r>
          </a:p>
          <a:p>
            <a:pPr marL="168275">
              <a:spcBef>
                <a:spcPts val="1138"/>
              </a:spcBef>
              <a:spcAft>
                <a:spcPts val="575"/>
              </a:spcAft>
              <a:buSzPct val="45000"/>
              <a:tabLst>
                <a:tab pos="168275" algn="l"/>
                <a:tab pos="273050" algn="l"/>
                <a:tab pos="722313" algn="l"/>
                <a:tab pos="1171575" algn="l"/>
                <a:tab pos="1620838" algn="l"/>
                <a:tab pos="2070100" algn="l"/>
                <a:tab pos="2519363" algn="l"/>
                <a:tab pos="2968625" algn="l"/>
                <a:tab pos="3417888" algn="l"/>
                <a:tab pos="3867150" algn="l"/>
                <a:tab pos="4316413" algn="l"/>
                <a:tab pos="4765675" algn="l"/>
                <a:tab pos="5214938" algn="l"/>
                <a:tab pos="5664200" algn="l"/>
                <a:tab pos="6113463" algn="l"/>
                <a:tab pos="6562725" algn="l"/>
                <a:tab pos="7011988" algn="l"/>
                <a:tab pos="7461250" algn="l"/>
                <a:tab pos="7910513" algn="l"/>
                <a:tab pos="8359775" algn="l"/>
                <a:tab pos="8809038" algn="l"/>
              </a:tabLst>
            </a:pPr>
            <a:r>
              <a:rPr lang="en-US" altLang="en-IT" sz="2400" b="1"/>
              <a:t>Riflessione</a:t>
            </a:r>
            <a:r>
              <a:rPr lang="en-US" altLang="en-IT" sz="2400"/>
              <a:t>: riflettere sull'andamento dell'intervista.</a:t>
            </a:r>
          </a:p>
          <a:p>
            <a:pPr marL="168275">
              <a:spcBef>
                <a:spcPts val="1138"/>
              </a:spcBef>
              <a:spcAft>
                <a:spcPts val="575"/>
              </a:spcAft>
              <a:buSzPct val="45000"/>
              <a:tabLst>
                <a:tab pos="168275" algn="l"/>
                <a:tab pos="273050" algn="l"/>
                <a:tab pos="722313" algn="l"/>
                <a:tab pos="1171575" algn="l"/>
                <a:tab pos="1620838" algn="l"/>
                <a:tab pos="2070100" algn="l"/>
                <a:tab pos="2519363" algn="l"/>
                <a:tab pos="2968625" algn="l"/>
                <a:tab pos="3417888" algn="l"/>
                <a:tab pos="3867150" algn="l"/>
                <a:tab pos="4316413" algn="l"/>
                <a:tab pos="4765675" algn="l"/>
                <a:tab pos="5214938" algn="l"/>
                <a:tab pos="5664200" algn="l"/>
                <a:tab pos="6113463" algn="l"/>
                <a:tab pos="6562725" algn="l"/>
                <a:tab pos="7011988" algn="l"/>
                <a:tab pos="7461250" algn="l"/>
                <a:tab pos="7910513" algn="l"/>
                <a:tab pos="8359775" algn="l"/>
                <a:tab pos="8809038" algn="l"/>
              </a:tabLst>
            </a:pPr>
            <a:r>
              <a:rPr lang="en-US" altLang="en-IT" sz="2400" b="1"/>
              <a:t>Analisi</a:t>
            </a:r>
            <a:r>
              <a:rPr lang="en-US" altLang="en-IT" sz="2400"/>
              <a:t>: codificare e mettere in relazione tra loro le interviste.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5" name="Freeform: Shape 9224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17" name="Rectangle 1">
            <a:extLst>
              <a:ext uri="{FF2B5EF4-FFF2-40B4-BE49-F238E27FC236}">
                <a16:creationId xmlns:a16="http://schemas.microsoft.com/office/drawing/2014/main" id="{EAB77EE5-7A29-638D-48F3-62F2C410F88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6834" y="1153572"/>
            <a:ext cx="3200400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IT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Tipi di intervista</a:t>
            </a:r>
          </a:p>
        </p:txBody>
      </p:sp>
      <p:sp>
        <p:nvSpPr>
          <p:cNvPr id="9227" name="Arc 9226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18" name="Text Box 2">
            <a:extLst>
              <a:ext uri="{FF2B5EF4-FFF2-40B4-BE49-F238E27FC236}">
                <a16:creationId xmlns:a16="http://schemas.microsoft.com/office/drawing/2014/main" id="{5A7BC0BA-1DF5-911F-9E50-F02ED03A2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7308" y="591344"/>
            <a:ext cx="6906491" cy="55856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indent="-228600">
              <a:lnSpc>
                <a:spcPct val="90000"/>
              </a:lnSpc>
              <a:spcBef>
                <a:spcPts val="1425"/>
              </a:spcBef>
              <a:spcAft>
                <a:spcPts val="850"/>
              </a:spcAft>
              <a:buFont typeface="Arial" panose="020B0604020202020204" pitchFamily="34" charset="0"/>
              <a:buChar char="•"/>
            </a:pPr>
            <a:r>
              <a:rPr lang="en-US" altLang="en-IT">
                <a:solidFill>
                  <a:schemeClr val="tx1"/>
                </a:solidFill>
                <a:latin typeface="+mn-lt"/>
                <a:ea typeface="+mn-ea"/>
              </a:rPr>
              <a:t>Classificazione basata su caratteristiche relative a analisi e obiettivi di ricerca:</a:t>
            </a:r>
          </a:p>
          <a:p>
            <a:pPr indent="-228600">
              <a:lnSpc>
                <a:spcPct val="90000"/>
              </a:lnSpc>
              <a:spcBef>
                <a:spcPts val="1425"/>
              </a:spcBef>
              <a:spcAft>
                <a:spcPts val="850"/>
              </a:spcAft>
              <a:buFont typeface="Arial" panose="020B0604020202020204" pitchFamily="34" charset="0"/>
              <a:buChar char="•"/>
            </a:pPr>
            <a:r>
              <a:rPr lang="en-US" altLang="en-IT" b="1" u="sng">
                <a:solidFill>
                  <a:schemeClr val="tx1"/>
                </a:solidFill>
                <a:latin typeface="+mn-lt"/>
                <a:ea typeface="+mn-ea"/>
              </a:rPr>
              <a:t>Intervista informativa</a:t>
            </a:r>
            <a:r>
              <a:rPr lang="en-US" altLang="en-IT">
                <a:solidFill>
                  <a:schemeClr val="tx1"/>
                </a:solidFill>
                <a:latin typeface="+mn-lt"/>
                <a:ea typeface="+mn-ea"/>
              </a:rPr>
              <a:t>: focus sul contenuto, più spesso semi-strutturata, es. intervista a testimoni privilegiati.</a:t>
            </a:r>
          </a:p>
          <a:p>
            <a:pPr indent="-228600">
              <a:lnSpc>
                <a:spcPct val="90000"/>
              </a:lnSpc>
              <a:spcBef>
                <a:spcPts val="1425"/>
              </a:spcBef>
              <a:spcAft>
                <a:spcPts val="850"/>
              </a:spcAft>
              <a:buFont typeface="Arial" panose="020B0604020202020204" pitchFamily="34" charset="0"/>
              <a:buChar char="•"/>
            </a:pPr>
            <a:r>
              <a:rPr lang="en-US" altLang="en-IT" b="1" u="sng">
                <a:solidFill>
                  <a:schemeClr val="tx1"/>
                </a:solidFill>
                <a:latin typeface="+mn-lt"/>
                <a:ea typeface="+mn-ea"/>
              </a:rPr>
              <a:t>Intervista discorsiva</a:t>
            </a:r>
            <a:r>
              <a:rPr lang="en-US" altLang="en-IT">
                <a:solidFill>
                  <a:schemeClr val="tx1"/>
                </a:solidFill>
                <a:latin typeface="+mn-lt"/>
                <a:ea typeface="+mn-ea"/>
              </a:rPr>
              <a:t>: focus sull'interazione e la (costruzione comune della) narrazione (storie, retoriche, trame culturali dominanti...), più spesso non strutturata (detta anche “</a:t>
            </a:r>
            <a:r>
              <a:rPr lang="en-US" altLang="en-IT" b="1">
                <a:solidFill>
                  <a:schemeClr val="tx1"/>
                </a:solidFill>
                <a:latin typeface="+mn-lt"/>
                <a:ea typeface="+mn-ea"/>
              </a:rPr>
              <a:t>in profondità</a:t>
            </a:r>
            <a:r>
              <a:rPr lang="en-US" altLang="en-IT">
                <a:solidFill>
                  <a:schemeClr val="tx1"/>
                </a:solidFill>
                <a:latin typeface="+mn-lt"/>
                <a:ea typeface="+mn-ea"/>
              </a:rPr>
              <a:t>”), es. intervista biografica, storie di carriera o di vita.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7" name="Rectangle 10246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9" name="Freeform: Shape 10248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1" name="Rectangle 1">
            <a:extLst>
              <a:ext uri="{FF2B5EF4-FFF2-40B4-BE49-F238E27FC236}">
                <a16:creationId xmlns:a16="http://schemas.microsoft.com/office/drawing/2014/main" id="{4B2BD6B5-4D80-E8FD-161B-6A0B276A720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6834" y="1153572"/>
            <a:ext cx="3200400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IT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 traccia</a:t>
            </a:r>
          </a:p>
        </p:txBody>
      </p:sp>
      <p:sp>
        <p:nvSpPr>
          <p:cNvPr id="10251" name="Arc 10250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42" name="Text Box 2">
            <a:extLst>
              <a:ext uri="{FF2B5EF4-FFF2-40B4-BE49-F238E27FC236}">
                <a16:creationId xmlns:a16="http://schemas.microsoft.com/office/drawing/2014/main" id="{FC3F288A-4855-4A9B-F938-DA6E688AB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7308" y="591344"/>
            <a:ext cx="6906491" cy="55856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marL="212725" indent="-212725"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indent="-228600">
              <a:lnSpc>
                <a:spcPct val="90000"/>
              </a:lnSpc>
              <a:spcAft>
                <a:spcPts val="600"/>
              </a:spcAft>
              <a:buSzPct val="45000"/>
              <a:buFont typeface="Arial" panose="020B0604020202020204" pitchFamily="34" charset="0"/>
              <a:buChar char="•"/>
            </a:pPr>
            <a:r>
              <a:rPr lang="en-US" altLang="en-IT" sz="2200" b="1">
                <a:solidFill>
                  <a:schemeClr val="tx1"/>
                </a:solidFill>
                <a:latin typeface="+mn-lt"/>
                <a:ea typeface="+mn-ea"/>
              </a:rPr>
              <a:t>Aree tematiche</a:t>
            </a:r>
            <a:r>
              <a:rPr lang="en-US" altLang="en-IT" sz="2200">
                <a:solidFill>
                  <a:schemeClr val="tx1"/>
                </a:solidFill>
                <a:latin typeface="+mn-lt"/>
                <a:ea typeface="+mn-ea"/>
              </a:rPr>
              <a:t>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45000"/>
              <a:buFont typeface="Arial" panose="020B0604020202020204" pitchFamily="34" charset="0"/>
              <a:buChar char="•"/>
            </a:pPr>
            <a:r>
              <a:rPr lang="en-US" altLang="en-IT" sz="2200" b="1">
                <a:solidFill>
                  <a:schemeClr val="tx1"/>
                </a:solidFill>
                <a:latin typeface="+mn-lt"/>
                <a:ea typeface="+mn-ea"/>
              </a:rPr>
              <a:t>Domande primarie:</a:t>
            </a:r>
            <a:r>
              <a:rPr lang="en-US" altLang="en-IT" sz="2200">
                <a:solidFill>
                  <a:schemeClr val="tx1"/>
                </a:solidFill>
                <a:latin typeface="+mn-lt"/>
                <a:ea typeface="+mn-ea"/>
              </a:rPr>
              <a:t> servono ad introdurre un nuovo tema o aprire un nuovo interrogativo.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45000"/>
              <a:buFont typeface="Arial" panose="020B0604020202020204" pitchFamily="34" charset="0"/>
              <a:buChar char="•"/>
            </a:pPr>
            <a:r>
              <a:rPr lang="en-US" altLang="en-IT" sz="2200" b="1">
                <a:solidFill>
                  <a:schemeClr val="tx1"/>
                </a:solidFill>
                <a:latin typeface="+mn-lt"/>
                <a:ea typeface="+mn-ea"/>
              </a:rPr>
              <a:t>Domande secondarie:</a:t>
            </a:r>
            <a:r>
              <a:rPr lang="en-US" altLang="en-IT" sz="2200">
                <a:solidFill>
                  <a:schemeClr val="tx1"/>
                </a:solidFill>
                <a:latin typeface="+mn-lt"/>
                <a:ea typeface="+mn-ea"/>
              </a:rPr>
              <a:t> approfondiscono l’argomento introdotto.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45000"/>
              <a:buFont typeface="Arial" panose="020B0604020202020204" pitchFamily="34" charset="0"/>
              <a:buChar char="•"/>
            </a:pPr>
            <a:r>
              <a:rPr lang="en-US" altLang="en-IT" sz="2200" b="1" i="1">
                <a:solidFill>
                  <a:schemeClr val="tx1"/>
                </a:solidFill>
                <a:latin typeface="+mn-lt"/>
                <a:ea typeface="+mn-ea"/>
              </a:rPr>
              <a:t>Nella conduzione:</a:t>
            </a:r>
            <a:r>
              <a:rPr lang="en-US" altLang="en-IT" sz="2200" b="1">
                <a:solidFill>
                  <a:schemeClr val="tx1"/>
                </a:solidFill>
                <a:latin typeface="+mn-lt"/>
                <a:ea typeface="+mn-ea"/>
              </a:rPr>
              <a:t> domande-sonda (probing)</a:t>
            </a:r>
            <a:r>
              <a:rPr lang="en-US" altLang="en-IT" sz="2200">
                <a:solidFill>
                  <a:schemeClr val="tx1"/>
                </a:solidFill>
                <a:latin typeface="+mn-lt"/>
                <a:ea typeface="+mn-ea"/>
              </a:rPr>
              <a:t>, che non sono vere domande, ma stimoli per incoraggiare l’intervistato ad andare avanti, approfondire l’argomento, dare più dettagli. Prevedono: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IT" sz="2200">
                <a:solidFill>
                  <a:schemeClr val="tx1"/>
                </a:solidFill>
                <a:latin typeface="+mn-lt"/>
                <a:ea typeface="+mn-ea"/>
              </a:rPr>
              <a:t>- ripetizione della domanda e/o riepilogo risposta;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IT" sz="2200">
                <a:solidFill>
                  <a:schemeClr val="tx1"/>
                </a:solidFill>
                <a:latin typeface="+mn-lt"/>
                <a:ea typeface="+mn-ea"/>
              </a:rPr>
              <a:t>- incoraggiamento, espressione di interesse;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IT" sz="2200">
                <a:solidFill>
                  <a:schemeClr val="tx1"/>
                </a:solidFill>
                <a:latin typeface="+mn-lt"/>
                <a:ea typeface="+mn-ea"/>
              </a:rPr>
              <a:t>- pausa;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IT" sz="2200">
                <a:solidFill>
                  <a:schemeClr val="tx1"/>
                </a:solidFill>
                <a:latin typeface="+mn-lt"/>
                <a:ea typeface="+mn-ea"/>
              </a:rPr>
              <a:t>- richiesta di approfondimento;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IT" sz="2200">
                <a:solidFill>
                  <a:schemeClr val="tx1"/>
                </a:solidFill>
                <a:latin typeface="+mn-lt"/>
                <a:ea typeface="+mn-ea"/>
              </a:rPr>
              <a:t>- linguaggio (obiettivo creare un clima di empatia);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IT" sz="2200">
                <a:solidFill>
                  <a:schemeClr val="tx1"/>
                </a:solidFill>
                <a:latin typeface="+mn-lt"/>
                <a:ea typeface="+mn-ea"/>
              </a:rPr>
              <a:t>- dirigere la comunicazione senza “imbeccare” risposte.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endParaRPr lang="en-US" altLang="en-IT" sz="2200">
              <a:solidFill>
                <a:schemeClr val="tx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1" name="Rectangle 11270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3" name="Freeform: Shape 11272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5" name="Rectangle 1">
            <a:extLst>
              <a:ext uri="{FF2B5EF4-FFF2-40B4-BE49-F238E27FC236}">
                <a16:creationId xmlns:a16="http://schemas.microsoft.com/office/drawing/2014/main" id="{F822A2E9-09DA-3537-5814-A34DBB23543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6834" y="1153572"/>
            <a:ext cx="3200400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IT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 conduzione</a:t>
            </a:r>
          </a:p>
        </p:txBody>
      </p:sp>
      <p:sp>
        <p:nvSpPr>
          <p:cNvPr id="11275" name="Arc 11274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C5AA919F-04C2-05FA-8909-49A165CA0D3E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673100">
              <a:spcBef>
                <a:spcPts val="850"/>
              </a:spcBef>
              <a:tabLst>
                <a:tab pos="673100" algn="l"/>
                <a:tab pos="777875" algn="l"/>
                <a:tab pos="1227138" algn="l"/>
                <a:tab pos="1676400" algn="l"/>
                <a:tab pos="2125663" algn="l"/>
                <a:tab pos="2574925" algn="l"/>
                <a:tab pos="3024188" algn="l"/>
                <a:tab pos="3473450" algn="l"/>
                <a:tab pos="3922713" algn="l"/>
                <a:tab pos="4371975" algn="l"/>
                <a:tab pos="4821238" algn="l"/>
                <a:tab pos="5270500" algn="l"/>
                <a:tab pos="5719763" algn="l"/>
                <a:tab pos="6169025" algn="l"/>
                <a:tab pos="6618288" algn="l"/>
                <a:tab pos="7067550" algn="l"/>
                <a:tab pos="7516813" algn="l"/>
                <a:tab pos="7966075" algn="l"/>
                <a:tab pos="8415338" algn="l"/>
                <a:tab pos="8864600" algn="l"/>
                <a:tab pos="9313863" algn="l"/>
              </a:tabLst>
            </a:pPr>
            <a:r>
              <a:rPr lang="en-US" altLang="en-IT"/>
              <a:t>Come porre le domande</a:t>
            </a:r>
          </a:p>
          <a:p>
            <a:pPr marL="673100">
              <a:spcBef>
                <a:spcPts val="850"/>
              </a:spcBef>
              <a:tabLst>
                <a:tab pos="673100" algn="l"/>
                <a:tab pos="777875" algn="l"/>
                <a:tab pos="1227138" algn="l"/>
                <a:tab pos="1676400" algn="l"/>
                <a:tab pos="2125663" algn="l"/>
                <a:tab pos="2574925" algn="l"/>
                <a:tab pos="3024188" algn="l"/>
                <a:tab pos="3473450" algn="l"/>
                <a:tab pos="3922713" algn="l"/>
                <a:tab pos="4371975" algn="l"/>
                <a:tab pos="4821238" algn="l"/>
                <a:tab pos="5270500" algn="l"/>
                <a:tab pos="5719763" algn="l"/>
                <a:tab pos="6169025" algn="l"/>
                <a:tab pos="6618288" algn="l"/>
                <a:tab pos="7067550" algn="l"/>
                <a:tab pos="7516813" algn="l"/>
                <a:tab pos="7966075" algn="l"/>
                <a:tab pos="8415338" algn="l"/>
                <a:tab pos="8864600" algn="l"/>
                <a:tab pos="9313863" algn="l"/>
              </a:tabLst>
            </a:pPr>
            <a:r>
              <a:rPr lang="en-US" altLang="en-IT"/>
              <a:t>Come gestire la traccia e i temi da trattare</a:t>
            </a:r>
          </a:p>
          <a:p>
            <a:pPr marL="673100">
              <a:spcBef>
                <a:spcPts val="850"/>
              </a:spcBef>
              <a:tabLst>
                <a:tab pos="673100" algn="l"/>
                <a:tab pos="777875" algn="l"/>
                <a:tab pos="1227138" algn="l"/>
                <a:tab pos="1676400" algn="l"/>
                <a:tab pos="2125663" algn="l"/>
                <a:tab pos="2574925" algn="l"/>
                <a:tab pos="3024188" algn="l"/>
                <a:tab pos="3473450" algn="l"/>
                <a:tab pos="3922713" algn="l"/>
                <a:tab pos="4371975" algn="l"/>
                <a:tab pos="4821238" algn="l"/>
                <a:tab pos="5270500" algn="l"/>
                <a:tab pos="5719763" algn="l"/>
                <a:tab pos="6169025" algn="l"/>
                <a:tab pos="6618288" algn="l"/>
                <a:tab pos="7067550" algn="l"/>
                <a:tab pos="7516813" algn="l"/>
                <a:tab pos="7966075" algn="l"/>
                <a:tab pos="8415338" algn="l"/>
                <a:tab pos="8864600" algn="l"/>
                <a:tab pos="9313863" algn="l"/>
              </a:tabLst>
            </a:pPr>
            <a:r>
              <a:rPr lang="en-US" altLang="en-IT"/>
              <a:t>Come assicurarsi di aver compreso</a:t>
            </a:r>
          </a:p>
          <a:p>
            <a:pPr marL="673100">
              <a:spcBef>
                <a:spcPts val="850"/>
              </a:spcBef>
              <a:tabLst>
                <a:tab pos="673100" algn="l"/>
                <a:tab pos="777875" algn="l"/>
                <a:tab pos="1227138" algn="l"/>
                <a:tab pos="1676400" algn="l"/>
                <a:tab pos="2125663" algn="l"/>
                <a:tab pos="2574925" algn="l"/>
                <a:tab pos="3024188" algn="l"/>
                <a:tab pos="3473450" algn="l"/>
                <a:tab pos="3922713" algn="l"/>
                <a:tab pos="4371975" algn="l"/>
                <a:tab pos="4821238" algn="l"/>
                <a:tab pos="5270500" algn="l"/>
                <a:tab pos="5719763" algn="l"/>
                <a:tab pos="6169025" algn="l"/>
                <a:tab pos="6618288" algn="l"/>
                <a:tab pos="7067550" algn="l"/>
                <a:tab pos="7516813" algn="l"/>
                <a:tab pos="7966075" algn="l"/>
                <a:tab pos="8415338" algn="l"/>
                <a:tab pos="8864600" algn="l"/>
                <a:tab pos="9313863" algn="l"/>
              </a:tabLst>
            </a:pPr>
            <a:r>
              <a:rPr lang="en-US" altLang="en-IT"/>
              <a:t>Come rilanciare temi e domande</a:t>
            </a:r>
          </a:p>
          <a:p>
            <a:pPr marL="673100">
              <a:spcBef>
                <a:spcPts val="850"/>
              </a:spcBef>
              <a:tabLst>
                <a:tab pos="673100" algn="l"/>
                <a:tab pos="777875" algn="l"/>
                <a:tab pos="1227138" algn="l"/>
                <a:tab pos="1676400" algn="l"/>
                <a:tab pos="2125663" algn="l"/>
                <a:tab pos="2574925" algn="l"/>
                <a:tab pos="3024188" algn="l"/>
                <a:tab pos="3473450" algn="l"/>
                <a:tab pos="3922713" algn="l"/>
                <a:tab pos="4371975" algn="l"/>
                <a:tab pos="4821238" algn="l"/>
                <a:tab pos="5270500" algn="l"/>
                <a:tab pos="5719763" algn="l"/>
                <a:tab pos="6169025" algn="l"/>
                <a:tab pos="6618288" algn="l"/>
                <a:tab pos="7067550" algn="l"/>
                <a:tab pos="7516813" algn="l"/>
                <a:tab pos="7966075" algn="l"/>
                <a:tab pos="8415338" algn="l"/>
                <a:tab pos="8864600" algn="l"/>
                <a:tab pos="9313863" algn="l"/>
              </a:tabLst>
            </a:pPr>
            <a:r>
              <a:rPr lang="en-US" altLang="en-IT"/>
              <a:t>Come interagire: empatia e linguaggio</a:t>
            </a:r>
          </a:p>
          <a:p>
            <a:pPr marL="673100">
              <a:spcBef>
                <a:spcPts val="850"/>
              </a:spcBef>
              <a:tabLst>
                <a:tab pos="673100" algn="l"/>
                <a:tab pos="777875" algn="l"/>
                <a:tab pos="1227138" algn="l"/>
                <a:tab pos="1676400" algn="l"/>
                <a:tab pos="2125663" algn="l"/>
                <a:tab pos="2574925" algn="l"/>
                <a:tab pos="3024188" algn="l"/>
                <a:tab pos="3473450" algn="l"/>
                <a:tab pos="3922713" algn="l"/>
                <a:tab pos="4371975" algn="l"/>
                <a:tab pos="4821238" algn="l"/>
                <a:tab pos="5270500" algn="l"/>
                <a:tab pos="5719763" algn="l"/>
                <a:tab pos="6169025" algn="l"/>
                <a:tab pos="6618288" algn="l"/>
                <a:tab pos="7067550" algn="l"/>
                <a:tab pos="7516813" algn="l"/>
                <a:tab pos="7966075" algn="l"/>
                <a:tab pos="8415338" algn="l"/>
                <a:tab pos="8864600" algn="l"/>
                <a:tab pos="9313863" algn="l"/>
              </a:tabLst>
            </a:pPr>
            <a:r>
              <a:rPr lang="en-US" altLang="en-IT"/>
              <a:t>Come registrare</a:t>
            </a:r>
          </a:p>
          <a:p>
            <a:pPr marL="673100">
              <a:spcBef>
                <a:spcPts val="850"/>
              </a:spcBef>
              <a:tabLst>
                <a:tab pos="673100" algn="l"/>
                <a:tab pos="777875" algn="l"/>
                <a:tab pos="1227138" algn="l"/>
                <a:tab pos="1676400" algn="l"/>
                <a:tab pos="2125663" algn="l"/>
                <a:tab pos="2574925" algn="l"/>
                <a:tab pos="3024188" algn="l"/>
                <a:tab pos="3473450" algn="l"/>
                <a:tab pos="3922713" algn="l"/>
                <a:tab pos="4371975" algn="l"/>
                <a:tab pos="4821238" algn="l"/>
                <a:tab pos="5270500" algn="l"/>
                <a:tab pos="5719763" algn="l"/>
                <a:tab pos="6169025" algn="l"/>
                <a:tab pos="6618288" algn="l"/>
                <a:tab pos="7067550" algn="l"/>
                <a:tab pos="7516813" algn="l"/>
                <a:tab pos="7966075" algn="l"/>
                <a:tab pos="8415338" algn="l"/>
                <a:tab pos="8864600" algn="l"/>
                <a:tab pos="9313863" algn="l"/>
              </a:tabLst>
            </a:pPr>
            <a:r>
              <a:rPr lang="en-US" altLang="en-IT"/>
              <a:t>Come prepararsi e cosa portare con sé</a:t>
            </a:r>
          </a:p>
          <a:p>
            <a:pPr marL="681038">
              <a:spcBef>
                <a:spcPts val="850"/>
              </a:spcBef>
              <a:tabLst>
                <a:tab pos="673100" algn="l"/>
                <a:tab pos="777875" algn="l"/>
                <a:tab pos="1227138" algn="l"/>
                <a:tab pos="1676400" algn="l"/>
                <a:tab pos="2125663" algn="l"/>
                <a:tab pos="2574925" algn="l"/>
                <a:tab pos="3024188" algn="l"/>
                <a:tab pos="3473450" algn="l"/>
                <a:tab pos="3922713" algn="l"/>
                <a:tab pos="4371975" algn="l"/>
                <a:tab pos="4821238" algn="l"/>
                <a:tab pos="5270500" algn="l"/>
                <a:tab pos="5719763" algn="l"/>
                <a:tab pos="6169025" algn="l"/>
                <a:tab pos="6618288" algn="l"/>
                <a:tab pos="7067550" algn="l"/>
                <a:tab pos="7516813" algn="l"/>
                <a:tab pos="7966075" algn="l"/>
                <a:tab pos="8415338" algn="l"/>
                <a:tab pos="8864600" algn="l"/>
                <a:tab pos="9313863" algn="l"/>
              </a:tabLst>
            </a:pPr>
            <a:endParaRPr lang="en-US" altLang="en-IT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CBF7A5-1874-18F5-7DC4-30EDE5CC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IT" b="1" dirty="0">
                <a:solidFill>
                  <a:srgbClr val="FFFFFF"/>
                </a:solidFill>
              </a:rPr>
              <a:t>ProspsettivaSimbolica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1E036-6205-F31B-0159-A77EE9AEF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IT" dirty="0"/>
              <a:t>Thomas: la profezia che si auto avvera</a:t>
            </a:r>
          </a:p>
          <a:p>
            <a:r>
              <a:rPr lang="en-IT" dirty="0"/>
              <a:t>Berger &amp; Luckmann: ordine sociale dipende dalle interpretazioni (costruzione sociale: esteriorizzazione, oggettivizzazione, interiorizzazione)</a:t>
            </a:r>
          </a:p>
          <a:p>
            <a:r>
              <a:rPr lang="en-IT" dirty="0"/>
              <a:t>Weick: O. assumono forma delle mappe cognitive dei componenti (</a:t>
            </a:r>
            <a:r>
              <a:rPr lang="en-IT" i="1" dirty="0"/>
              <a:t>organizing; enactment, sensemaking</a:t>
            </a:r>
            <a:r>
              <a:rPr lang="en-IT" dirty="0"/>
              <a:t>)</a:t>
            </a:r>
          </a:p>
          <a:p>
            <a:r>
              <a:rPr lang="en-IT" dirty="0"/>
              <a:t>Selznick: organizzazione e istituzione, neoistituzionalismo</a:t>
            </a:r>
          </a:p>
          <a:p>
            <a:r>
              <a:rPr lang="en-IT" dirty="0"/>
              <a:t>Geertz: cultura, una scienza interpretativa in cerca di significati </a:t>
            </a:r>
            <a:r>
              <a:rPr lang="en-IT" i="1" dirty="0"/>
              <a:t>(thick description</a:t>
            </a:r>
            <a:r>
              <a:rPr lang="en-IT" dirty="0"/>
              <a:t>) </a:t>
            </a:r>
          </a:p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67267127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5" name="Rectangle 12294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7" name="Freeform: Shape 12296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89" name="Rectangle 1">
            <a:extLst>
              <a:ext uri="{FF2B5EF4-FFF2-40B4-BE49-F238E27FC236}">
                <a16:creationId xmlns:a16="http://schemas.microsoft.com/office/drawing/2014/main" id="{EC2D546B-5E39-156F-9CAA-448FD030187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en-IT">
                <a:solidFill>
                  <a:srgbClr val="FFFFFF"/>
                </a:solidFill>
              </a:rPr>
              <a:t>Analisi materiale empirico</a:t>
            </a:r>
          </a:p>
        </p:txBody>
      </p:sp>
      <p:sp>
        <p:nvSpPr>
          <p:cNvPr id="12299" name="Arc 12298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D61AD0FB-4C4F-709D-0DF4-8CC8E24DF68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555625" indent="-555625">
              <a:spcBef>
                <a:spcPts val="1088"/>
              </a:spcBef>
              <a:spcAft>
                <a:spcPts val="575"/>
              </a:spcAft>
              <a:buSzPct val="45000"/>
              <a:buFont typeface="Wingdings" pitchFamily="2" charset="2"/>
              <a:buChar char=""/>
              <a:tabLst>
                <a:tab pos="5556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</a:pPr>
            <a:r>
              <a:rPr lang="it-IT" altLang="en-IT" sz="2200">
                <a:cs typeface="Times New Roman" panose="02020603050405020304" pitchFamily="18" charset="0"/>
              </a:rPr>
              <a:t>E’ centrata sui soggetti (non sulle variabili). L’approccio deve essere olistico; l’obiettivo è </a:t>
            </a:r>
            <a:r>
              <a:rPr lang="it-IT" altLang="en-IT" sz="2200" b="1">
                <a:cs typeface="Times New Roman" panose="02020603050405020304" pitchFamily="18" charset="0"/>
              </a:rPr>
              <a:t>comprendere</a:t>
            </a:r>
            <a:r>
              <a:rPr lang="it-IT" altLang="en-IT" sz="2200">
                <a:cs typeface="Times New Roman" panose="02020603050405020304" pitchFamily="18" charset="0"/>
              </a:rPr>
              <a:t> le persone.</a:t>
            </a:r>
          </a:p>
          <a:p>
            <a:pPr marL="555625" indent="-555625">
              <a:spcBef>
                <a:spcPts val="1088"/>
              </a:spcBef>
              <a:spcAft>
                <a:spcPts val="575"/>
              </a:spcAft>
              <a:buSzPct val="45000"/>
              <a:buFont typeface="Wingdings" pitchFamily="2" charset="2"/>
              <a:buChar char=""/>
              <a:tabLst>
                <a:tab pos="5556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</a:pPr>
            <a:r>
              <a:rPr lang="it-IT" altLang="en-IT" sz="2200">
                <a:cs typeface="Times New Roman" panose="02020603050405020304" pitchFamily="18" charset="0"/>
              </a:rPr>
              <a:t>L’interpretazione che gli attori danno degli eventi della propria vita dà conto non solo della storia individuale, ma anche dell'ambiente culturale e sociale. I racconti dei percorsi individuali sono </a:t>
            </a:r>
            <a:r>
              <a:rPr lang="it-IT" altLang="en-IT" sz="2200" b="1">
                <a:cs typeface="Times New Roman" panose="02020603050405020304" pitchFamily="18" charset="0"/>
              </a:rPr>
              <a:t>culturalmente e discorsivamente situati</a:t>
            </a:r>
            <a:r>
              <a:rPr lang="it-IT" altLang="en-IT" sz="2200">
                <a:cs typeface="Times New Roman" panose="02020603050405020304" pitchFamily="18" charset="0"/>
              </a:rPr>
              <a:t>, in quanto sono costruiti attraverso e all’interno di “trame dominanti” e repertori culturali disponibili. Rimangono tuttavia degli spazi per l’</a:t>
            </a:r>
            <a:r>
              <a:rPr lang="it-IT" altLang="en-IT" sz="2200" b="1">
                <a:cs typeface="Times New Roman" panose="02020603050405020304" pitchFamily="18" charset="0"/>
              </a:rPr>
              <a:t>improvvisazione.</a:t>
            </a:r>
          </a:p>
          <a:p>
            <a:pPr marL="555625" indent="-555625">
              <a:spcBef>
                <a:spcPts val="1088"/>
              </a:spcBef>
              <a:spcAft>
                <a:spcPts val="575"/>
              </a:spcAft>
              <a:buSzPct val="45000"/>
              <a:buFont typeface="Wingdings" pitchFamily="2" charset="2"/>
              <a:buChar char=""/>
              <a:tabLst>
                <a:tab pos="5556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</a:pPr>
            <a:r>
              <a:rPr lang="it-IT" altLang="en-IT" sz="2200">
                <a:cs typeface="Times New Roman" panose="02020603050405020304" pitchFamily="18" charset="0"/>
              </a:rPr>
              <a:t>Presentazione dei risultati: avviene secondo una prospettiva narrativa. Si sviluppa seguendo le storie dei soggetti  e usando anche le parole degli intervistati.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D43C1-23EE-97A1-76B5-2F110828F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E04EB-16EB-04CA-F300-3A195C9CE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073247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DF883E-67D0-39F9-25EE-283B07C31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138061"/>
            <a:ext cx="7772400" cy="458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823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571A0-DCDB-48A0-2C97-D1D1F1032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1EA74-A202-CA94-496C-137E88043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142CC7-C8C9-66C8-BFA3-6E30E1377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0218"/>
            <a:ext cx="12192000" cy="801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2037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23C66ED-DBBF-12CA-7F5E-813E0E7D03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3002B52-2669-1ED7-2E0F-0627FC31D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2E9EC0D-91EA-9D35-F655-335C580AB3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770627C-B480-1145-72DC-5B59DBE04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9F81D39-93D1-019C-74DC-4710F533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58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D8D275F-C035-1356-5725-755A8E97AB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59000"/>
          </a:blip>
          <a:srcRect l="109" r="319" b="2"/>
          <a:stretch/>
        </p:blipFill>
        <p:spPr>
          <a:xfrm>
            <a:off x="20" y="-7624"/>
            <a:ext cx="12191981" cy="688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165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CBF7A5-1874-18F5-7DC4-30EDE5CC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69" y="1198418"/>
            <a:ext cx="3480438" cy="4461163"/>
          </a:xfrm>
        </p:spPr>
        <p:txBody>
          <a:bodyPr>
            <a:normAutofit/>
          </a:bodyPr>
          <a:lstStyle/>
          <a:p>
            <a:r>
              <a:rPr lang="en-IT" b="1" dirty="0">
                <a:solidFill>
                  <a:srgbClr val="FFFFFF"/>
                </a:solidFill>
              </a:rPr>
              <a:t>Prospettiva Postmoderna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1E036-6205-F31B-0159-A77EE9AEF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 lnSpcReduction="10000"/>
          </a:bodyPr>
          <a:lstStyle/>
          <a:p>
            <a:r>
              <a:rPr lang="en-IT" dirty="0"/>
              <a:t>Van Maanen: </a:t>
            </a:r>
            <a:r>
              <a:rPr lang="en-IT" i="1" dirty="0"/>
              <a:t>Storytelling</a:t>
            </a:r>
            <a:r>
              <a:rPr lang="en-IT" dirty="0"/>
              <a:t>, realiste, confessionali, impressioniste</a:t>
            </a:r>
          </a:p>
          <a:p>
            <a:r>
              <a:rPr lang="en-IT" dirty="0"/>
              <a:t>Clifford e Marcus: </a:t>
            </a:r>
            <a:r>
              <a:rPr lang="en-IT" i="1" dirty="0"/>
              <a:t>multisited ethnography</a:t>
            </a:r>
          </a:p>
          <a:p>
            <a:r>
              <a:rPr lang="en-IT" dirty="0"/>
              <a:t>Antropologia: rischio della pazialità e del neocolonialismo</a:t>
            </a:r>
          </a:p>
          <a:p>
            <a:r>
              <a:rPr lang="en-IT" dirty="0"/>
              <a:t>Lyotard: “La condizione postmoderna” Mito del progresso la grande narrazione</a:t>
            </a:r>
          </a:p>
          <a:p>
            <a:r>
              <a:rPr lang="en-IT" dirty="0"/>
              <a:t>L</a:t>
            </a:r>
            <a:r>
              <a:rPr lang="en-GB" dirty="0"/>
              <a:t>a</a:t>
            </a:r>
            <a:r>
              <a:rPr lang="en-IT" dirty="0"/>
              <a:t>tour: scienza e tecnologia esito di processi sociali. </a:t>
            </a:r>
            <a:r>
              <a:rPr lang="en-IT" i="1" dirty="0"/>
              <a:t>Network </a:t>
            </a:r>
            <a:r>
              <a:rPr lang="en-IT" dirty="0"/>
              <a:t>umani e non-umani, repubblica degli oggetti </a:t>
            </a:r>
          </a:p>
          <a:p>
            <a:r>
              <a:rPr lang="en-IT" dirty="0"/>
              <a:t>Foucault: conoscenza e potere</a:t>
            </a:r>
          </a:p>
          <a:p>
            <a:r>
              <a:rPr lang="en-IT" dirty="0"/>
              <a:t>Donna Haraway: Linguaggio e minoranze, cyborg (inclusione e diversity management*)</a:t>
            </a:r>
          </a:p>
          <a:p>
            <a:endParaRPr lang="en-I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D4A903-D098-F536-7D24-EAF198DA99DB}"/>
              </a:ext>
            </a:extLst>
          </p:cNvPr>
          <p:cNvSpPr txBox="1"/>
          <p:nvPr/>
        </p:nvSpPr>
        <p:spPr>
          <a:xfrm>
            <a:off x="3730752" y="6144458"/>
            <a:ext cx="5586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*Il 28 marzo incon tro su diversity manag</a:t>
            </a:r>
            <a:r>
              <a:rPr lang="en-GB" dirty="0"/>
              <a:t>e</a:t>
            </a:r>
            <a:r>
              <a:rPr lang="en-IT" dirty="0"/>
              <a:t>ment… </a:t>
            </a:r>
          </a:p>
        </p:txBody>
      </p:sp>
    </p:spTree>
    <p:extLst>
      <p:ext uri="{BB962C8B-B14F-4D97-AF65-F5344CB8AC3E}">
        <p14:creationId xmlns:p14="http://schemas.microsoft.com/office/powerpoint/2010/main" val="31516262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ED65243-7940-58A6-9D2E-3530A27640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174"/>
          <a:stretch/>
        </p:blipFill>
        <p:spPr>
          <a:xfrm>
            <a:off x="20" y="1"/>
            <a:ext cx="12191979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4D7444E-8572-6DFD-CB75-0984238C7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1C89D56-574B-DBE6-E414-A886D4CD9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6808B29-2E24-7E95-6543-9B0B821797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95891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4335327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DB7C2B-2BC6-B653-5A78-93C42EE4E855}"/>
              </a:ext>
            </a:extLst>
          </p:cNvPr>
          <p:cNvSpPr txBox="1"/>
          <p:nvPr/>
        </p:nvSpPr>
        <p:spPr>
          <a:xfrm>
            <a:off x="594360" y="637125"/>
            <a:ext cx="3802276" cy="52563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 </a:t>
            </a:r>
            <a:r>
              <a:rPr lang="en-US" sz="48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organizzazioni</a:t>
            </a:r>
            <a:r>
              <a:rPr 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“</a:t>
            </a:r>
            <a:r>
              <a:rPr lang="en-US" sz="48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esistono</a:t>
            </a:r>
            <a:r>
              <a:rPr 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…?</a:t>
            </a:r>
          </a:p>
        </p:txBody>
      </p:sp>
      <p:graphicFrame>
        <p:nvGraphicFramePr>
          <p:cNvPr id="7" name="TextBox 4">
            <a:extLst>
              <a:ext uri="{FF2B5EF4-FFF2-40B4-BE49-F238E27FC236}">
                <a16:creationId xmlns:a16="http://schemas.microsoft.com/office/drawing/2014/main" id="{17A91AD1-0ECA-CB50-8D21-B078867F6D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4880594"/>
              </p:ext>
            </p:extLst>
          </p:nvPr>
        </p:nvGraphicFramePr>
        <p:xfrm>
          <a:off x="5166985" y="30359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08078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BB0682-E9A9-AD60-C42E-CF223A6D0C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609" b="206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8607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72BBD45-5150-E4AF-C066-B628692BCF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2" b="53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603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CBF7A5-1874-18F5-7DC4-30EDE5CC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69" y="1198418"/>
            <a:ext cx="3480438" cy="4461163"/>
          </a:xfrm>
        </p:spPr>
        <p:txBody>
          <a:bodyPr>
            <a:normAutofit/>
          </a:bodyPr>
          <a:lstStyle/>
          <a:p>
            <a:r>
              <a:rPr lang="en-IT" b="1" dirty="0">
                <a:solidFill>
                  <a:srgbClr val="FFFFFF"/>
                </a:solidFill>
              </a:rPr>
              <a:t>Prospettiva del Cyber-capitalismo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1E036-6205-F31B-0159-A77EE9AEF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9722" y="319088"/>
            <a:ext cx="6954077" cy="5857875"/>
          </a:xfrm>
        </p:spPr>
        <p:txBody>
          <a:bodyPr anchor="ctr">
            <a:normAutofit/>
          </a:bodyPr>
          <a:lstStyle/>
          <a:p>
            <a:r>
              <a:rPr lang="en-GB" dirty="0"/>
              <a:t>Shoshana </a:t>
            </a:r>
            <a:r>
              <a:rPr lang="en-GB" dirty="0" err="1"/>
              <a:t>Zuboff</a:t>
            </a:r>
            <a:r>
              <a:rPr lang="en-GB" dirty="0"/>
              <a:t>: </a:t>
            </a:r>
            <a:r>
              <a:rPr lang="en-GB" dirty="0" err="1"/>
              <a:t>capitalismo</a:t>
            </a:r>
            <a:r>
              <a:rPr lang="en-GB" dirty="0"/>
              <a:t> </a:t>
            </a:r>
            <a:r>
              <a:rPr lang="en-GB" dirty="0" err="1"/>
              <a:t>della</a:t>
            </a:r>
            <a:r>
              <a:rPr lang="en-GB" dirty="0"/>
              <a:t> </a:t>
            </a:r>
            <a:r>
              <a:rPr lang="en-GB" dirty="0" err="1"/>
              <a:t>sorveglianza</a:t>
            </a:r>
            <a:endParaRPr lang="en-GB" dirty="0"/>
          </a:p>
          <a:p>
            <a:endParaRPr lang="en-GB" dirty="0"/>
          </a:p>
          <a:p>
            <a:r>
              <a:rPr lang="en-IT" dirty="0"/>
              <a:t>Science and Technologies Studies (STS): la scienza non è democratica</a:t>
            </a:r>
          </a:p>
          <a:p>
            <a:endParaRPr lang="en-I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D4A903-D098-F536-7D24-EAF198DA99DB}"/>
              </a:ext>
            </a:extLst>
          </p:cNvPr>
          <p:cNvSpPr txBox="1"/>
          <p:nvPr/>
        </p:nvSpPr>
        <p:spPr>
          <a:xfrm>
            <a:off x="3730752" y="6144458"/>
            <a:ext cx="5586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*Il 28 marzo incon tro su diversity manag</a:t>
            </a:r>
            <a:r>
              <a:rPr lang="en-GB" dirty="0"/>
              <a:t>e</a:t>
            </a:r>
            <a:r>
              <a:rPr lang="en-IT" dirty="0"/>
              <a:t>ment… </a:t>
            </a:r>
          </a:p>
        </p:txBody>
      </p:sp>
    </p:spTree>
    <p:extLst>
      <p:ext uri="{BB962C8B-B14F-4D97-AF65-F5344CB8AC3E}">
        <p14:creationId xmlns:p14="http://schemas.microsoft.com/office/powerpoint/2010/main" val="6855080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diagram of a risk management process&#10;&#10;Description automatically generated">
            <a:extLst>
              <a:ext uri="{FF2B5EF4-FFF2-40B4-BE49-F238E27FC236}">
                <a16:creationId xmlns:a16="http://schemas.microsoft.com/office/drawing/2014/main" id="{EB924A90-FC3C-3CA9-0610-F79F5E7969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170" b="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E29D509-65D8-0297-0BE0-870D888D4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344662" y="-986973"/>
            <a:ext cx="3512260" cy="12201589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55000">
                <a:srgbClr val="000000">
                  <a:alpha val="25000"/>
                </a:srgbClr>
              </a:gs>
              <a:gs pos="100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671CFF-13CE-4046-6B91-44F30DCCF2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5966048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26595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9C8D9-42C0-F013-4388-B6575DE88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8CE3BA1-38B2-AAB9-44F8-CFD636D7F2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8616" y="-112542"/>
            <a:ext cx="12491442" cy="771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1579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C775C3A-CF3B-CF2E-55B8-3C27D00375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349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72881FB-74DC-BFD5-EB27-9375D6B70A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890" b="1"/>
          <a:stretch/>
        </p:blipFill>
        <p:spPr>
          <a:xfrm>
            <a:off x="20" y="1"/>
            <a:ext cx="12191979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1935DB0-36D0-5C2E-7342-262D35382F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997023" y="1983966"/>
            <a:ext cx="6861971" cy="28861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42000">
                <a:schemeClr val="accent5">
                  <a:lumMod val="60000"/>
                  <a:lumOff val="40000"/>
                  <a:alpha val="0"/>
                </a:schemeClr>
              </a:gs>
            </a:gsLst>
            <a:lin ang="16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D31893-BB06-4F90-7CCA-0A7A2694F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733719" y="2386659"/>
            <a:ext cx="6858001" cy="2089350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64000">
                <a:schemeClr val="accent2">
                  <a:alpha val="0"/>
                </a:schemeClr>
              </a:gs>
            </a:gsLst>
            <a:lin ang="16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8ABF93-7FE7-6D3B-6AD7-C3921745C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8177885" y="2763688"/>
            <a:ext cx="4029510" cy="4096646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54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C4FB21-0C2C-3F62-3EC5-DD378DBD3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74421" y="-3983511"/>
            <a:ext cx="3140765" cy="11107790"/>
          </a:xfrm>
          <a:prstGeom prst="rect">
            <a:avLst/>
          </a:prstGeom>
          <a:gradFill>
            <a:gsLst>
              <a:gs pos="0">
                <a:schemeClr val="accent2"/>
              </a:gs>
              <a:gs pos="37000">
                <a:schemeClr val="accent5">
                  <a:lumMod val="60000"/>
                  <a:lumOff val="40000"/>
                  <a:alpha val="0"/>
                </a:scheme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1421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44952" y="152295"/>
            <a:ext cx="10702096" cy="1347321"/>
          </a:xfrm>
        </p:spPr>
        <p:txBody>
          <a:bodyPr wrap="square" anchor="t"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it-IT" altLang="x-none" b="1" dirty="0"/>
              <a:t> </a:t>
            </a:r>
            <a:br>
              <a:rPr lang="it-IT" altLang="x-none" b="1" dirty="0"/>
            </a:br>
            <a:r>
              <a:rPr lang="it-IT" altLang="x-none" b="1" dirty="0"/>
              <a:t>Memo: Adotta un’impresa/organizzazione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3688EC-A0FB-8A47-1267-E62E3A4ECBE2}"/>
              </a:ext>
            </a:extLst>
          </p:cNvPr>
          <p:cNvSpPr txBox="1"/>
          <p:nvPr/>
        </p:nvSpPr>
        <p:spPr>
          <a:xfrm>
            <a:off x="390144" y="1645920"/>
            <a:ext cx="5705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www.fondazionemerloni.it</a:t>
            </a:r>
            <a:r>
              <a:rPr lang="en-GB" dirty="0"/>
              <a:t>/</a:t>
            </a:r>
            <a:r>
              <a:rPr lang="en-GB" dirty="0" err="1"/>
              <a:t>attivita</a:t>
            </a:r>
            <a:r>
              <a:rPr lang="en-GB" dirty="0"/>
              <a:t>/</a:t>
            </a:r>
            <a:r>
              <a:rPr lang="en-GB" dirty="0" err="1"/>
              <a:t>osservatorio-imprese</a:t>
            </a:r>
            <a:r>
              <a:rPr lang="en-GB" dirty="0"/>
              <a:t>/</a:t>
            </a:r>
            <a:r>
              <a:rPr lang="en-GB" dirty="0" err="1"/>
              <a:t>classifica-imprese-marchigiane</a:t>
            </a:r>
            <a:r>
              <a:rPr lang="en-GB" dirty="0"/>
              <a:t>/</a:t>
            </a:r>
            <a:endParaRPr lang="en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EED981-67F3-B4A9-C548-B02CCA419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78" y="3309112"/>
            <a:ext cx="4102100" cy="139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D9C1FA-13EE-A73A-396B-3750B6E51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664" y="1999488"/>
            <a:ext cx="7653316" cy="470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384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6B28AA-D6AD-8D89-8A41-A50081FAA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832" y="1098163"/>
            <a:ext cx="5278514" cy="2862225"/>
          </a:xfrm>
        </p:spPr>
        <p:txBody>
          <a:bodyPr>
            <a:normAutofit fontScale="90000"/>
          </a:bodyPr>
          <a:lstStyle/>
          <a:p>
            <a:r>
              <a:rPr lang="en-IT" sz="4000" dirty="0"/>
              <a:t>“Organizzazione” e organizzarsi</a:t>
            </a:r>
            <a:br>
              <a:rPr lang="en-IT" sz="4000" dirty="0"/>
            </a:br>
            <a:br>
              <a:rPr lang="en-IT" sz="4000" dirty="0"/>
            </a:br>
            <a:r>
              <a:rPr lang="en-IT" sz="4000" dirty="0"/>
              <a:t>“Organization vs organizing”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896FB3-AC0C-6C12-EACE-299B6D81C3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8263" y="5568698"/>
            <a:ext cx="5535887" cy="618142"/>
          </a:xfrm>
        </p:spPr>
        <p:txBody>
          <a:bodyPr/>
          <a:lstStyle/>
          <a:p>
            <a:r>
              <a:rPr lang="en-IT" dirty="0"/>
              <a:t>Un tentativo di “reificazione”…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E581E3-B0B4-D5B2-ACF2-336F1CB408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E3A2AA5-E05E-6C22-6979-C454B2DC6AE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0244" r="20244"/>
          <a:stretch>
            <a:fillRect/>
          </a:stretch>
        </p:blipFill>
        <p:spPr>
          <a:xfrm>
            <a:off x="6711807" y="912577"/>
            <a:ext cx="5239512" cy="496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547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FD3AEA1-EB1D-76DD-399A-AFABF5FB96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518652"/>
            <a:ext cx="10515600" cy="24974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C279CF-1286-0C90-C4F8-0865DABCA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534" y="3016107"/>
            <a:ext cx="9477446" cy="355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077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CFF3F1-5382-81BB-B79E-FED630F5BECC}"/>
              </a:ext>
            </a:extLst>
          </p:cNvPr>
          <p:cNvSpPr txBox="1"/>
          <p:nvPr/>
        </p:nvSpPr>
        <p:spPr>
          <a:xfrm>
            <a:off x="3694250" y="5364161"/>
            <a:ext cx="5058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3200" b="1" dirty="0"/>
              <a:t>FENOMENO OSSERVATO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5A5F99-030A-5199-F9D1-0CD4640DF0B0}"/>
              </a:ext>
            </a:extLst>
          </p:cNvPr>
          <p:cNvSpPr txBox="1"/>
          <p:nvPr/>
        </p:nvSpPr>
        <p:spPr>
          <a:xfrm>
            <a:off x="4223794" y="604344"/>
            <a:ext cx="45896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3200" b="1" dirty="0"/>
              <a:t>TEORIA (dell’organizzazione…)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0A5CCB-0B54-9C5A-686A-0C85A721DD31}"/>
              </a:ext>
            </a:extLst>
          </p:cNvPr>
          <p:cNvSpPr txBox="1"/>
          <p:nvPr/>
        </p:nvSpPr>
        <p:spPr>
          <a:xfrm>
            <a:off x="1032073" y="5963391"/>
            <a:ext cx="10382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800" dirty="0"/>
              <a:t>Un </a:t>
            </a:r>
            <a:r>
              <a:rPr lang="en-IT" sz="2800" b="1" i="1" dirty="0"/>
              <a:t>fenomeno</a:t>
            </a:r>
            <a:r>
              <a:rPr lang="en-IT" sz="2800" dirty="0"/>
              <a:t> che si vuole “</a:t>
            </a:r>
            <a:r>
              <a:rPr lang="en-IT" sz="2800" b="1" dirty="0"/>
              <a:t>spiegare</a:t>
            </a:r>
            <a:r>
              <a:rPr lang="en-IT" sz="2800" dirty="0"/>
              <a:t>”, “</a:t>
            </a:r>
            <a:r>
              <a:rPr lang="en-IT" sz="2800" b="1" dirty="0"/>
              <a:t>comprendere</a:t>
            </a:r>
            <a:r>
              <a:rPr lang="en-IT" sz="2800" dirty="0"/>
              <a:t>” o “</a:t>
            </a:r>
            <a:r>
              <a:rPr lang="en-IT" sz="2800" b="1" dirty="0"/>
              <a:t>valutare</a:t>
            </a:r>
            <a:r>
              <a:rPr lang="en-IT" sz="2800" dirty="0"/>
              <a:t>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3306DA-EB76-2F22-BB12-E04675480877}"/>
              </a:ext>
            </a:extLst>
          </p:cNvPr>
          <p:cNvSpPr txBox="1"/>
          <p:nvPr/>
        </p:nvSpPr>
        <p:spPr>
          <a:xfrm>
            <a:off x="493852" y="4662651"/>
            <a:ext cx="11227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2800" dirty="0"/>
              <a:t>Si astrae da casi concreti (dalle “nuvole” ai “dati di interesse”…)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B53304-7BED-8A99-CF1E-43C0092E6DF2}"/>
              </a:ext>
            </a:extLst>
          </p:cNvPr>
          <p:cNvSpPr txBox="1"/>
          <p:nvPr/>
        </p:nvSpPr>
        <p:spPr>
          <a:xfrm>
            <a:off x="531471" y="3429000"/>
            <a:ext cx="108223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2800" b="1" dirty="0"/>
              <a:t>Categorizzazione</a:t>
            </a:r>
            <a:r>
              <a:rPr lang="en-IT" sz="2800" dirty="0"/>
              <a:t> per ordinare, organizzare e immaginare informazioni rilevanti rispetto al fenomeno di interesse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DDC5FC-5CC7-6CD5-71CF-955B7837AB84}"/>
              </a:ext>
            </a:extLst>
          </p:cNvPr>
          <p:cNvSpPr txBox="1"/>
          <p:nvPr/>
        </p:nvSpPr>
        <p:spPr>
          <a:xfrm>
            <a:off x="1691831" y="1901256"/>
            <a:ext cx="8808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800" dirty="0"/>
              <a:t>Si individuano “</a:t>
            </a:r>
            <a:r>
              <a:rPr lang="en-IT" sz="2800" b="1" dirty="0"/>
              <a:t>Concetti</a:t>
            </a:r>
            <a:r>
              <a:rPr lang="en-IT" sz="2800" dirty="0"/>
              <a:t>” e le “relazioni tra </a:t>
            </a:r>
            <a:r>
              <a:rPr lang="en-GB" sz="2800" dirty="0" err="1"/>
              <a:t>i</a:t>
            </a:r>
            <a:r>
              <a:rPr lang="en-IT" sz="2800" dirty="0"/>
              <a:t> concetti”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08E418-E7B7-E209-CF89-73DFE202D1D4}"/>
              </a:ext>
            </a:extLst>
          </p:cNvPr>
          <p:cNvSpPr txBox="1"/>
          <p:nvPr/>
        </p:nvSpPr>
        <p:spPr>
          <a:xfrm>
            <a:off x="5152278" y="2718385"/>
            <a:ext cx="18874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200" b="1" dirty="0"/>
              <a:t>CONCETTI</a:t>
            </a:r>
          </a:p>
        </p:txBody>
      </p:sp>
      <p:sp>
        <p:nvSpPr>
          <p:cNvPr id="19" name="Curved Left Arrow 18">
            <a:extLst>
              <a:ext uri="{FF2B5EF4-FFF2-40B4-BE49-F238E27FC236}">
                <a16:creationId xmlns:a16="http://schemas.microsoft.com/office/drawing/2014/main" id="{F8BBF177-EE93-068D-CE22-2FFADD5E1119}"/>
              </a:ext>
            </a:extLst>
          </p:cNvPr>
          <p:cNvSpPr/>
          <p:nvPr/>
        </p:nvSpPr>
        <p:spPr>
          <a:xfrm rot="11082067">
            <a:off x="986964" y="550309"/>
            <a:ext cx="1226040" cy="225530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20" name="Curved Left Arrow 19">
            <a:extLst>
              <a:ext uri="{FF2B5EF4-FFF2-40B4-BE49-F238E27FC236}">
                <a16:creationId xmlns:a16="http://schemas.microsoft.com/office/drawing/2014/main" id="{609CD0BF-F0F6-3814-5268-EDFB273DA41A}"/>
              </a:ext>
            </a:extLst>
          </p:cNvPr>
          <p:cNvSpPr/>
          <p:nvPr/>
        </p:nvSpPr>
        <p:spPr>
          <a:xfrm rot="11082067">
            <a:off x="117679" y="2757478"/>
            <a:ext cx="1226040" cy="225530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21" name="Curved Left Arrow 20">
            <a:extLst>
              <a:ext uri="{FF2B5EF4-FFF2-40B4-BE49-F238E27FC236}">
                <a16:creationId xmlns:a16="http://schemas.microsoft.com/office/drawing/2014/main" id="{D9B8A59C-D900-FF53-3CA2-D34BE2937276}"/>
              </a:ext>
            </a:extLst>
          </p:cNvPr>
          <p:cNvSpPr/>
          <p:nvPr/>
        </p:nvSpPr>
        <p:spPr>
          <a:xfrm rot="20847068">
            <a:off x="9838987" y="490504"/>
            <a:ext cx="1226040" cy="225530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22" name="Curved Left Arrow 21">
            <a:extLst>
              <a:ext uri="{FF2B5EF4-FFF2-40B4-BE49-F238E27FC236}">
                <a16:creationId xmlns:a16="http://schemas.microsoft.com/office/drawing/2014/main" id="{CCE5CE98-7EB8-CC1B-F684-343C6B4CFCD9}"/>
              </a:ext>
            </a:extLst>
          </p:cNvPr>
          <p:cNvSpPr/>
          <p:nvPr/>
        </p:nvSpPr>
        <p:spPr>
          <a:xfrm rot="20847068">
            <a:off x="10682370" y="3117026"/>
            <a:ext cx="1226040" cy="225530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9617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A858D7-F3F8-4677-0CE3-97AD814C8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5" y="2767106"/>
            <a:ext cx="3186764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Organizzare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 Per </a:t>
            </a:r>
            <a:r>
              <a:rPr lang="en-US" sz="4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creare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valore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!!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814E111-3E2E-9EB0-F6F3-50670883D1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3943871"/>
              </p:ext>
            </p:extLst>
          </p:nvPr>
        </p:nvGraphicFramePr>
        <p:xfrm>
          <a:off x="2609306" y="273845"/>
          <a:ext cx="10805933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07960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/>
          <p:cNvSpPr txBox="1">
            <a:spLocks/>
          </p:cNvSpPr>
          <p:nvPr/>
        </p:nvSpPr>
        <p:spPr>
          <a:xfrm>
            <a:off x="2438399" y="189382"/>
            <a:ext cx="7313613" cy="86836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4400" b="1" dirty="0">
                <a:ea typeface="ＭＳ Ｐゴシック" pitchFamily="-108" charset="-128"/>
                <a:cs typeface="ＭＳ Ｐゴシック" pitchFamily="-108" charset="-128"/>
              </a:rPr>
              <a:t>Lo studio delle organizzazioni</a:t>
            </a:r>
          </a:p>
        </p:txBody>
      </p:sp>
      <p:sp>
        <p:nvSpPr>
          <p:cNvPr id="17" name="Ovale 5"/>
          <p:cNvSpPr>
            <a:spLocks noChangeArrowheads="1"/>
          </p:cNvSpPr>
          <p:nvPr/>
        </p:nvSpPr>
        <p:spPr bwMode="auto">
          <a:xfrm>
            <a:off x="5791200" y="2414968"/>
            <a:ext cx="2566392" cy="2209800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CasellaDiTesto 6"/>
          <p:cNvSpPr txBox="1">
            <a:spLocks noChangeArrowheads="1"/>
          </p:cNvSpPr>
          <p:nvPr/>
        </p:nvSpPr>
        <p:spPr bwMode="auto">
          <a:xfrm>
            <a:off x="5818747" y="3286906"/>
            <a:ext cx="685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dirty="0" err="1"/>
              <a:t>Org</a:t>
            </a:r>
            <a:endParaRPr lang="it-IT" dirty="0"/>
          </a:p>
        </p:txBody>
      </p:sp>
      <p:sp>
        <p:nvSpPr>
          <p:cNvPr id="19" name="Ovale 7"/>
          <p:cNvSpPr>
            <a:spLocks noChangeArrowheads="1"/>
          </p:cNvSpPr>
          <p:nvPr/>
        </p:nvSpPr>
        <p:spPr bwMode="auto">
          <a:xfrm>
            <a:off x="4876800" y="1839479"/>
            <a:ext cx="2286000" cy="2209800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Ovale 8"/>
          <p:cNvSpPr>
            <a:spLocks noChangeArrowheads="1"/>
          </p:cNvSpPr>
          <p:nvPr/>
        </p:nvSpPr>
        <p:spPr bwMode="auto">
          <a:xfrm>
            <a:off x="5017971" y="3238476"/>
            <a:ext cx="2286000" cy="2209800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Ovale 9"/>
          <p:cNvSpPr>
            <a:spLocks noChangeArrowheads="1"/>
          </p:cNvSpPr>
          <p:nvPr/>
        </p:nvSpPr>
        <p:spPr bwMode="auto">
          <a:xfrm>
            <a:off x="4114800" y="2491793"/>
            <a:ext cx="2286000" cy="2209800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CasellaDiTesto 10"/>
          <p:cNvSpPr txBox="1">
            <a:spLocks noChangeArrowheads="1"/>
          </p:cNvSpPr>
          <p:nvPr/>
        </p:nvSpPr>
        <p:spPr bwMode="auto">
          <a:xfrm>
            <a:off x="5656930" y="2073868"/>
            <a:ext cx="1219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600"/>
              <a:t>cultura</a:t>
            </a:r>
          </a:p>
        </p:txBody>
      </p:sp>
      <p:sp>
        <p:nvSpPr>
          <p:cNvPr id="24" name="CasellaDiTesto 13"/>
          <p:cNvSpPr txBox="1">
            <a:spLocks noChangeArrowheads="1"/>
          </p:cNvSpPr>
          <p:nvPr/>
        </p:nvSpPr>
        <p:spPr bwMode="auto">
          <a:xfrm>
            <a:off x="7317370" y="3159332"/>
            <a:ext cx="12401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1600" dirty="0"/>
              <a:t>Struttura fisica</a:t>
            </a:r>
          </a:p>
        </p:txBody>
      </p:sp>
      <p:sp>
        <p:nvSpPr>
          <p:cNvPr id="25" name="CasellaDiTesto 14"/>
          <p:cNvSpPr txBox="1">
            <a:spLocks noChangeArrowheads="1"/>
          </p:cNvSpPr>
          <p:nvPr/>
        </p:nvSpPr>
        <p:spPr bwMode="auto">
          <a:xfrm>
            <a:off x="5466430" y="4783918"/>
            <a:ext cx="1600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600" dirty="0"/>
              <a:t>Tecnologia</a:t>
            </a:r>
          </a:p>
        </p:txBody>
      </p:sp>
      <p:sp>
        <p:nvSpPr>
          <p:cNvPr id="27" name="CasellaDiTesto 16"/>
          <p:cNvSpPr txBox="1">
            <a:spLocks noChangeArrowheads="1"/>
          </p:cNvSpPr>
          <p:nvPr/>
        </p:nvSpPr>
        <p:spPr bwMode="auto">
          <a:xfrm>
            <a:off x="5594095" y="1412454"/>
            <a:ext cx="2209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/>
              <a:t>Ambiente</a:t>
            </a:r>
          </a:p>
        </p:txBody>
      </p:sp>
      <p:sp>
        <p:nvSpPr>
          <p:cNvPr id="28" name="Ovale 15"/>
          <p:cNvSpPr>
            <a:spLocks noChangeArrowheads="1"/>
          </p:cNvSpPr>
          <p:nvPr/>
        </p:nvSpPr>
        <p:spPr bwMode="auto">
          <a:xfrm>
            <a:off x="3358902" y="1402388"/>
            <a:ext cx="5472608" cy="4650776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" name="CasellaDiTesto 11"/>
          <p:cNvSpPr txBox="1">
            <a:spLocks noChangeArrowheads="1"/>
          </p:cNvSpPr>
          <p:nvPr/>
        </p:nvSpPr>
        <p:spPr bwMode="auto">
          <a:xfrm>
            <a:off x="4070925" y="3273528"/>
            <a:ext cx="121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600"/>
              <a:t>Struttura</a:t>
            </a:r>
            <a:r>
              <a:rPr lang="it-IT" sz="2000"/>
              <a:t> </a:t>
            </a:r>
            <a:r>
              <a:rPr lang="it-IT" sz="1600"/>
              <a:t>sociale</a:t>
            </a:r>
          </a:p>
        </p:txBody>
      </p:sp>
    </p:spTree>
    <p:extLst>
      <p:ext uri="{BB962C8B-B14F-4D97-AF65-F5344CB8AC3E}">
        <p14:creationId xmlns:p14="http://schemas.microsoft.com/office/powerpoint/2010/main" val="1029698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/>
          <p:cNvSpPr txBox="1">
            <a:spLocks/>
          </p:cNvSpPr>
          <p:nvPr/>
        </p:nvSpPr>
        <p:spPr>
          <a:xfrm>
            <a:off x="2438399" y="97611"/>
            <a:ext cx="7313613" cy="86836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4400" b="1" dirty="0">
                <a:ea typeface="ＭＳ Ｐゴシック" pitchFamily="-108" charset="-128"/>
                <a:cs typeface="ＭＳ Ｐゴシック" pitchFamily="-108" charset="-128"/>
              </a:rPr>
              <a:t>Lo studio delle organizzazioni</a:t>
            </a:r>
          </a:p>
        </p:txBody>
      </p:sp>
      <p:sp>
        <p:nvSpPr>
          <p:cNvPr id="17" name="Ovale 5"/>
          <p:cNvSpPr>
            <a:spLocks noChangeArrowheads="1"/>
          </p:cNvSpPr>
          <p:nvPr/>
        </p:nvSpPr>
        <p:spPr bwMode="auto">
          <a:xfrm>
            <a:off x="5791200" y="2414968"/>
            <a:ext cx="2566392" cy="2209800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CasellaDiTesto 6"/>
          <p:cNvSpPr txBox="1">
            <a:spLocks noChangeArrowheads="1"/>
          </p:cNvSpPr>
          <p:nvPr/>
        </p:nvSpPr>
        <p:spPr bwMode="auto">
          <a:xfrm>
            <a:off x="5818747" y="3286906"/>
            <a:ext cx="685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dirty="0" err="1"/>
              <a:t>Org</a:t>
            </a:r>
            <a:endParaRPr lang="it-IT" dirty="0"/>
          </a:p>
        </p:txBody>
      </p:sp>
      <p:sp>
        <p:nvSpPr>
          <p:cNvPr id="19" name="Ovale 7"/>
          <p:cNvSpPr>
            <a:spLocks noChangeArrowheads="1"/>
          </p:cNvSpPr>
          <p:nvPr/>
        </p:nvSpPr>
        <p:spPr bwMode="auto">
          <a:xfrm>
            <a:off x="4876800" y="1839479"/>
            <a:ext cx="2286000" cy="2209800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Ovale 8"/>
          <p:cNvSpPr>
            <a:spLocks noChangeArrowheads="1"/>
          </p:cNvSpPr>
          <p:nvPr/>
        </p:nvSpPr>
        <p:spPr bwMode="auto">
          <a:xfrm>
            <a:off x="5017971" y="3238476"/>
            <a:ext cx="2286000" cy="2209800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Ovale 9"/>
          <p:cNvSpPr>
            <a:spLocks noChangeArrowheads="1"/>
          </p:cNvSpPr>
          <p:nvPr/>
        </p:nvSpPr>
        <p:spPr bwMode="auto">
          <a:xfrm>
            <a:off x="4114800" y="2491793"/>
            <a:ext cx="2286000" cy="2209800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CasellaDiTesto 10"/>
          <p:cNvSpPr txBox="1">
            <a:spLocks noChangeArrowheads="1"/>
          </p:cNvSpPr>
          <p:nvPr/>
        </p:nvSpPr>
        <p:spPr bwMode="auto">
          <a:xfrm>
            <a:off x="5656930" y="2073868"/>
            <a:ext cx="1219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600"/>
              <a:t>cultura</a:t>
            </a:r>
          </a:p>
        </p:txBody>
      </p:sp>
      <p:sp>
        <p:nvSpPr>
          <p:cNvPr id="24" name="CasellaDiTesto 13"/>
          <p:cNvSpPr txBox="1">
            <a:spLocks noChangeArrowheads="1"/>
          </p:cNvSpPr>
          <p:nvPr/>
        </p:nvSpPr>
        <p:spPr bwMode="auto">
          <a:xfrm>
            <a:off x="7144979" y="3012586"/>
            <a:ext cx="124016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1600" dirty="0"/>
              <a:t>Struttura fisica (dimensioni)</a:t>
            </a:r>
          </a:p>
        </p:txBody>
      </p:sp>
      <p:sp>
        <p:nvSpPr>
          <p:cNvPr id="25" name="CasellaDiTesto 14"/>
          <p:cNvSpPr txBox="1">
            <a:spLocks noChangeArrowheads="1"/>
          </p:cNvSpPr>
          <p:nvPr/>
        </p:nvSpPr>
        <p:spPr bwMode="auto">
          <a:xfrm>
            <a:off x="5466430" y="4783918"/>
            <a:ext cx="1600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600" dirty="0"/>
              <a:t>Tecnologia</a:t>
            </a:r>
          </a:p>
        </p:txBody>
      </p:sp>
      <p:sp>
        <p:nvSpPr>
          <p:cNvPr id="27" name="CasellaDiTesto 16"/>
          <p:cNvSpPr txBox="1">
            <a:spLocks noChangeArrowheads="1"/>
          </p:cNvSpPr>
          <p:nvPr/>
        </p:nvSpPr>
        <p:spPr bwMode="auto">
          <a:xfrm>
            <a:off x="5547796" y="1436268"/>
            <a:ext cx="2209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/>
              <a:t>Ambiente</a:t>
            </a:r>
          </a:p>
        </p:txBody>
      </p:sp>
      <p:sp>
        <p:nvSpPr>
          <p:cNvPr id="28" name="Ovale 15"/>
          <p:cNvSpPr>
            <a:spLocks noChangeArrowheads="1"/>
          </p:cNvSpPr>
          <p:nvPr/>
        </p:nvSpPr>
        <p:spPr bwMode="auto">
          <a:xfrm>
            <a:off x="3358902" y="1402388"/>
            <a:ext cx="5472608" cy="4650776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" name="CasellaDiTesto 11"/>
          <p:cNvSpPr txBox="1">
            <a:spLocks noChangeArrowheads="1"/>
          </p:cNvSpPr>
          <p:nvPr/>
        </p:nvSpPr>
        <p:spPr bwMode="auto">
          <a:xfrm>
            <a:off x="4070925" y="3273528"/>
            <a:ext cx="121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600"/>
              <a:t>Struttura</a:t>
            </a:r>
            <a:r>
              <a:rPr lang="it-IT" sz="2000"/>
              <a:t> </a:t>
            </a:r>
            <a:r>
              <a:rPr lang="it-IT" sz="1600"/>
              <a:t>sociale</a:t>
            </a:r>
          </a:p>
        </p:txBody>
      </p:sp>
      <p:sp>
        <p:nvSpPr>
          <p:cNvPr id="3" name="Doughnut 2">
            <a:extLst>
              <a:ext uri="{FF2B5EF4-FFF2-40B4-BE49-F238E27FC236}">
                <a16:creationId xmlns:a16="http://schemas.microsoft.com/office/drawing/2014/main" id="{DA6870F6-9E56-BDC7-FA92-9CCCABD2C19B}"/>
              </a:ext>
            </a:extLst>
          </p:cNvPr>
          <p:cNvSpPr/>
          <p:nvPr/>
        </p:nvSpPr>
        <p:spPr>
          <a:xfrm>
            <a:off x="413071" y="1242544"/>
            <a:ext cx="11011142" cy="5354630"/>
          </a:xfrm>
          <a:prstGeom prst="donu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CA0EDD-563E-8CB4-211F-140028345AF2}"/>
              </a:ext>
            </a:extLst>
          </p:cNvPr>
          <p:cNvSpPr txBox="1"/>
          <p:nvPr/>
        </p:nvSpPr>
        <p:spPr>
          <a:xfrm>
            <a:off x="8947230" y="2915231"/>
            <a:ext cx="24769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Formalizzazione</a:t>
            </a:r>
          </a:p>
          <a:p>
            <a:r>
              <a:rPr lang="en-IT" dirty="0"/>
              <a:t>Specializzazione</a:t>
            </a:r>
          </a:p>
          <a:p>
            <a:r>
              <a:rPr lang="en-IT" dirty="0"/>
              <a:t>Gerarchia</a:t>
            </a:r>
          </a:p>
          <a:p>
            <a:r>
              <a:rPr lang="en-IT" dirty="0"/>
              <a:t>Complessità</a:t>
            </a:r>
          </a:p>
          <a:p>
            <a:r>
              <a:rPr lang="en-IT" dirty="0"/>
              <a:t>Centralizzazione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25AC5A-0131-987D-D8B4-817132202387}"/>
              </a:ext>
            </a:extLst>
          </p:cNvPr>
          <p:cNvSpPr txBox="1"/>
          <p:nvPr/>
        </p:nvSpPr>
        <p:spPr>
          <a:xfrm>
            <a:off x="814784" y="4049279"/>
            <a:ext cx="2476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Fa</a:t>
            </a:r>
            <a:r>
              <a:rPr lang="en-IT" dirty="0"/>
              <a:t>ttori contingenti</a:t>
            </a:r>
          </a:p>
        </p:txBody>
      </p:sp>
    </p:spTree>
    <p:extLst>
      <p:ext uri="{BB962C8B-B14F-4D97-AF65-F5344CB8AC3E}">
        <p14:creationId xmlns:p14="http://schemas.microsoft.com/office/powerpoint/2010/main" val="19345980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36ECF8-2BF2-9A82-74F7-AD316D92C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 fattori contingenti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252E7A7-88D4-A63C-C530-315D32DF05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225" y="1969342"/>
            <a:ext cx="11327549" cy="444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1605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35EEDB-08D4-B5BC-09B9-494533C77658}"/>
              </a:ext>
            </a:extLst>
          </p:cNvPr>
          <p:cNvSpPr/>
          <p:nvPr/>
        </p:nvSpPr>
        <p:spPr>
          <a:xfrm>
            <a:off x="0" y="-26043"/>
            <a:ext cx="5208608" cy="69100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3F61BD-D42A-9B92-A1E2-CD0D211DD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Dimensioni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strutturali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1/2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3C5B9330-5088-298A-49CB-9116486E33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7173759"/>
              </p:ext>
            </p:extLst>
          </p:nvPr>
        </p:nvGraphicFramePr>
        <p:xfrm>
          <a:off x="4504548" y="872236"/>
          <a:ext cx="7510989" cy="5413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590773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DC8C3900-B8A1-4965-88E6-CBCBFE067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4825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B1C188-A2A2-9033-582D-85D2D72B7803}"/>
              </a:ext>
            </a:extLst>
          </p:cNvPr>
          <p:cNvSpPr/>
          <p:nvPr/>
        </p:nvSpPr>
        <p:spPr>
          <a:xfrm>
            <a:off x="0" y="-26043"/>
            <a:ext cx="5208608" cy="69100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3F61BD-D42A-9B92-A1E2-CD0D211DD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4568"/>
            <a:ext cx="3766457" cy="5412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Dimensioni</a:t>
            </a:r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strutturali</a:t>
            </a:r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2/2</a:t>
            </a:r>
          </a:p>
        </p:txBody>
      </p:sp>
      <p:graphicFrame>
        <p:nvGraphicFramePr>
          <p:cNvPr id="24" name="Content Placeholder 2">
            <a:extLst>
              <a:ext uri="{FF2B5EF4-FFF2-40B4-BE49-F238E27FC236}">
                <a16:creationId xmlns:a16="http://schemas.microsoft.com/office/drawing/2014/main" id="{34497D83-ABF5-9FB7-A426-DCEB69BDEF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3491786"/>
              </p:ext>
            </p:extLst>
          </p:nvPr>
        </p:nvGraphicFramePr>
        <p:xfrm>
          <a:off x="4411579" y="623888"/>
          <a:ext cx="6942221" cy="5413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92854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03D21-69E6-164C-FBC3-11D9AA29B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T" dirty="0"/>
              <a:t>Le componenti organzzative </a:t>
            </a:r>
            <a:r>
              <a:rPr lang="en-IT" sz="1400" dirty="0"/>
              <a:t>(Mintzberg 1992)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E25DE13-DE81-49FB-8BCF-22A9E20439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9158" y="2098046"/>
            <a:ext cx="10334642" cy="388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6198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73050"/>
            <a:ext cx="7772400" cy="641350"/>
          </a:xfrm>
        </p:spPr>
        <p:txBody>
          <a:bodyPr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Le 5 parti constitutive </a:t>
            </a:r>
            <a:r>
              <a:rPr lang="en-US" sz="3200" b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dell’organizzazione</a:t>
            </a:r>
            <a:endParaRPr lang="en-US" sz="3200" b="1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4343401" y="1295400"/>
            <a:ext cx="2680927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Nucleo operativo</a:t>
            </a:r>
            <a:endParaRPr lang="it-IT" sz="2800"/>
          </a:p>
        </p:txBody>
      </p:sp>
      <p:sp>
        <p:nvSpPr>
          <p:cNvPr id="20484" name="AutoShape 4"/>
          <p:cNvSpPr>
            <a:spLocks noChangeArrowheads="1"/>
          </p:cNvSpPr>
          <p:nvPr/>
        </p:nvSpPr>
        <p:spPr bwMode="auto">
          <a:xfrm>
            <a:off x="5486401" y="1981201"/>
            <a:ext cx="485775" cy="43497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4267200" y="2514600"/>
            <a:ext cx="2795588" cy="528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 err="1"/>
              <a:t>Vertice</a:t>
            </a:r>
            <a:r>
              <a:rPr lang="en-US" sz="2800" dirty="0"/>
              <a:t> </a:t>
            </a:r>
            <a:r>
              <a:rPr lang="en-US" sz="2800" dirty="0" err="1"/>
              <a:t>strategico</a:t>
            </a:r>
            <a:r>
              <a:rPr lang="en-US" sz="2800" dirty="0"/>
              <a:t> </a:t>
            </a:r>
            <a:endParaRPr lang="it-IT" sz="2800" dirty="0"/>
          </a:p>
        </p:txBody>
      </p:sp>
      <p:sp>
        <p:nvSpPr>
          <p:cNvPr id="20486" name="AutoShape 6"/>
          <p:cNvSpPr>
            <a:spLocks noChangeArrowheads="1"/>
          </p:cNvSpPr>
          <p:nvPr/>
        </p:nvSpPr>
        <p:spPr bwMode="auto">
          <a:xfrm>
            <a:off x="5486401" y="3124201"/>
            <a:ext cx="485775" cy="43497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4360862" y="3699532"/>
            <a:ext cx="2608263" cy="528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Linea intermedia</a:t>
            </a:r>
            <a:endParaRPr lang="it-IT" sz="2800"/>
          </a:p>
        </p:txBody>
      </p:sp>
      <p:sp>
        <p:nvSpPr>
          <p:cNvPr id="20488" name="AutoShape 8"/>
          <p:cNvSpPr>
            <a:spLocks noChangeArrowheads="1"/>
          </p:cNvSpPr>
          <p:nvPr/>
        </p:nvSpPr>
        <p:spPr bwMode="auto">
          <a:xfrm>
            <a:off x="5562601" y="4267201"/>
            <a:ext cx="485775" cy="43497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4480567" y="4779964"/>
            <a:ext cx="2368854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FF9900"/>
                </a:solidFill>
              </a:rPr>
              <a:t>Tecnostruttura</a:t>
            </a:r>
            <a:endParaRPr lang="it-IT" sz="2800" b="1">
              <a:solidFill>
                <a:srgbClr val="FF9900"/>
              </a:solidFill>
            </a:endParaRPr>
          </a:p>
        </p:txBody>
      </p:sp>
      <p:sp>
        <p:nvSpPr>
          <p:cNvPr id="20490" name="AutoShape 10"/>
          <p:cNvSpPr>
            <a:spLocks noChangeArrowheads="1"/>
          </p:cNvSpPr>
          <p:nvPr/>
        </p:nvSpPr>
        <p:spPr bwMode="auto">
          <a:xfrm>
            <a:off x="5562601" y="5334001"/>
            <a:ext cx="485775" cy="43497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4295775" y="5957889"/>
            <a:ext cx="2767013" cy="528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FF9900"/>
                </a:solidFill>
              </a:rPr>
              <a:t>Staff di </a:t>
            </a:r>
            <a:r>
              <a:rPr lang="en-US" sz="2800" b="1" dirty="0" err="1">
                <a:solidFill>
                  <a:srgbClr val="FF9900"/>
                </a:solidFill>
              </a:rPr>
              <a:t>supporto</a:t>
            </a:r>
            <a:endParaRPr lang="it-IT" sz="2800" b="1" dirty="0">
              <a:solidFill>
                <a:srgbClr val="FF9900"/>
              </a:solidFill>
            </a:endParaRPr>
          </a:p>
        </p:txBody>
      </p: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7162801" y="1344613"/>
            <a:ext cx="25885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i="1">
                <a:solidFill>
                  <a:schemeClr val="accent2"/>
                </a:solidFill>
              </a:rPr>
              <a:t>Attivita’ fondamentale</a:t>
            </a:r>
            <a:endParaRPr lang="en-GB" sz="2000" b="1" i="1">
              <a:solidFill>
                <a:schemeClr val="accent2"/>
              </a:solidFill>
            </a:endParaRPr>
          </a:p>
        </p:txBody>
      </p:sp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7223126" y="2528888"/>
            <a:ext cx="23096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i="1" dirty="0" err="1">
                <a:solidFill>
                  <a:schemeClr val="accent2"/>
                </a:solidFill>
              </a:rPr>
              <a:t>Supervisione</a:t>
            </a:r>
            <a:r>
              <a:rPr lang="en-US" sz="2000" b="1" i="1" dirty="0">
                <a:solidFill>
                  <a:schemeClr val="accent2"/>
                </a:solidFill>
              </a:rPr>
              <a:t> </a:t>
            </a:r>
            <a:r>
              <a:rPr lang="en-US" sz="2000" b="1" i="1" dirty="0" err="1">
                <a:solidFill>
                  <a:schemeClr val="accent2"/>
                </a:solidFill>
              </a:rPr>
              <a:t>diretta</a:t>
            </a:r>
            <a:endParaRPr lang="en-GB" sz="2000" b="1" i="1" dirty="0">
              <a:solidFill>
                <a:schemeClr val="accent2"/>
              </a:solidFill>
            </a:endParaRPr>
          </a:p>
        </p:txBody>
      </p:sp>
      <p:sp>
        <p:nvSpPr>
          <p:cNvPr id="20494" name="Text Box 14"/>
          <p:cNvSpPr txBox="1">
            <a:spLocks noChangeArrowheads="1"/>
          </p:cNvSpPr>
          <p:nvPr/>
        </p:nvSpPr>
        <p:spPr bwMode="auto">
          <a:xfrm>
            <a:off x="7315200" y="3657600"/>
            <a:ext cx="34079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i="1" dirty="0" err="1">
                <a:solidFill>
                  <a:schemeClr val="accent2"/>
                </a:solidFill>
              </a:rPr>
              <a:t>Collegamento</a:t>
            </a:r>
            <a:r>
              <a:rPr lang="en-US" sz="2000" b="1" i="1" dirty="0">
                <a:solidFill>
                  <a:schemeClr val="accent2"/>
                </a:solidFill>
              </a:rPr>
              <a:t> </a:t>
            </a:r>
            <a:r>
              <a:rPr lang="en-US" sz="2000" b="1" i="1" dirty="0" err="1">
                <a:solidFill>
                  <a:schemeClr val="accent2"/>
                </a:solidFill>
              </a:rPr>
              <a:t>tra</a:t>
            </a:r>
            <a:r>
              <a:rPr lang="en-US" sz="2000" b="1" i="1" dirty="0">
                <a:solidFill>
                  <a:schemeClr val="accent2"/>
                </a:solidFill>
              </a:rPr>
              <a:t> le prime due</a:t>
            </a:r>
            <a:endParaRPr lang="en-GB" sz="2000" b="1" i="1" dirty="0">
              <a:solidFill>
                <a:schemeClr val="accent2"/>
              </a:solidFill>
            </a:endParaRPr>
          </a:p>
        </p:txBody>
      </p:sp>
      <p:sp>
        <p:nvSpPr>
          <p:cNvPr id="20495" name="Text Box 15"/>
          <p:cNvSpPr txBox="1">
            <a:spLocks noChangeArrowheads="1"/>
          </p:cNvSpPr>
          <p:nvPr/>
        </p:nvSpPr>
        <p:spPr bwMode="auto">
          <a:xfrm>
            <a:off x="7315201" y="4773614"/>
            <a:ext cx="17764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i="1" dirty="0" err="1">
                <a:solidFill>
                  <a:schemeClr val="accent2"/>
                </a:solidFill>
              </a:rPr>
              <a:t>Organo</a:t>
            </a:r>
            <a:r>
              <a:rPr lang="en-US" sz="2000" b="1" i="1" dirty="0">
                <a:solidFill>
                  <a:schemeClr val="accent2"/>
                </a:solidFill>
              </a:rPr>
              <a:t> di staff</a:t>
            </a:r>
            <a:endParaRPr lang="en-GB" sz="2000" b="1" i="1" dirty="0">
              <a:solidFill>
                <a:schemeClr val="accent2"/>
              </a:solidFill>
            </a:endParaRPr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7375525" y="5957889"/>
            <a:ext cx="17795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i="1" dirty="0" err="1">
                <a:solidFill>
                  <a:schemeClr val="accent2"/>
                </a:solidFill>
              </a:rPr>
              <a:t>Servizi</a:t>
            </a:r>
            <a:r>
              <a:rPr lang="en-US" sz="2000" b="1" i="1" dirty="0">
                <a:solidFill>
                  <a:schemeClr val="accent2"/>
                </a:solidFill>
              </a:rPr>
              <a:t> </a:t>
            </a:r>
            <a:r>
              <a:rPr lang="en-US" sz="2000" b="1" i="1" dirty="0" err="1">
                <a:solidFill>
                  <a:schemeClr val="accent2"/>
                </a:solidFill>
              </a:rPr>
              <a:t>indiretti</a:t>
            </a:r>
            <a:endParaRPr lang="en-GB" sz="2000" b="1" i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993" name="Rectangle 41992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>
                <a:latin typeface="+mj-lt"/>
              </a:rPr>
              <a:t>Gli staff secondo Mintzberg</a:t>
            </a:r>
          </a:p>
        </p:txBody>
      </p:sp>
      <p:pic>
        <p:nvPicPr>
          <p:cNvPr id="41989" name="Picture 41988">
            <a:extLst>
              <a:ext uri="{FF2B5EF4-FFF2-40B4-BE49-F238E27FC236}">
                <a16:creationId xmlns:a16="http://schemas.microsoft.com/office/drawing/2014/main" id="{19C58D5E-0E48-85B1-53BA-F3A4F50DE8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60" r="12034" b="2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5777948" y="2333297"/>
            <a:ext cx="5575850" cy="3843666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sz="3200" i="1" dirty="0" err="1"/>
              <a:t>Interessante</a:t>
            </a:r>
            <a:r>
              <a:rPr lang="en-US" sz="3200" i="1" dirty="0"/>
              <a:t> il </a:t>
            </a:r>
            <a:r>
              <a:rPr lang="en-US" sz="3200" i="1" dirty="0" err="1"/>
              <a:t>fatto</a:t>
            </a:r>
            <a:r>
              <a:rPr lang="en-US" sz="3200" i="1" dirty="0"/>
              <a:t> </a:t>
            </a:r>
            <a:r>
              <a:rPr lang="en-US" sz="3200" i="1" dirty="0" err="1"/>
              <a:t>che</a:t>
            </a:r>
            <a:r>
              <a:rPr lang="en-US" sz="3200" i="1" dirty="0"/>
              <a:t> Mintzberg </a:t>
            </a:r>
            <a:r>
              <a:rPr lang="en-US" sz="3200" i="1" dirty="0" err="1"/>
              <a:t>differenzi</a:t>
            </a:r>
            <a:r>
              <a:rPr lang="en-US" sz="3200" i="1" dirty="0"/>
              <a:t> le staff in due tipi: </a:t>
            </a:r>
          </a:p>
          <a:p>
            <a:r>
              <a:rPr lang="en-US" sz="3200" b="1" i="1" dirty="0" err="1"/>
              <a:t>tecnostruttura</a:t>
            </a:r>
            <a:r>
              <a:rPr lang="en-US" sz="3200" i="1" dirty="0"/>
              <a:t> (</a:t>
            </a:r>
            <a:r>
              <a:rPr lang="en-US" sz="3200" i="1" dirty="0" err="1"/>
              <a:t>che</a:t>
            </a:r>
            <a:r>
              <a:rPr lang="en-US" sz="3200" i="1" dirty="0"/>
              <a:t> </a:t>
            </a:r>
            <a:r>
              <a:rPr lang="en-US" sz="3200" i="1" dirty="0" err="1"/>
              <a:t>fornisce</a:t>
            </a:r>
            <a:r>
              <a:rPr lang="en-US" sz="3200" i="1" dirty="0"/>
              <a:t> </a:t>
            </a:r>
            <a:r>
              <a:rPr lang="en-US" sz="3200" i="1" dirty="0" err="1"/>
              <a:t>consulenza</a:t>
            </a:r>
            <a:r>
              <a:rPr lang="en-US" sz="3200" i="1" dirty="0"/>
              <a:t>) e </a:t>
            </a:r>
          </a:p>
          <a:p>
            <a:r>
              <a:rPr lang="en-US" sz="3200" b="1" i="1" dirty="0"/>
              <a:t>staff di </a:t>
            </a:r>
            <a:r>
              <a:rPr lang="en-US" sz="3200" b="1" i="1" dirty="0" err="1"/>
              <a:t>supporto</a:t>
            </a:r>
            <a:r>
              <a:rPr lang="en-US" sz="3200" i="1" dirty="0"/>
              <a:t> (</a:t>
            </a:r>
            <a:r>
              <a:rPr lang="en-US" sz="3200" i="1" dirty="0" err="1"/>
              <a:t>che</a:t>
            </a:r>
            <a:r>
              <a:rPr lang="en-US" sz="3200" i="1" dirty="0"/>
              <a:t> </a:t>
            </a:r>
            <a:r>
              <a:rPr lang="en-US" sz="3200" i="1" dirty="0" err="1"/>
              <a:t>fornisce</a:t>
            </a:r>
            <a:r>
              <a:rPr lang="en-US" sz="3200" i="1" dirty="0"/>
              <a:t> </a:t>
            </a:r>
            <a:r>
              <a:rPr lang="en-US" sz="3200" b="1" i="1" dirty="0" err="1"/>
              <a:t>anche</a:t>
            </a:r>
            <a:r>
              <a:rPr lang="en-US" sz="3200" i="1" dirty="0"/>
              <a:t> </a:t>
            </a:r>
            <a:r>
              <a:rPr lang="en-US" sz="3200" i="1" dirty="0" err="1"/>
              <a:t>consulenza</a:t>
            </a:r>
            <a:r>
              <a:rPr lang="en-US" sz="3200" i="1" dirty="0"/>
              <a:t>) ma il cui </a:t>
            </a:r>
            <a:r>
              <a:rPr lang="en-US" sz="3200" i="1" dirty="0" err="1"/>
              <a:t>ruolo</a:t>
            </a:r>
            <a:r>
              <a:rPr lang="en-US" sz="3200" i="1" dirty="0"/>
              <a:t> </a:t>
            </a:r>
            <a:r>
              <a:rPr lang="en-US" sz="3200" i="1" dirty="0" err="1"/>
              <a:t>principale</a:t>
            </a:r>
            <a:r>
              <a:rPr lang="en-US" sz="3200" i="1" dirty="0"/>
              <a:t> </a:t>
            </a:r>
            <a:r>
              <a:rPr lang="en-US" sz="3200" i="1" dirty="0" err="1"/>
              <a:t>è</a:t>
            </a:r>
            <a:r>
              <a:rPr lang="en-US" sz="3200" i="1" dirty="0"/>
              <a:t> </a:t>
            </a:r>
            <a:r>
              <a:rPr lang="en-US" sz="3200" b="1" i="1" dirty="0" err="1"/>
              <a:t>svolgere</a:t>
            </a:r>
            <a:r>
              <a:rPr lang="en-US" sz="3200" b="1" i="1" dirty="0"/>
              <a:t> </a:t>
            </a:r>
            <a:r>
              <a:rPr lang="en-US" sz="3200" b="1" i="1" dirty="0" err="1"/>
              <a:t>funzioni</a:t>
            </a:r>
            <a:r>
              <a:rPr lang="en-US" sz="3200" b="1" i="1" dirty="0"/>
              <a:t> </a:t>
            </a:r>
            <a:r>
              <a:rPr lang="en-US" sz="3200" b="1" i="1" dirty="0" err="1"/>
              <a:t>specifiche</a:t>
            </a:r>
            <a:r>
              <a:rPr lang="en-US" sz="3200" b="1" i="1" dirty="0"/>
              <a:t> </a:t>
            </a:r>
            <a:r>
              <a:rPr lang="en-US" sz="3200" b="1" i="1" dirty="0" err="1"/>
              <a:t>nell’organizzazione</a:t>
            </a:r>
            <a:r>
              <a:rPr lang="en-US" sz="3200" b="1" i="1" dirty="0"/>
              <a:t>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516" name="Rectangle 215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517" name="Picture 21508" descr="Produzione e conservazione del vaccino">
            <a:extLst>
              <a:ext uri="{FF2B5EF4-FFF2-40B4-BE49-F238E27FC236}">
                <a16:creationId xmlns:a16="http://schemas.microsoft.com/office/drawing/2014/main" id="{05EC0516-6384-5120-DED9-1F7BBA9D15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4" r="-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1515" name="Rectangle 215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Nucleo operativo</a:t>
            </a:r>
            <a:r>
              <a:rPr lang="en-US" sz="4000"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 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6507082" y="2434201"/>
            <a:ext cx="5681869" cy="3742762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609600"/>
            <a:r>
              <a:rPr lang="en-US" sz="2400" i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Comprende</a:t>
            </a:r>
            <a:r>
              <a:rPr lang="en-US" sz="2400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i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gli</a:t>
            </a:r>
            <a:r>
              <a:rPr lang="en-US" sz="2400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i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operatori</a:t>
            </a:r>
            <a:r>
              <a:rPr lang="en-US" sz="2400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i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che</a:t>
            </a:r>
            <a:r>
              <a:rPr lang="en-US" sz="2400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i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svolgono</a:t>
            </a:r>
            <a:r>
              <a:rPr lang="en-US" sz="2400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i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l’attivita</a:t>
            </a:r>
            <a:r>
              <a:rPr lang="en-US" sz="2400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’ </a:t>
            </a:r>
            <a:r>
              <a:rPr lang="en-US" sz="2400" i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fondamentale</a:t>
            </a:r>
            <a:r>
              <a:rPr lang="en-US" sz="2400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i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legata</a:t>
            </a:r>
            <a:r>
              <a:rPr lang="en-US" sz="2400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i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all’ottenimento</a:t>
            </a:r>
            <a:r>
              <a:rPr lang="en-US" sz="2400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di </a:t>
            </a:r>
            <a:r>
              <a:rPr lang="en-US" sz="2400" i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prodotti</a:t>
            </a:r>
            <a:r>
              <a:rPr lang="en-US" sz="2400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e </a:t>
            </a:r>
            <a:r>
              <a:rPr lang="en-US" sz="2400" i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servizi</a:t>
            </a:r>
            <a:r>
              <a:rPr lang="en-US" sz="2400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; </a:t>
            </a:r>
            <a:r>
              <a:rPr lang="en-US" sz="2400" i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si</a:t>
            </a:r>
            <a:r>
              <a:rPr lang="en-US" sz="2400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i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occupa</a:t>
            </a:r>
            <a:r>
              <a:rPr lang="en-US" sz="2400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di:</a:t>
            </a:r>
          </a:p>
          <a:p>
            <a:pPr marL="609600">
              <a:buClr>
                <a:schemeClr val="tx1"/>
              </a:buClr>
            </a:pPr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Reperimento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input</a:t>
            </a:r>
          </a:p>
          <a:p>
            <a:pPr marL="609600">
              <a:buClr>
                <a:schemeClr val="tx1"/>
              </a:buClr>
            </a:pPr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Trasformazione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input in output</a:t>
            </a:r>
          </a:p>
          <a:p>
            <a:pPr marL="609600">
              <a:buClr>
                <a:schemeClr val="tx1"/>
              </a:buClr>
            </a:pPr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Distribuzione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output</a:t>
            </a:r>
          </a:p>
          <a:p>
            <a:pPr marL="609600">
              <a:buClr>
                <a:schemeClr val="tx1"/>
              </a:buClr>
            </a:pPr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Supporto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diretto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alle </a:t>
            </a:r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funzioni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precedenti</a:t>
            </a:r>
            <a:endParaRPr lang="en-US" sz="2400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marL="609600">
              <a:buClr>
                <a:schemeClr val="tx1"/>
              </a:buClr>
            </a:pPr>
            <a:endParaRPr lang="en-US" sz="2400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marL="609600">
              <a:buClr>
                <a:schemeClr val="tx1"/>
              </a:buClr>
            </a:pP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      </a:t>
            </a:r>
            <a:r>
              <a:rPr lang="en-US" sz="2400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Il </a:t>
            </a:r>
            <a:r>
              <a:rPr lang="en-US" sz="2400" i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nucleo</a:t>
            </a:r>
            <a:r>
              <a:rPr lang="en-US" sz="2400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i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operativo</a:t>
            </a:r>
            <a:r>
              <a:rPr lang="en-US" sz="2400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i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richiede</a:t>
            </a:r>
            <a:r>
              <a:rPr lang="en-US" sz="2400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la max. </a:t>
            </a:r>
            <a:r>
              <a:rPr lang="en-US" sz="2400" i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standardizzazione</a:t>
            </a:r>
            <a:r>
              <a:rPr lang="en-US" sz="2400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19E78-CF4D-4A4D-942D-6140E97B9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T" b="1" dirty="0"/>
              <a:t>Teoria delle organizzazioni…</a:t>
            </a:r>
            <a:br>
              <a:rPr lang="en-IT" b="1" dirty="0"/>
            </a:br>
            <a:r>
              <a:rPr lang="en-IT" b="1" dirty="0"/>
              <a:t>(Ogranization Theory)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EB25CA2-B001-9CEE-08DF-59A43C2B84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561013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811377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537" name="Rectangle 22536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Vertice Strategico</a:t>
            </a:r>
            <a:r>
              <a:rPr lang="en-US" sz="4000"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198782" y="2047257"/>
            <a:ext cx="6640007" cy="4287281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2400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Ha la </a:t>
            </a:r>
            <a:r>
              <a:rPr lang="en-US" sz="2400" i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responsabilità</a:t>
            </a:r>
            <a:r>
              <a:rPr lang="en-US" sz="2400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i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globale</a:t>
            </a:r>
            <a:r>
              <a:rPr lang="en-US" sz="2400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i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dell’organizzazione</a:t>
            </a:r>
            <a:r>
              <a:rPr lang="en-US" sz="2400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.</a:t>
            </a:r>
          </a:p>
          <a:p>
            <a:pPr marL="0" indent="0">
              <a:buNone/>
            </a:pPr>
            <a:r>
              <a:rPr lang="en-US" sz="2400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i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Svolge</a:t>
            </a:r>
            <a:r>
              <a:rPr lang="en-US" sz="2400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3 </a:t>
            </a:r>
            <a:r>
              <a:rPr lang="en-US" sz="2400" i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funzioni</a:t>
            </a:r>
            <a:r>
              <a:rPr lang="en-US" sz="2400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i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principali</a:t>
            </a:r>
            <a:r>
              <a:rPr lang="en-US" sz="2400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:</a:t>
            </a:r>
          </a:p>
          <a:p>
            <a:pPr>
              <a:buClr>
                <a:schemeClr val="tx1"/>
              </a:buClr>
            </a:pPr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Supervisione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diretta</a:t>
            </a:r>
            <a:endParaRPr lang="en-US" sz="2400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>
              <a:buClr>
                <a:schemeClr val="tx1"/>
              </a:buClr>
            </a:pPr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Gestione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delle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condizioni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di confine (</a:t>
            </a:r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relazioni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dell’organizzazione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con </a:t>
            </a:r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l’ambiente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)</a:t>
            </a:r>
          </a:p>
          <a:p>
            <a:pPr>
              <a:buClr>
                <a:schemeClr val="tx1"/>
              </a:buClr>
            </a:pPr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Formulazione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delle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strategie</a:t>
            </a:r>
            <a:endParaRPr lang="en-US" sz="2400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>
              <a:buClr>
                <a:schemeClr val="tx1"/>
              </a:buClr>
            </a:pPr>
            <a:endParaRPr lang="en-US" sz="2400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E’ </a:t>
            </a:r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sufficiente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una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i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standardizzazione</a:t>
            </a:r>
            <a:r>
              <a:rPr lang="en-US" sz="2400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minima, </a:t>
            </a:r>
            <a:r>
              <a:rPr lang="en-US" sz="2400" i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adattamento</a:t>
            </a:r>
            <a:r>
              <a:rPr lang="en-US" sz="2400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i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reciproco</a:t>
            </a:r>
            <a:r>
              <a:rPr lang="en-US" sz="2400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come </a:t>
            </a:r>
            <a:r>
              <a:rPr lang="en-US" sz="2400" i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meccanismo</a:t>
            </a:r>
            <a:r>
              <a:rPr lang="en-US" sz="2400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di </a:t>
            </a:r>
            <a:r>
              <a:rPr lang="en-US" sz="2400" i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coordinamento</a:t>
            </a:r>
            <a:r>
              <a:rPr lang="en-US" sz="2400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</a:p>
        </p:txBody>
      </p:sp>
      <p:pic>
        <p:nvPicPr>
          <p:cNvPr id="22533" name="Picture 22532">
            <a:extLst>
              <a:ext uri="{FF2B5EF4-FFF2-40B4-BE49-F238E27FC236}">
                <a16:creationId xmlns:a16="http://schemas.microsoft.com/office/drawing/2014/main" id="{9247A909-8041-95C8-6307-32FECC96AA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74" r="6286" b="-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561" name="Rectangle 2356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92119" y="891540"/>
            <a:ext cx="4589493" cy="15783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Linea intermedia</a:t>
            </a:r>
            <a:r>
              <a:rPr lang="en-US" sz="4000"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 </a:t>
            </a:r>
          </a:p>
        </p:txBody>
      </p:sp>
      <p:pic>
        <p:nvPicPr>
          <p:cNvPr id="23557" name="Picture 23556">
            <a:extLst>
              <a:ext uri="{FF2B5EF4-FFF2-40B4-BE49-F238E27FC236}">
                <a16:creationId xmlns:a16="http://schemas.microsoft.com/office/drawing/2014/main" id="{A005B63C-D62F-C17A-6B69-5A6EAE0D85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77"/>
          <a:stretch/>
        </p:blipFill>
        <p:spPr>
          <a:xfrm>
            <a:off x="1" y="10"/>
            <a:ext cx="6832674" cy="6857990"/>
          </a:xfrm>
          <a:custGeom>
            <a:avLst/>
            <a:gdLst/>
            <a:ahLst/>
            <a:cxnLst/>
            <a:rect l="l" t="t" r="r" b="b"/>
            <a:pathLst>
              <a:path w="6832674" h="6858000">
                <a:moveTo>
                  <a:pt x="0" y="0"/>
                </a:moveTo>
                <a:lnTo>
                  <a:pt x="6832674" y="0"/>
                </a:lnTo>
                <a:lnTo>
                  <a:pt x="6749707" y="183520"/>
                </a:lnTo>
                <a:cubicBezTo>
                  <a:pt x="6327787" y="1181050"/>
                  <a:pt x="6094475" y="2277779"/>
                  <a:pt x="6094475" y="3429000"/>
                </a:cubicBezTo>
                <a:cubicBezTo>
                  <a:pt x="6094475" y="4580222"/>
                  <a:pt x="6327787" y="5676950"/>
                  <a:pt x="6749707" y="6674481"/>
                </a:cubicBezTo>
                <a:lnTo>
                  <a:pt x="683267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635684" y="3361388"/>
            <a:ext cx="7291272" cy="3332489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E’ il </a:t>
            </a:r>
            <a:r>
              <a:rPr lang="en-US" sz="32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cosiddetto</a:t>
            </a:r>
            <a:r>
              <a:rPr lang="en-US" sz="32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3200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middle management:</a:t>
            </a:r>
            <a:r>
              <a:rPr lang="en-US" sz="32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raccoglie</a:t>
            </a:r>
            <a:r>
              <a:rPr lang="en-US" sz="32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informazioni</a:t>
            </a:r>
            <a:r>
              <a:rPr lang="en-US" sz="32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di feedback e le </a:t>
            </a:r>
            <a:r>
              <a:rPr lang="en-US" sz="32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trasmette</a:t>
            </a:r>
            <a:r>
              <a:rPr lang="en-US" sz="32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ai </a:t>
            </a:r>
            <a:r>
              <a:rPr lang="en-US" sz="32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superiori</a:t>
            </a:r>
            <a:endParaRPr lang="en-US" sz="3200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r>
              <a:rPr lang="en-US" sz="32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Mantiene</a:t>
            </a:r>
            <a:r>
              <a:rPr lang="en-US" sz="32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i</a:t>
            </a:r>
            <a:r>
              <a:rPr lang="en-US" sz="32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contatti</a:t>
            </a:r>
            <a:r>
              <a:rPr lang="en-US" sz="32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con </a:t>
            </a:r>
            <a:r>
              <a:rPr lang="en-US" sz="32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altri</a:t>
            </a:r>
            <a:r>
              <a:rPr lang="en-US" sz="32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manager, </a:t>
            </a:r>
            <a:r>
              <a:rPr lang="en-US" sz="32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analisti</a:t>
            </a:r>
            <a:r>
              <a:rPr lang="en-US" sz="32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, </a:t>
            </a:r>
            <a:r>
              <a:rPr lang="en-US" sz="32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componenti</a:t>
            </a:r>
            <a:r>
              <a:rPr lang="en-US" sz="32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di staff con </a:t>
            </a:r>
            <a:r>
              <a:rPr lang="en-US" sz="32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i</a:t>
            </a:r>
            <a:r>
              <a:rPr lang="en-US" sz="32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quali</a:t>
            </a:r>
            <a:r>
              <a:rPr lang="en-US" sz="32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e’ </a:t>
            </a:r>
            <a:r>
              <a:rPr lang="en-US" sz="32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interdipendente</a:t>
            </a:r>
            <a:endParaRPr lang="en-US" sz="3200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r>
              <a:rPr lang="en-US" sz="32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Contribuisce</a:t>
            </a:r>
            <a:r>
              <a:rPr lang="en-US" sz="32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alla</a:t>
            </a:r>
            <a:r>
              <a:rPr lang="en-US" sz="32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formulazione</a:t>
            </a:r>
            <a:r>
              <a:rPr lang="en-US" sz="32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della</a:t>
            </a:r>
            <a:r>
              <a:rPr lang="en-US" sz="32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strategia</a:t>
            </a:r>
            <a:endParaRPr lang="en-US" sz="3200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endParaRPr lang="en-US" sz="3200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endParaRPr lang="en-US" sz="3200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588" name="Rectangle 24584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Tecnostruttura </a:t>
            </a:r>
          </a:p>
        </p:txBody>
      </p:sp>
      <p:pic>
        <p:nvPicPr>
          <p:cNvPr id="24589" name="Picture 24580">
            <a:extLst>
              <a:ext uri="{FF2B5EF4-FFF2-40B4-BE49-F238E27FC236}">
                <a16:creationId xmlns:a16="http://schemas.microsoft.com/office/drawing/2014/main" id="{7BDD98B3-9E92-3F12-94E7-0B651202F4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85" r="33268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4587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4657345" y="2706624"/>
            <a:ext cx="7375629" cy="3483864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sz="2400" i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Comprende</a:t>
            </a:r>
            <a:r>
              <a:rPr lang="en-US" sz="2400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i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gli</a:t>
            </a:r>
            <a:r>
              <a:rPr lang="en-US" sz="2400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i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analisti</a:t>
            </a:r>
            <a:r>
              <a:rPr lang="en-US" sz="2400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i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che</a:t>
            </a:r>
            <a:r>
              <a:rPr lang="en-US" sz="2400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i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progettano</a:t>
            </a:r>
            <a:r>
              <a:rPr lang="en-US" sz="2400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, </a:t>
            </a:r>
            <a:r>
              <a:rPr lang="en-US" sz="2400" i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standardizzano</a:t>
            </a:r>
            <a:r>
              <a:rPr lang="en-US" sz="2400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, </a:t>
            </a:r>
            <a:r>
              <a:rPr lang="en-US" sz="2400" i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modificano</a:t>
            </a:r>
            <a:r>
              <a:rPr lang="en-US" sz="2400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i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i</a:t>
            </a:r>
            <a:r>
              <a:rPr lang="en-US" sz="2400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i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flussi</a:t>
            </a:r>
            <a:r>
              <a:rPr lang="en-US" sz="2400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di </a:t>
            </a:r>
            <a:r>
              <a:rPr lang="en-US" sz="2400" i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lavoro</a:t>
            </a:r>
            <a:r>
              <a:rPr lang="en-US" sz="2400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per </a:t>
            </a:r>
            <a:r>
              <a:rPr lang="en-US" sz="2400" i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renderlo</a:t>
            </a:r>
            <a:r>
              <a:rPr lang="en-US" sz="2400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piu’ </a:t>
            </a:r>
            <a:r>
              <a:rPr lang="en-US" sz="2400" i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efficiente</a:t>
            </a:r>
            <a:r>
              <a:rPr lang="en-US" sz="2400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; in </a:t>
            </a:r>
            <a:r>
              <a:rPr lang="en-US" sz="2400" i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particolare</a:t>
            </a:r>
            <a:r>
              <a:rPr lang="en-US" sz="2400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:</a:t>
            </a:r>
          </a:p>
          <a:p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Analisti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del </a:t>
            </a:r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lavoro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=  </a:t>
            </a:r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standardizzano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i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processi</a:t>
            </a:r>
            <a:endParaRPr lang="en-US" sz="2400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Analisti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di </a:t>
            </a:r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pianificazione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e </a:t>
            </a:r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controllo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= </a:t>
            </a:r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standardizzano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gli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output</a:t>
            </a:r>
          </a:p>
          <a:p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Analisti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del </a:t>
            </a:r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personale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= </a:t>
            </a:r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standardizzano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le </a:t>
            </a:r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capacita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’</a:t>
            </a:r>
          </a:p>
          <a:p>
            <a:r>
              <a:rPr lang="en-US" sz="2400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E’ </a:t>
            </a:r>
            <a:r>
              <a:rPr lang="en-US" sz="2400" i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formata</a:t>
            </a:r>
            <a:r>
              <a:rPr lang="en-US" sz="2400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da </a:t>
            </a:r>
            <a:r>
              <a:rPr lang="en-US" sz="2400" i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professionisti</a:t>
            </a:r>
            <a:r>
              <a:rPr lang="en-US" sz="2400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: il </a:t>
            </a:r>
            <a:r>
              <a:rPr lang="en-US" sz="2400" i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coordinamento</a:t>
            </a:r>
            <a:r>
              <a:rPr lang="en-US" sz="2400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i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avviene</a:t>
            </a:r>
            <a:r>
              <a:rPr lang="en-US" sz="2400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i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mediante</a:t>
            </a:r>
            <a:r>
              <a:rPr lang="en-US" sz="2400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i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aggiustamento</a:t>
            </a:r>
            <a:r>
              <a:rPr lang="en-US" sz="2400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i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reciproco</a:t>
            </a:r>
            <a:r>
              <a:rPr lang="en-US" sz="2400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e </a:t>
            </a:r>
            <a:r>
              <a:rPr lang="en-US" sz="2400" i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standardizzazione</a:t>
            </a:r>
            <a:r>
              <a:rPr lang="en-US" sz="2400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i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delle</a:t>
            </a:r>
            <a:r>
              <a:rPr lang="en-US" sz="2400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i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capacita</a:t>
            </a:r>
            <a:r>
              <a:rPr lang="en-US" sz="2400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’</a:t>
            </a:r>
          </a:p>
          <a:p>
            <a:endParaRPr lang="en-US" sz="2400" i="1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endParaRPr lang="en-US" sz="2400" i="1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609" name="Rectangle 25608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11" name="Rectangle 25610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7320466" y="609600"/>
            <a:ext cx="4140014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Lo staff di supporto</a:t>
            </a: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 </a:t>
            </a:r>
          </a:p>
        </p:txBody>
      </p:sp>
      <p:pic>
        <p:nvPicPr>
          <p:cNvPr id="25605" name="Picture 25604">
            <a:extLst>
              <a:ext uri="{FF2B5EF4-FFF2-40B4-BE49-F238E27FC236}">
                <a16:creationId xmlns:a16="http://schemas.microsoft.com/office/drawing/2014/main" id="{67E99275-F2A0-C5E1-19AF-30F601C85F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74" r="17449" b="-1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6133090" y="2444926"/>
            <a:ext cx="6268277" cy="390858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i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Forniscono</a:t>
            </a:r>
            <a:r>
              <a:rPr lang="en-US" sz="2400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un </a:t>
            </a:r>
            <a:r>
              <a:rPr lang="en-US" sz="2400" i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supporto</a:t>
            </a:r>
            <a:r>
              <a:rPr lang="en-US" sz="2400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i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esterno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; </a:t>
            </a:r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svolgono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funzioni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specifiche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che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non </a:t>
            </a:r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hanno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nulla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a </a:t>
            </a:r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che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fare con </a:t>
            </a:r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l’attivita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’ </a:t>
            </a:r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fondamentale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dell’organizzazione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(es. </a:t>
            </a:r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Servizio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mensa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, </a:t>
            </a:r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ufficio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spedizioni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, </a:t>
            </a:r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ufficio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legale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, </a:t>
            </a:r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ecc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.)</a:t>
            </a:r>
          </a:p>
          <a:p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Tipicamente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si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tratta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di </a:t>
            </a:r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servizi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che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l’organizzazione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potrebbe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acquisire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all’esterno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, ma </a:t>
            </a:r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che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spesso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preferisce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internalizzare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per </a:t>
            </a:r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averne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maggiore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controllo</a:t>
            </a:r>
            <a:endParaRPr lang="en-US" sz="2400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</a:p>
          <a:p>
            <a:endParaRPr lang="en-US" sz="2400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73050"/>
            <a:ext cx="7772400" cy="641350"/>
          </a:xfrm>
        </p:spPr>
        <p:txBody>
          <a:bodyPr/>
          <a:lstStyle/>
          <a:p>
            <a:r>
              <a:rPr lang="en-US" sz="3200" b="1">
                <a:effectLst>
                  <a:outerShdw blurRad="38100" dist="38100" dir="2700000" algn="tl">
                    <a:srgbClr val="DDDDDD"/>
                  </a:outerShdw>
                </a:effectLst>
              </a:rPr>
              <a:t>Le 5 parti dell’organizzazione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4343401" y="1295400"/>
            <a:ext cx="2680927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Nucleo operativo</a:t>
            </a:r>
            <a:endParaRPr lang="it-IT" sz="2800"/>
          </a:p>
        </p:txBody>
      </p:sp>
      <p:sp>
        <p:nvSpPr>
          <p:cNvPr id="27652" name="AutoShape 4"/>
          <p:cNvSpPr>
            <a:spLocks noChangeArrowheads="1"/>
          </p:cNvSpPr>
          <p:nvPr/>
        </p:nvSpPr>
        <p:spPr bwMode="auto">
          <a:xfrm>
            <a:off x="5486401" y="1981201"/>
            <a:ext cx="485775" cy="43497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4267200" y="2514600"/>
            <a:ext cx="2795588" cy="528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Vertice strategico </a:t>
            </a:r>
            <a:endParaRPr lang="it-IT" sz="2800"/>
          </a:p>
        </p:txBody>
      </p:sp>
      <p:sp>
        <p:nvSpPr>
          <p:cNvPr id="27654" name="AutoShape 6"/>
          <p:cNvSpPr>
            <a:spLocks noChangeArrowheads="1"/>
          </p:cNvSpPr>
          <p:nvPr/>
        </p:nvSpPr>
        <p:spPr bwMode="auto">
          <a:xfrm>
            <a:off x="5486401" y="3451104"/>
            <a:ext cx="485775" cy="43497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4532383" y="3998085"/>
            <a:ext cx="2608263" cy="528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Linea intermedia</a:t>
            </a:r>
            <a:endParaRPr lang="it-IT" sz="2800"/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705309" y="2862591"/>
            <a:ext cx="2321148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 err="1"/>
              <a:t>Tecnostruttura</a:t>
            </a:r>
            <a:endParaRPr lang="it-IT" sz="2800" dirty="0"/>
          </a:p>
        </p:txBody>
      </p:sp>
      <p:sp>
        <p:nvSpPr>
          <p:cNvPr id="27659" name="Text Box 11"/>
          <p:cNvSpPr txBox="1">
            <a:spLocks noChangeArrowheads="1"/>
          </p:cNvSpPr>
          <p:nvPr/>
        </p:nvSpPr>
        <p:spPr bwMode="auto">
          <a:xfrm>
            <a:off x="8445075" y="2862591"/>
            <a:ext cx="261251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Staff di supporto</a:t>
            </a:r>
            <a:endParaRPr lang="it-IT" sz="2800"/>
          </a:p>
        </p:txBody>
      </p:sp>
      <p:sp>
        <p:nvSpPr>
          <p:cNvPr id="27660" name="Text Box 12"/>
          <p:cNvSpPr txBox="1">
            <a:spLocks noChangeArrowheads="1"/>
          </p:cNvSpPr>
          <p:nvPr/>
        </p:nvSpPr>
        <p:spPr bwMode="auto">
          <a:xfrm>
            <a:off x="7162801" y="1344613"/>
            <a:ext cx="25885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i="1">
                <a:solidFill>
                  <a:schemeClr val="accent2"/>
                </a:solidFill>
              </a:rPr>
              <a:t>Attivita’ fondamentale</a:t>
            </a:r>
            <a:endParaRPr lang="en-GB" sz="2000" b="1" i="1">
              <a:solidFill>
                <a:schemeClr val="accent2"/>
              </a:solidFill>
            </a:endParaRPr>
          </a:p>
        </p:txBody>
      </p:sp>
      <p:sp>
        <p:nvSpPr>
          <p:cNvPr id="27661" name="Text Box 13"/>
          <p:cNvSpPr txBox="1">
            <a:spLocks noChangeArrowheads="1"/>
          </p:cNvSpPr>
          <p:nvPr/>
        </p:nvSpPr>
        <p:spPr bwMode="auto">
          <a:xfrm>
            <a:off x="4647251" y="2953899"/>
            <a:ext cx="23096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i="1" dirty="0" err="1">
                <a:solidFill>
                  <a:schemeClr val="accent2"/>
                </a:solidFill>
              </a:rPr>
              <a:t>Supervisione</a:t>
            </a:r>
            <a:r>
              <a:rPr lang="en-US" sz="2000" b="1" i="1" dirty="0">
                <a:solidFill>
                  <a:schemeClr val="accent2"/>
                </a:solidFill>
              </a:rPr>
              <a:t> </a:t>
            </a:r>
            <a:r>
              <a:rPr lang="en-US" sz="2000" b="1" i="1" dirty="0" err="1">
                <a:solidFill>
                  <a:schemeClr val="accent2"/>
                </a:solidFill>
              </a:rPr>
              <a:t>diretta</a:t>
            </a:r>
            <a:endParaRPr lang="en-GB" sz="2000" b="1" i="1" dirty="0">
              <a:solidFill>
                <a:schemeClr val="accent2"/>
              </a:solidFill>
            </a:endParaRPr>
          </a:p>
        </p:txBody>
      </p:sp>
      <p:sp>
        <p:nvSpPr>
          <p:cNvPr id="27662" name="Text Box 14"/>
          <p:cNvSpPr txBox="1">
            <a:spLocks noChangeArrowheads="1"/>
          </p:cNvSpPr>
          <p:nvPr/>
        </p:nvSpPr>
        <p:spPr bwMode="auto">
          <a:xfrm>
            <a:off x="4343401" y="4728921"/>
            <a:ext cx="34079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i="1" dirty="0" err="1">
                <a:solidFill>
                  <a:schemeClr val="accent2"/>
                </a:solidFill>
              </a:rPr>
              <a:t>Collegamento</a:t>
            </a:r>
            <a:r>
              <a:rPr lang="en-US" sz="2000" b="1" i="1" dirty="0">
                <a:solidFill>
                  <a:schemeClr val="accent2"/>
                </a:solidFill>
              </a:rPr>
              <a:t> </a:t>
            </a:r>
            <a:r>
              <a:rPr lang="en-US" sz="2000" b="1" i="1" dirty="0" err="1">
                <a:solidFill>
                  <a:schemeClr val="accent2"/>
                </a:solidFill>
              </a:rPr>
              <a:t>tra</a:t>
            </a:r>
            <a:r>
              <a:rPr lang="en-US" sz="2000" b="1" i="1" dirty="0">
                <a:solidFill>
                  <a:schemeClr val="accent2"/>
                </a:solidFill>
              </a:rPr>
              <a:t> le prime due</a:t>
            </a:r>
            <a:endParaRPr lang="en-GB" sz="2000" b="1" i="1" dirty="0">
              <a:solidFill>
                <a:schemeClr val="accent2"/>
              </a:solidFill>
            </a:endParaRPr>
          </a:p>
        </p:txBody>
      </p:sp>
      <p:sp>
        <p:nvSpPr>
          <p:cNvPr id="27663" name="Text Box 15"/>
          <p:cNvSpPr txBox="1">
            <a:spLocks noChangeArrowheads="1"/>
          </p:cNvSpPr>
          <p:nvPr/>
        </p:nvSpPr>
        <p:spPr bwMode="auto">
          <a:xfrm>
            <a:off x="977676" y="3601210"/>
            <a:ext cx="17764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i="1" dirty="0" err="1">
                <a:solidFill>
                  <a:schemeClr val="accent2"/>
                </a:solidFill>
              </a:rPr>
              <a:t>Organo</a:t>
            </a:r>
            <a:r>
              <a:rPr lang="en-US" sz="2000" b="1" i="1" dirty="0">
                <a:solidFill>
                  <a:schemeClr val="accent2"/>
                </a:solidFill>
              </a:rPr>
              <a:t> di staff</a:t>
            </a:r>
            <a:endParaRPr lang="en-GB" sz="2000" b="1" i="1" dirty="0">
              <a:solidFill>
                <a:schemeClr val="accent2"/>
              </a:solidFill>
            </a:endParaRPr>
          </a:p>
        </p:txBody>
      </p:sp>
      <p:sp>
        <p:nvSpPr>
          <p:cNvPr id="27664" name="Text Box 16"/>
          <p:cNvSpPr txBox="1">
            <a:spLocks noChangeArrowheads="1"/>
          </p:cNvSpPr>
          <p:nvPr/>
        </p:nvSpPr>
        <p:spPr bwMode="auto">
          <a:xfrm>
            <a:off x="8704488" y="3494476"/>
            <a:ext cx="17795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i="1" dirty="0" err="1">
                <a:solidFill>
                  <a:schemeClr val="accent2"/>
                </a:solidFill>
              </a:rPr>
              <a:t>Servizi</a:t>
            </a:r>
            <a:r>
              <a:rPr lang="en-US" sz="2000" b="1" i="1" dirty="0">
                <a:solidFill>
                  <a:schemeClr val="accent2"/>
                </a:solidFill>
              </a:rPr>
              <a:t> </a:t>
            </a:r>
            <a:r>
              <a:rPr lang="en-US" sz="2000" b="1" i="1" dirty="0" err="1">
                <a:solidFill>
                  <a:schemeClr val="accent2"/>
                </a:solidFill>
              </a:rPr>
              <a:t>indiretti</a:t>
            </a:r>
            <a:endParaRPr lang="en-GB" sz="2000" b="1" i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03D21-69E6-164C-FBC3-11D9AA29B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T" dirty="0"/>
              <a:t>Le componenti organzzative </a:t>
            </a:r>
            <a:r>
              <a:rPr lang="en-IT" sz="1400" dirty="0"/>
              <a:t>(Mintzberg 1992)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E25DE13-DE81-49FB-8BCF-22A9E20439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9158" y="2098046"/>
            <a:ext cx="10334642" cy="388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21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analytictech.com/mb021/images/five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1371600"/>
            <a:ext cx="5638800" cy="4832350"/>
          </a:xfrm>
          <a:prstGeom prst="rect">
            <a:avLst/>
          </a:prstGeom>
          <a:noFill/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730185" y="961807"/>
            <a:ext cx="25792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i="1" dirty="0" err="1">
                <a:solidFill>
                  <a:srgbClr val="008000"/>
                </a:solidFill>
              </a:rPr>
              <a:t>Assemblea</a:t>
            </a:r>
            <a:r>
              <a:rPr lang="en-US" b="1" i="1" dirty="0">
                <a:solidFill>
                  <a:srgbClr val="008000"/>
                </a:solidFill>
              </a:rPr>
              <a:t> </a:t>
            </a:r>
            <a:r>
              <a:rPr lang="en-US" b="1" i="1" dirty="0" err="1">
                <a:solidFill>
                  <a:srgbClr val="008000"/>
                </a:solidFill>
              </a:rPr>
              <a:t>azionisti</a:t>
            </a:r>
            <a:r>
              <a:rPr lang="en-US" b="1" i="1" dirty="0">
                <a:solidFill>
                  <a:srgbClr val="008000"/>
                </a:solidFill>
              </a:rPr>
              <a:t> /</a:t>
            </a:r>
            <a:r>
              <a:rPr lang="en-US" b="1" i="1" dirty="0" err="1">
                <a:solidFill>
                  <a:srgbClr val="008000"/>
                </a:solidFill>
              </a:rPr>
              <a:t>soci</a:t>
            </a:r>
            <a:endParaRPr lang="en-US" b="1" i="1" dirty="0">
              <a:solidFill>
                <a:srgbClr val="008000"/>
              </a:solidFill>
            </a:endParaRPr>
          </a:p>
          <a:p>
            <a:pPr algn="ctr"/>
            <a:r>
              <a:rPr lang="en-US" b="1" i="1" dirty="0">
                <a:solidFill>
                  <a:srgbClr val="008000"/>
                </a:solidFill>
              </a:rPr>
              <a:t>CEO (</a:t>
            </a:r>
            <a:r>
              <a:rPr lang="en-US" b="1" i="1" dirty="0" err="1">
                <a:solidFill>
                  <a:srgbClr val="008000"/>
                </a:solidFill>
              </a:rPr>
              <a:t>Amm</a:t>
            </a:r>
            <a:r>
              <a:rPr lang="en-US" b="1" i="1" dirty="0">
                <a:solidFill>
                  <a:srgbClr val="008000"/>
                </a:solidFill>
              </a:rPr>
              <a:t>. </a:t>
            </a:r>
            <a:r>
              <a:rPr lang="en-US" b="1" i="1" dirty="0" err="1">
                <a:solidFill>
                  <a:srgbClr val="008000"/>
                </a:solidFill>
              </a:rPr>
              <a:t>Delegato</a:t>
            </a:r>
            <a:r>
              <a:rPr lang="en-US" b="1" i="1" dirty="0">
                <a:solidFill>
                  <a:srgbClr val="008000"/>
                </a:solidFill>
              </a:rPr>
              <a:t>) </a:t>
            </a:r>
            <a:endParaRPr lang="it-IT" b="1" i="1" dirty="0">
              <a:solidFill>
                <a:srgbClr val="008000"/>
              </a:solidFill>
            </a:endParaRP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8153400" y="2590800"/>
            <a:ext cx="2514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rgbClr val="008000"/>
                </a:solidFill>
              </a:rPr>
              <a:t>Ufficio legale, mensa, </a:t>
            </a:r>
          </a:p>
          <a:p>
            <a:r>
              <a:rPr lang="en-US" b="1" i="1">
                <a:solidFill>
                  <a:srgbClr val="008000"/>
                </a:solidFill>
              </a:rPr>
              <a:t>ufficio PR</a:t>
            </a:r>
            <a:endParaRPr lang="it-IT" b="1" i="1">
              <a:solidFill>
                <a:srgbClr val="008000"/>
              </a:solidFill>
            </a:endParaRP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4612721" y="4061679"/>
            <a:ext cx="31993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i="1" dirty="0" err="1">
                <a:solidFill>
                  <a:srgbClr val="008000"/>
                </a:solidFill>
              </a:rPr>
              <a:t>Responsabili</a:t>
            </a:r>
            <a:r>
              <a:rPr lang="en-US" b="1" i="1" dirty="0">
                <a:solidFill>
                  <a:srgbClr val="008000"/>
                </a:solidFill>
              </a:rPr>
              <a:t>:</a:t>
            </a:r>
          </a:p>
          <a:p>
            <a:pPr algn="ctr"/>
            <a:r>
              <a:rPr lang="en-US" b="1" i="1" dirty="0">
                <a:solidFill>
                  <a:srgbClr val="008000"/>
                </a:solidFill>
              </a:rPr>
              <a:t>Marketing, </a:t>
            </a:r>
            <a:r>
              <a:rPr lang="en-US" b="1" i="1" dirty="0" err="1">
                <a:solidFill>
                  <a:srgbClr val="008000"/>
                </a:solidFill>
              </a:rPr>
              <a:t>vendite</a:t>
            </a:r>
            <a:r>
              <a:rPr lang="en-US" b="1" i="1" dirty="0">
                <a:solidFill>
                  <a:srgbClr val="008000"/>
                </a:solidFill>
              </a:rPr>
              <a:t>, </a:t>
            </a:r>
            <a:r>
              <a:rPr lang="en-US" b="1" i="1" dirty="0" err="1">
                <a:solidFill>
                  <a:srgbClr val="008000"/>
                </a:solidFill>
              </a:rPr>
              <a:t>produzione</a:t>
            </a:r>
            <a:endParaRPr lang="it-IT" b="1" i="1" dirty="0">
              <a:solidFill>
                <a:srgbClr val="008000"/>
              </a:solidFill>
            </a:endParaRP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1676400" y="2438401"/>
            <a:ext cx="23622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rgbClr val="008000"/>
                </a:solidFill>
              </a:rPr>
              <a:t>Pianificazione strategica, training del personale, analisti di sistema</a:t>
            </a:r>
            <a:endParaRPr lang="it-IT" b="1" i="1">
              <a:solidFill>
                <a:srgbClr val="008000"/>
              </a:solidFill>
            </a:endParaRPr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title"/>
          </p:nvPr>
        </p:nvSpPr>
        <p:spPr>
          <a:xfrm>
            <a:off x="2133600" y="381001"/>
            <a:ext cx="7772400" cy="396875"/>
          </a:xfrm>
          <a:noFill/>
          <a:ln/>
        </p:spPr>
        <p:txBody>
          <a:bodyPr>
            <a:noAutofit/>
          </a:bodyPr>
          <a:lstStyle/>
          <a:p>
            <a:pPr algn="ctr"/>
            <a:r>
              <a:rPr lang="en-US" b="1" dirty="0"/>
              <a:t>Es.: </a:t>
            </a:r>
            <a:r>
              <a:rPr lang="en-US" b="1" dirty="0" err="1"/>
              <a:t>Un’impresa</a:t>
            </a:r>
            <a:r>
              <a:rPr lang="en-US" b="1" dirty="0"/>
              <a:t> </a:t>
            </a:r>
            <a:r>
              <a:rPr lang="en-US" b="1" dirty="0" err="1"/>
              <a:t>manifatturiera</a:t>
            </a:r>
            <a:endParaRPr lang="en-US" b="1" dirty="0"/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1889126" y="6208714"/>
            <a:ext cx="23013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i="1"/>
              <a:t>Fonte: Adattamento da Mintzberg</a:t>
            </a:r>
            <a:endParaRPr lang="it-IT" sz="1200" i="1"/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4267200" y="5301734"/>
            <a:ext cx="44973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 dirty="0" err="1">
                <a:solidFill>
                  <a:srgbClr val="008000"/>
                </a:solidFill>
              </a:rPr>
              <a:t>Addetti</a:t>
            </a:r>
            <a:r>
              <a:rPr lang="en-US" b="1" i="1" dirty="0">
                <a:solidFill>
                  <a:srgbClr val="008000"/>
                </a:solidFill>
              </a:rPr>
              <a:t> alle </a:t>
            </a:r>
            <a:r>
              <a:rPr lang="en-US" b="1" i="1" dirty="0" err="1">
                <a:solidFill>
                  <a:srgbClr val="008000"/>
                </a:solidFill>
              </a:rPr>
              <a:t>macchine</a:t>
            </a:r>
            <a:r>
              <a:rPr lang="en-US" b="1" i="1" dirty="0">
                <a:solidFill>
                  <a:srgbClr val="008000"/>
                </a:solidFill>
              </a:rPr>
              <a:t>, </a:t>
            </a:r>
            <a:r>
              <a:rPr lang="en-US" b="1" i="1" dirty="0" err="1">
                <a:solidFill>
                  <a:srgbClr val="008000"/>
                </a:solidFill>
              </a:rPr>
              <a:t>vendita</a:t>
            </a:r>
            <a:r>
              <a:rPr lang="en-US" b="1" i="1" dirty="0">
                <a:solidFill>
                  <a:srgbClr val="008000"/>
                </a:solidFill>
              </a:rPr>
              <a:t>, </a:t>
            </a:r>
            <a:r>
              <a:rPr lang="en-US" b="1" i="1" dirty="0" err="1">
                <a:solidFill>
                  <a:srgbClr val="008000"/>
                </a:solidFill>
              </a:rPr>
              <a:t>trasporti</a:t>
            </a:r>
            <a:r>
              <a:rPr lang="en-US" b="1" i="1" dirty="0">
                <a:solidFill>
                  <a:srgbClr val="008000"/>
                </a:solidFill>
              </a:rPr>
              <a:t>, etc.</a:t>
            </a:r>
            <a:endParaRPr lang="en-GB" b="1" i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777" name="Rectangle 32776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dirty="0">
                <a:latin typeface="+mj-lt"/>
              </a:rPr>
              <a:t>Le 5 </a:t>
            </a:r>
            <a:r>
              <a:rPr lang="en-US" sz="3700" dirty="0" err="1">
                <a:latin typeface="+mj-lt"/>
              </a:rPr>
              <a:t>configurazioni</a:t>
            </a:r>
            <a:r>
              <a:rPr lang="en-US" sz="3700" dirty="0">
                <a:latin typeface="+mj-lt"/>
              </a:rPr>
              <a:t> </a:t>
            </a:r>
            <a:r>
              <a:rPr lang="en-US" sz="3700" dirty="0" err="1">
                <a:latin typeface="+mj-lt"/>
              </a:rPr>
              <a:t>fondamentali</a:t>
            </a:r>
            <a:r>
              <a:rPr lang="en-US" sz="3700" dirty="0">
                <a:latin typeface="+mj-lt"/>
              </a:rPr>
              <a:t> di Mintzberg (</a:t>
            </a:r>
            <a:r>
              <a:rPr lang="en-US" sz="3700" dirty="0" err="1">
                <a:latin typeface="+mj-lt"/>
              </a:rPr>
              <a:t>modelli</a:t>
            </a:r>
            <a:r>
              <a:rPr lang="en-US" sz="3700" dirty="0">
                <a:latin typeface="+mj-lt"/>
              </a:rPr>
              <a:t> puri)</a:t>
            </a:r>
          </a:p>
        </p:txBody>
      </p:sp>
      <p:pic>
        <p:nvPicPr>
          <p:cNvPr id="32773" name="Picture 32772">
            <a:extLst>
              <a:ext uri="{FF2B5EF4-FFF2-40B4-BE49-F238E27FC236}">
                <a16:creationId xmlns:a16="http://schemas.microsoft.com/office/drawing/2014/main" id="{E68A5277-51BA-A9EF-4BCB-8A0B119C3E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81" r="17587" b="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5406887" y="2333297"/>
            <a:ext cx="6586330" cy="384366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1. </a:t>
            </a:r>
            <a:r>
              <a:rPr lang="en-US" b="1" dirty="0"/>
              <a:t>STRUTTURA SEMPLICE</a:t>
            </a:r>
            <a:r>
              <a:rPr lang="en-US" dirty="0"/>
              <a:t> (</a:t>
            </a:r>
            <a:r>
              <a:rPr lang="en-US" i="1" dirty="0"/>
              <a:t>Entrepreneurial startup</a:t>
            </a:r>
            <a:r>
              <a:rPr lang="en-US" dirty="0"/>
              <a:t>)  </a:t>
            </a:r>
            <a:r>
              <a:rPr lang="en-US" dirty="0" err="1"/>
              <a:t>Formata</a:t>
            </a:r>
            <a:r>
              <a:rPr lang="en-US" dirty="0"/>
              <a:t> da </a:t>
            </a:r>
            <a:r>
              <a:rPr lang="en-US" b="1" dirty="0" err="1"/>
              <a:t>vertice</a:t>
            </a:r>
            <a:r>
              <a:rPr lang="en-US" b="1" dirty="0"/>
              <a:t> </a:t>
            </a:r>
            <a:r>
              <a:rPr lang="en-US" b="1" dirty="0" err="1"/>
              <a:t>strategico</a:t>
            </a:r>
            <a:r>
              <a:rPr lang="en-US" dirty="0"/>
              <a:t> e </a:t>
            </a:r>
            <a:r>
              <a:rPr lang="en-US" b="1" dirty="0" err="1"/>
              <a:t>nucleo</a:t>
            </a:r>
            <a:r>
              <a:rPr lang="en-US" b="1" dirty="0"/>
              <a:t> </a:t>
            </a:r>
            <a:r>
              <a:rPr lang="en-US" b="1" dirty="0" err="1"/>
              <a:t>operativo</a:t>
            </a:r>
            <a:r>
              <a:rPr lang="en-US" dirty="0"/>
              <a:t>; </a:t>
            </a:r>
            <a:r>
              <a:rPr lang="en-US" dirty="0" err="1"/>
              <a:t>caratterizzata</a:t>
            </a:r>
            <a:r>
              <a:rPr lang="en-US" dirty="0"/>
              <a:t> da </a:t>
            </a:r>
            <a:r>
              <a:rPr lang="en-US" dirty="0" err="1"/>
              <a:t>accentramento</a:t>
            </a:r>
            <a:r>
              <a:rPr lang="en-US" dirty="0"/>
              <a:t>, </a:t>
            </a:r>
            <a:r>
              <a:rPr lang="en-US" dirty="0" err="1"/>
              <a:t>supervisione</a:t>
            </a:r>
            <a:r>
              <a:rPr lang="en-US" dirty="0"/>
              <a:t> </a:t>
            </a:r>
            <a:r>
              <a:rPr lang="en-US" dirty="0" err="1"/>
              <a:t>diretta</a:t>
            </a:r>
            <a:r>
              <a:rPr lang="en-US" dirty="0"/>
              <a:t>; quasi </a:t>
            </a:r>
            <a:r>
              <a:rPr lang="en-US" dirty="0" err="1"/>
              <a:t>assenti</a:t>
            </a:r>
            <a:r>
              <a:rPr lang="en-US" dirty="0"/>
              <a:t> </a:t>
            </a:r>
            <a:r>
              <a:rPr lang="en-US" dirty="0" err="1"/>
              <a:t>tecnostruttura</a:t>
            </a:r>
            <a:r>
              <a:rPr lang="en-US" dirty="0"/>
              <a:t>, </a:t>
            </a:r>
            <a:r>
              <a:rPr lang="en-US" dirty="0" err="1"/>
              <a:t>linea</a:t>
            </a:r>
            <a:r>
              <a:rPr lang="en-US" dirty="0"/>
              <a:t> intermedia e staff di </a:t>
            </a:r>
            <a:r>
              <a:rPr lang="en-US" dirty="0" err="1"/>
              <a:t>supporto</a:t>
            </a:r>
            <a:r>
              <a:rPr lang="en-US" dirty="0"/>
              <a:t>, </a:t>
            </a:r>
            <a:r>
              <a:rPr lang="en-US" dirty="0" err="1"/>
              <a:t>scarsa</a:t>
            </a:r>
            <a:r>
              <a:rPr lang="en-US" dirty="0"/>
              <a:t> </a:t>
            </a:r>
            <a:r>
              <a:rPr lang="en-US" dirty="0" err="1"/>
              <a:t>standardizzazione</a:t>
            </a:r>
            <a:r>
              <a:rPr lang="en-US" dirty="0"/>
              <a:t> e </a:t>
            </a:r>
            <a:r>
              <a:rPr lang="en-US" dirty="0" err="1"/>
              <a:t>formalizzazione</a:t>
            </a:r>
            <a:r>
              <a:rPr lang="en-US" dirty="0"/>
              <a:t>; </a:t>
            </a:r>
            <a:r>
              <a:rPr lang="en-US" dirty="0" err="1"/>
              <a:t>adatta</a:t>
            </a:r>
            <a:r>
              <a:rPr lang="en-US" dirty="0"/>
              <a:t> ad un </a:t>
            </a:r>
            <a:r>
              <a:rPr lang="en-US" dirty="0" err="1"/>
              <a:t>ambiente</a:t>
            </a:r>
            <a:r>
              <a:rPr lang="en-US" dirty="0"/>
              <a:t> semplice e </a:t>
            </a:r>
            <a:r>
              <a:rPr lang="en-US" dirty="0" err="1"/>
              <a:t>dinamico</a:t>
            </a:r>
            <a:r>
              <a:rPr lang="en-US" dirty="0"/>
              <a:t> (es. </a:t>
            </a:r>
            <a:r>
              <a:rPr lang="en-US" dirty="0" err="1"/>
              <a:t>piccola</a:t>
            </a:r>
            <a:r>
              <a:rPr lang="en-US" dirty="0"/>
              <a:t> impresa di carattere </a:t>
            </a:r>
            <a:r>
              <a:rPr lang="en-US" dirty="0" err="1"/>
              <a:t>imprenditoriale</a:t>
            </a:r>
            <a:r>
              <a:rPr lang="en-US" dirty="0"/>
              <a:t>)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A59BD-CEA6-2BEF-A6A9-3F3F1E3DF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7890"/>
            <a:ext cx="10515600" cy="1325563"/>
          </a:xfrm>
        </p:spPr>
        <p:txBody>
          <a:bodyPr/>
          <a:lstStyle/>
          <a:p>
            <a:pPr algn="ctr"/>
            <a:r>
              <a:rPr lang="en-IT" dirty="0"/>
              <a:t>Organigramma: struttura semplice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8921F6E-CE04-20B4-01A2-AA4B35CC034C}"/>
              </a:ext>
            </a:extLst>
          </p:cNvPr>
          <p:cNvGraphicFramePr/>
          <p:nvPr/>
        </p:nvGraphicFramePr>
        <p:xfrm>
          <a:off x="462988" y="567159"/>
          <a:ext cx="11030674" cy="5912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7D06FF48-AE2D-5DDF-CA34-10DF95608B25}"/>
              </a:ext>
            </a:extLst>
          </p:cNvPr>
          <p:cNvSpPr/>
          <p:nvPr/>
        </p:nvSpPr>
        <p:spPr>
          <a:xfrm rot="19851302">
            <a:off x="8924924" y="960502"/>
            <a:ext cx="3267076" cy="2082736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Dimensioni piccole</a:t>
            </a:r>
          </a:p>
          <a:p>
            <a:pPr algn="ctr"/>
            <a:r>
              <a:rPr lang="it-IT" dirty="0"/>
              <a:t>Gestione familiare</a:t>
            </a:r>
          </a:p>
          <a:p>
            <a:pPr algn="ctr"/>
            <a:r>
              <a:rPr lang="it-IT" dirty="0"/>
              <a:t>Approccio personalistico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1762165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801" name="Rectangle 33800">
            <a:extLst>
              <a:ext uri="{FF2B5EF4-FFF2-40B4-BE49-F238E27FC236}">
                <a16:creationId xmlns:a16="http://schemas.microsoft.com/office/drawing/2014/main" id="{460B0EFB-53ED-4F35-B05D-F658EA021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3797" name="Picture 33796">
            <a:extLst>
              <a:ext uri="{FF2B5EF4-FFF2-40B4-BE49-F238E27FC236}">
                <a16:creationId xmlns:a16="http://schemas.microsoft.com/office/drawing/2014/main" id="{EB55B0E1-8CD2-5A70-FE29-62DD9B513E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70" r="45004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3803" name="!!Arc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5827048" y="407987"/>
            <a:ext cx="572148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latin typeface="+mj-lt"/>
              </a:rPr>
              <a:t>Le 5 configurazioni fondamentali (segue)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4452730" y="2506662"/>
            <a:ext cx="7566992" cy="4351338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dirty="0"/>
              <a:t>2. </a:t>
            </a:r>
            <a:r>
              <a:rPr lang="en-US" b="1" dirty="0"/>
              <a:t>BUROCRAZIA MECCANICA</a:t>
            </a:r>
            <a:r>
              <a:rPr lang="en-US" dirty="0"/>
              <a:t> (</a:t>
            </a:r>
            <a:r>
              <a:rPr lang="en-US" i="1" dirty="0"/>
              <a:t>machine bureaucracy</a:t>
            </a:r>
            <a:r>
              <a:rPr lang="en-US" dirty="0"/>
              <a:t>): </a:t>
            </a:r>
            <a:r>
              <a:rPr lang="en-US" dirty="0" err="1"/>
              <a:t>grandi</a:t>
            </a:r>
            <a:r>
              <a:rPr lang="en-US" dirty="0"/>
              <a:t> </a:t>
            </a:r>
            <a:r>
              <a:rPr lang="en-US" dirty="0" err="1"/>
              <a:t>volumi</a:t>
            </a:r>
            <a:r>
              <a:rPr lang="en-US" dirty="0"/>
              <a:t> di </a:t>
            </a:r>
            <a:r>
              <a:rPr lang="en-US" dirty="0" err="1"/>
              <a:t>attivita</a:t>
            </a:r>
            <a:r>
              <a:rPr lang="en-US" dirty="0"/>
              <a:t>’ con </a:t>
            </a:r>
            <a:r>
              <a:rPr lang="en-US" dirty="0" err="1"/>
              <a:t>sistemi</a:t>
            </a:r>
            <a:r>
              <a:rPr lang="en-US" dirty="0"/>
              <a:t> </a:t>
            </a:r>
            <a:r>
              <a:rPr lang="en-US" dirty="0" err="1"/>
              <a:t>produttivi</a:t>
            </a:r>
            <a:r>
              <a:rPr lang="en-US" dirty="0"/>
              <a:t> di </a:t>
            </a:r>
            <a:r>
              <a:rPr lang="en-US" dirty="0" err="1"/>
              <a:t>massa</a:t>
            </a:r>
            <a:r>
              <a:rPr lang="en-US" dirty="0"/>
              <a:t>; </a:t>
            </a:r>
            <a:r>
              <a:rPr lang="en-US" dirty="0" err="1"/>
              <a:t>coordinamento</a:t>
            </a:r>
            <a:r>
              <a:rPr lang="en-US" dirty="0"/>
              <a:t> </a:t>
            </a:r>
            <a:r>
              <a:rPr lang="en-US" dirty="0" err="1"/>
              <a:t>mediante</a:t>
            </a:r>
            <a:r>
              <a:rPr lang="en-US" dirty="0"/>
              <a:t> </a:t>
            </a:r>
            <a:r>
              <a:rPr lang="en-US" dirty="0" err="1"/>
              <a:t>gerarchia</a:t>
            </a:r>
            <a:r>
              <a:rPr lang="en-US" dirty="0"/>
              <a:t> e </a:t>
            </a:r>
            <a:r>
              <a:rPr lang="en-US" dirty="0" err="1"/>
              <a:t>standardizzazione</a:t>
            </a:r>
            <a:r>
              <a:rPr lang="en-US" dirty="0"/>
              <a:t> (</a:t>
            </a:r>
            <a:r>
              <a:rPr lang="en-US" b="1" dirty="0" err="1"/>
              <a:t>tecnostruttura</a:t>
            </a:r>
            <a:r>
              <a:rPr lang="en-US" b="1" dirty="0"/>
              <a:t> </a:t>
            </a:r>
            <a:r>
              <a:rPr lang="en-US" dirty="0"/>
              <a:t>e</a:t>
            </a:r>
            <a:r>
              <a:rPr lang="en-US" b="1" dirty="0"/>
              <a:t> </a:t>
            </a:r>
            <a:r>
              <a:rPr lang="en-US" b="1" dirty="0" err="1"/>
              <a:t>linea</a:t>
            </a:r>
            <a:r>
              <a:rPr lang="en-US" b="1" dirty="0"/>
              <a:t> intermedia</a:t>
            </a:r>
            <a:r>
              <a:rPr lang="en-US" dirty="0"/>
              <a:t> molto </a:t>
            </a:r>
            <a:r>
              <a:rPr lang="en-US" dirty="0" err="1"/>
              <a:t>sviluppate</a:t>
            </a:r>
            <a:r>
              <a:rPr lang="en-US" dirty="0"/>
              <a:t>). E’ </a:t>
            </a:r>
            <a:r>
              <a:rPr lang="en-US" dirty="0" err="1"/>
              <a:t>adatta</a:t>
            </a:r>
            <a:r>
              <a:rPr lang="en-US" dirty="0"/>
              <a:t> ad un </a:t>
            </a:r>
            <a:r>
              <a:rPr lang="en-US" dirty="0" err="1"/>
              <a:t>ambiente</a:t>
            </a:r>
            <a:r>
              <a:rPr lang="en-US" dirty="0"/>
              <a:t> semplice e stabile - sempre </a:t>
            </a:r>
            <a:r>
              <a:rPr lang="en-US" dirty="0" err="1"/>
              <a:t>meno</a:t>
            </a:r>
            <a:r>
              <a:rPr lang="en-US" dirty="0"/>
              <a:t> </a:t>
            </a:r>
            <a:r>
              <a:rPr lang="en-US" dirty="0" err="1"/>
              <a:t>frequente</a:t>
            </a:r>
            <a:r>
              <a:rPr lang="en-US" dirty="0"/>
              <a:t> (es. </a:t>
            </a:r>
            <a:r>
              <a:rPr lang="en-US" dirty="0" err="1"/>
              <a:t>produzione</a:t>
            </a:r>
            <a:r>
              <a:rPr lang="en-US" dirty="0"/>
              <a:t> di </a:t>
            </a:r>
            <a:r>
              <a:rPr lang="en-US" dirty="0" err="1"/>
              <a:t>autoveicoli</a:t>
            </a:r>
            <a:r>
              <a:rPr lang="en-US" dirty="0"/>
              <a:t>, </a:t>
            </a:r>
            <a:r>
              <a:rPr lang="en-US" dirty="0" err="1"/>
              <a:t>societa</a:t>
            </a:r>
            <a:r>
              <a:rPr lang="en-US" dirty="0"/>
              <a:t>’ di </a:t>
            </a:r>
            <a:r>
              <a:rPr lang="en-US" dirty="0" err="1"/>
              <a:t>assicurazione</a:t>
            </a:r>
            <a:r>
              <a:rPr lang="en-US" dirty="0"/>
              <a:t>, </a:t>
            </a:r>
            <a:r>
              <a:rPr lang="en-US" dirty="0" err="1"/>
              <a:t>servizi</a:t>
            </a:r>
            <a:r>
              <a:rPr lang="en-US" dirty="0"/>
              <a:t> </a:t>
            </a:r>
            <a:r>
              <a:rPr lang="en-US" dirty="0" err="1"/>
              <a:t>telefonici</a:t>
            </a:r>
            <a:r>
              <a:rPr lang="en-US" dirty="0"/>
              <a:t>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D74D1B-80C8-0636-F74B-D88072EA2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IT" sz="5400" b="1"/>
              <a:t>Teorie e </a:t>
            </a:r>
            <a:r>
              <a:rPr lang="en-IT" sz="5400" b="1" i="1"/>
              <a:t>bias…</a:t>
            </a:r>
          </a:p>
        </p:txBody>
      </p:sp>
      <p:pic>
        <p:nvPicPr>
          <p:cNvPr id="5" name="Picture 4" descr="Una formula di calcolo">
            <a:extLst>
              <a:ext uri="{FF2B5EF4-FFF2-40B4-BE49-F238E27FC236}">
                <a16:creationId xmlns:a16="http://schemas.microsoft.com/office/drawing/2014/main" id="{5ACA2656-4268-FF7E-C0D4-901A2E9984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13" r="30356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372A57-239B-4FFC-77F5-CB88364095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en-IT" sz="2000" b="1"/>
              <a:t>Campionamento</a:t>
            </a:r>
            <a:r>
              <a:rPr lang="en-IT" sz="2000"/>
              <a:t>: come </a:t>
            </a:r>
            <a:r>
              <a:rPr lang="en-GB" sz="2000"/>
              <a:t>i tuoi dati “rappresentano” la “popolazione” che vuoi spiegare con una teoria (probabilistica)</a:t>
            </a:r>
          </a:p>
          <a:p>
            <a:r>
              <a:rPr lang="en-GB" sz="2000" b="1"/>
              <a:t>Bias</a:t>
            </a:r>
            <a:r>
              <a:rPr lang="en-GB" sz="2000"/>
              <a:t>: “pregiudizio/errore” intenzionale o non intenzionale che ha effetti sui risultati</a:t>
            </a:r>
          </a:p>
          <a:p>
            <a:r>
              <a:rPr lang="en-GB" sz="2000" b="1"/>
              <a:t>Blind studies</a:t>
            </a:r>
            <a:r>
              <a:rPr lang="en-GB" sz="2000"/>
              <a:t>: la rilevazione avviene in contest “quasi” sperimentale senza che i soggetti siano a conoscenza della ricercar</a:t>
            </a:r>
          </a:p>
          <a:p>
            <a:r>
              <a:rPr lang="en-GB" sz="2000" b="1"/>
              <a:t>Ripetizione</a:t>
            </a:r>
            <a:r>
              <a:rPr lang="en-GB" sz="2000"/>
              <a:t>: creare le condizioni perchè il tuo lavoro possa essere replicato da altri alle stesse condizioni</a:t>
            </a:r>
          </a:p>
          <a:p>
            <a:endParaRPr lang="en-IT" sz="2000"/>
          </a:p>
        </p:txBody>
      </p:sp>
    </p:spTree>
    <p:extLst>
      <p:ext uri="{BB962C8B-B14F-4D97-AF65-F5344CB8AC3E}">
        <p14:creationId xmlns:p14="http://schemas.microsoft.com/office/powerpoint/2010/main" val="37554318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825" name="Rectangle 34824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latin typeface="+mj-lt"/>
              </a:rPr>
              <a:t>Le 5 configurazioni fondamentali (segue)</a:t>
            </a:r>
          </a:p>
        </p:txBody>
      </p:sp>
      <p:pic>
        <p:nvPicPr>
          <p:cNvPr id="34821" name="Picture 34820">
            <a:extLst>
              <a:ext uri="{FF2B5EF4-FFF2-40B4-BE49-F238E27FC236}">
                <a16:creationId xmlns:a16="http://schemas.microsoft.com/office/drawing/2014/main" id="{60D985EC-6D4B-31C8-F067-AEFB07AF87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24" r="32355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4827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18" name="Rectangle 2"/>
          <p:cNvSpPr>
            <a:spLocks noGrp="1" noChangeArrowheads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/>
              <a:t>3. </a:t>
            </a:r>
            <a:r>
              <a:rPr lang="en-US" sz="2200" b="1"/>
              <a:t>BUROCRAZIA PROFESSIONALE</a:t>
            </a:r>
            <a:r>
              <a:rPr lang="en-US" sz="2200"/>
              <a:t> (</a:t>
            </a:r>
            <a:r>
              <a:rPr lang="en-US" sz="2200" i="1"/>
              <a:t>professional bureaucracy</a:t>
            </a:r>
            <a:r>
              <a:rPr lang="en-US" sz="2200"/>
              <a:t>):  elevata formalizzazione ma basso accentramento ed assenza di supervisione diretta; coordinamento mediante </a:t>
            </a:r>
            <a:r>
              <a:rPr lang="en-US" sz="2200" b="1"/>
              <a:t>standardizzazione delle capacita’</a:t>
            </a:r>
            <a:r>
              <a:rPr lang="en-US" sz="2200"/>
              <a:t>; molto sviluppati </a:t>
            </a:r>
            <a:r>
              <a:rPr lang="en-US" sz="2200" b="1"/>
              <a:t>nucleo operativo</a:t>
            </a:r>
            <a:r>
              <a:rPr lang="en-US" sz="2200"/>
              <a:t> (formato da professionisti) e </a:t>
            </a:r>
            <a:r>
              <a:rPr lang="en-US" sz="2200" b="1"/>
              <a:t>staff di supporto</a:t>
            </a:r>
            <a:r>
              <a:rPr lang="en-US" sz="2200"/>
              <a:t>; scarsa rilevanza della tecnostruttura. Adatta ad ambienti complessi e relativamente stabili (es. Universita’, settore della revisione contabile)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A59BD-CEA6-2BEF-A6A9-3F3F1E3DF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65048"/>
            <a:ext cx="10515600" cy="1325563"/>
          </a:xfrm>
        </p:spPr>
        <p:txBody>
          <a:bodyPr/>
          <a:lstStyle/>
          <a:p>
            <a:pPr algn="ctr"/>
            <a:r>
              <a:rPr lang="en-IT" dirty="0"/>
              <a:t>Organigramma: struttura funzionale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8921F6E-CE04-20B4-01A2-AA4B35CC034C}"/>
              </a:ext>
            </a:extLst>
          </p:cNvPr>
          <p:cNvGraphicFramePr/>
          <p:nvPr/>
        </p:nvGraphicFramePr>
        <p:xfrm>
          <a:off x="580663" y="845036"/>
          <a:ext cx="11030674" cy="5912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336669F5-9D43-29F0-C4FC-4A2A645301C3}"/>
              </a:ext>
            </a:extLst>
          </p:cNvPr>
          <p:cNvSpPr/>
          <p:nvPr/>
        </p:nvSpPr>
        <p:spPr>
          <a:xfrm rot="19851302">
            <a:off x="8069141" y="1182978"/>
            <a:ext cx="4180695" cy="2082736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/>
              <a:t>Gerarchia chiara</a:t>
            </a:r>
          </a:p>
          <a:p>
            <a:pPr algn="ctr"/>
            <a:r>
              <a:rPr lang="en-GB" dirty="0"/>
              <a:t>A</a:t>
            </a:r>
            <a:r>
              <a:rPr lang="en-IT" dirty="0"/>
              <a:t>mbiente stabile</a:t>
            </a:r>
          </a:p>
          <a:p>
            <a:pPr algn="ctr"/>
            <a:r>
              <a:rPr lang="en-GB" dirty="0"/>
              <a:t>A</a:t>
            </a:r>
            <a:r>
              <a:rPr lang="en-IT" dirty="0"/>
              <a:t>lti volumi</a:t>
            </a:r>
          </a:p>
          <a:p>
            <a:pPr algn="ctr"/>
            <a:r>
              <a:rPr lang="en-GB" dirty="0"/>
              <a:t>B</a:t>
            </a:r>
            <a:r>
              <a:rPr lang="en-IT" dirty="0"/>
              <a:t>assi costi unitari</a:t>
            </a:r>
          </a:p>
          <a:p>
            <a:pPr algn="ctr"/>
            <a:r>
              <a:rPr lang="en-GB" dirty="0"/>
              <a:t>L</a:t>
            </a:r>
            <a:r>
              <a:rPr lang="en-IT" dirty="0"/>
              <a:t>entezza</a:t>
            </a:r>
          </a:p>
          <a:p>
            <a:pPr algn="ctr"/>
            <a:r>
              <a:rPr lang="en-GB" dirty="0" err="1"/>
              <a:t>Debole</a:t>
            </a:r>
            <a:r>
              <a:rPr lang="en-GB" dirty="0"/>
              <a:t> c</a:t>
            </a:r>
            <a:r>
              <a:rPr lang="en-IT" dirty="0"/>
              <a:t>oordinamento tra funzioni</a:t>
            </a:r>
          </a:p>
        </p:txBody>
      </p:sp>
    </p:spTree>
    <p:extLst>
      <p:ext uri="{BB962C8B-B14F-4D97-AF65-F5344CB8AC3E}">
        <p14:creationId xmlns:p14="http://schemas.microsoft.com/office/powerpoint/2010/main" val="26661925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852" name="Rectangle 3584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latin typeface="+mj-lt"/>
              </a:rPr>
              <a:t>Le 5 configurazioni fondamentali (segue)</a:t>
            </a:r>
          </a:p>
        </p:txBody>
      </p:sp>
      <p:pic>
        <p:nvPicPr>
          <p:cNvPr id="35853" name="Picture 35844">
            <a:extLst>
              <a:ext uri="{FF2B5EF4-FFF2-40B4-BE49-F238E27FC236}">
                <a16:creationId xmlns:a16="http://schemas.microsoft.com/office/drawing/2014/main" id="{2854652F-FECF-3FAB-2773-BA7DE63909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42" r="43726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585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42" name="Rectangle 2"/>
          <p:cNvSpPr>
            <a:spLocks noGrp="1" noChangeArrowheads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b="1"/>
              <a:t>4. STRUTTURA DIVISIONALE:</a:t>
            </a:r>
            <a:r>
              <a:rPr lang="en-US" sz="2000"/>
              <a:t> deriva da una burocrazia meccanica che diversifica i suoi prodotti o servizi; le divisioni sono raggruppate in base al prodotto/mercato al quale si riferiscono; grande sviluppo della </a:t>
            </a:r>
            <a:r>
              <a:rPr lang="en-US" sz="2000" b="1"/>
              <a:t>linea intermedia</a:t>
            </a:r>
            <a:r>
              <a:rPr lang="en-US" sz="2000"/>
              <a:t> (responsabili di divisione), coordinamento mediante </a:t>
            </a:r>
            <a:r>
              <a:rPr lang="en-US" sz="2000" b="1"/>
              <a:t>standardizzazione dei risultati</a:t>
            </a:r>
            <a:r>
              <a:rPr lang="en-US" sz="2000"/>
              <a:t> attraverso sistemi di programmazione e controllo; grande sviluppo della </a:t>
            </a:r>
            <a:r>
              <a:rPr lang="en-US" sz="2000" b="1"/>
              <a:t>tecnostruttura e dello staff di supporto</a:t>
            </a:r>
            <a:r>
              <a:rPr lang="en-US" sz="2000"/>
              <a:t>. </a:t>
            </a:r>
            <a:r>
              <a:rPr lang="en-US" sz="2000" i="1"/>
              <a:t>Le singole divisioni assumono la configurazione di burocrazie meccaniche.</a:t>
            </a:r>
            <a:r>
              <a:rPr lang="en-US" sz="2000"/>
              <a:t> E’ adatta ad ambienti non troppo complessi e non troppo instabili. 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A59BD-CEA6-2BEF-A6A9-3F3F1E3DF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65061"/>
            <a:ext cx="10515600" cy="1325563"/>
          </a:xfrm>
        </p:spPr>
        <p:txBody>
          <a:bodyPr/>
          <a:lstStyle/>
          <a:p>
            <a:pPr algn="ctr"/>
            <a:r>
              <a:rPr lang="en-IT" dirty="0"/>
              <a:t>Organigramma: struttura divisionale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8921F6E-CE04-20B4-01A2-AA4B35CC034C}"/>
              </a:ext>
            </a:extLst>
          </p:cNvPr>
          <p:cNvGraphicFramePr/>
          <p:nvPr/>
        </p:nvGraphicFramePr>
        <p:xfrm>
          <a:off x="-2219688" y="689040"/>
          <a:ext cx="12335237" cy="7684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A78D4627-5298-963B-80EE-F950B34ED69A}"/>
              </a:ext>
            </a:extLst>
          </p:cNvPr>
          <p:cNvSpPr/>
          <p:nvPr/>
        </p:nvSpPr>
        <p:spPr>
          <a:xfrm rot="19851302">
            <a:off x="8924924" y="960502"/>
            <a:ext cx="3267076" cy="2082736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/>
              <a:t>Grandi dimensioni</a:t>
            </a:r>
          </a:p>
          <a:p>
            <a:pPr algn="ctr"/>
            <a:r>
              <a:rPr lang="en-GB" dirty="0"/>
              <a:t>A</a:t>
            </a:r>
            <a:r>
              <a:rPr lang="en-IT" dirty="0"/>
              <a:t>mbienti instabili</a:t>
            </a:r>
          </a:p>
          <a:p>
            <a:pPr algn="ctr"/>
            <a:r>
              <a:rPr lang="en-GB" dirty="0"/>
              <a:t>R</a:t>
            </a:r>
            <a:r>
              <a:rPr lang="en-IT" dirty="0"/>
              <a:t>iduce incertezza nel coordinamento</a:t>
            </a:r>
          </a:p>
        </p:txBody>
      </p:sp>
    </p:spTree>
    <p:extLst>
      <p:ext uri="{BB962C8B-B14F-4D97-AF65-F5344CB8AC3E}">
        <p14:creationId xmlns:p14="http://schemas.microsoft.com/office/powerpoint/2010/main" val="36189264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A59BD-CEA6-2BEF-A6A9-3F3F1E3DF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65061"/>
            <a:ext cx="10515600" cy="1325563"/>
          </a:xfrm>
        </p:spPr>
        <p:txBody>
          <a:bodyPr/>
          <a:lstStyle/>
          <a:p>
            <a:pPr algn="ctr"/>
            <a:r>
              <a:rPr lang="en-IT" dirty="0"/>
              <a:t>Organigramma: struttura divisionale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3DBA3C82-680E-DAD9-6227-14B3707552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7869161"/>
              </p:ext>
            </p:extLst>
          </p:nvPr>
        </p:nvGraphicFramePr>
        <p:xfrm>
          <a:off x="1511298" y="1689165"/>
          <a:ext cx="9169404" cy="48477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8234">
                  <a:extLst>
                    <a:ext uri="{9D8B030D-6E8A-4147-A177-3AD203B41FA5}">
                      <a16:colId xmlns:a16="http://schemas.microsoft.com/office/drawing/2014/main" val="935699471"/>
                    </a:ext>
                  </a:extLst>
                </a:gridCol>
                <a:gridCol w="1528234">
                  <a:extLst>
                    <a:ext uri="{9D8B030D-6E8A-4147-A177-3AD203B41FA5}">
                      <a16:colId xmlns:a16="http://schemas.microsoft.com/office/drawing/2014/main" val="1958381735"/>
                    </a:ext>
                  </a:extLst>
                </a:gridCol>
                <a:gridCol w="1528234">
                  <a:extLst>
                    <a:ext uri="{9D8B030D-6E8A-4147-A177-3AD203B41FA5}">
                      <a16:colId xmlns:a16="http://schemas.microsoft.com/office/drawing/2014/main" val="2503299611"/>
                    </a:ext>
                  </a:extLst>
                </a:gridCol>
                <a:gridCol w="1528234">
                  <a:extLst>
                    <a:ext uri="{9D8B030D-6E8A-4147-A177-3AD203B41FA5}">
                      <a16:colId xmlns:a16="http://schemas.microsoft.com/office/drawing/2014/main" val="1181957660"/>
                    </a:ext>
                  </a:extLst>
                </a:gridCol>
                <a:gridCol w="1528234">
                  <a:extLst>
                    <a:ext uri="{9D8B030D-6E8A-4147-A177-3AD203B41FA5}">
                      <a16:colId xmlns:a16="http://schemas.microsoft.com/office/drawing/2014/main" val="2450155118"/>
                    </a:ext>
                  </a:extLst>
                </a:gridCol>
                <a:gridCol w="1528234">
                  <a:extLst>
                    <a:ext uri="{9D8B030D-6E8A-4147-A177-3AD203B41FA5}">
                      <a16:colId xmlns:a16="http://schemas.microsoft.com/office/drawing/2014/main" val="3260624262"/>
                    </a:ext>
                  </a:extLst>
                </a:gridCol>
              </a:tblGrid>
              <a:tr h="1152698">
                <a:tc>
                  <a:txBody>
                    <a:bodyPr/>
                    <a:lstStyle/>
                    <a:p>
                      <a:r>
                        <a:rPr lang="en-IT" dirty="0"/>
                        <a:t>Direzione prodotti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Ricerca e sviluppo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Produzione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Marketing e vendite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Assistenza post vendita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….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084441"/>
                  </a:ext>
                </a:extLst>
              </a:tr>
              <a:tr h="806889">
                <a:tc>
                  <a:txBody>
                    <a:bodyPr/>
                    <a:lstStyle/>
                    <a:p>
                      <a:r>
                        <a:rPr lang="en-IT" dirty="0"/>
                        <a:t>Product manager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9549926"/>
                  </a:ext>
                </a:extLst>
              </a:tr>
              <a:tr h="806889">
                <a:tc>
                  <a:txBody>
                    <a:bodyPr/>
                    <a:lstStyle/>
                    <a:p>
                      <a:r>
                        <a:rPr lang="en-IT" dirty="0"/>
                        <a:t>Product Manager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6804090"/>
                  </a:ext>
                </a:extLst>
              </a:tr>
              <a:tr h="806889">
                <a:tc>
                  <a:txBody>
                    <a:bodyPr/>
                    <a:lstStyle/>
                    <a:p>
                      <a:r>
                        <a:rPr lang="en-IT" dirty="0"/>
                        <a:t>Product Manager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3268454"/>
                  </a:ext>
                </a:extLst>
              </a:tr>
              <a:tr h="806889">
                <a:tc>
                  <a:txBody>
                    <a:bodyPr/>
                    <a:lstStyle/>
                    <a:p>
                      <a:r>
                        <a:rPr lang="en-IT" dirty="0"/>
                        <a:t>Product Manager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0989591"/>
                  </a:ext>
                </a:extLst>
              </a:tr>
              <a:tr h="467483">
                <a:tc>
                  <a:txBody>
                    <a:bodyPr/>
                    <a:lstStyle/>
                    <a:p>
                      <a:r>
                        <a:rPr lang="en-IT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240386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16D8639-57F0-5C61-6DC4-9A932557EEF7}"/>
              </a:ext>
            </a:extLst>
          </p:cNvPr>
          <p:cNvSpPr txBox="1"/>
          <p:nvPr/>
        </p:nvSpPr>
        <p:spPr>
          <a:xfrm>
            <a:off x="4800600" y="960502"/>
            <a:ext cx="2643188" cy="369332"/>
          </a:xfrm>
          <a:prstGeom prst="rect">
            <a:avLst/>
          </a:prstGeom>
          <a:pattFill prst="pct5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T" dirty="0"/>
              <a:t>General Mananger - CEO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0EE8D36-E2A2-5185-FB01-2F5837769B95}"/>
              </a:ext>
            </a:extLst>
          </p:cNvPr>
          <p:cNvCxnSpPr>
            <a:cxnSpLocks/>
          </p:cNvCxnSpPr>
          <p:nvPr/>
        </p:nvCxnSpPr>
        <p:spPr>
          <a:xfrm>
            <a:off x="2771775" y="3200400"/>
            <a:ext cx="73009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B824EDF-A890-5B57-8044-63B2E59AE053}"/>
              </a:ext>
            </a:extLst>
          </p:cNvPr>
          <p:cNvCxnSpPr>
            <a:cxnSpLocks/>
          </p:cNvCxnSpPr>
          <p:nvPr/>
        </p:nvCxnSpPr>
        <p:spPr>
          <a:xfrm>
            <a:off x="2771775" y="4165420"/>
            <a:ext cx="73009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F166B9E-A629-F0E3-F838-1D75F6931595}"/>
              </a:ext>
            </a:extLst>
          </p:cNvPr>
          <p:cNvCxnSpPr>
            <a:cxnSpLocks/>
          </p:cNvCxnSpPr>
          <p:nvPr/>
        </p:nvCxnSpPr>
        <p:spPr>
          <a:xfrm>
            <a:off x="2771775" y="4881562"/>
            <a:ext cx="73009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4B7820E-7970-5223-D21F-37AF8CABD8B3}"/>
              </a:ext>
            </a:extLst>
          </p:cNvPr>
          <p:cNvCxnSpPr>
            <a:cxnSpLocks/>
          </p:cNvCxnSpPr>
          <p:nvPr/>
        </p:nvCxnSpPr>
        <p:spPr>
          <a:xfrm>
            <a:off x="2771775" y="5710238"/>
            <a:ext cx="73009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682DF09-82F8-9796-13DB-C812C95B6FD4}"/>
              </a:ext>
            </a:extLst>
          </p:cNvPr>
          <p:cNvCxnSpPr>
            <a:cxnSpLocks/>
          </p:cNvCxnSpPr>
          <p:nvPr/>
        </p:nvCxnSpPr>
        <p:spPr>
          <a:xfrm>
            <a:off x="3857625" y="2692580"/>
            <a:ext cx="0" cy="36082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AD892B1-7D40-B605-E2D9-1A3000F27D03}"/>
              </a:ext>
            </a:extLst>
          </p:cNvPr>
          <p:cNvCxnSpPr>
            <a:cxnSpLocks/>
          </p:cNvCxnSpPr>
          <p:nvPr/>
        </p:nvCxnSpPr>
        <p:spPr>
          <a:xfrm>
            <a:off x="5338762" y="2692580"/>
            <a:ext cx="0" cy="36082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CF07FAF-30EA-F2BA-9106-5A752200046B}"/>
              </a:ext>
            </a:extLst>
          </p:cNvPr>
          <p:cNvCxnSpPr>
            <a:cxnSpLocks/>
          </p:cNvCxnSpPr>
          <p:nvPr/>
        </p:nvCxnSpPr>
        <p:spPr>
          <a:xfrm>
            <a:off x="6905625" y="2692580"/>
            <a:ext cx="0" cy="36082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B54C3B3-9D79-5C65-1AD1-3F6D3A6A0304}"/>
              </a:ext>
            </a:extLst>
          </p:cNvPr>
          <p:cNvCxnSpPr>
            <a:cxnSpLocks/>
          </p:cNvCxnSpPr>
          <p:nvPr/>
        </p:nvCxnSpPr>
        <p:spPr>
          <a:xfrm>
            <a:off x="8429625" y="2716392"/>
            <a:ext cx="0" cy="36082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6B59795-0062-A806-9C39-CFACF8794E1F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6091237" y="1396296"/>
            <a:ext cx="4763" cy="29286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11273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A59BD-CEA6-2BEF-A6A9-3F3F1E3DF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65061"/>
            <a:ext cx="10515600" cy="1325563"/>
          </a:xfrm>
        </p:spPr>
        <p:txBody>
          <a:bodyPr/>
          <a:lstStyle/>
          <a:p>
            <a:pPr algn="ctr"/>
            <a:r>
              <a:rPr lang="en-IT" dirty="0"/>
              <a:t>Organigramma: struttura a matrice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3DBA3C82-680E-DAD9-6227-14B37075520D}"/>
              </a:ext>
            </a:extLst>
          </p:cNvPr>
          <p:cNvGraphicFramePr>
            <a:graphicFrameLocks noGrp="1"/>
          </p:cNvGraphicFramePr>
          <p:nvPr/>
        </p:nvGraphicFramePr>
        <p:xfrm>
          <a:off x="1511298" y="1689165"/>
          <a:ext cx="9169404" cy="48477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8234">
                  <a:extLst>
                    <a:ext uri="{9D8B030D-6E8A-4147-A177-3AD203B41FA5}">
                      <a16:colId xmlns:a16="http://schemas.microsoft.com/office/drawing/2014/main" val="935699471"/>
                    </a:ext>
                  </a:extLst>
                </a:gridCol>
                <a:gridCol w="1528234">
                  <a:extLst>
                    <a:ext uri="{9D8B030D-6E8A-4147-A177-3AD203B41FA5}">
                      <a16:colId xmlns:a16="http://schemas.microsoft.com/office/drawing/2014/main" val="1958381735"/>
                    </a:ext>
                  </a:extLst>
                </a:gridCol>
                <a:gridCol w="1528234">
                  <a:extLst>
                    <a:ext uri="{9D8B030D-6E8A-4147-A177-3AD203B41FA5}">
                      <a16:colId xmlns:a16="http://schemas.microsoft.com/office/drawing/2014/main" val="2503299611"/>
                    </a:ext>
                  </a:extLst>
                </a:gridCol>
                <a:gridCol w="1528234">
                  <a:extLst>
                    <a:ext uri="{9D8B030D-6E8A-4147-A177-3AD203B41FA5}">
                      <a16:colId xmlns:a16="http://schemas.microsoft.com/office/drawing/2014/main" val="1181957660"/>
                    </a:ext>
                  </a:extLst>
                </a:gridCol>
                <a:gridCol w="1528234">
                  <a:extLst>
                    <a:ext uri="{9D8B030D-6E8A-4147-A177-3AD203B41FA5}">
                      <a16:colId xmlns:a16="http://schemas.microsoft.com/office/drawing/2014/main" val="2450155118"/>
                    </a:ext>
                  </a:extLst>
                </a:gridCol>
                <a:gridCol w="1528234">
                  <a:extLst>
                    <a:ext uri="{9D8B030D-6E8A-4147-A177-3AD203B41FA5}">
                      <a16:colId xmlns:a16="http://schemas.microsoft.com/office/drawing/2014/main" val="3260624262"/>
                    </a:ext>
                  </a:extLst>
                </a:gridCol>
              </a:tblGrid>
              <a:tr h="1152698">
                <a:tc>
                  <a:txBody>
                    <a:bodyPr/>
                    <a:lstStyle/>
                    <a:p>
                      <a:r>
                        <a:rPr lang="en-IT" dirty="0"/>
                        <a:t>Direzione prodotti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Ricerca e sviluppo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Produzione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Marketing e vendite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Assistenza post vendita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….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084441"/>
                  </a:ext>
                </a:extLst>
              </a:tr>
              <a:tr h="806889">
                <a:tc>
                  <a:txBody>
                    <a:bodyPr/>
                    <a:lstStyle/>
                    <a:p>
                      <a:r>
                        <a:rPr lang="en-IT" dirty="0"/>
                        <a:t>Product manager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9549926"/>
                  </a:ext>
                </a:extLst>
              </a:tr>
              <a:tr h="806889">
                <a:tc>
                  <a:txBody>
                    <a:bodyPr/>
                    <a:lstStyle/>
                    <a:p>
                      <a:r>
                        <a:rPr lang="en-IT" dirty="0"/>
                        <a:t>Product Manager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6804090"/>
                  </a:ext>
                </a:extLst>
              </a:tr>
              <a:tr h="806889">
                <a:tc>
                  <a:txBody>
                    <a:bodyPr/>
                    <a:lstStyle/>
                    <a:p>
                      <a:r>
                        <a:rPr lang="en-IT" dirty="0"/>
                        <a:t>Product Manager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3268454"/>
                  </a:ext>
                </a:extLst>
              </a:tr>
              <a:tr h="806889">
                <a:tc>
                  <a:txBody>
                    <a:bodyPr/>
                    <a:lstStyle/>
                    <a:p>
                      <a:r>
                        <a:rPr lang="en-IT" dirty="0"/>
                        <a:t>Product Manager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0989591"/>
                  </a:ext>
                </a:extLst>
              </a:tr>
              <a:tr h="467483">
                <a:tc>
                  <a:txBody>
                    <a:bodyPr/>
                    <a:lstStyle/>
                    <a:p>
                      <a:r>
                        <a:rPr lang="en-IT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240386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16D8639-57F0-5C61-6DC4-9A932557EEF7}"/>
              </a:ext>
            </a:extLst>
          </p:cNvPr>
          <p:cNvSpPr txBox="1"/>
          <p:nvPr/>
        </p:nvSpPr>
        <p:spPr>
          <a:xfrm>
            <a:off x="4800600" y="960502"/>
            <a:ext cx="2643188" cy="369332"/>
          </a:xfrm>
          <a:prstGeom prst="rect">
            <a:avLst/>
          </a:prstGeom>
          <a:pattFill prst="pct5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T" dirty="0"/>
              <a:t>General Mananger - CEO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0EE8D36-E2A2-5185-FB01-2F5837769B95}"/>
              </a:ext>
            </a:extLst>
          </p:cNvPr>
          <p:cNvCxnSpPr>
            <a:cxnSpLocks/>
          </p:cNvCxnSpPr>
          <p:nvPr/>
        </p:nvCxnSpPr>
        <p:spPr>
          <a:xfrm>
            <a:off x="2771775" y="3200400"/>
            <a:ext cx="73009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B824EDF-A890-5B57-8044-63B2E59AE053}"/>
              </a:ext>
            </a:extLst>
          </p:cNvPr>
          <p:cNvCxnSpPr>
            <a:cxnSpLocks/>
          </p:cNvCxnSpPr>
          <p:nvPr/>
        </p:nvCxnSpPr>
        <p:spPr>
          <a:xfrm>
            <a:off x="2771775" y="4165420"/>
            <a:ext cx="73009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F166B9E-A629-F0E3-F838-1D75F6931595}"/>
              </a:ext>
            </a:extLst>
          </p:cNvPr>
          <p:cNvCxnSpPr>
            <a:cxnSpLocks/>
          </p:cNvCxnSpPr>
          <p:nvPr/>
        </p:nvCxnSpPr>
        <p:spPr>
          <a:xfrm>
            <a:off x="2771775" y="4881562"/>
            <a:ext cx="73009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4B7820E-7970-5223-D21F-37AF8CABD8B3}"/>
              </a:ext>
            </a:extLst>
          </p:cNvPr>
          <p:cNvCxnSpPr>
            <a:cxnSpLocks/>
          </p:cNvCxnSpPr>
          <p:nvPr/>
        </p:nvCxnSpPr>
        <p:spPr>
          <a:xfrm>
            <a:off x="2771775" y="5710238"/>
            <a:ext cx="73009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682DF09-82F8-9796-13DB-C812C95B6FD4}"/>
              </a:ext>
            </a:extLst>
          </p:cNvPr>
          <p:cNvCxnSpPr>
            <a:cxnSpLocks/>
          </p:cNvCxnSpPr>
          <p:nvPr/>
        </p:nvCxnSpPr>
        <p:spPr>
          <a:xfrm>
            <a:off x="3857625" y="2692580"/>
            <a:ext cx="0" cy="36082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AD892B1-7D40-B605-E2D9-1A3000F27D03}"/>
              </a:ext>
            </a:extLst>
          </p:cNvPr>
          <p:cNvCxnSpPr>
            <a:cxnSpLocks/>
          </p:cNvCxnSpPr>
          <p:nvPr/>
        </p:nvCxnSpPr>
        <p:spPr>
          <a:xfrm>
            <a:off x="5338762" y="2692580"/>
            <a:ext cx="0" cy="36082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CF07FAF-30EA-F2BA-9106-5A752200046B}"/>
              </a:ext>
            </a:extLst>
          </p:cNvPr>
          <p:cNvCxnSpPr>
            <a:cxnSpLocks/>
          </p:cNvCxnSpPr>
          <p:nvPr/>
        </p:nvCxnSpPr>
        <p:spPr>
          <a:xfrm>
            <a:off x="6905625" y="2692580"/>
            <a:ext cx="0" cy="36082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B54C3B3-9D79-5C65-1AD1-3F6D3A6A0304}"/>
              </a:ext>
            </a:extLst>
          </p:cNvPr>
          <p:cNvCxnSpPr>
            <a:cxnSpLocks/>
          </p:cNvCxnSpPr>
          <p:nvPr/>
        </p:nvCxnSpPr>
        <p:spPr>
          <a:xfrm>
            <a:off x="8429625" y="2716392"/>
            <a:ext cx="0" cy="36082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6B59795-0062-A806-9C39-CFACF8794E1F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6091237" y="1396296"/>
            <a:ext cx="4763" cy="29286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116D0AE7-28E7-F069-FE0B-83808260B5F6}"/>
              </a:ext>
            </a:extLst>
          </p:cNvPr>
          <p:cNvSpPr/>
          <p:nvPr/>
        </p:nvSpPr>
        <p:spPr>
          <a:xfrm rot="19851302">
            <a:off x="8924924" y="960502"/>
            <a:ext cx="3267076" cy="2082736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/>
              <a:t>Coordinamento</a:t>
            </a:r>
          </a:p>
          <a:p>
            <a:pPr algn="ctr"/>
            <a:r>
              <a:rPr lang="en-IT" dirty="0"/>
              <a:t>Ambiente incerto</a:t>
            </a:r>
          </a:p>
          <a:p>
            <a:pPr algn="ctr"/>
            <a:r>
              <a:rPr lang="en-GB" dirty="0"/>
              <a:t>C</a:t>
            </a:r>
            <a:r>
              <a:rPr lang="en-IT" dirty="0"/>
              <a:t>ompetenze funzionali</a:t>
            </a:r>
          </a:p>
          <a:p>
            <a:pPr algn="ctr"/>
            <a:r>
              <a:rPr lang="en-GB" dirty="0"/>
              <a:t>C</a:t>
            </a:r>
            <a:r>
              <a:rPr lang="en-IT" dirty="0"/>
              <a:t>ompetenze prodotto</a:t>
            </a:r>
          </a:p>
        </p:txBody>
      </p:sp>
    </p:spTree>
    <p:extLst>
      <p:ext uri="{BB962C8B-B14F-4D97-AF65-F5344CB8AC3E}">
        <p14:creationId xmlns:p14="http://schemas.microsoft.com/office/powerpoint/2010/main" val="25502419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873" name="Rectangle 36872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latin typeface="+mj-lt"/>
              </a:rPr>
              <a:t>Le 5 configurazioni fondamentali (segue)</a:t>
            </a:r>
          </a:p>
        </p:txBody>
      </p:sp>
      <p:pic>
        <p:nvPicPr>
          <p:cNvPr id="36869" name="Picture 36868">
            <a:extLst>
              <a:ext uri="{FF2B5EF4-FFF2-40B4-BE49-F238E27FC236}">
                <a16:creationId xmlns:a16="http://schemas.microsoft.com/office/drawing/2014/main" id="{C285FAE5-1A1F-E0EF-61B7-AC74BB0884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96" r="28127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6875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66" name="Rectangle 2"/>
          <p:cNvSpPr>
            <a:spLocks noGrp="1" noChangeArrowheads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/>
              <a:t>5. ADHOCRAZIA: gestisce l’</a:t>
            </a:r>
            <a:r>
              <a:rPr lang="en-US" sz="2200" i="1"/>
              <a:t>innovazione</a:t>
            </a:r>
            <a:r>
              <a:rPr lang="en-US" sz="2200"/>
              <a:t>. Formalizzazione molto limitata, scarsita’ di regole, aggiustamento reciproco, alto valore alla competenza e formazione professionale. Il nucleo operativo si fonde con la tecnostruttura. E’ adatta ad ambienti complessi e dinamici (es. Societa’ di consulenza, settore aerospaziale, settore computer)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>
            <a:extLst>
              <a:ext uri="{FF2B5EF4-FFF2-40B4-BE49-F238E27FC236}">
                <a16:creationId xmlns:a16="http://schemas.microsoft.com/office/drawing/2014/main" id="{6AD01A42-79B0-0E41-580A-878F73E5FB6E}"/>
              </a:ext>
            </a:extLst>
          </p:cNvPr>
          <p:cNvSpPr/>
          <p:nvPr/>
        </p:nvSpPr>
        <p:spPr>
          <a:xfrm>
            <a:off x="1957388" y="1785937"/>
            <a:ext cx="7700962" cy="2071688"/>
          </a:xfrm>
          <a:prstGeom prst="rightArrow">
            <a:avLst>
              <a:gd name="adj1" fmla="val 21035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/>
              <a:t>Analisi di mercato</a:t>
            </a:r>
            <a:r>
              <a:rPr lang="en-IT" dirty="0">
                <a:sym typeface="Wingdings" pitchFamily="2" charset="2"/>
              </a:rPr>
              <a:t>Ricerca  Pianificazioone prodotto  Testing</a:t>
            </a:r>
            <a:endParaRPr lang="en-IT" dirty="0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DE3C2E0D-4C31-0230-8FCC-29BB21379767}"/>
              </a:ext>
            </a:extLst>
          </p:cNvPr>
          <p:cNvSpPr/>
          <p:nvPr/>
        </p:nvSpPr>
        <p:spPr>
          <a:xfrm>
            <a:off x="1957388" y="4586406"/>
            <a:ext cx="7700962" cy="2071688"/>
          </a:xfrm>
          <a:prstGeom prst="rightArrow">
            <a:avLst>
              <a:gd name="adj1" fmla="val 22414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/>
              <a:t>Analisi di mercato </a:t>
            </a:r>
            <a:r>
              <a:rPr lang="en-IT" dirty="0">
                <a:sym typeface="Wingdings" pitchFamily="2" charset="2"/>
              </a:rPr>
              <a:t>Acquisti  Flusso Materiali Distribuzione</a:t>
            </a:r>
            <a:endParaRPr lang="en-IT" dirty="0"/>
          </a:p>
        </p:txBody>
      </p:sp>
      <p:sp>
        <p:nvSpPr>
          <p:cNvPr id="4" name="Doughnut 3">
            <a:extLst>
              <a:ext uri="{FF2B5EF4-FFF2-40B4-BE49-F238E27FC236}">
                <a16:creationId xmlns:a16="http://schemas.microsoft.com/office/drawing/2014/main" id="{DA90C8F1-1E66-4AF0-A3B5-AF673E403748}"/>
              </a:ext>
            </a:extLst>
          </p:cNvPr>
          <p:cNvSpPr/>
          <p:nvPr/>
        </p:nvSpPr>
        <p:spPr>
          <a:xfrm>
            <a:off x="9658350" y="2371725"/>
            <a:ext cx="2190750" cy="900112"/>
          </a:xfrm>
          <a:prstGeom prst="donut">
            <a:avLst>
              <a:gd name="adj" fmla="val 43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83686F-0EF1-BC42-5B6E-388AF1B42220}"/>
              </a:ext>
            </a:extLst>
          </p:cNvPr>
          <p:cNvSpPr txBox="1"/>
          <p:nvPr/>
        </p:nvSpPr>
        <p:spPr>
          <a:xfrm>
            <a:off x="10358095" y="2637115"/>
            <a:ext cx="838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Cliente</a:t>
            </a:r>
          </a:p>
        </p:txBody>
      </p:sp>
      <p:sp>
        <p:nvSpPr>
          <p:cNvPr id="6" name="Doughnut 5">
            <a:extLst>
              <a:ext uri="{FF2B5EF4-FFF2-40B4-BE49-F238E27FC236}">
                <a16:creationId xmlns:a16="http://schemas.microsoft.com/office/drawing/2014/main" id="{CD26897C-4E03-5399-B3BD-F802270F7A77}"/>
              </a:ext>
            </a:extLst>
          </p:cNvPr>
          <p:cNvSpPr/>
          <p:nvPr/>
        </p:nvSpPr>
        <p:spPr>
          <a:xfrm>
            <a:off x="9677400" y="5281612"/>
            <a:ext cx="2190750" cy="900112"/>
          </a:xfrm>
          <a:prstGeom prst="donut">
            <a:avLst>
              <a:gd name="adj" fmla="val 43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B71BFC-BF35-0D90-7714-DCB5BA1730B3}"/>
              </a:ext>
            </a:extLst>
          </p:cNvPr>
          <p:cNvSpPr txBox="1"/>
          <p:nvPr/>
        </p:nvSpPr>
        <p:spPr>
          <a:xfrm>
            <a:off x="10377145" y="5547002"/>
            <a:ext cx="838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Cliente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F70025-C903-9EF8-EE63-F5D33E8C8E85}"/>
              </a:ext>
            </a:extLst>
          </p:cNvPr>
          <p:cNvSpPr txBox="1"/>
          <p:nvPr/>
        </p:nvSpPr>
        <p:spPr>
          <a:xfrm>
            <a:off x="3071813" y="6015038"/>
            <a:ext cx="3757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dirty="0"/>
              <a:t>Processo di acquisto e logistica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C91CBE-6283-6591-7D5C-E7F9D0014527}"/>
              </a:ext>
            </a:extLst>
          </p:cNvPr>
          <p:cNvSpPr txBox="1"/>
          <p:nvPr/>
        </p:nvSpPr>
        <p:spPr>
          <a:xfrm>
            <a:off x="3071813" y="3488293"/>
            <a:ext cx="4443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dirty="0"/>
              <a:t>Processo di sviluppo di nuovi porodotti</a:t>
            </a:r>
          </a:p>
        </p:txBody>
      </p:sp>
      <p:sp>
        <p:nvSpPr>
          <p:cNvPr id="10" name="Doughnut 9">
            <a:extLst>
              <a:ext uri="{FF2B5EF4-FFF2-40B4-BE49-F238E27FC236}">
                <a16:creationId xmlns:a16="http://schemas.microsoft.com/office/drawing/2014/main" id="{5C651662-EB76-9E35-3A0B-62E5B1DC8F9A}"/>
              </a:ext>
            </a:extLst>
          </p:cNvPr>
          <p:cNvSpPr/>
          <p:nvPr/>
        </p:nvSpPr>
        <p:spPr>
          <a:xfrm>
            <a:off x="1890370" y="1286947"/>
            <a:ext cx="2190750" cy="900112"/>
          </a:xfrm>
          <a:prstGeom prst="donut">
            <a:avLst>
              <a:gd name="adj" fmla="val 43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11" name="Doughnut 10">
            <a:extLst>
              <a:ext uri="{FF2B5EF4-FFF2-40B4-BE49-F238E27FC236}">
                <a16:creationId xmlns:a16="http://schemas.microsoft.com/office/drawing/2014/main" id="{B80CA927-C237-0A5F-88A1-E1BD02C8EB90}"/>
              </a:ext>
            </a:extLst>
          </p:cNvPr>
          <p:cNvSpPr/>
          <p:nvPr/>
        </p:nvSpPr>
        <p:spPr>
          <a:xfrm>
            <a:off x="3728695" y="1286947"/>
            <a:ext cx="2190750" cy="900112"/>
          </a:xfrm>
          <a:prstGeom prst="donut">
            <a:avLst>
              <a:gd name="adj" fmla="val 43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12" name="Doughnut 11">
            <a:extLst>
              <a:ext uri="{FF2B5EF4-FFF2-40B4-BE49-F238E27FC236}">
                <a16:creationId xmlns:a16="http://schemas.microsoft.com/office/drawing/2014/main" id="{8BDD5019-0CFF-6A40-A8BC-22EBE0888BCD}"/>
              </a:ext>
            </a:extLst>
          </p:cNvPr>
          <p:cNvSpPr/>
          <p:nvPr/>
        </p:nvSpPr>
        <p:spPr>
          <a:xfrm>
            <a:off x="5734050" y="1286947"/>
            <a:ext cx="2190750" cy="900112"/>
          </a:xfrm>
          <a:prstGeom prst="donut">
            <a:avLst>
              <a:gd name="adj" fmla="val 43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0461D3-39BC-12BA-D9A7-B7644DABD9FF}"/>
              </a:ext>
            </a:extLst>
          </p:cNvPr>
          <p:cNvSpPr txBox="1"/>
          <p:nvPr/>
        </p:nvSpPr>
        <p:spPr>
          <a:xfrm>
            <a:off x="2488195" y="1601271"/>
            <a:ext cx="856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Team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C9CF4D-7DCF-495A-BA64-346E1AD111D8}"/>
              </a:ext>
            </a:extLst>
          </p:cNvPr>
          <p:cNvSpPr txBox="1"/>
          <p:nvPr/>
        </p:nvSpPr>
        <p:spPr>
          <a:xfrm>
            <a:off x="4415574" y="1601270"/>
            <a:ext cx="856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Team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0698E7-39BC-8A9F-5537-770909AEB15F}"/>
              </a:ext>
            </a:extLst>
          </p:cNvPr>
          <p:cNvSpPr txBox="1"/>
          <p:nvPr/>
        </p:nvSpPr>
        <p:spPr>
          <a:xfrm>
            <a:off x="6401102" y="1552337"/>
            <a:ext cx="856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Team 3</a:t>
            </a:r>
          </a:p>
        </p:txBody>
      </p:sp>
      <p:sp>
        <p:nvSpPr>
          <p:cNvPr id="16" name="Doughnut 15">
            <a:extLst>
              <a:ext uri="{FF2B5EF4-FFF2-40B4-BE49-F238E27FC236}">
                <a16:creationId xmlns:a16="http://schemas.microsoft.com/office/drawing/2014/main" id="{748602C8-871F-90ED-6E6D-C31212EC75A2}"/>
              </a:ext>
            </a:extLst>
          </p:cNvPr>
          <p:cNvSpPr/>
          <p:nvPr/>
        </p:nvSpPr>
        <p:spPr>
          <a:xfrm>
            <a:off x="1995948" y="4231483"/>
            <a:ext cx="2190750" cy="900112"/>
          </a:xfrm>
          <a:prstGeom prst="donut">
            <a:avLst>
              <a:gd name="adj" fmla="val 43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17" name="Doughnut 16">
            <a:extLst>
              <a:ext uri="{FF2B5EF4-FFF2-40B4-BE49-F238E27FC236}">
                <a16:creationId xmlns:a16="http://schemas.microsoft.com/office/drawing/2014/main" id="{6BABC291-6955-FEC4-9315-3A2B4E1CFA49}"/>
              </a:ext>
            </a:extLst>
          </p:cNvPr>
          <p:cNvSpPr/>
          <p:nvPr/>
        </p:nvSpPr>
        <p:spPr>
          <a:xfrm>
            <a:off x="3834273" y="4231483"/>
            <a:ext cx="2190750" cy="900112"/>
          </a:xfrm>
          <a:prstGeom prst="donut">
            <a:avLst>
              <a:gd name="adj" fmla="val 43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18" name="Doughnut 17">
            <a:extLst>
              <a:ext uri="{FF2B5EF4-FFF2-40B4-BE49-F238E27FC236}">
                <a16:creationId xmlns:a16="http://schemas.microsoft.com/office/drawing/2014/main" id="{78243142-8ED5-69ED-141C-6EA968C578B8}"/>
              </a:ext>
            </a:extLst>
          </p:cNvPr>
          <p:cNvSpPr/>
          <p:nvPr/>
        </p:nvSpPr>
        <p:spPr>
          <a:xfrm>
            <a:off x="5839628" y="4231483"/>
            <a:ext cx="2190750" cy="900112"/>
          </a:xfrm>
          <a:prstGeom prst="donut">
            <a:avLst>
              <a:gd name="adj" fmla="val 43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828770-F863-A1AF-59C3-03D75AE0FA2C}"/>
              </a:ext>
            </a:extLst>
          </p:cNvPr>
          <p:cNvSpPr txBox="1"/>
          <p:nvPr/>
        </p:nvSpPr>
        <p:spPr>
          <a:xfrm>
            <a:off x="2593773" y="4545807"/>
            <a:ext cx="856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Team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661825-345D-4E37-AF02-E07C56D8E944}"/>
              </a:ext>
            </a:extLst>
          </p:cNvPr>
          <p:cNvSpPr txBox="1"/>
          <p:nvPr/>
        </p:nvSpPr>
        <p:spPr>
          <a:xfrm>
            <a:off x="4521152" y="4545806"/>
            <a:ext cx="856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Team 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A97C93-C63A-44A5-F978-204252C63280}"/>
              </a:ext>
            </a:extLst>
          </p:cNvPr>
          <p:cNvSpPr txBox="1"/>
          <p:nvPr/>
        </p:nvSpPr>
        <p:spPr>
          <a:xfrm>
            <a:off x="6506680" y="4496873"/>
            <a:ext cx="856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Team 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8BD711-02F3-E1AC-96E5-EA7D83AC3FE9}"/>
              </a:ext>
            </a:extLst>
          </p:cNvPr>
          <p:cNvSpPr txBox="1"/>
          <p:nvPr/>
        </p:nvSpPr>
        <p:spPr>
          <a:xfrm>
            <a:off x="271463" y="1286947"/>
            <a:ext cx="1397965" cy="646331"/>
          </a:xfrm>
          <a:prstGeom prst="rect">
            <a:avLst/>
          </a:prstGeom>
          <a:noFill/>
          <a:ln w="381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T" dirty="0"/>
              <a:t>Process owner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ED2250A-00AA-62C6-6AFB-1A0E4EFBABC9}"/>
              </a:ext>
            </a:extLst>
          </p:cNvPr>
          <p:cNvSpPr txBox="1"/>
          <p:nvPr/>
        </p:nvSpPr>
        <p:spPr>
          <a:xfrm>
            <a:off x="263529" y="4358373"/>
            <a:ext cx="1397965" cy="646331"/>
          </a:xfrm>
          <a:prstGeom prst="rect">
            <a:avLst/>
          </a:prstGeom>
          <a:noFill/>
          <a:ln w="381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T" dirty="0"/>
              <a:t>Process owner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6CB0FF7-4465-B0C4-4A3E-6333FA6C709A}"/>
              </a:ext>
            </a:extLst>
          </p:cNvPr>
          <p:cNvCxnSpPr>
            <a:stCxn id="22" idx="2"/>
            <a:endCxn id="23" idx="0"/>
          </p:cNvCxnSpPr>
          <p:nvPr/>
        </p:nvCxnSpPr>
        <p:spPr>
          <a:xfrm flipH="1">
            <a:off x="962512" y="1933278"/>
            <a:ext cx="7934" cy="242509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A41042D-3D0D-5E96-D621-DB52AD5EF039}"/>
              </a:ext>
            </a:extLst>
          </p:cNvPr>
          <p:cNvCxnSpPr>
            <a:cxnSpLocks/>
          </p:cNvCxnSpPr>
          <p:nvPr/>
        </p:nvCxnSpPr>
        <p:spPr>
          <a:xfrm>
            <a:off x="962511" y="628650"/>
            <a:ext cx="7934" cy="6582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255643-7E0C-32B0-C40C-44BDA98A1574}"/>
              </a:ext>
            </a:extLst>
          </p:cNvPr>
          <p:cNvCxnSpPr>
            <a:cxnSpLocks/>
          </p:cNvCxnSpPr>
          <p:nvPr/>
        </p:nvCxnSpPr>
        <p:spPr>
          <a:xfrm>
            <a:off x="970445" y="628650"/>
            <a:ext cx="275825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Doughnut 32">
            <a:extLst>
              <a:ext uri="{FF2B5EF4-FFF2-40B4-BE49-F238E27FC236}">
                <a16:creationId xmlns:a16="http://schemas.microsoft.com/office/drawing/2014/main" id="{E490E6D9-E0B7-F1AD-9220-64833FE6D97F}"/>
              </a:ext>
            </a:extLst>
          </p:cNvPr>
          <p:cNvSpPr/>
          <p:nvPr/>
        </p:nvSpPr>
        <p:spPr>
          <a:xfrm>
            <a:off x="3728695" y="199906"/>
            <a:ext cx="3505250" cy="900112"/>
          </a:xfrm>
          <a:prstGeom prst="donut">
            <a:avLst>
              <a:gd name="adj" fmla="val 43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85C5D8C-3CFD-2594-A1BE-4175F01D0B90}"/>
              </a:ext>
            </a:extLst>
          </p:cNvPr>
          <p:cNvSpPr txBox="1"/>
          <p:nvPr/>
        </p:nvSpPr>
        <p:spPr>
          <a:xfrm>
            <a:off x="4232560" y="451664"/>
            <a:ext cx="2168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Team di top manager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996CF4D-2C3A-E89E-1A74-D3A312207F30}"/>
              </a:ext>
            </a:extLst>
          </p:cNvPr>
          <p:cNvSpPr/>
          <p:nvPr/>
        </p:nvSpPr>
        <p:spPr>
          <a:xfrm rot="19851302">
            <a:off x="9365493" y="845969"/>
            <a:ext cx="2508318" cy="973314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/>
              <a:t>Adhocrazia</a:t>
            </a:r>
          </a:p>
        </p:txBody>
      </p:sp>
    </p:spTree>
    <p:extLst>
      <p:ext uri="{BB962C8B-B14F-4D97-AF65-F5344CB8AC3E}">
        <p14:creationId xmlns:p14="http://schemas.microsoft.com/office/powerpoint/2010/main" val="19300488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897" name="Rectangle 37896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899" name="Rectangle 37898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title"/>
          </p:nvPr>
        </p:nvSpPr>
        <p:spPr>
          <a:xfrm>
            <a:off x="7320466" y="609600"/>
            <a:ext cx="4140014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>
                <a:latin typeface="+mj-lt"/>
              </a:rPr>
              <a:t>Le 5 configurazioni fondamentali (segue)</a:t>
            </a:r>
          </a:p>
        </p:txBody>
      </p:sp>
      <p:pic>
        <p:nvPicPr>
          <p:cNvPr id="37893" name="Picture 37892">
            <a:extLst>
              <a:ext uri="{FF2B5EF4-FFF2-40B4-BE49-F238E27FC236}">
                <a16:creationId xmlns:a16="http://schemas.microsoft.com/office/drawing/2014/main" id="{2FFA0E3D-1FA4-DF13-27E6-FA6C7E2EA8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22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7890" name="Rectangle 2"/>
          <p:cNvSpPr>
            <a:spLocks noGrp="1" noChangeArrowheads="1"/>
          </p:cNvSpPr>
          <p:nvPr>
            <p:ph idx="1"/>
          </p:nvPr>
        </p:nvSpPr>
        <p:spPr>
          <a:xfrm>
            <a:off x="6228523" y="2194102"/>
            <a:ext cx="5231956" cy="3908586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r>
              <a:rPr lang="en-US" sz="4000"/>
              <a:t>Le 5 configurazioni identificate da Mintzberg sono modelli puri; nella realta’ si trovano delle configurazioni ibride (es: orchestra sinfonica)</a:t>
            </a:r>
          </a:p>
          <a:p>
            <a:endParaRPr lang="en-US" sz="400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DC515-6ADA-D44C-9C27-1CDD7C798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725"/>
            <a:ext cx="10515600" cy="1325563"/>
          </a:xfrm>
        </p:spPr>
        <p:txBody>
          <a:bodyPr/>
          <a:lstStyle/>
          <a:p>
            <a:pPr algn="ctr"/>
            <a:r>
              <a:rPr lang="en-IT" dirty="0"/>
              <a:t>Images: le metafore dell’organizzazione</a:t>
            </a:r>
            <a:br>
              <a:rPr lang="en-IT" dirty="0"/>
            </a:br>
            <a:r>
              <a:rPr lang="en-IT" sz="1800" dirty="0"/>
              <a:t>Gareth Morgan (1</a:t>
            </a:r>
            <a:r>
              <a:rPr lang="en-IT" sz="1800" baseline="30000" dirty="0"/>
              <a:t>st </a:t>
            </a:r>
            <a:r>
              <a:rPr lang="en-IT" sz="1800" dirty="0"/>
              <a:t>1985)</a:t>
            </a:r>
            <a:endParaRPr lang="en-IT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5A11FDA-A51C-C509-05E5-16FE4DD6A9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1648" y="1078523"/>
            <a:ext cx="9791860" cy="641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22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olo 1"/>
          <p:cNvSpPr>
            <a:spLocks noGrp="1"/>
          </p:cNvSpPr>
          <p:nvPr>
            <p:ph type="title"/>
          </p:nvPr>
        </p:nvSpPr>
        <p:spPr>
          <a:xfrm>
            <a:off x="492368" y="177130"/>
            <a:ext cx="11475855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b="1" dirty="0"/>
              <a:t>3+1 prospettive di teorizzazione sulle organizzazioni</a:t>
            </a:r>
          </a:p>
        </p:txBody>
      </p:sp>
      <p:graphicFrame>
        <p:nvGraphicFramePr>
          <p:cNvPr id="8" name="Segnaposto contenuto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87525090"/>
              </p:ext>
            </p:extLst>
          </p:nvPr>
        </p:nvGraphicFramePr>
        <p:xfrm>
          <a:off x="0" y="710530"/>
          <a:ext cx="12192000" cy="6147470"/>
        </p:xfrm>
        <a:graphic>
          <a:graphicData uri="http://schemas.openxmlformats.org/drawingml/2006/table">
            <a:tbl>
              <a:tblPr/>
              <a:tblGrid>
                <a:gridCol w="1066571">
                  <a:extLst>
                    <a:ext uri="{9D8B030D-6E8A-4147-A177-3AD203B41FA5}">
                      <a16:colId xmlns:a16="http://schemas.microsoft.com/office/drawing/2014/main" val="3031816287"/>
                    </a:ext>
                  </a:extLst>
                </a:gridCol>
                <a:gridCol w="26464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16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4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23309">
                  <a:extLst>
                    <a:ext uri="{9D8B030D-6E8A-4147-A177-3AD203B41FA5}">
                      <a16:colId xmlns:a16="http://schemas.microsoft.com/office/drawing/2014/main" val="3268316721"/>
                    </a:ext>
                  </a:extLst>
                </a:gridCol>
              </a:tblGrid>
              <a:tr h="6123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Epoca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Moderna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Simbolica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Postmoderna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Cyborg-capitalismo o C. della sorveglianza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35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 Ontologia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Oggettiva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esiste una realtà esterna e oggettiva, la cui esistenza è indipendente dalla conoscenza; il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mon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 do esiste come oggetto che deve essere scoperto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Soggettiva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 non è possibile conoscere un’esistenza esterna o soggettività senza averne una consapevolezza soggettiva; ciò che esiste è ciò che noi crediamo esistere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Linguistica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Il mondo esiste attraverso le rappresentazioni nel discorso, nella scrittura e negli artefatti. Scompaiono i «referenti», rimane la rappresentazione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Algoritmo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La realtà è l’esito di dati (macchine) che possono essere catturati più dalle tecnologie che dagli umani (realtà aumentata);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48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Epistemo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-logia e metodi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Positivista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necessaria una concettualizzazione e una misurazione affidabile e ripetibile nel tempo. La conoscenza si accumula e permette il progresso (razionalità)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Metodi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quantitativi: regressioni, varianze,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path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analysis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Interpretativa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dipende dal soggetto che conosce e può essere compresa solo dal punto di vista degli individui direttamente coinvolti. La «verità» è una costruzione sociale</a:t>
                      </a:r>
                      <a:b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</a:b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Metodi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osservazione partecipante, interviste etnografiche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Riflessività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possiamo conoscere in modo autoreferenziale, ci sono solo oggettivizzazioni. La conoscenza è un gioco di potere: i significati sono instabili. La verità è una maschera.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Metodi: 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analisi critica; decostruzione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Machine learning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approccio conoscitivo si affida alle tecnologie del controllo (es. controllo con sensori e telecamere) e ad algoritmi in grado di rappresentare i dati secondo modelli definiti.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Metodi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analisi critica,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debunking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, big data, analisi politica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68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Prodotto conosce-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nza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leggi universali che governano le organizzazioni e le loro performance, standardizzazione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Costruite dai membri/descrivere i modi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Testi /decostruzione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Algoritmi e studi affidati a dati estratti da database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461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4E850-74E0-51F7-FA80-485FEED28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07F209C-8A2B-8775-315D-9FBD111D34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8514" y="1"/>
            <a:ext cx="9383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354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368BE4F-4037-C3C3-5C77-99C9A561E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284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297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4E57EFB-E107-4B16-3865-2CFE430A51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482" b="1541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35609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C9398-ADBD-5631-605C-22D050674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73F1114-2FCD-B596-AB91-B92494E997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6143" y="-83852"/>
            <a:ext cx="8572499" cy="698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3521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2D10828-37F4-8F44-5CAF-69E232889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55171"/>
            <a:ext cx="12167752" cy="537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0575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34AF3-15DB-A184-B16B-A386F5414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8F633EA-B885-F4AD-4A25-114BB63ABD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46184"/>
            <a:ext cx="10946228" cy="606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048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53C41-B0A5-4239-F92C-8712BFE5A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FEEED8D-6C51-3777-44B4-7A242CC5E0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4886" y="0"/>
            <a:ext cx="9818914" cy="684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38661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6598B-CD54-A927-1399-9309E31EF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Le strutture organizzative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B3A28F-64B0-376F-6311-330B77B2D9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IT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2C45EA-B1EC-2F1D-99DF-3425BF7E7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635" y="1844842"/>
            <a:ext cx="5695357" cy="3376195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D921A074-0D09-FE68-F865-777E775E91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4964155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BF65A-F101-F0AA-B532-5F81C92DD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b="1">
                <a:latin typeface="+mj-lt"/>
              </a:rPr>
              <a:t>Prima fase, centratura sui prodotti (fino anni ’80)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013088-72BB-7BC2-72E8-0D32F550D9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27" r="3722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C7C3A62-3BD1-6BDE-E711-DEAD5F7904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2158808"/>
              </p:ext>
            </p:extLst>
          </p:nvPr>
        </p:nvGraphicFramePr>
        <p:xfrm>
          <a:off x="4965431" y="2438400"/>
          <a:ext cx="6586489" cy="3785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5317059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BF65A-F101-F0AA-B532-5F81C92DD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400" b="1">
                <a:latin typeface="+mj-lt"/>
              </a:rPr>
              <a:t>Seconda fase, centratura sui processi </a:t>
            </a:r>
            <a:br>
              <a:rPr lang="en-US" sz="3400" b="1">
                <a:latin typeface="+mj-lt"/>
              </a:rPr>
            </a:br>
            <a:r>
              <a:rPr lang="en-US" sz="3400" b="1">
                <a:latin typeface="+mj-lt"/>
              </a:rPr>
              <a:t>(fino allo sviluppo di internet)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48C43-33E2-EB0F-BE9B-D12857E0C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/>
          </a:p>
          <a:p>
            <a:r>
              <a:rPr lang="en-US" sz="2000"/>
              <a:t>Produzioni dislocate e flessibili</a:t>
            </a:r>
          </a:p>
          <a:p>
            <a:endParaRPr lang="en-US" sz="2000"/>
          </a:p>
          <a:p>
            <a:r>
              <a:rPr lang="en-US" sz="2000"/>
              <a:t>Necessità di investire nel coordinamento e nella velocità di reazione all’ambiente </a:t>
            </a:r>
          </a:p>
          <a:p>
            <a:endParaRPr lang="en-US" sz="2000"/>
          </a:p>
          <a:p>
            <a:r>
              <a:rPr lang="en-US" sz="2000"/>
              <a:t>Processi decisionali diffusi (process owner)</a:t>
            </a:r>
          </a:p>
          <a:p>
            <a:endParaRPr lang="en-US" sz="2000"/>
          </a:p>
          <a:p>
            <a:r>
              <a:rPr lang="en-US" sz="2000"/>
              <a:t>Necessità di cultura e formazione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08D589-2655-4937-A6DB-F235FD2811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86" r="2212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9DF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5894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/>
          <p:cNvSpPr txBox="1">
            <a:spLocks/>
          </p:cNvSpPr>
          <p:nvPr/>
        </p:nvSpPr>
        <p:spPr>
          <a:xfrm>
            <a:off x="2438399" y="189382"/>
            <a:ext cx="7313613" cy="86836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4400" b="1" dirty="0">
                <a:ea typeface="ＭＳ Ｐゴシック" pitchFamily="-108" charset="-128"/>
                <a:cs typeface="ＭＳ Ｐゴシック" pitchFamily="-108" charset="-128"/>
              </a:rPr>
              <a:t>Lo studio delle organizzazioni</a:t>
            </a:r>
          </a:p>
        </p:txBody>
      </p:sp>
      <p:sp>
        <p:nvSpPr>
          <p:cNvPr id="17" name="Ovale 5"/>
          <p:cNvSpPr>
            <a:spLocks noChangeArrowheads="1"/>
          </p:cNvSpPr>
          <p:nvPr/>
        </p:nvSpPr>
        <p:spPr bwMode="auto">
          <a:xfrm>
            <a:off x="5791200" y="2414968"/>
            <a:ext cx="2566392" cy="2209800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CasellaDiTesto 6"/>
          <p:cNvSpPr txBox="1">
            <a:spLocks noChangeArrowheads="1"/>
          </p:cNvSpPr>
          <p:nvPr/>
        </p:nvSpPr>
        <p:spPr bwMode="auto">
          <a:xfrm>
            <a:off x="5818747" y="3286906"/>
            <a:ext cx="685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b="1" dirty="0" err="1"/>
              <a:t>Org</a:t>
            </a:r>
            <a:endParaRPr lang="it-IT" b="1" dirty="0"/>
          </a:p>
        </p:txBody>
      </p:sp>
      <p:sp>
        <p:nvSpPr>
          <p:cNvPr id="19" name="Ovale 7"/>
          <p:cNvSpPr>
            <a:spLocks noChangeArrowheads="1"/>
          </p:cNvSpPr>
          <p:nvPr/>
        </p:nvSpPr>
        <p:spPr bwMode="auto">
          <a:xfrm>
            <a:off x="4876800" y="1839479"/>
            <a:ext cx="2286000" cy="2209800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Ovale 8"/>
          <p:cNvSpPr>
            <a:spLocks noChangeArrowheads="1"/>
          </p:cNvSpPr>
          <p:nvPr/>
        </p:nvSpPr>
        <p:spPr bwMode="auto">
          <a:xfrm>
            <a:off x="5017971" y="3238476"/>
            <a:ext cx="2286000" cy="2209800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Ovale 9"/>
          <p:cNvSpPr>
            <a:spLocks noChangeArrowheads="1"/>
          </p:cNvSpPr>
          <p:nvPr/>
        </p:nvSpPr>
        <p:spPr bwMode="auto">
          <a:xfrm>
            <a:off x="4114800" y="2491793"/>
            <a:ext cx="2286000" cy="2209800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CasellaDiTesto 10"/>
          <p:cNvSpPr txBox="1">
            <a:spLocks noChangeArrowheads="1"/>
          </p:cNvSpPr>
          <p:nvPr/>
        </p:nvSpPr>
        <p:spPr bwMode="auto">
          <a:xfrm>
            <a:off x="5656930" y="2073868"/>
            <a:ext cx="1219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600"/>
              <a:t>cultura</a:t>
            </a:r>
          </a:p>
        </p:txBody>
      </p:sp>
      <p:sp>
        <p:nvSpPr>
          <p:cNvPr id="24" name="CasellaDiTesto 13"/>
          <p:cNvSpPr txBox="1">
            <a:spLocks noChangeArrowheads="1"/>
          </p:cNvSpPr>
          <p:nvPr/>
        </p:nvSpPr>
        <p:spPr bwMode="auto">
          <a:xfrm>
            <a:off x="7317370" y="3159332"/>
            <a:ext cx="12401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1600" dirty="0"/>
              <a:t>Struttura fisica</a:t>
            </a:r>
          </a:p>
        </p:txBody>
      </p:sp>
      <p:sp>
        <p:nvSpPr>
          <p:cNvPr id="25" name="CasellaDiTesto 14"/>
          <p:cNvSpPr txBox="1">
            <a:spLocks noChangeArrowheads="1"/>
          </p:cNvSpPr>
          <p:nvPr/>
        </p:nvSpPr>
        <p:spPr bwMode="auto">
          <a:xfrm>
            <a:off x="5466430" y="4783918"/>
            <a:ext cx="1600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600" dirty="0"/>
              <a:t>Tecnologia</a:t>
            </a:r>
          </a:p>
        </p:txBody>
      </p:sp>
      <p:sp>
        <p:nvSpPr>
          <p:cNvPr id="27" name="CasellaDiTesto 16"/>
          <p:cNvSpPr txBox="1">
            <a:spLocks noChangeArrowheads="1"/>
          </p:cNvSpPr>
          <p:nvPr/>
        </p:nvSpPr>
        <p:spPr bwMode="auto">
          <a:xfrm>
            <a:off x="5594095" y="1412454"/>
            <a:ext cx="2209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b="1" dirty="0"/>
              <a:t>Ambiente</a:t>
            </a:r>
          </a:p>
        </p:txBody>
      </p:sp>
      <p:sp>
        <p:nvSpPr>
          <p:cNvPr id="28" name="Ovale 15"/>
          <p:cNvSpPr>
            <a:spLocks noChangeArrowheads="1"/>
          </p:cNvSpPr>
          <p:nvPr/>
        </p:nvSpPr>
        <p:spPr bwMode="auto">
          <a:xfrm>
            <a:off x="3358902" y="1402388"/>
            <a:ext cx="5472608" cy="4650776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" name="CasellaDiTesto 11"/>
          <p:cNvSpPr txBox="1">
            <a:spLocks noChangeArrowheads="1"/>
          </p:cNvSpPr>
          <p:nvPr/>
        </p:nvSpPr>
        <p:spPr bwMode="auto">
          <a:xfrm>
            <a:off x="4070925" y="3273528"/>
            <a:ext cx="121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600"/>
              <a:t>Struttura</a:t>
            </a:r>
            <a:r>
              <a:rPr lang="it-IT" sz="2000"/>
              <a:t> </a:t>
            </a:r>
            <a:r>
              <a:rPr lang="it-IT" sz="1600"/>
              <a:t>sociale</a:t>
            </a:r>
          </a:p>
        </p:txBody>
      </p:sp>
    </p:spTree>
    <p:extLst>
      <p:ext uri="{BB962C8B-B14F-4D97-AF65-F5344CB8AC3E}">
        <p14:creationId xmlns:p14="http://schemas.microsoft.com/office/powerpoint/2010/main" val="86742683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BF65A-F101-F0AA-B532-5F81C92DD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b="1">
                <a:latin typeface="+mj-lt"/>
              </a:rPr>
              <a:t>Terza fase, centratura sul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48C43-33E2-EB0F-BE9B-D12857E0C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/>
          </a:p>
          <a:p>
            <a:r>
              <a:rPr lang="en-US" sz="2000"/>
              <a:t>Relazioni che non sono più (solo) gerarchiche o di mercato</a:t>
            </a:r>
          </a:p>
          <a:p>
            <a:endParaRPr lang="en-US" sz="2000"/>
          </a:p>
          <a:p>
            <a:r>
              <a:rPr lang="en-US" sz="2000"/>
              <a:t>Necessità di rispondere alle sfide più recenti (gestione dati e separazione dai priocessi di produzione)</a:t>
            </a:r>
          </a:p>
          <a:p>
            <a:endParaRPr lang="en-US" sz="2000"/>
          </a:p>
          <a:p>
            <a:r>
              <a:rPr lang="en-US" sz="2000"/>
              <a:t>Network come descrizione, come struttura e come processi</a:t>
            </a:r>
          </a:p>
          <a:p>
            <a:endParaRPr lang="en-US" sz="2000"/>
          </a:p>
          <a:p>
            <a:r>
              <a:rPr lang="en-US" sz="2000"/>
              <a:t>Network: reti multiple e differenziate (distretti, make or buy, general contractors, consorzi, etc…)</a:t>
            </a:r>
          </a:p>
        </p:txBody>
      </p:sp>
      <p:pic>
        <p:nvPicPr>
          <p:cNvPr id="5" name="Picture 4" descr="Inquadratura dall'alto di una rappresentazione di reti con figure stilizzate.">
            <a:extLst>
              <a:ext uri="{FF2B5EF4-FFF2-40B4-BE49-F238E27FC236}">
                <a16:creationId xmlns:a16="http://schemas.microsoft.com/office/drawing/2014/main" id="{A413A787-183A-B93D-E9EC-03D4871414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442" r="15609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69032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BF65A-F101-F0AA-B532-5F81C92DD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06376"/>
            <a:ext cx="10515600" cy="1325563"/>
          </a:xfrm>
        </p:spPr>
        <p:txBody>
          <a:bodyPr/>
          <a:lstStyle/>
          <a:p>
            <a:pPr algn="ctr"/>
            <a:r>
              <a:rPr lang="en-IT" b="1" dirty="0"/>
              <a:t>Terza fase: mercato, gerarchia e network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59130DD-99CC-9EA1-06CF-8540E16714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3138" y="630968"/>
            <a:ext cx="8501062" cy="616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35850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944E337-3E5D-4A1F-A5A1-2057F25B8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A50D69-7CF7-4844-B844-A2B821C77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7854"/>
            <a:ext cx="12192000" cy="6865854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51FB20-B8C4-8626-6ACA-CFF2C50B6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1" y="601744"/>
            <a:ext cx="6781800" cy="133869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latin typeface="+mj-lt"/>
              </a:rPr>
              <a:t>Tre forme prevalenti di organizzazione network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E4A265-E1CD-BC5D-C60C-A9ABCCE762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50"/>
          <a:stretch/>
        </p:blipFill>
        <p:spPr>
          <a:xfrm>
            <a:off x="20" y="10"/>
            <a:ext cx="3754739" cy="6857990"/>
          </a:xfrm>
          <a:custGeom>
            <a:avLst/>
            <a:gdLst/>
            <a:ahLst/>
            <a:cxnLst/>
            <a:rect l="l" t="t" r="r" b="b"/>
            <a:pathLst>
              <a:path w="3754759" h="6858000">
                <a:moveTo>
                  <a:pt x="0" y="0"/>
                </a:moveTo>
                <a:lnTo>
                  <a:pt x="3405358" y="0"/>
                </a:lnTo>
                <a:lnTo>
                  <a:pt x="3406298" y="5103"/>
                </a:lnTo>
                <a:cubicBezTo>
                  <a:pt x="3408705" y="9272"/>
                  <a:pt x="3410993" y="13534"/>
                  <a:pt x="3408744" y="22806"/>
                </a:cubicBezTo>
                <a:cubicBezTo>
                  <a:pt x="3398212" y="18869"/>
                  <a:pt x="3412504" y="58782"/>
                  <a:pt x="3403554" y="60481"/>
                </a:cubicBezTo>
                <a:cubicBezTo>
                  <a:pt x="3417198" y="75379"/>
                  <a:pt x="3401704" y="83956"/>
                  <a:pt x="3406685" y="104437"/>
                </a:cubicBezTo>
                <a:cubicBezTo>
                  <a:pt x="3412035" y="113935"/>
                  <a:pt x="3413215" y="120918"/>
                  <a:pt x="3408439" y="130745"/>
                </a:cubicBezTo>
                <a:cubicBezTo>
                  <a:pt x="3434362" y="174436"/>
                  <a:pt x="3410826" y="157826"/>
                  <a:pt x="3422002" y="199353"/>
                </a:cubicBezTo>
                <a:cubicBezTo>
                  <a:pt x="3433366" y="235046"/>
                  <a:pt x="3441595" y="275734"/>
                  <a:pt x="3466217" y="309590"/>
                </a:cubicBezTo>
                <a:cubicBezTo>
                  <a:pt x="3473022" y="315692"/>
                  <a:pt x="3476249" y="331335"/>
                  <a:pt x="3473425" y="344525"/>
                </a:cubicBezTo>
                <a:cubicBezTo>
                  <a:pt x="3472938" y="346792"/>
                  <a:pt x="3472286" y="348904"/>
                  <a:pt x="3471491" y="350788"/>
                </a:cubicBezTo>
                <a:cubicBezTo>
                  <a:pt x="3476473" y="380853"/>
                  <a:pt x="3497528" y="490678"/>
                  <a:pt x="3503314" y="524915"/>
                </a:cubicBezTo>
                <a:cubicBezTo>
                  <a:pt x="3495110" y="528110"/>
                  <a:pt x="3511009" y="544789"/>
                  <a:pt x="3506208" y="556205"/>
                </a:cubicBezTo>
                <a:cubicBezTo>
                  <a:pt x="3501906" y="564424"/>
                  <a:pt x="3505727" y="571402"/>
                  <a:pt x="3506503" y="579730"/>
                </a:cubicBezTo>
                <a:cubicBezTo>
                  <a:pt x="3503352" y="590904"/>
                  <a:pt x="3511763" y="626437"/>
                  <a:pt x="3516997" y="635552"/>
                </a:cubicBezTo>
                <a:cubicBezTo>
                  <a:pt x="3534688" y="657082"/>
                  <a:pt x="3524838" y="708447"/>
                  <a:pt x="3538464" y="726388"/>
                </a:cubicBezTo>
                <a:cubicBezTo>
                  <a:pt x="3540659" y="733032"/>
                  <a:pt x="3541735" y="739585"/>
                  <a:pt x="3542115" y="746049"/>
                </a:cubicBezTo>
                <a:lnTo>
                  <a:pt x="3541598" y="764218"/>
                </a:lnTo>
                <a:lnTo>
                  <a:pt x="3538294" y="769538"/>
                </a:lnTo>
                <a:lnTo>
                  <a:pt x="3539714" y="780556"/>
                </a:lnTo>
                <a:lnTo>
                  <a:pt x="3539328" y="783752"/>
                </a:lnTo>
                <a:cubicBezTo>
                  <a:pt x="3538575" y="789859"/>
                  <a:pt x="3537953" y="795880"/>
                  <a:pt x="3537882" y="801812"/>
                </a:cubicBezTo>
                <a:cubicBezTo>
                  <a:pt x="3555332" y="793164"/>
                  <a:pt x="3540143" y="850853"/>
                  <a:pt x="3553763" y="833773"/>
                </a:cubicBezTo>
                <a:cubicBezTo>
                  <a:pt x="3556400" y="864868"/>
                  <a:pt x="3568671" y="840452"/>
                  <a:pt x="3557696" y="878520"/>
                </a:cubicBezTo>
                <a:cubicBezTo>
                  <a:pt x="3574636" y="926170"/>
                  <a:pt x="3572932" y="1002669"/>
                  <a:pt x="3596902" y="1039468"/>
                </a:cubicBezTo>
                <a:cubicBezTo>
                  <a:pt x="3588227" y="1035176"/>
                  <a:pt x="3582669" y="1055878"/>
                  <a:pt x="3587550" y="1069793"/>
                </a:cubicBezTo>
                <a:cubicBezTo>
                  <a:pt x="3553603" y="1054905"/>
                  <a:pt x="3620138" y="1124159"/>
                  <a:pt x="3598129" y="1137690"/>
                </a:cubicBezTo>
                <a:cubicBezTo>
                  <a:pt x="3619154" y="1137277"/>
                  <a:pt x="3657845" y="1198819"/>
                  <a:pt x="3642072" y="1229443"/>
                </a:cubicBezTo>
                <a:cubicBezTo>
                  <a:pt x="3648492" y="1274612"/>
                  <a:pt x="3667414" y="1305895"/>
                  <a:pt x="3662799" y="1353804"/>
                </a:cubicBezTo>
                <a:cubicBezTo>
                  <a:pt x="3665680" y="1355144"/>
                  <a:pt x="3668149" y="1357448"/>
                  <a:pt x="3670319" y="1360420"/>
                </a:cubicBezTo>
                <a:lnTo>
                  <a:pt x="3675717" y="1370453"/>
                </a:lnTo>
                <a:lnTo>
                  <a:pt x="3675458" y="1372456"/>
                </a:lnTo>
                <a:cubicBezTo>
                  <a:pt x="3675775" y="1380261"/>
                  <a:pt x="3677154" y="1384198"/>
                  <a:pt x="3678998" y="1386422"/>
                </a:cubicBezTo>
                <a:lnTo>
                  <a:pt x="3681613" y="1387932"/>
                </a:lnTo>
                <a:lnTo>
                  <a:pt x="3684619" y="1397028"/>
                </a:lnTo>
                <a:lnTo>
                  <a:pt x="3692094" y="1413643"/>
                </a:lnTo>
                <a:lnTo>
                  <a:pt x="3692036" y="1417975"/>
                </a:lnTo>
                <a:lnTo>
                  <a:pt x="3701043" y="1444940"/>
                </a:lnTo>
                <a:lnTo>
                  <a:pt x="3700474" y="1445893"/>
                </a:lnTo>
                <a:cubicBezTo>
                  <a:pt x="3699407" y="1448641"/>
                  <a:pt x="3699006" y="1451835"/>
                  <a:pt x="3699990" y="1456030"/>
                </a:cubicBezTo>
                <a:cubicBezTo>
                  <a:pt x="3688343" y="1458099"/>
                  <a:pt x="3696713" y="1461887"/>
                  <a:pt x="3700642" y="1474079"/>
                </a:cubicBezTo>
                <a:cubicBezTo>
                  <a:pt x="3683431" y="1480016"/>
                  <a:pt x="3700716" y="1509516"/>
                  <a:pt x="3693587" y="1522890"/>
                </a:cubicBezTo>
                <a:cubicBezTo>
                  <a:pt x="3696861" y="1531716"/>
                  <a:pt x="3700010" y="1541157"/>
                  <a:pt x="3702900" y="1551068"/>
                </a:cubicBezTo>
                <a:lnTo>
                  <a:pt x="3708038" y="1631578"/>
                </a:lnTo>
                <a:lnTo>
                  <a:pt x="3698097" y="1716642"/>
                </a:lnTo>
                <a:cubicBezTo>
                  <a:pt x="3699314" y="1747867"/>
                  <a:pt x="3695412" y="1775147"/>
                  <a:pt x="3700384" y="1801382"/>
                </a:cubicBezTo>
                <a:cubicBezTo>
                  <a:pt x="3696845" y="1812311"/>
                  <a:pt x="3695699" y="1822504"/>
                  <a:pt x="3702257" y="1832013"/>
                </a:cubicBezTo>
                <a:cubicBezTo>
                  <a:pt x="3701651" y="1861238"/>
                  <a:pt x="3693313" y="1868713"/>
                  <a:pt x="3700986" y="1886838"/>
                </a:cubicBezTo>
                <a:cubicBezTo>
                  <a:pt x="3687741" y="1903887"/>
                  <a:pt x="3693148" y="1904594"/>
                  <a:pt x="3697545" y="1912087"/>
                </a:cubicBezTo>
                <a:lnTo>
                  <a:pt x="3697885" y="1913171"/>
                </a:lnTo>
                <a:lnTo>
                  <a:pt x="3695987" y="1915505"/>
                </a:lnTo>
                <a:lnTo>
                  <a:pt x="3695284" y="1920179"/>
                </a:lnTo>
                <a:lnTo>
                  <a:pt x="3696499" y="1932787"/>
                </a:lnTo>
                <a:lnTo>
                  <a:pt x="3697473" y="1937503"/>
                </a:lnTo>
                <a:cubicBezTo>
                  <a:pt x="3697953" y="1940760"/>
                  <a:pt x="3698023" y="1942937"/>
                  <a:pt x="3697799" y="1944457"/>
                </a:cubicBezTo>
                <a:lnTo>
                  <a:pt x="3697642" y="1944638"/>
                </a:lnTo>
                <a:lnTo>
                  <a:pt x="3698268" y="1951136"/>
                </a:lnTo>
                <a:cubicBezTo>
                  <a:pt x="3699704" y="1962083"/>
                  <a:pt x="3701457" y="1972719"/>
                  <a:pt x="3703418" y="1982828"/>
                </a:cubicBezTo>
                <a:cubicBezTo>
                  <a:pt x="3694620" y="1991887"/>
                  <a:pt x="3707345" y="2028973"/>
                  <a:pt x="3689767" y="2025705"/>
                </a:cubicBezTo>
                <a:cubicBezTo>
                  <a:pt x="3691896" y="2039367"/>
                  <a:pt x="3699517" y="2047321"/>
                  <a:pt x="3687894" y="2043252"/>
                </a:cubicBezTo>
                <a:cubicBezTo>
                  <a:pt x="3688268" y="2047766"/>
                  <a:pt x="3687435" y="2050599"/>
                  <a:pt x="3686015" y="2052668"/>
                </a:cubicBezTo>
                <a:lnTo>
                  <a:pt x="3685329" y="2053280"/>
                </a:lnTo>
                <a:lnTo>
                  <a:pt x="3690348" y="2083660"/>
                </a:lnTo>
                <a:lnTo>
                  <a:pt x="3689688" y="2087758"/>
                </a:lnTo>
                <a:lnTo>
                  <a:pt x="3694656" y="2107476"/>
                </a:lnTo>
                <a:lnTo>
                  <a:pt x="3696317" y="2117709"/>
                </a:lnTo>
                <a:lnTo>
                  <a:pt x="3698652" y="2120508"/>
                </a:lnTo>
                <a:cubicBezTo>
                  <a:pt x="3700138" y="2123582"/>
                  <a:pt x="3700933" y="2128051"/>
                  <a:pt x="3700157" y="2135655"/>
                </a:cubicBezTo>
                <a:lnTo>
                  <a:pt x="3699626" y="2137431"/>
                </a:lnTo>
                <a:lnTo>
                  <a:pt x="3703486" y="2149795"/>
                </a:lnTo>
                <a:cubicBezTo>
                  <a:pt x="3705184" y="2153754"/>
                  <a:pt x="3707268" y="2157232"/>
                  <a:pt x="3709885" y="2160002"/>
                </a:cubicBezTo>
                <a:cubicBezTo>
                  <a:pt x="3698737" y="2203287"/>
                  <a:pt x="3712805" y="2242927"/>
                  <a:pt x="3712777" y="2289319"/>
                </a:cubicBezTo>
                <a:cubicBezTo>
                  <a:pt x="3693169" y="2310331"/>
                  <a:pt x="3722276" y="2389074"/>
                  <a:pt x="3742794" y="2399589"/>
                </a:cubicBezTo>
                <a:cubicBezTo>
                  <a:pt x="3725319" y="2400703"/>
                  <a:pt x="3751962" y="2457534"/>
                  <a:pt x="3753311" y="2472464"/>
                </a:cubicBezTo>
                <a:cubicBezTo>
                  <a:pt x="3753760" y="2477441"/>
                  <a:pt x="3751399" y="2477762"/>
                  <a:pt x="3743656" y="2469811"/>
                </a:cubicBezTo>
                <a:cubicBezTo>
                  <a:pt x="3746474" y="2485608"/>
                  <a:pt x="3738186" y="2502460"/>
                  <a:pt x="3730339" y="2493869"/>
                </a:cubicBezTo>
                <a:cubicBezTo>
                  <a:pt x="3748556" y="2541387"/>
                  <a:pt x="3736267" y="2613433"/>
                  <a:pt x="3746134" y="2667651"/>
                </a:cubicBezTo>
                <a:cubicBezTo>
                  <a:pt x="3730160" y="2698252"/>
                  <a:pt x="3745496" y="2681337"/>
                  <a:pt x="3743743" y="2712354"/>
                </a:cubicBezTo>
                <a:cubicBezTo>
                  <a:pt x="3759373" y="2703131"/>
                  <a:pt x="3736572" y="2750256"/>
                  <a:pt x="3754759" y="2751060"/>
                </a:cubicBezTo>
                <a:cubicBezTo>
                  <a:pt x="3753864" y="2756679"/>
                  <a:pt x="3752424" y="2762098"/>
                  <a:pt x="3750841" y="2767527"/>
                </a:cubicBezTo>
                <a:lnTo>
                  <a:pt x="3750021" y="2770377"/>
                </a:lnTo>
                <a:lnTo>
                  <a:pt x="3749874" y="2781617"/>
                </a:lnTo>
                <a:lnTo>
                  <a:pt x="3745916" y="2784975"/>
                </a:lnTo>
                <a:lnTo>
                  <a:pt x="3742888" y="2802030"/>
                </a:lnTo>
                <a:cubicBezTo>
                  <a:pt x="3742360" y="2808388"/>
                  <a:pt x="3742498" y="2815196"/>
                  <a:pt x="3743710" y="2822667"/>
                </a:cubicBezTo>
                <a:cubicBezTo>
                  <a:pt x="3751787" y="2840797"/>
                  <a:pt x="3744398" y="2870002"/>
                  <a:pt x="3746201" y="2896003"/>
                </a:cubicBezTo>
                <a:lnTo>
                  <a:pt x="3749006" y="2907846"/>
                </a:lnTo>
                <a:lnTo>
                  <a:pt x="3747206" y="2947037"/>
                </a:lnTo>
                <a:cubicBezTo>
                  <a:pt x="3747030" y="2958176"/>
                  <a:pt x="3747214" y="2969719"/>
                  <a:pt x="3748070" y="2981841"/>
                </a:cubicBezTo>
                <a:lnTo>
                  <a:pt x="3750937" y="3004278"/>
                </a:lnTo>
                <a:lnTo>
                  <a:pt x="3749761" y="3010254"/>
                </a:lnTo>
                <a:cubicBezTo>
                  <a:pt x="3750425" y="3020530"/>
                  <a:pt x="3756245" y="3033889"/>
                  <a:pt x="3749923" y="3032983"/>
                </a:cubicBezTo>
                <a:lnTo>
                  <a:pt x="3752658" y="3044429"/>
                </a:lnTo>
                <a:lnTo>
                  <a:pt x="3748217" y="3056076"/>
                </a:lnTo>
                <a:cubicBezTo>
                  <a:pt x="3747117" y="3057381"/>
                  <a:pt x="3745928" y="3058381"/>
                  <a:pt x="3744691" y="3059042"/>
                </a:cubicBezTo>
                <a:lnTo>
                  <a:pt x="3747123" y="3075102"/>
                </a:lnTo>
                <a:lnTo>
                  <a:pt x="3744190" y="3088509"/>
                </a:lnTo>
                <a:lnTo>
                  <a:pt x="3747093" y="3099930"/>
                </a:lnTo>
                <a:lnTo>
                  <a:pt x="3746799" y="3104743"/>
                </a:lnTo>
                <a:lnTo>
                  <a:pt x="3745610" y="3116729"/>
                </a:lnTo>
                <a:cubicBezTo>
                  <a:pt x="3744666" y="3122891"/>
                  <a:pt x="3743503" y="3129792"/>
                  <a:pt x="3742676" y="3137453"/>
                </a:cubicBezTo>
                <a:lnTo>
                  <a:pt x="3742441" y="3143884"/>
                </a:lnTo>
                <a:lnTo>
                  <a:pt x="3737104" y="3158122"/>
                </a:lnTo>
                <a:cubicBezTo>
                  <a:pt x="3733050" y="3168490"/>
                  <a:pt x="3730374" y="3176626"/>
                  <a:pt x="3733275" y="3185367"/>
                </a:cubicBezTo>
                <a:cubicBezTo>
                  <a:pt x="3728135" y="3200760"/>
                  <a:pt x="3712176" y="3212117"/>
                  <a:pt x="3717639" y="3233769"/>
                </a:cubicBezTo>
                <a:cubicBezTo>
                  <a:pt x="3709851" y="3227497"/>
                  <a:pt x="3717920" y="3258095"/>
                  <a:pt x="3710433" y="3262123"/>
                </a:cubicBezTo>
                <a:cubicBezTo>
                  <a:pt x="3704342" y="3264110"/>
                  <a:pt x="3705370" y="3273856"/>
                  <a:pt x="3703458" y="3281408"/>
                </a:cubicBezTo>
                <a:cubicBezTo>
                  <a:pt x="3697412" y="3287020"/>
                  <a:pt x="3693483" y="3324746"/>
                  <a:pt x="3695027" y="3337739"/>
                </a:cubicBezTo>
                <a:cubicBezTo>
                  <a:pt x="3703095" y="3374177"/>
                  <a:pt x="3679154" y="3404974"/>
                  <a:pt x="3684951" y="3434139"/>
                </a:cubicBezTo>
                <a:cubicBezTo>
                  <a:pt x="3684732" y="3441861"/>
                  <a:pt x="3683615" y="3448308"/>
                  <a:pt x="3681946" y="3453928"/>
                </a:cubicBezTo>
                <a:lnTo>
                  <a:pt x="3675939" y="3468021"/>
                </a:lnTo>
                <a:cubicBezTo>
                  <a:pt x="3674480" y="3468264"/>
                  <a:pt x="3673022" y="3468506"/>
                  <a:pt x="3671563" y="3468748"/>
                </a:cubicBezTo>
                <a:lnTo>
                  <a:pt x="3669360" y="3479164"/>
                </a:lnTo>
                <a:lnTo>
                  <a:pt x="3668060" y="3481325"/>
                </a:lnTo>
                <a:cubicBezTo>
                  <a:pt x="3665560" y="3485437"/>
                  <a:pt x="3663197" y="3489622"/>
                  <a:pt x="3661315" y="3494328"/>
                </a:cubicBezTo>
                <a:cubicBezTo>
                  <a:pt x="3678446" y="3506175"/>
                  <a:pt x="3648136" y="3536311"/>
                  <a:pt x="3664679" y="3537226"/>
                </a:cubicBezTo>
                <a:cubicBezTo>
                  <a:pt x="3657322" y="3565147"/>
                  <a:pt x="3674997" y="3558694"/>
                  <a:pt x="3654205" y="3577551"/>
                </a:cubicBezTo>
                <a:cubicBezTo>
                  <a:pt x="3653633" y="3634248"/>
                  <a:pt x="3628736" y="3694092"/>
                  <a:pt x="3637325" y="3749618"/>
                </a:cubicBezTo>
                <a:cubicBezTo>
                  <a:pt x="3631446" y="3736800"/>
                  <a:pt x="3620480" y="3747498"/>
                  <a:pt x="3620258" y="3763981"/>
                </a:cubicBezTo>
                <a:cubicBezTo>
                  <a:pt x="3596667" y="3715365"/>
                  <a:pt x="3630603" y="3842969"/>
                  <a:pt x="3608193" y="3830141"/>
                </a:cubicBezTo>
                <a:cubicBezTo>
                  <a:pt x="3625759" y="3852486"/>
                  <a:pt x="3638965" y="3943841"/>
                  <a:pt x="3616479" y="3951521"/>
                </a:cubicBezTo>
                <a:cubicBezTo>
                  <a:pt x="3607940" y="3994867"/>
                  <a:pt x="3614033" y="4040502"/>
                  <a:pt x="3595498" y="4074157"/>
                </a:cubicBezTo>
                <a:cubicBezTo>
                  <a:pt x="3597477" y="4078342"/>
                  <a:pt x="3598819" y="4082864"/>
                  <a:pt x="3599706" y="4087599"/>
                </a:cubicBezTo>
                <a:lnTo>
                  <a:pt x="3601103" y="4101515"/>
                </a:lnTo>
                <a:lnTo>
                  <a:pt x="3600274" y="4102849"/>
                </a:lnTo>
                <a:cubicBezTo>
                  <a:pt x="3598143" y="4109482"/>
                  <a:pt x="3598077" y="4114144"/>
                  <a:pt x="3598925" y="4117926"/>
                </a:cubicBezTo>
                <a:lnTo>
                  <a:pt x="3600630" y="4121966"/>
                </a:lnTo>
                <a:lnTo>
                  <a:pt x="3600331" y="4132543"/>
                </a:lnTo>
                <a:lnTo>
                  <a:pt x="3601432" y="4154003"/>
                </a:lnTo>
                <a:lnTo>
                  <a:pt x="3600054" y="4157433"/>
                </a:lnTo>
                <a:lnTo>
                  <a:pt x="3599248" y="4188888"/>
                </a:lnTo>
                <a:cubicBezTo>
                  <a:pt x="3598993" y="4188940"/>
                  <a:pt x="3598738" y="4188992"/>
                  <a:pt x="3598484" y="4189044"/>
                </a:cubicBezTo>
                <a:cubicBezTo>
                  <a:pt x="3596754" y="4190111"/>
                  <a:pt x="3595443" y="4192250"/>
                  <a:pt x="3594971" y="4196698"/>
                </a:cubicBezTo>
                <a:cubicBezTo>
                  <a:pt x="3584674" y="4185805"/>
                  <a:pt x="3590455" y="4197885"/>
                  <a:pt x="3589971" y="4211958"/>
                </a:cubicBezTo>
                <a:cubicBezTo>
                  <a:pt x="3573870" y="4198179"/>
                  <a:pt x="3579156" y="4240607"/>
                  <a:pt x="3569135" y="4243705"/>
                </a:cubicBezTo>
                <a:cubicBezTo>
                  <a:pt x="3569142" y="4254351"/>
                  <a:pt x="3568856" y="4265362"/>
                  <a:pt x="3568210" y="4276468"/>
                </a:cubicBezTo>
                <a:lnTo>
                  <a:pt x="3567613" y="4282925"/>
                </a:lnTo>
                <a:cubicBezTo>
                  <a:pt x="3567553" y="4282949"/>
                  <a:pt x="3567492" y="4282974"/>
                  <a:pt x="3567432" y="4282999"/>
                </a:cubicBezTo>
                <a:cubicBezTo>
                  <a:pt x="3566940" y="4284280"/>
                  <a:pt x="3566607" y="4286359"/>
                  <a:pt x="3566464" y="4289697"/>
                </a:cubicBezTo>
                <a:lnTo>
                  <a:pt x="3566526" y="4294698"/>
                </a:lnTo>
                <a:lnTo>
                  <a:pt x="3565367" y="4307225"/>
                </a:lnTo>
                <a:lnTo>
                  <a:pt x="3563841" y="4311164"/>
                </a:lnTo>
                <a:lnTo>
                  <a:pt x="3561610" y="4312189"/>
                </a:lnTo>
                <a:lnTo>
                  <a:pt x="3561734" y="4313408"/>
                </a:lnTo>
                <a:cubicBezTo>
                  <a:pt x="3564537" y="4323096"/>
                  <a:pt x="3569544" y="4327053"/>
                  <a:pt x="3553832" y="4334910"/>
                </a:cubicBezTo>
                <a:cubicBezTo>
                  <a:pt x="3557797" y="4356533"/>
                  <a:pt x="3548502" y="4358433"/>
                  <a:pt x="3542564" y="4385380"/>
                </a:cubicBezTo>
                <a:cubicBezTo>
                  <a:pt x="3547050" y="4398267"/>
                  <a:pt x="3544091" y="4407098"/>
                  <a:pt x="3538724" y="4415150"/>
                </a:cubicBezTo>
                <a:cubicBezTo>
                  <a:pt x="3538633" y="4442707"/>
                  <a:pt x="3529920" y="4465824"/>
                  <a:pt x="3525348" y="4495753"/>
                </a:cubicBezTo>
                <a:cubicBezTo>
                  <a:pt x="3529387" y="4530212"/>
                  <a:pt x="3514579" y="4543935"/>
                  <a:pt x="3509749" y="4575934"/>
                </a:cubicBezTo>
                <a:cubicBezTo>
                  <a:pt x="3519579" y="4606914"/>
                  <a:pt x="3496418" y="4596497"/>
                  <a:pt x="3489779" y="4611927"/>
                </a:cubicBezTo>
                <a:lnTo>
                  <a:pt x="3488856" y="4616508"/>
                </a:lnTo>
                <a:lnTo>
                  <a:pt x="3489486" y="4629163"/>
                </a:lnTo>
                <a:lnTo>
                  <a:pt x="3490242" y="4633947"/>
                </a:lnTo>
                <a:cubicBezTo>
                  <a:pt x="3490570" y="4637233"/>
                  <a:pt x="3490539" y="4639406"/>
                  <a:pt x="3490244" y="4640894"/>
                </a:cubicBezTo>
                <a:lnTo>
                  <a:pt x="3490078" y="4641059"/>
                </a:lnTo>
                <a:lnTo>
                  <a:pt x="3490403" y="4647582"/>
                </a:lnTo>
                <a:cubicBezTo>
                  <a:pt x="3491330" y="4658608"/>
                  <a:pt x="3492590" y="4669354"/>
                  <a:pt x="3494082" y="4679601"/>
                </a:cubicBezTo>
                <a:cubicBezTo>
                  <a:pt x="3484854" y="4687754"/>
                  <a:pt x="3495864" y="4725869"/>
                  <a:pt x="3478421" y="4720918"/>
                </a:cubicBezTo>
                <a:cubicBezTo>
                  <a:pt x="3479918" y="4734712"/>
                  <a:pt x="3487176" y="4743359"/>
                  <a:pt x="3475730" y="4738188"/>
                </a:cubicBezTo>
                <a:cubicBezTo>
                  <a:pt x="3475894" y="4742712"/>
                  <a:pt x="3474928" y="4745450"/>
                  <a:pt x="3473409" y="4747368"/>
                </a:cubicBezTo>
                <a:lnTo>
                  <a:pt x="3472696" y="4747913"/>
                </a:lnTo>
                <a:lnTo>
                  <a:pt x="3476304" y="4778609"/>
                </a:lnTo>
                <a:lnTo>
                  <a:pt x="3475454" y="4782623"/>
                </a:lnTo>
                <a:lnTo>
                  <a:pt x="3479507" y="4802712"/>
                </a:lnTo>
                <a:lnTo>
                  <a:pt x="3480695" y="4813049"/>
                </a:lnTo>
                <a:lnTo>
                  <a:pt x="3482902" y="4816057"/>
                </a:lnTo>
                <a:cubicBezTo>
                  <a:pt x="3484247" y="4819259"/>
                  <a:pt x="3484834" y="4823783"/>
                  <a:pt x="3483703" y="4831270"/>
                </a:cubicBezTo>
                <a:lnTo>
                  <a:pt x="3483090" y="4832984"/>
                </a:lnTo>
                <a:lnTo>
                  <a:pt x="3486378" y="4845654"/>
                </a:lnTo>
                <a:cubicBezTo>
                  <a:pt x="3487893" y="4849755"/>
                  <a:pt x="3489817" y="4853416"/>
                  <a:pt x="3492309" y="4856425"/>
                </a:cubicBezTo>
                <a:cubicBezTo>
                  <a:pt x="3479133" y="4898390"/>
                  <a:pt x="3491371" y="4939174"/>
                  <a:pt x="3489182" y="4985308"/>
                </a:cubicBezTo>
                <a:cubicBezTo>
                  <a:pt x="3492413" y="5037202"/>
                  <a:pt x="3496839" y="5073159"/>
                  <a:pt x="3498182" y="5107346"/>
                </a:cubicBezTo>
                <a:cubicBezTo>
                  <a:pt x="3500266" y="5123329"/>
                  <a:pt x="3506680" y="5240376"/>
                  <a:pt x="3499225" y="5231073"/>
                </a:cubicBezTo>
                <a:cubicBezTo>
                  <a:pt x="3515247" y="5280090"/>
                  <a:pt x="3497607" y="5309911"/>
                  <a:pt x="3504960" y="5364785"/>
                </a:cubicBezTo>
                <a:cubicBezTo>
                  <a:pt x="3487546" y="5393671"/>
                  <a:pt x="3503686" y="5378336"/>
                  <a:pt x="3500486" y="5409009"/>
                </a:cubicBezTo>
                <a:cubicBezTo>
                  <a:pt x="3516561" y="5401350"/>
                  <a:pt x="3491544" y="5446009"/>
                  <a:pt x="3509710" y="5448570"/>
                </a:cubicBezTo>
                <a:cubicBezTo>
                  <a:pt x="3508555" y="5454072"/>
                  <a:pt x="3506859" y="5459319"/>
                  <a:pt x="3505022" y="5464568"/>
                </a:cubicBezTo>
                <a:lnTo>
                  <a:pt x="3504070" y="5467320"/>
                </a:lnTo>
                <a:lnTo>
                  <a:pt x="3503399" y="5478483"/>
                </a:lnTo>
                <a:lnTo>
                  <a:pt x="3499281" y="5481443"/>
                </a:lnTo>
                <a:lnTo>
                  <a:pt x="3499047" y="5616712"/>
                </a:lnTo>
                <a:cubicBezTo>
                  <a:pt x="3502347" y="5628424"/>
                  <a:pt x="3503819" y="5666768"/>
                  <a:pt x="3498775" y="5675291"/>
                </a:cubicBezTo>
                <a:cubicBezTo>
                  <a:pt x="3497984" y="5683547"/>
                  <a:pt x="3500335" y="5692400"/>
                  <a:pt x="3494739" y="5697458"/>
                </a:cubicBezTo>
                <a:cubicBezTo>
                  <a:pt x="3492180" y="5715432"/>
                  <a:pt x="3486290" y="5756597"/>
                  <a:pt x="3483423" y="5783137"/>
                </a:cubicBezTo>
                <a:cubicBezTo>
                  <a:pt x="3491452" y="5796973"/>
                  <a:pt x="3477643" y="5819988"/>
                  <a:pt x="3477532" y="5856699"/>
                </a:cubicBezTo>
                <a:cubicBezTo>
                  <a:pt x="3486776" y="5871818"/>
                  <a:pt x="3477340" y="5881447"/>
                  <a:pt x="3490032" y="5910638"/>
                </a:cubicBezTo>
                <a:cubicBezTo>
                  <a:pt x="3488930" y="5911913"/>
                  <a:pt x="3487924" y="5913488"/>
                  <a:pt x="3487046" y="5915313"/>
                </a:cubicBezTo>
                <a:cubicBezTo>
                  <a:pt x="3481941" y="5925917"/>
                  <a:pt x="3482137" y="5942505"/>
                  <a:pt x="3487484" y="5952365"/>
                </a:cubicBezTo>
                <a:cubicBezTo>
                  <a:pt x="3504666" y="5999029"/>
                  <a:pt x="3505019" y="6042078"/>
                  <a:pt x="3509266" y="6082373"/>
                </a:cubicBezTo>
                <a:cubicBezTo>
                  <a:pt x="3512265" y="6128005"/>
                  <a:pt x="3492950" y="6098121"/>
                  <a:pt x="3509564" y="6154771"/>
                </a:cubicBezTo>
                <a:cubicBezTo>
                  <a:pt x="3503223" y="6161045"/>
                  <a:pt x="3503062" y="6168289"/>
                  <a:pt x="3506404" y="6180433"/>
                </a:cubicBezTo>
                <a:cubicBezTo>
                  <a:pt x="3507378" y="6202614"/>
                  <a:pt x="3491084" y="6201180"/>
                  <a:pt x="3501312" y="6223427"/>
                </a:cubicBezTo>
                <a:cubicBezTo>
                  <a:pt x="3492497" y="6219559"/>
                  <a:pt x="3498753" y="6265580"/>
                  <a:pt x="3489469" y="6255476"/>
                </a:cubicBezTo>
                <a:cubicBezTo>
                  <a:pt x="3481791" y="6270065"/>
                  <a:pt x="3495037" y="6276996"/>
                  <a:pt x="3488398" y="6291462"/>
                </a:cubicBezTo>
                <a:cubicBezTo>
                  <a:pt x="3487099" y="6307679"/>
                  <a:pt x="3497555" y="6282019"/>
                  <a:pt x="3498547" y="6299935"/>
                </a:cubicBezTo>
                <a:cubicBezTo>
                  <a:pt x="3498173" y="6321676"/>
                  <a:pt x="3514193" y="6321381"/>
                  <a:pt x="3494028" y="6338390"/>
                </a:cubicBezTo>
                <a:lnTo>
                  <a:pt x="3486030" y="6396716"/>
                </a:lnTo>
                <a:cubicBezTo>
                  <a:pt x="3491309" y="6409668"/>
                  <a:pt x="3488928" y="6420134"/>
                  <a:pt x="3484103" y="6430386"/>
                </a:cubicBezTo>
                <a:cubicBezTo>
                  <a:pt x="3485763" y="6460632"/>
                  <a:pt x="3478568" y="6488285"/>
                  <a:pt x="3475922" y="6522318"/>
                </a:cubicBezTo>
                <a:cubicBezTo>
                  <a:pt x="3482128" y="6559051"/>
                  <a:pt x="3468277" y="6578006"/>
                  <a:pt x="3465506" y="6614374"/>
                </a:cubicBezTo>
                <a:cubicBezTo>
                  <a:pt x="3478925" y="6650248"/>
                  <a:pt x="3446064" y="6638174"/>
                  <a:pt x="3446789" y="6668768"/>
                </a:cubicBezTo>
                <a:cubicBezTo>
                  <a:pt x="3458869" y="6718505"/>
                  <a:pt x="3435878" y="6667592"/>
                  <a:pt x="3439582" y="6744454"/>
                </a:cubicBezTo>
                <a:cubicBezTo>
                  <a:pt x="3441631" y="6748797"/>
                  <a:pt x="3439393" y="6758101"/>
                  <a:pt x="3436538" y="6757102"/>
                </a:cubicBezTo>
                <a:cubicBezTo>
                  <a:pt x="3437461" y="6773941"/>
                  <a:pt x="3420846" y="6822488"/>
                  <a:pt x="3424061" y="6846522"/>
                </a:cubicBezTo>
                <a:lnTo>
                  <a:pt x="34230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11523-C523-0A74-5C7C-3F10E7658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1" y="2201958"/>
            <a:ext cx="6781800" cy="39007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b="1"/>
              <a:t>Sub-contracting</a:t>
            </a:r>
            <a:r>
              <a:rPr lang="en-US" sz="2000"/>
              <a:t>: forte esternalizzazione e distinzione tra asttività </a:t>
            </a:r>
            <a:r>
              <a:rPr lang="en-US" sz="2000" i="1"/>
              <a:t>core</a:t>
            </a:r>
            <a:r>
              <a:rPr lang="en-US" sz="2000"/>
              <a:t> e </a:t>
            </a:r>
            <a:r>
              <a:rPr lang="en-US" sz="2000" i="1"/>
              <a:t>non</a:t>
            </a:r>
            <a:r>
              <a:rPr lang="en-US" sz="2000"/>
              <a:t> </a:t>
            </a:r>
            <a:r>
              <a:rPr lang="en-US" sz="2000" i="1"/>
              <a:t>core (outsourcing);</a:t>
            </a:r>
          </a:p>
          <a:p>
            <a:endParaRPr lang="en-US" sz="2000" i="1"/>
          </a:p>
          <a:p>
            <a:r>
              <a:rPr lang="en-US" sz="2000" i="1"/>
              <a:t>M</a:t>
            </a:r>
            <a:r>
              <a:rPr lang="en-US" sz="2000" b="1" i="1"/>
              <a:t>odulare</a:t>
            </a:r>
            <a:r>
              <a:rPr lang="en-US" sz="2000" i="1"/>
              <a:t>: </a:t>
            </a:r>
            <a:r>
              <a:rPr lang="en-US" sz="2000"/>
              <a:t>ampliamento e riduzione di parte dei processi conservando quelli su cui si hanno competenze distintive o difficili da imitare, trasferendo quelle non di interesse ad altre organizzazioni;</a:t>
            </a:r>
          </a:p>
          <a:p>
            <a:endParaRPr lang="en-US" sz="2000"/>
          </a:p>
          <a:p>
            <a:r>
              <a:rPr lang="en-US" sz="2000" b="1"/>
              <a:t>Partnership</a:t>
            </a:r>
            <a:r>
              <a:rPr lang="en-US" sz="2000"/>
              <a:t>: stabilità delle relazioni anche in presenza di non continuità nella relazione di produzione. Permane lo scambio informativo e la cooperazione per la competitività.</a:t>
            </a:r>
          </a:p>
        </p:txBody>
      </p:sp>
    </p:spTree>
    <p:extLst>
      <p:ext uri="{BB962C8B-B14F-4D97-AF65-F5344CB8AC3E}">
        <p14:creationId xmlns:p14="http://schemas.microsoft.com/office/powerpoint/2010/main" val="66205276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9528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E0AEA7-C599-108A-BBD0-5250DFB52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072" y="1289765"/>
            <a:ext cx="3651101" cy="42709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300" b="1" i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Network di organizzazioni</a:t>
            </a:r>
            <a:r>
              <a:rPr lang="en-US" sz="4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 sfide per il valore e la competitività</a:t>
            </a:r>
          </a:p>
        </p:txBody>
      </p:sp>
      <p:sp>
        <p:nvSpPr>
          <p:cNvPr id="12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493" y="374394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0109" y="1084507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1538D-B784-71F0-9716-230AF95CC8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7233" y="518400"/>
            <a:ext cx="5742188" cy="5837949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en-US" dirty="0" err="1">
                <a:solidFill>
                  <a:schemeClr val="tx1">
                    <a:alpha val="80000"/>
                  </a:schemeClr>
                </a:solidFill>
              </a:rPr>
              <a:t>Associazioni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 di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</a:rPr>
              <a:t>categoria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</a:rPr>
              <a:t>consorzi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</a:rPr>
              <a:t>aree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 di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</a:rPr>
              <a:t>sviluppo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</a:rPr>
              <a:t>interno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</a:rPr>
              <a:t>rurale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</a:rPr>
              <a:t>ecc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.</a:t>
            </a:r>
          </a:p>
          <a:p>
            <a:endParaRPr lang="en-US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alpha val="80000"/>
                  </a:schemeClr>
                </a:solidFill>
                <a:sym typeface="Wingdings" pitchFamily="2" charset="2"/>
              </a:rPr>
              <a:t></a:t>
            </a:r>
            <a:r>
              <a:rPr lang="en-US" i="1" dirty="0">
                <a:solidFill>
                  <a:schemeClr val="tx1">
                    <a:alpha val="80000"/>
                  </a:schemeClr>
                </a:solidFill>
                <a:sym typeface="Wingdings" pitchFamily="2" charset="2"/>
              </a:rPr>
              <a:t>Competitive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  <a:sym typeface="Wingdings" pitchFamily="2" charset="2"/>
              </a:rPr>
              <a:t>: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  <a:sym typeface="Wingdings" pitchFamily="2" charset="2"/>
              </a:rPr>
              <a:t>settore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  <a:sym typeface="Wingdings" pitchFamily="2" charset="2"/>
              </a:rPr>
              <a:t> affine,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  <a:sym typeface="Wingdings" pitchFamily="2" charset="2"/>
              </a:rPr>
              <a:t>cooperazione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  <a:sym typeface="Wingdings" pitchFamily="2" charset="2"/>
              </a:rPr>
              <a:t>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  <a:sym typeface="Wingdings" pitchFamily="2" charset="2"/>
              </a:rPr>
              <a:t>orizzontale</a:t>
            </a:r>
            <a:endParaRPr lang="en-US" dirty="0">
              <a:solidFill>
                <a:schemeClr val="tx1">
                  <a:alpha val="80000"/>
                </a:schemeClr>
              </a:solidFill>
              <a:sym typeface="Wingdings" pitchFamily="2" charset="2"/>
            </a:endParaRPr>
          </a:p>
          <a:p>
            <a:endParaRPr lang="en-US" dirty="0">
              <a:solidFill>
                <a:schemeClr val="tx1">
                  <a:alpha val="80000"/>
                </a:schemeClr>
              </a:solidFill>
              <a:sym typeface="Wingdings" pitchFamily="2" charset="2"/>
            </a:endParaRPr>
          </a:p>
          <a:p>
            <a:r>
              <a:rPr lang="en-US" dirty="0">
                <a:solidFill>
                  <a:schemeClr val="tx1">
                    <a:alpha val="80000"/>
                  </a:schemeClr>
                </a:solidFill>
                <a:sym typeface="Wingdings" pitchFamily="2" charset="2"/>
              </a:rPr>
              <a:t></a:t>
            </a:r>
            <a:r>
              <a:rPr lang="en-US" i="1" dirty="0" err="1">
                <a:solidFill>
                  <a:schemeClr val="tx1">
                    <a:alpha val="80000"/>
                  </a:schemeClr>
                </a:solidFill>
                <a:sym typeface="Wingdings" pitchFamily="2" charset="2"/>
              </a:rPr>
              <a:t>Simbiotiche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  <a:sym typeface="Wingdings" pitchFamily="2" charset="2"/>
              </a:rPr>
              <a:t>: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  <a:sym typeface="Wingdings" pitchFamily="2" charset="2"/>
              </a:rPr>
              <a:t>settori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  <a:sym typeface="Wingdings" pitchFamily="2" charset="2"/>
              </a:rPr>
              <a:t> di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  <a:sym typeface="Wingdings" pitchFamily="2" charset="2"/>
              </a:rPr>
              <a:t>filiera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  <a:sym typeface="Wingdings" pitchFamily="2" charset="2"/>
              </a:rPr>
              <a:t>,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  <a:sym typeface="Wingdings" pitchFamily="2" charset="2"/>
              </a:rPr>
              <a:t>competizione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  <a:sym typeface="Wingdings" pitchFamily="2" charset="2"/>
              </a:rPr>
              <a:t> in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  <a:sym typeface="Wingdings" pitchFamily="2" charset="2"/>
              </a:rPr>
              <a:t>settori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  <a:sym typeface="Wingdings" pitchFamily="2" charset="2"/>
              </a:rPr>
              <a:t> </a:t>
            </a:r>
            <a:r>
              <a:rPr lang="en-US" dirty="0" err="1">
                <a:solidFill>
                  <a:schemeClr val="tx1">
                    <a:alpha val="80000"/>
                  </a:schemeClr>
                </a:solidFill>
                <a:sym typeface="Wingdings" pitchFamily="2" charset="2"/>
              </a:rPr>
              <a:t>diversi</a:t>
            </a:r>
            <a:endParaRPr lang="en-US" dirty="0">
              <a:solidFill>
                <a:schemeClr val="tx1">
                  <a:alpha val="80000"/>
                </a:schemeClr>
              </a:solidFill>
              <a:sym typeface="Wingdings" pitchFamily="2" charset="2"/>
            </a:endParaRPr>
          </a:p>
          <a:p>
            <a:endParaRPr lang="en-US" dirty="0">
              <a:solidFill>
                <a:schemeClr val="tx1">
                  <a:alpha val="80000"/>
                </a:schemeClr>
              </a:solidFill>
              <a:sym typeface="Wingdings" pitchFamily="2" charset="2"/>
            </a:endParaRPr>
          </a:p>
          <a:p>
            <a:pPr lvl="1"/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sym typeface="Wingdings" pitchFamily="2" charset="2"/>
              </a:rPr>
              <a:t>Competenze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sym typeface="Wingdings" pitchFamily="2" charset="2"/>
              </a:rPr>
              <a:t>,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sym typeface="Wingdings" pitchFamily="2" charset="2"/>
              </a:rPr>
              <a:t>flessibilità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sym typeface="Wingdings" pitchFamily="2" charset="2"/>
              </a:rPr>
              <a:t>,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sym typeface="Wingdings" pitchFamily="2" charset="2"/>
              </a:rPr>
              <a:t>legittimazione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sym typeface="Wingdings" pitchFamily="2" charset="2"/>
              </a:rPr>
              <a:t> e status,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sym typeface="Wingdings" pitchFamily="2" charset="2"/>
              </a:rPr>
              <a:t>risorse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sym typeface="Wingdings" pitchFamily="2" charset="2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sym typeface="Wingdings" pitchFamily="2" charset="2"/>
              </a:rPr>
              <a:t>finanziarie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sym typeface="Wingdings" pitchFamily="2" charset="2"/>
              </a:rPr>
              <a:t>,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sym typeface="Wingdings" pitchFamily="2" charset="2"/>
              </a:rPr>
              <a:t>costi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sym typeface="Wingdings" pitchFamily="2" charset="2"/>
              </a:rPr>
              <a:t> di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sym typeface="Wingdings" pitchFamily="2" charset="2"/>
              </a:rPr>
              <a:t>sviluppo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sym typeface="Wingdings" pitchFamily="2" charset="2"/>
              </a:rPr>
              <a:t>,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sym typeface="Wingdings" pitchFamily="2" charset="2"/>
              </a:rPr>
              <a:t>specializzazione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sym typeface="Wingdings" pitchFamily="2" charset="2"/>
              </a:rPr>
              <a:t>,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sym typeface="Wingdings" pitchFamily="2" charset="2"/>
              </a:rPr>
              <a:t>riduzione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sym typeface="Wingdings" pitchFamily="2" charset="2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sym typeface="Wingdings" pitchFamily="2" charset="2"/>
              </a:rPr>
              <a:t>costi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sym typeface="Wingdings" pitchFamily="2" charset="2"/>
              </a:rPr>
              <a:t>, fiducia,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sym typeface="Wingdings" pitchFamily="2" charset="2"/>
              </a:rPr>
              <a:t>apprendimento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sym typeface="Wingdings" pitchFamily="2" charset="2"/>
              </a:rPr>
              <a:t>,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sym typeface="Wingdings" pitchFamily="2" charset="2"/>
              </a:rPr>
              <a:t>ecc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sym typeface="Wingdings" pitchFamily="2" charset="2"/>
              </a:rPr>
              <a:t>.</a:t>
            </a:r>
            <a:endParaRPr lang="en-US" sz="28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16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547" y="5751820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181580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BF65A-F101-F0AA-B532-5F81C92DD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T" b="1" dirty="0"/>
              <a:t>Terza fase: mercato, gerarchia e network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EDB25E0-9BB4-3829-6525-2206042FC5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5393" y="1467564"/>
            <a:ext cx="9701213" cy="539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78232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1BC46F-0550-A883-585C-2F692881F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 distretti, le piccole imprese e i business group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9A6B5-B8BA-A242-ABF9-C1F19AACA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Processi produttivi segmentati che consente la specializzazione ad alta flessibilità;</a:t>
            </a:r>
          </a:p>
          <a:p>
            <a:endParaRPr lang="en-US"/>
          </a:p>
          <a:p>
            <a:r>
              <a:rPr lang="en-US"/>
              <a:t>I sistemi più locali possono essere definiti </a:t>
            </a:r>
            <a:r>
              <a:rPr lang="en-US" i="1"/>
              <a:t>cluster</a:t>
            </a:r>
            <a:r>
              <a:rPr lang="en-US"/>
              <a:t> di imprese; sistemi locali per l’innovazione puri o ibridi (alta tecnologia);</a:t>
            </a:r>
          </a:p>
          <a:p>
            <a:endParaRPr lang="en-US"/>
          </a:p>
          <a:p>
            <a:r>
              <a:rPr lang="en-US"/>
              <a:t>Business group: legami formali ed informali tra imprese (Granovetter 1994), coalizioni di pimprese per interessi comuni (Goto 1982). Spesso I legami sono rappresentati dagli scambi di rappresentanti nei </a:t>
            </a:r>
            <a:r>
              <a:rPr lang="en-US" i="1"/>
              <a:t>board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160301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1B1AC-2945-007F-206F-13877E564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T" dirty="0"/>
              <a:t>Network gerarchici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B4E30-D0C4-DCD3-E3AD-BA6ECC456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1200" y="1911307"/>
            <a:ext cx="5114925" cy="3232150"/>
          </a:xfrm>
        </p:spPr>
        <p:txBody>
          <a:bodyPr>
            <a:normAutofit/>
          </a:bodyPr>
          <a:lstStyle/>
          <a:p>
            <a:pPr lvl="1"/>
            <a:r>
              <a:rPr lang="en-GB" dirty="0"/>
              <a:t>S</a:t>
            </a:r>
            <a:r>
              <a:rPr lang="en-IT" dirty="0"/>
              <a:t>ynthetic organization (organizzazioni effimere, Lanzara 1993)</a:t>
            </a:r>
          </a:p>
          <a:p>
            <a:pPr lvl="1"/>
            <a:r>
              <a:rPr lang="en-IT" dirty="0"/>
              <a:t>Interventi ad hoc (emergenze)</a:t>
            </a:r>
          </a:p>
          <a:p>
            <a:pPr lvl="1"/>
            <a:r>
              <a:rPr lang="en-IT" dirty="0"/>
              <a:t>Prevalenza dell’efficacia, imprevidibilità delle risorse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F4C0D4-98BC-F537-2A64-A43DEF700893}"/>
              </a:ext>
            </a:extLst>
          </p:cNvPr>
          <p:cNvSpPr txBox="1"/>
          <p:nvPr/>
        </p:nvSpPr>
        <p:spPr>
          <a:xfrm>
            <a:off x="700959" y="2870200"/>
            <a:ext cx="7291388" cy="2677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/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en-IT" b="1" dirty="0"/>
              <a:t>Incident command system (ICS):</a:t>
            </a:r>
          </a:p>
          <a:p>
            <a:r>
              <a:rPr lang="en-IT" dirty="0"/>
              <a:t>- Incident commander</a:t>
            </a:r>
          </a:p>
          <a:p>
            <a:pPr lvl="1"/>
            <a:r>
              <a:rPr lang="en-IT" dirty="0"/>
              <a:t>- operazioni</a:t>
            </a:r>
          </a:p>
          <a:p>
            <a:pPr lvl="1"/>
            <a:r>
              <a:rPr lang="en-IT" dirty="0"/>
              <a:t>- pianificazione </a:t>
            </a:r>
          </a:p>
          <a:p>
            <a:pPr lvl="1"/>
            <a:r>
              <a:rPr lang="en-IT" dirty="0"/>
              <a:t>- logistica</a:t>
            </a:r>
          </a:p>
          <a:p>
            <a:pPr lvl="1"/>
            <a:r>
              <a:rPr lang="en-IT" dirty="0"/>
              <a:t>- amministrazione e finanza</a:t>
            </a:r>
          </a:p>
        </p:txBody>
      </p:sp>
      <p:sp>
        <p:nvSpPr>
          <p:cNvPr id="5" name="Doughnut 4">
            <a:extLst>
              <a:ext uri="{FF2B5EF4-FFF2-40B4-BE49-F238E27FC236}">
                <a16:creationId xmlns:a16="http://schemas.microsoft.com/office/drawing/2014/main" id="{5DE17D4D-E30E-5B8D-EFB6-22551A2AFAA7}"/>
              </a:ext>
            </a:extLst>
          </p:cNvPr>
          <p:cNvSpPr/>
          <p:nvPr/>
        </p:nvSpPr>
        <p:spPr>
          <a:xfrm>
            <a:off x="7281200" y="4935537"/>
            <a:ext cx="3429000" cy="1791831"/>
          </a:xfrm>
          <a:prstGeom prst="donut">
            <a:avLst>
              <a:gd name="adj" fmla="val 18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44DE71-A0B5-9397-2081-D4AB91ACECD8}"/>
              </a:ext>
            </a:extLst>
          </p:cNvPr>
          <p:cNvSpPr txBox="1"/>
          <p:nvPr/>
        </p:nvSpPr>
        <p:spPr>
          <a:xfrm rot="21566545">
            <a:off x="7503632" y="5425222"/>
            <a:ext cx="2878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Esercito della salvezza: </a:t>
            </a:r>
          </a:p>
          <a:p>
            <a:r>
              <a:rPr lang="en-IT" dirty="0"/>
              <a:t>organizzati per improvvisare</a:t>
            </a:r>
          </a:p>
        </p:txBody>
      </p:sp>
    </p:spTree>
    <p:extLst>
      <p:ext uri="{BB962C8B-B14F-4D97-AF65-F5344CB8AC3E}">
        <p14:creationId xmlns:p14="http://schemas.microsoft.com/office/powerpoint/2010/main" val="47911036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031747-DE49-DD1E-A4FA-6A3AB2F3E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HUB &amp; SPOKE model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195D75F-6A8F-62F1-E143-2A0D0835AB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316" y="674347"/>
            <a:ext cx="6780700" cy="550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48973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031747-DE49-DD1E-A4FA-6A3AB2F3E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Modello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decentrato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3655EFD-AF55-84B1-CE02-7929768D8B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316" y="674347"/>
            <a:ext cx="6780700" cy="550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8548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308A6D-7CCB-9AE3-D501-DD3C4A6BF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Anello</a:t>
            </a:r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/catena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53FCB01-3987-F77E-8BC7-B29FF1D224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316" y="674347"/>
            <a:ext cx="6780700" cy="550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035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F3C68-B821-88CE-037C-E1037359D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7975"/>
          </a:xfrm>
        </p:spPr>
        <p:txBody>
          <a:bodyPr>
            <a:normAutofit fontScale="90000"/>
          </a:bodyPr>
          <a:lstStyle/>
          <a:p>
            <a:pPr algn="ctr"/>
            <a:r>
              <a:rPr lang="en-IT" b="1" dirty="0"/>
              <a:t>Gli autori</a:t>
            </a:r>
          </a:p>
        </p:txBody>
      </p:sp>
      <p:graphicFrame>
        <p:nvGraphicFramePr>
          <p:cNvPr id="4" name="Segnaposto contenuto 7">
            <a:extLst>
              <a:ext uri="{FF2B5EF4-FFF2-40B4-BE49-F238E27FC236}">
                <a16:creationId xmlns:a16="http://schemas.microsoft.com/office/drawing/2014/main" id="{A51E535C-0DC5-1B6B-537D-3DC2475C31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2429759"/>
              </p:ext>
            </p:extLst>
          </p:nvPr>
        </p:nvGraphicFramePr>
        <p:xfrm>
          <a:off x="0" y="853100"/>
          <a:ext cx="12192000" cy="6004900"/>
        </p:xfrm>
        <a:graphic>
          <a:graphicData uri="http://schemas.openxmlformats.org/drawingml/2006/table">
            <a:tbl>
              <a:tblPr/>
              <a:tblGrid>
                <a:gridCol w="1066571">
                  <a:extLst>
                    <a:ext uri="{9D8B030D-6E8A-4147-A177-3AD203B41FA5}">
                      <a16:colId xmlns:a16="http://schemas.microsoft.com/office/drawing/2014/main" val="3031816287"/>
                    </a:ext>
                  </a:extLst>
                </a:gridCol>
                <a:gridCol w="26464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16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4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23309">
                  <a:extLst>
                    <a:ext uri="{9D8B030D-6E8A-4147-A177-3AD203B41FA5}">
                      <a16:colId xmlns:a16="http://schemas.microsoft.com/office/drawing/2014/main" val="3268316721"/>
                    </a:ext>
                  </a:extLst>
                </a:gridCol>
              </a:tblGrid>
              <a:tr h="6123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Epoca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Moderna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Fino anni ‘50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Simbolica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‘60-’89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Postmoderna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‘89-2005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Cyborg-capitalismo o C. della sorveglianza dal 2005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35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 Ontologia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Oggettiva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esiste una realtà esterna e oggettiva, la cui esistenza è indipendente dalla conoscenza; il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mon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 do esiste come oggetto che deve essere scoperto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Soggettiva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 non è possibile conoscere un’esistenza esterna o soggettività senza averne una consapevolezza soggettiva; ciò che esiste è ciò che noi crediamo esistere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Linguistica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Il mondo esiste attraverso le rappresentazioni nel discorso, nella scrittura e negli artefatti. Scompaiono i «referenti», rimane la rappresentazione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Algoritmo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La realtà è l’esito di dati (macchine) che possono essere catturati più dalle tecnologie che dagli umani (realtà aumentata);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48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Autori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Smith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Marx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Durkheim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Taylor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Fayol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Weber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Bernard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  <a:sym typeface="Wingdings" pitchFamily="2" charset="2"/>
                        </a:rPr>
                        <a:t>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  <a:sym typeface="Wingdings" pitchFamily="2" charset="2"/>
                        </a:rPr>
                        <a:t>Von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  <a:sym typeface="Wingdings" pitchFamily="2" charset="2"/>
                        </a:rPr>
                        <a:t>Bertalanffy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  <a:sym typeface="Wingdings" pitchFamily="2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  <a:sym typeface="Wingdings" pitchFamily="2" charset="2"/>
                        </a:rPr>
                        <a:t>Trist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  <a:sym typeface="Wingdings" pitchFamily="2" charset="2"/>
                        </a:rPr>
                        <a:t> e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  <a:sym typeface="Wingdings" pitchFamily="2" charset="2"/>
                        </a:rPr>
                        <a:t>Banfort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  <a:sym typeface="Wingdings" pitchFamily="2" charset="2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  <a:sym typeface="Wingdings" pitchFamily="2" charset="2"/>
                        </a:rPr>
                        <a:t>Boulding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  <a:sym typeface="Wingdings" pitchFamily="2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  <a:sym typeface="Wingdings" pitchFamily="2" charset="2"/>
                        </a:rPr>
                        <a:t>March and Simon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  <a:sym typeface="Wingdings" pitchFamily="2" charset="2"/>
                        </a:rPr>
                        <a:t>Woodward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  <a:sym typeface="Wingdings" pitchFamily="2" charset="2"/>
                        </a:rPr>
                        <a:t>Burns and Stalker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  <a:sym typeface="Wingdings" pitchFamily="2" charset="2"/>
                        </a:rPr>
                        <a:t>Lawrence and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  <a:sym typeface="Wingdings" pitchFamily="2" charset="2"/>
                        </a:rPr>
                        <a:t>Lorsch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  <a:sym typeface="Wingdings" pitchFamily="2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  <a:sym typeface="Wingdings" pitchFamily="2" charset="2"/>
                        </a:rPr>
                        <a:t>Tohompson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Schutz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Whyte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Herkovitz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Selznick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Goffamn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Berger e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Luckman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Weick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Geertz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Foucault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Bell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Derrida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Lyotard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Rorty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Clifford e Marcus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Baudrillard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Latour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Pinch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Haraway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Zuboff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326464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6C0838-6A20-7765-A30F-91F1B36BC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Rete di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reti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80FC94B-C7DF-E6FA-DA22-0C5F1480C2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73181" y="643466"/>
            <a:ext cx="5788970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95175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6C0838-6A20-7765-A30F-91F1B36BC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Rete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aperta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2D2AC44-503F-8C3D-D169-469A8EBACB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55029" y="643466"/>
            <a:ext cx="5625273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77958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6C0838-6A20-7765-A30F-91F1B36BC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1967265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Rete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chiusa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00D7DA-26F5-7B78-14F5-6ED8BC1881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6375" y="962276"/>
            <a:ext cx="5786438" cy="483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91455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F3865-81DF-E774-6BD6-D6E99369A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Network: un </a:t>
            </a:r>
            <a:r>
              <a:rPr lang="en-US" sz="2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concetto</a:t>
            </a:r>
            <a:r>
              <a:rPr lang="en-US" sz="2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sempre </a:t>
            </a:r>
            <a:r>
              <a:rPr lang="en-US" sz="2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più</a:t>
            </a:r>
            <a:r>
              <a:rPr lang="en-US" sz="2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diffuso</a:t>
            </a:r>
            <a:endParaRPr lang="en-US" sz="2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1F3CA50-2BDF-FE87-1E6E-39FD259EE1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3363" y="985837"/>
            <a:ext cx="8708637" cy="437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72792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79742D-1B86-8C60-4387-426F4897B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0466" y="609600"/>
            <a:ext cx="4140014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latin typeface="+mj-lt"/>
              </a:rPr>
              <a:t>Ambiente &amp; organizzazioni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8EFB13-510E-1F53-709D-93540E5AC6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7" r="2" b="2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CCA01-F830-9C70-66DC-D04A89078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0465" y="2194102"/>
            <a:ext cx="4140013" cy="390858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Dopo una prima fase che ignorava l’ambiente, dagli anni sessanta si è compreso che organizzazione e ambiente sono sempre interrelate;</a:t>
            </a:r>
          </a:p>
          <a:p>
            <a:endParaRPr lang="en-US" sz="2000"/>
          </a:p>
          <a:p>
            <a:pPr lvl="1"/>
            <a:r>
              <a:rPr lang="en-US" sz="2000"/>
              <a:t>Modelli diadici: organizzazione </a:t>
            </a:r>
            <a:r>
              <a:rPr lang="en-US" sz="2000">
                <a:sym typeface="Wingdings" pitchFamily="2" charset="2"/>
              </a:rPr>
              <a:t> ambiente</a:t>
            </a:r>
          </a:p>
          <a:p>
            <a:pPr lvl="1"/>
            <a:endParaRPr lang="en-US" sz="2000">
              <a:sym typeface="Wingdings" pitchFamily="2" charset="2"/>
            </a:endParaRPr>
          </a:p>
          <a:p>
            <a:pPr lvl="1"/>
            <a:r>
              <a:rPr lang="en-US" sz="2000">
                <a:sym typeface="Wingdings" pitchFamily="2" charset="2"/>
              </a:rPr>
              <a:t>Modello dell’organizzazione dell’ambiente</a:t>
            </a:r>
          </a:p>
          <a:p>
            <a:pPr lvl="1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11671224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FBD0F2-A2F5-6E2C-1240-95A8D4724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377" y="-255596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>
                <a:latin typeface="+mj-lt"/>
              </a:rPr>
              <a:t>Modelli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diadici</a:t>
            </a:r>
            <a:endParaRPr lang="en-US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57C51E-7827-028D-5754-FEE33FC773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56" r="23731"/>
          <a:stretch/>
        </p:blipFill>
        <p:spPr>
          <a:xfrm>
            <a:off x="20" y="10"/>
            <a:ext cx="3879253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D2B11-E196-778C-4FFC-79F71AF61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7091" y="1163782"/>
            <a:ext cx="7841673" cy="4973782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400" i="1" dirty="0"/>
              <a:t>Economia </a:t>
            </a:r>
            <a:r>
              <a:rPr lang="en-US" sz="2400" i="1" dirty="0" err="1"/>
              <a:t>costi</a:t>
            </a:r>
            <a:r>
              <a:rPr lang="en-US" sz="2400" i="1" dirty="0"/>
              <a:t> di </a:t>
            </a:r>
            <a:r>
              <a:rPr lang="en-US" sz="2400" i="1" dirty="0" err="1"/>
              <a:t>transazione</a:t>
            </a:r>
            <a:r>
              <a:rPr lang="en-US" sz="2400" i="1" dirty="0"/>
              <a:t> </a:t>
            </a:r>
            <a:r>
              <a:rPr lang="en-US" sz="2400" dirty="0"/>
              <a:t>(ECT) come </a:t>
            </a:r>
            <a:r>
              <a:rPr lang="en-US" sz="2400" dirty="0" err="1"/>
              <a:t>unità</a:t>
            </a:r>
            <a:r>
              <a:rPr lang="en-US" sz="2400" dirty="0"/>
              <a:t> di </a:t>
            </a:r>
            <a:r>
              <a:rPr lang="en-US" sz="2400" dirty="0" err="1"/>
              <a:t>analisi</a:t>
            </a:r>
            <a:r>
              <a:rPr lang="en-US" sz="2400" dirty="0"/>
              <a:t> per la </a:t>
            </a:r>
            <a:r>
              <a:rPr lang="en-US" sz="2400" dirty="0" err="1"/>
              <a:t>comprensione</a:t>
            </a:r>
            <a:r>
              <a:rPr lang="en-US" sz="2400" dirty="0"/>
              <a:t> </a:t>
            </a:r>
            <a:r>
              <a:rPr lang="en-US" sz="2400" dirty="0" err="1"/>
              <a:t>dell’efficienza</a:t>
            </a:r>
            <a:r>
              <a:rPr lang="en-US" sz="2400" dirty="0"/>
              <a:t> </a:t>
            </a:r>
            <a:r>
              <a:rPr lang="en-US" sz="2400" dirty="0" err="1"/>
              <a:t>organizzativa</a:t>
            </a:r>
            <a:r>
              <a:rPr lang="en-US" sz="2400" dirty="0"/>
              <a:t> (Williamson, </a:t>
            </a:r>
            <a:r>
              <a:rPr lang="en-US" sz="2400" dirty="0" err="1"/>
              <a:t>nobel</a:t>
            </a:r>
            <a:r>
              <a:rPr lang="en-US" sz="2400" dirty="0"/>
              <a:t> 2009 con Elinor Ostrom)</a:t>
            </a:r>
          </a:p>
          <a:p>
            <a:r>
              <a:rPr lang="en-US" sz="2400" i="1" dirty="0" err="1"/>
              <a:t>Razionalità</a:t>
            </a:r>
            <a:r>
              <a:rPr lang="en-US" sz="2400" i="1" dirty="0"/>
              <a:t> </a:t>
            </a:r>
            <a:r>
              <a:rPr lang="en-US" sz="2400" i="1" dirty="0" err="1"/>
              <a:t>limitata</a:t>
            </a:r>
            <a:r>
              <a:rPr lang="en-US" sz="2400" dirty="0"/>
              <a:t>: la </a:t>
            </a:r>
            <a:r>
              <a:rPr lang="en-US" sz="2400" dirty="0" err="1"/>
              <a:t>percezione</a:t>
            </a:r>
            <a:r>
              <a:rPr lang="en-US" sz="2400" dirty="0"/>
              <a:t> </a:t>
            </a:r>
            <a:r>
              <a:rPr lang="en-US" sz="2400" dirty="0" err="1"/>
              <a:t>dell’ambiente</a:t>
            </a:r>
            <a:r>
              <a:rPr lang="en-US" sz="2400" dirty="0"/>
              <a:t> e </a:t>
            </a:r>
            <a:r>
              <a:rPr lang="en-US" sz="2400" dirty="0" err="1"/>
              <a:t>delle</a:t>
            </a:r>
            <a:r>
              <a:rPr lang="en-US" sz="2400" dirty="0"/>
              <a:t> </a:t>
            </a:r>
            <a:r>
              <a:rPr lang="en-US" sz="2400" dirty="0" err="1"/>
              <a:t>sfide</a:t>
            </a:r>
            <a:r>
              <a:rPr lang="en-US" sz="2400" dirty="0"/>
              <a:t> </a:t>
            </a:r>
            <a:r>
              <a:rPr lang="en-US" sz="2400" dirty="0" err="1"/>
              <a:t>organizzative</a:t>
            </a:r>
            <a:r>
              <a:rPr lang="en-US" sz="2400" dirty="0"/>
              <a:t> </a:t>
            </a:r>
            <a:r>
              <a:rPr lang="en-US" sz="2400" dirty="0" err="1"/>
              <a:t>è</a:t>
            </a:r>
            <a:r>
              <a:rPr lang="en-US" sz="2400" dirty="0"/>
              <a:t> </a:t>
            </a:r>
            <a:r>
              <a:rPr lang="en-US" sz="2400" dirty="0" err="1"/>
              <a:t>limitata</a:t>
            </a:r>
            <a:endParaRPr lang="en-US" sz="2400" dirty="0"/>
          </a:p>
          <a:p>
            <a:r>
              <a:rPr lang="en-US" sz="2400" i="1" dirty="0" err="1"/>
              <a:t>Opportunismo</a:t>
            </a:r>
            <a:r>
              <a:rPr lang="en-US" sz="2400" dirty="0"/>
              <a:t> (moral hazard): </a:t>
            </a:r>
            <a:r>
              <a:rPr lang="en-US" sz="2400" dirty="0" err="1"/>
              <a:t>strategia</a:t>
            </a:r>
            <a:r>
              <a:rPr lang="en-US" sz="2400" dirty="0"/>
              <a:t> per </a:t>
            </a:r>
            <a:r>
              <a:rPr lang="en-US" sz="2400" dirty="0" err="1"/>
              <a:t>nascondere</a:t>
            </a:r>
            <a:r>
              <a:rPr lang="en-US" sz="2400" dirty="0"/>
              <a:t> o </a:t>
            </a:r>
            <a:r>
              <a:rPr lang="en-US" sz="2400" dirty="0" err="1"/>
              <a:t>ingannare</a:t>
            </a:r>
            <a:r>
              <a:rPr lang="en-US" sz="2400" dirty="0"/>
              <a:t> a </a:t>
            </a:r>
            <a:r>
              <a:rPr lang="en-US" sz="2400" dirty="0" err="1"/>
              <a:t>fronte</a:t>
            </a:r>
            <a:r>
              <a:rPr lang="en-US" sz="2400" dirty="0"/>
              <a:t> di </a:t>
            </a:r>
            <a:r>
              <a:rPr lang="en-US" sz="2400" dirty="0" err="1"/>
              <a:t>regole</a:t>
            </a:r>
            <a:r>
              <a:rPr lang="en-US" sz="2400" dirty="0"/>
              <a:t> </a:t>
            </a:r>
            <a:r>
              <a:rPr lang="en-US" sz="2400" dirty="0" err="1"/>
              <a:t>condivise</a:t>
            </a:r>
            <a:endParaRPr lang="en-US" sz="2400" dirty="0"/>
          </a:p>
          <a:p>
            <a:r>
              <a:rPr lang="en-US" sz="2400" i="1" dirty="0"/>
              <a:t>Make or buy</a:t>
            </a:r>
            <a:r>
              <a:rPr lang="en-US" sz="2400" dirty="0"/>
              <a:t>: </a:t>
            </a:r>
            <a:r>
              <a:rPr lang="en-US" sz="2400" dirty="0" err="1"/>
              <a:t>tra</a:t>
            </a:r>
            <a:r>
              <a:rPr lang="en-US" sz="2400" dirty="0"/>
              <a:t> </a:t>
            </a:r>
            <a:r>
              <a:rPr lang="en-US" sz="2400" dirty="0" err="1"/>
              <a:t>incertezza</a:t>
            </a:r>
            <a:r>
              <a:rPr lang="en-US" sz="2400" dirty="0"/>
              <a:t>, </a:t>
            </a:r>
            <a:r>
              <a:rPr lang="en-US" sz="2400" dirty="0" err="1"/>
              <a:t>frequenza</a:t>
            </a:r>
            <a:r>
              <a:rPr lang="en-US" sz="2400" dirty="0"/>
              <a:t> e </a:t>
            </a:r>
            <a:r>
              <a:rPr lang="en-US" sz="2400" dirty="0" err="1"/>
              <a:t>specificità</a:t>
            </a:r>
            <a:r>
              <a:rPr lang="en-US" sz="2400" dirty="0"/>
              <a:t> </a:t>
            </a:r>
            <a:r>
              <a:rPr lang="en-US" sz="2400" dirty="0" err="1"/>
              <a:t>delle</a:t>
            </a:r>
            <a:r>
              <a:rPr lang="en-US" sz="2400" dirty="0"/>
              <a:t> </a:t>
            </a:r>
            <a:r>
              <a:rPr lang="en-US" sz="2400" dirty="0" err="1"/>
              <a:t>risorse</a:t>
            </a:r>
            <a:r>
              <a:rPr lang="en-US" sz="2400" dirty="0"/>
              <a:t> (</a:t>
            </a:r>
            <a:r>
              <a:rPr lang="en-US" sz="2400" dirty="0" err="1"/>
              <a:t>selezione</a:t>
            </a:r>
            <a:r>
              <a:rPr lang="en-US" sz="2400" dirty="0"/>
              <a:t> </a:t>
            </a:r>
            <a:r>
              <a:rPr lang="en-US" sz="2400" dirty="0" err="1"/>
              <a:t>fornitori</a:t>
            </a:r>
            <a:r>
              <a:rPr lang="en-US" sz="2400" dirty="0"/>
              <a:t>)</a:t>
            </a:r>
          </a:p>
          <a:p>
            <a:r>
              <a:rPr lang="en-US" sz="2400" dirty="0" err="1"/>
              <a:t>Dipendenza</a:t>
            </a:r>
            <a:r>
              <a:rPr lang="en-US" sz="2400" dirty="0"/>
              <a:t> </a:t>
            </a:r>
            <a:r>
              <a:rPr lang="en-US" sz="2400" dirty="0" err="1"/>
              <a:t>dalle</a:t>
            </a:r>
            <a:r>
              <a:rPr lang="en-US" sz="2400" dirty="0"/>
              <a:t> </a:t>
            </a:r>
            <a:r>
              <a:rPr lang="en-US" sz="2400" dirty="0" err="1"/>
              <a:t>risorse</a:t>
            </a:r>
            <a:r>
              <a:rPr lang="en-US" sz="2400" dirty="0"/>
              <a:t> (TDR): </a:t>
            </a:r>
            <a:r>
              <a:rPr lang="en-US" sz="2400" dirty="0" err="1"/>
              <a:t>Organizzazione</a:t>
            </a:r>
            <a:r>
              <a:rPr lang="en-US" sz="2400" dirty="0"/>
              <a:t> </a:t>
            </a:r>
            <a:r>
              <a:rPr lang="en-US" sz="2400" i="1" dirty="0"/>
              <a:t>embedded</a:t>
            </a:r>
            <a:r>
              <a:rPr lang="en-US" sz="2400" dirty="0"/>
              <a:t> </a:t>
            </a:r>
            <a:r>
              <a:rPr lang="en-US" sz="2400" dirty="0" err="1"/>
              <a:t>nei</a:t>
            </a:r>
            <a:r>
              <a:rPr lang="en-US" sz="2400" dirty="0"/>
              <a:t> </a:t>
            </a:r>
            <a:r>
              <a:rPr lang="en-US" sz="2400" dirty="0" err="1"/>
              <a:t>contesti</a:t>
            </a:r>
            <a:r>
              <a:rPr lang="en-US" sz="2400" dirty="0"/>
              <a:t> in </a:t>
            </a:r>
            <a:r>
              <a:rPr lang="en-US" sz="2400" dirty="0" err="1"/>
              <a:t>relazione</a:t>
            </a:r>
            <a:r>
              <a:rPr lang="en-US" sz="2400" dirty="0"/>
              <a:t> </a:t>
            </a:r>
            <a:r>
              <a:rPr lang="en-US" sz="2400" dirty="0" err="1"/>
              <a:t>alla</a:t>
            </a:r>
            <a:r>
              <a:rPr lang="en-US" sz="2400" dirty="0"/>
              <a:t> </a:t>
            </a:r>
            <a:r>
              <a:rPr lang="en-US" sz="2400" dirty="0" err="1"/>
              <a:t>dipendenza</a:t>
            </a:r>
            <a:r>
              <a:rPr lang="en-US" sz="2400" dirty="0"/>
              <a:t> (</a:t>
            </a:r>
            <a:r>
              <a:rPr lang="en-US" sz="2400" i="1" dirty="0"/>
              <a:t>enacting</a:t>
            </a:r>
            <a:r>
              <a:rPr lang="en-US" sz="2400" dirty="0"/>
              <a:t>…)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>
                <a:sym typeface="Wingdings" pitchFamily="2" charset="2"/>
              </a:rPr>
              <a:t></a:t>
            </a:r>
            <a:r>
              <a:rPr lang="en-US" sz="2400" dirty="0" err="1">
                <a:sym typeface="Wingdings" pitchFamily="2" charset="2"/>
              </a:rPr>
              <a:t>limiti</a:t>
            </a:r>
            <a:r>
              <a:rPr lang="en-US" sz="2400" dirty="0">
                <a:sym typeface="Wingdings" pitchFamily="2" charset="2"/>
              </a:rPr>
              <a:t> per </a:t>
            </a:r>
            <a:r>
              <a:rPr lang="en-US" sz="2400" dirty="0" err="1">
                <a:sym typeface="Wingdings" pitchFamily="2" charset="2"/>
              </a:rPr>
              <a:t>distorsioni</a:t>
            </a:r>
            <a:r>
              <a:rPr lang="en-US" sz="2400" dirty="0">
                <a:sym typeface="Wingdings" pitchFamily="2" charset="2"/>
              </a:rPr>
              <a:t> da </a:t>
            </a:r>
            <a:r>
              <a:rPr lang="en-US" sz="2400" dirty="0" err="1">
                <a:sym typeface="Wingdings" pitchFamily="2" charset="2"/>
              </a:rPr>
              <a:t>dimensioni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sociologiche</a:t>
            </a:r>
            <a:r>
              <a:rPr lang="en-US" sz="2400" dirty="0">
                <a:sym typeface="Wingdings" pitchFamily="2" charset="2"/>
              </a:rPr>
              <a:t> (</a:t>
            </a:r>
            <a:r>
              <a:rPr lang="en-US" sz="2400" dirty="0" err="1">
                <a:sym typeface="Wingdings" pitchFamily="2" charset="2"/>
              </a:rPr>
              <a:t>politica</a:t>
            </a:r>
            <a:r>
              <a:rPr lang="en-US" sz="2400" dirty="0">
                <a:sym typeface="Wingdings" pitchFamily="2" charset="2"/>
              </a:rPr>
              <a:t>, </a:t>
            </a:r>
            <a:r>
              <a:rPr lang="en-US" sz="2400" dirty="0" err="1">
                <a:sym typeface="Wingdings" pitchFamily="2" charset="2"/>
              </a:rPr>
              <a:t>cartelli</a:t>
            </a:r>
            <a:r>
              <a:rPr lang="en-US" sz="2400" dirty="0">
                <a:sym typeface="Wingdings" pitchFamily="2" charset="2"/>
              </a:rPr>
              <a:t>, lobbies)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9912149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FBD0F2-A2F5-6E2C-1240-95A8D4724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107" y="-183217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>
                <a:latin typeface="+mj-lt"/>
              </a:rPr>
              <a:t>Modelli</a:t>
            </a:r>
            <a:r>
              <a:rPr lang="en-US" dirty="0">
                <a:latin typeface="+mj-lt"/>
              </a:rPr>
              <a:t> “</a:t>
            </a:r>
            <a:r>
              <a:rPr lang="en-US" dirty="0" err="1">
                <a:latin typeface="+mj-lt"/>
              </a:rPr>
              <a:t>ecologici</a:t>
            </a:r>
            <a:r>
              <a:rPr lang="en-US" dirty="0">
                <a:latin typeface="+mj-lt"/>
              </a:rPr>
              <a:t>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57C51E-7827-028D-5754-FEE33FC773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56" r="23731"/>
          <a:stretch/>
        </p:blipFill>
        <p:spPr>
          <a:xfrm>
            <a:off x="20" y="10"/>
            <a:ext cx="3879253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D2B11-E196-778C-4FFC-79F71AF61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7091" y="1624087"/>
            <a:ext cx="7841673" cy="5095367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400" dirty="0" err="1"/>
              <a:t>Osservazione</a:t>
            </a:r>
            <a:r>
              <a:rPr lang="en-US" sz="2400" dirty="0"/>
              <a:t> </a:t>
            </a:r>
            <a:r>
              <a:rPr lang="en-US" sz="2400" dirty="0" err="1"/>
              <a:t>fenomenologica</a:t>
            </a:r>
            <a:r>
              <a:rPr lang="en-US" sz="2400" dirty="0"/>
              <a:t> </a:t>
            </a:r>
            <a:r>
              <a:rPr lang="en-US" sz="2400" dirty="0" err="1"/>
              <a:t>della</a:t>
            </a:r>
            <a:r>
              <a:rPr lang="en-US" sz="2400" dirty="0"/>
              <a:t> </a:t>
            </a:r>
            <a:r>
              <a:rPr lang="en-US" sz="2400" dirty="0" err="1"/>
              <a:t>popolazione</a:t>
            </a:r>
            <a:r>
              <a:rPr lang="en-US" sz="2400" dirty="0"/>
              <a:t> </a:t>
            </a:r>
            <a:r>
              <a:rPr lang="en-US" sz="2400" dirty="0" err="1"/>
              <a:t>delle</a:t>
            </a:r>
            <a:r>
              <a:rPr lang="en-US" sz="2400" dirty="0"/>
              <a:t> </a:t>
            </a:r>
            <a:r>
              <a:rPr lang="en-US" sz="2400" dirty="0" err="1"/>
              <a:t>organizzazioni</a:t>
            </a:r>
            <a:r>
              <a:rPr lang="en-US" sz="2400" dirty="0"/>
              <a:t>:</a:t>
            </a:r>
          </a:p>
          <a:p>
            <a:pPr lvl="1"/>
            <a:r>
              <a:rPr lang="en-US" sz="2000" dirty="0" err="1"/>
              <a:t>Variazione</a:t>
            </a:r>
            <a:r>
              <a:rPr lang="en-US" sz="2000" dirty="0"/>
              <a:t>, </a:t>
            </a:r>
            <a:r>
              <a:rPr lang="en-US" sz="2000" dirty="0" err="1"/>
              <a:t>selezione</a:t>
            </a:r>
            <a:r>
              <a:rPr lang="en-US" sz="2000" dirty="0"/>
              <a:t>, </a:t>
            </a:r>
            <a:r>
              <a:rPr lang="en-US" sz="2000" dirty="0" err="1"/>
              <a:t>ritenzione</a:t>
            </a:r>
            <a:r>
              <a:rPr lang="en-US" sz="2000" dirty="0"/>
              <a:t>, lotta</a:t>
            </a:r>
          </a:p>
          <a:p>
            <a:pPr lvl="1"/>
            <a:r>
              <a:rPr lang="en-US" sz="2000" dirty="0"/>
              <a:t>Imprinting</a:t>
            </a:r>
          </a:p>
          <a:p>
            <a:pPr lvl="1"/>
            <a:r>
              <a:rPr lang="en-US" sz="2000" dirty="0" err="1"/>
              <a:t>Inerzia</a:t>
            </a:r>
            <a:endParaRPr lang="en-US" sz="2000" dirty="0"/>
          </a:p>
          <a:p>
            <a:pPr lvl="1"/>
            <a:r>
              <a:rPr lang="en-US" sz="2000" dirty="0" err="1"/>
              <a:t>Specialiste</a:t>
            </a:r>
            <a:r>
              <a:rPr lang="en-US" sz="2000" dirty="0"/>
              <a:t> e </a:t>
            </a:r>
            <a:r>
              <a:rPr lang="en-US" sz="2000" dirty="0" err="1"/>
              <a:t>generaliste</a:t>
            </a:r>
            <a:r>
              <a:rPr lang="en-US" sz="2000" dirty="0"/>
              <a:t> (grana “</a:t>
            </a:r>
            <a:r>
              <a:rPr lang="en-US" sz="2000" dirty="0" err="1"/>
              <a:t>grossa</a:t>
            </a:r>
            <a:r>
              <a:rPr lang="en-US" sz="2000" dirty="0"/>
              <a:t>” vs. “fine”)</a:t>
            </a:r>
          </a:p>
          <a:p>
            <a:r>
              <a:rPr lang="en-US" sz="2400" dirty="0" err="1"/>
              <a:t>Prospettiva</a:t>
            </a:r>
            <a:r>
              <a:rPr lang="en-US" sz="2400" dirty="0"/>
              <a:t> neo-</a:t>
            </a:r>
            <a:r>
              <a:rPr lang="en-US" sz="2400" dirty="0" err="1"/>
              <a:t>istituzionale</a:t>
            </a:r>
            <a:r>
              <a:rPr lang="en-US" sz="2400" dirty="0"/>
              <a:t>,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pilastri</a:t>
            </a:r>
            <a:r>
              <a:rPr lang="en-US" sz="2400" dirty="0"/>
              <a:t>:</a:t>
            </a:r>
          </a:p>
          <a:p>
            <a:pPr lvl="1"/>
            <a:r>
              <a:rPr lang="en-US" sz="2000" dirty="0" err="1"/>
              <a:t>Regolativo</a:t>
            </a:r>
            <a:endParaRPr lang="en-US" sz="2000" dirty="0"/>
          </a:p>
          <a:p>
            <a:pPr lvl="1"/>
            <a:r>
              <a:rPr lang="en-US" sz="2000" dirty="0" err="1"/>
              <a:t>Normativo</a:t>
            </a:r>
            <a:endParaRPr lang="en-US" sz="2000" dirty="0"/>
          </a:p>
          <a:p>
            <a:pPr lvl="1"/>
            <a:r>
              <a:rPr lang="en-US" sz="2000" dirty="0" err="1"/>
              <a:t>Cognitivo</a:t>
            </a:r>
            <a:endParaRPr lang="en-US" sz="2000" dirty="0"/>
          </a:p>
          <a:p>
            <a:pPr marL="0" indent="0">
              <a:buNone/>
            </a:pP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>
                <a:sym typeface="Wingdings" pitchFamily="2" charset="2"/>
              </a:rPr>
              <a:t>	Le </a:t>
            </a:r>
            <a:r>
              <a:rPr lang="en-US" sz="2400" dirty="0" err="1">
                <a:sym typeface="Wingdings" pitchFamily="2" charset="2"/>
              </a:rPr>
              <a:t>organizzazioni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si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inseriscono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nei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processi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che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costituiscono</a:t>
            </a:r>
            <a:r>
              <a:rPr lang="en-US" sz="2400" dirty="0">
                <a:sym typeface="Wingdings" pitchFamily="2" charset="2"/>
              </a:rPr>
              <a:t> I </a:t>
            </a:r>
            <a:r>
              <a:rPr lang="en-US" sz="2400" dirty="0" err="1">
                <a:sym typeface="Wingdings" pitchFamily="2" charset="2"/>
              </a:rPr>
              <a:t>tessuti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istituzionali</a:t>
            </a:r>
            <a:r>
              <a:rPr lang="en-US" sz="2400" dirty="0">
                <a:sym typeface="Wingdings" pitchFamily="2" charset="2"/>
              </a:rPr>
              <a:t>, a volte </a:t>
            </a:r>
            <a:r>
              <a:rPr lang="en-US" sz="2400" dirty="0" err="1">
                <a:sym typeface="Wingdings" pitchFamily="2" charset="2"/>
              </a:rPr>
              <a:t>diventando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istituzioni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loro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stesse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7883949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CE20D-0422-5068-0C38-8E7F32A4A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T" dirty="0"/>
              <a:t>Processi del neo-istituzionalismo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3CF3AA5-F52A-8399-1A35-EC5495A431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6742631"/>
              </p:ext>
            </p:extLst>
          </p:nvPr>
        </p:nvGraphicFramePr>
        <p:xfrm>
          <a:off x="838200" y="1825625"/>
          <a:ext cx="10515600" cy="276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105338255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45209546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90748292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3548563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Regolativo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Normativo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Cognitivo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7006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T" b="1" dirty="0"/>
                        <a:t>Base conformità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Convenienza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Obbligo sociale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Data per scontata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8488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T" b="1" dirty="0"/>
                        <a:t>Meccanismi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Coercitivi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Normatività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Mimetici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04411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T" b="1" dirty="0"/>
                        <a:t>Logica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Strumentalità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Appropriatezza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Ortodossia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3634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T" b="1" dirty="0"/>
                        <a:t>Indicatori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R</a:t>
                      </a:r>
                      <a:r>
                        <a:rPr lang="en-IT" dirty="0"/>
                        <a:t>egole, leggi, sanzioni</a:t>
                      </a:r>
                    </a:p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Riconoscimenti e certificazioni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Prevalenza isomorfismo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7556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T" b="1" dirty="0"/>
                        <a:t>Legittimazione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dirty="0"/>
                        <a:t>Sanzionata legalmente</a:t>
                      </a:r>
                    </a:p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Governata moralmente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Sostenuta  culturalmente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839446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A686A6D-0655-8B5E-84AB-7D1CF9C2048E}"/>
              </a:ext>
            </a:extLst>
          </p:cNvPr>
          <p:cNvSpPr txBox="1"/>
          <p:nvPr/>
        </p:nvSpPr>
        <p:spPr>
          <a:xfrm>
            <a:off x="8589818" y="4904509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(Scott 1995)</a:t>
            </a:r>
          </a:p>
        </p:txBody>
      </p:sp>
    </p:spTree>
    <p:extLst>
      <p:ext uri="{BB962C8B-B14F-4D97-AF65-F5344CB8AC3E}">
        <p14:creationId xmlns:p14="http://schemas.microsoft.com/office/powerpoint/2010/main" val="356662874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90786E-B72D-4C32-BDCE-A170B0078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46F2E7-848F-4A6C-A098-4764FDEA7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472D7A-1B2B-505F-B76E-DD469F9A9B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l="5012" r="6099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B4C678-B1FA-FFB1-3A90-B30D7C256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71570"/>
            <a:ext cx="5155261" cy="40720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FFFFFF"/>
                </a:solidFill>
                <a:latin typeface="+mj-lt"/>
              </a:rPr>
              <a:t>Mito e cerimonia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7AD0C-432A-A18D-9435-6F53FB7F2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5986" y="1671566"/>
            <a:ext cx="5170861" cy="407204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 err="1">
                <a:solidFill>
                  <a:srgbClr val="FFFFFF"/>
                </a:solidFill>
              </a:rPr>
              <a:t>Quando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una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organizzazione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deve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rispettare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vincoli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formali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che</a:t>
            </a:r>
            <a:r>
              <a:rPr lang="en-US" sz="2000" dirty="0">
                <a:solidFill>
                  <a:srgbClr val="FFFFFF"/>
                </a:solidFill>
              </a:rPr>
              <a:t> non </a:t>
            </a:r>
            <a:r>
              <a:rPr lang="en-US" sz="2000" dirty="0" err="1">
                <a:solidFill>
                  <a:srgbClr val="FFFFFF"/>
                </a:solidFill>
              </a:rPr>
              <a:t>sembrano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giustificati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dalle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effettive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funzioni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presenti</a:t>
            </a:r>
            <a:r>
              <a:rPr lang="en-US" sz="2000" dirty="0">
                <a:solidFill>
                  <a:srgbClr val="FFFFFF"/>
                </a:solidFill>
              </a:rPr>
              <a:t> al </a:t>
            </a:r>
            <a:r>
              <a:rPr lang="en-US" sz="2000" dirty="0" err="1">
                <a:solidFill>
                  <a:srgbClr val="FFFFFF"/>
                </a:solidFill>
              </a:rPr>
              <a:t>suo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interno</a:t>
            </a:r>
            <a:r>
              <a:rPr lang="en-US" sz="2000" dirty="0">
                <a:solidFill>
                  <a:srgbClr val="FFFFFF"/>
                </a:solidFill>
              </a:rPr>
              <a:t> o </a:t>
            </a:r>
            <a:r>
              <a:rPr lang="en-US" sz="2000" dirty="0" err="1">
                <a:solidFill>
                  <a:srgbClr val="FFFFFF"/>
                </a:solidFill>
              </a:rPr>
              <a:t>all’esterno</a:t>
            </a:r>
            <a:r>
              <a:rPr lang="en-US" sz="2000" dirty="0">
                <a:solidFill>
                  <a:srgbClr val="FFFFFF"/>
                </a:solidFill>
              </a:rPr>
              <a:t> e </a:t>
            </a:r>
            <a:r>
              <a:rPr lang="en-US" sz="2000" dirty="0" err="1">
                <a:solidFill>
                  <a:srgbClr val="FFFFFF"/>
                </a:solidFill>
              </a:rPr>
              <a:t>ciò</a:t>
            </a:r>
            <a:r>
              <a:rPr lang="en-US" sz="2000" dirty="0">
                <a:solidFill>
                  <a:srgbClr val="FFFFFF"/>
                </a:solidFill>
              </a:rPr>
              <a:t>: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</a:rPr>
              <a:t>Le </a:t>
            </a:r>
            <a:r>
              <a:rPr lang="en-US" sz="2000" dirty="0" err="1">
                <a:solidFill>
                  <a:srgbClr val="FFFFFF"/>
                </a:solidFill>
              </a:rPr>
              <a:t>rende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riconoscibili</a:t>
            </a:r>
            <a:endParaRPr lang="en-US" sz="2000" dirty="0">
              <a:solidFill>
                <a:srgbClr val="FFFFFF"/>
              </a:solidFill>
            </a:endParaRPr>
          </a:p>
          <a:p>
            <a:pPr lvl="1"/>
            <a:r>
              <a:rPr lang="en-US" sz="2000" dirty="0">
                <a:solidFill>
                  <a:srgbClr val="FFFFFF"/>
                </a:solidFill>
              </a:rPr>
              <a:t>Procura </a:t>
            </a:r>
            <a:r>
              <a:rPr lang="en-US" sz="2000" dirty="0" err="1">
                <a:solidFill>
                  <a:srgbClr val="FFFFFF"/>
                </a:solidFill>
              </a:rPr>
              <a:t>risorse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strategiche</a:t>
            </a:r>
            <a:endParaRPr lang="en-US" sz="2000" dirty="0">
              <a:solidFill>
                <a:srgbClr val="FFFFFF"/>
              </a:solidFill>
            </a:endParaRPr>
          </a:p>
          <a:p>
            <a:pPr lvl="1"/>
            <a:r>
              <a:rPr lang="en-US" sz="2000" dirty="0" err="1">
                <a:solidFill>
                  <a:srgbClr val="FFFFFF"/>
                </a:solidFill>
              </a:rPr>
              <a:t>Ottengono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legittimazione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sociale</a:t>
            </a:r>
            <a:endParaRPr lang="en-US" sz="2000" dirty="0">
              <a:solidFill>
                <a:srgbClr val="FFFFFF"/>
              </a:solidFill>
            </a:endParaRPr>
          </a:p>
          <a:p>
            <a:pPr lvl="1"/>
            <a:endParaRPr lang="en-US" sz="2000" dirty="0">
              <a:solidFill>
                <a:srgbClr val="FFFFFF"/>
              </a:solidFill>
            </a:endParaRPr>
          </a:p>
          <a:p>
            <a:r>
              <a:rPr lang="en-US" sz="2000" dirty="0">
                <a:solidFill>
                  <a:srgbClr val="FFFFFF"/>
                </a:solidFill>
              </a:rPr>
              <a:t>Due </a:t>
            </a:r>
            <a:r>
              <a:rPr lang="en-US" sz="2000" dirty="0" err="1">
                <a:solidFill>
                  <a:srgbClr val="FFFFFF"/>
                </a:solidFill>
              </a:rPr>
              <a:t>tensioni</a:t>
            </a:r>
            <a:r>
              <a:rPr lang="en-US" sz="2000" dirty="0">
                <a:solidFill>
                  <a:srgbClr val="FFFFFF"/>
                </a:solidFill>
              </a:rPr>
              <a:t>: </a:t>
            </a:r>
            <a:r>
              <a:rPr lang="en-US" sz="2000" dirty="0" err="1">
                <a:solidFill>
                  <a:srgbClr val="FFFFFF"/>
                </a:solidFill>
              </a:rPr>
              <a:t>conformarsi</a:t>
            </a:r>
            <a:r>
              <a:rPr lang="en-US" sz="2000" dirty="0">
                <a:solidFill>
                  <a:srgbClr val="FFFFFF"/>
                </a:solidFill>
              </a:rPr>
              <a:t>, </a:t>
            </a:r>
            <a:r>
              <a:rPr lang="en-US" sz="2000" dirty="0" err="1">
                <a:solidFill>
                  <a:srgbClr val="FFFFFF"/>
                </a:solidFill>
              </a:rPr>
              <a:t>essere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efficienti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85004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BCE0A-9AAD-F2A7-854D-E3CA062E0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T" dirty="0"/>
              <a:t>Campo organizzativo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25FB56D-9904-887C-8EB1-E2C84E545E8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05424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F3C68-B821-88CE-037C-E1037359D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T" b="1" dirty="0"/>
              <a:t>Le discipline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A2E81-6F94-5C7C-5A46-5B02B2ED0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T" dirty="0"/>
          </a:p>
        </p:txBody>
      </p:sp>
      <p:graphicFrame>
        <p:nvGraphicFramePr>
          <p:cNvPr id="4" name="Segnaposto contenuto 7">
            <a:extLst>
              <a:ext uri="{FF2B5EF4-FFF2-40B4-BE49-F238E27FC236}">
                <a16:creationId xmlns:a16="http://schemas.microsoft.com/office/drawing/2014/main" id="{A51E535C-0DC5-1B6B-537D-3DC2475C31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1250894"/>
              </p:ext>
            </p:extLst>
          </p:nvPr>
        </p:nvGraphicFramePr>
        <p:xfrm>
          <a:off x="0" y="1384300"/>
          <a:ext cx="12192000" cy="4930666"/>
        </p:xfrm>
        <a:graphic>
          <a:graphicData uri="http://schemas.openxmlformats.org/drawingml/2006/table">
            <a:tbl>
              <a:tblPr/>
              <a:tblGrid>
                <a:gridCol w="1066571">
                  <a:extLst>
                    <a:ext uri="{9D8B030D-6E8A-4147-A177-3AD203B41FA5}">
                      <a16:colId xmlns:a16="http://schemas.microsoft.com/office/drawing/2014/main" val="3031816287"/>
                    </a:ext>
                  </a:extLst>
                </a:gridCol>
                <a:gridCol w="26464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16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4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23309">
                  <a:extLst>
                    <a:ext uri="{9D8B030D-6E8A-4147-A177-3AD203B41FA5}">
                      <a16:colId xmlns:a16="http://schemas.microsoft.com/office/drawing/2014/main" val="3268316721"/>
                    </a:ext>
                  </a:extLst>
                </a:gridCol>
              </a:tblGrid>
              <a:tr h="6123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Epoca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Moderna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Fino anni ‘50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Simbolica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‘60-’89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Postmoderna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‘89-2005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Cyborg-capitalismo o C. della sorveglianza dal 2005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35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 Ontologia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Oggettiva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esiste una realtà esterna e oggettiva, la cui esistenza è indipendente dalla conoscenza; il mondo esiste come oggetto che deve essere scoperto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Soggettiva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 non è possibile conoscere un’esistenza esterna o soggettività senza averne una consapevolezza soggettiva; ciò che esiste è ciò che noi crediamo esistere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Linguistica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Il mondo esiste attraverso le rappresentazioni nel discorso, nella scrittura e negli artefatti. Scompaiono i «referenti», rimane la rappresentazione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Algoritmo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La realtà è l’esito di dati (macchine) che possono essere catturati più dalle tecnologie che dagli umani (realtà aumentata);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48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Discipline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Economia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Ingegneria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Statistica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Sociologia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Scienze politiche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Biologia ecologia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Psicologia sociale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Antropologia culturale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Studi tradizioni pop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linguistica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Semiotica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Ermeneutica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Filosofia post-strutturalista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Architettura post-moderna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Teoria letteraria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Studi di genere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Studi culturali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Filosofia estetica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Informatica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Cyber security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Science and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technology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 studies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Sociologia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Scienze politiche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540217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EB109-C7B1-67D9-943F-EE8817286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6"/>
            <a:ext cx="6586491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>
                <a:latin typeface="+mj-lt"/>
              </a:rPr>
              <a:t>Isomorfìsmo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B8D002-565B-8E8E-CD25-3DD9B7115B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27" r="12817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7196E31-BE94-B0A1-35FA-512D718F79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068780"/>
              </p:ext>
            </p:extLst>
          </p:nvPr>
        </p:nvGraphicFramePr>
        <p:xfrm>
          <a:off x="4965431" y="2438400"/>
          <a:ext cx="6586489" cy="3785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1861111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99C48-2696-2667-3840-E5E87A206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6"/>
            <a:ext cx="6586491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>
                <a:latin typeface="+mj-lt"/>
              </a:rPr>
              <a:t>Incertezza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9431ED-3AA5-15BD-9141-A565A770F1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40" r="2985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001E0BB-5BE3-D58A-C85F-5D24A5AE03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491110"/>
              </p:ext>
            </p:extLst>
          </p:nvPr>
        </p:nvGraphicFramePr>
        <p:xfrm>
          <a:off x="4965431" y="2438400"/>
          <a:ext cx="6586489" cy="3785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5162073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4242D9-7BC4-5CA9-9C53-20E3B9265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584" y="2976100"/>
            <a:ext cx="10580871" cy="198943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A18A04E-3E47-33FF-87F9-43A864BB7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7549"/>
            <a:ext cx="10515600" cy="753139"/>
          </a:xfrm>
        </p:spPr>
        <p:txBody>
          <a:bodyPr/>
          <a:lstStyle/>
          <a:p>
            <a:pPr algn="ctr"/>
            <a:r>
              <a:rPr lang="en-IT" dirty="0"/>
              <a:t>Progettazione organizzativa</a:t>
            </a:r>
          </a:p>
        </p:txBody>
      </p:sp>
    </p:spTree>
    <p:extLst>
      <p:ext uri="{BB962C8B-B14F-4D97-AF65-F5344CB8AC3E}">
        <p14:creationId xmlns:p14="http://schemas.microsoft.com/office/powerpoint/2010/main" val="54641979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E42C26-4603-075D-845C-E1A8A326E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b="1">
                <a:latin typeface="+mj-lt"/>
              </a:rPr>
              <a:t>Progettazione organizzativa: obiettivi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8F7C1C-0F55-DC21-093A-9CE06C70E9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1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864A6-5338-04FA-6E7B-44DF5824D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1203" y="2333297"/>
            <a:ext cx="6116549" cy="3843666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dirty="0" err="1"/>
              <a:t>Determinare</a:t>
            </a:r>
            <a:r>
              <a:rPr lang="en-US" dirty="0"/>
              <a:t> </a:t>
            </a:r>
            <a:r>
              <a:rPr lang="en-US" dirty="0" err="1"/>
              <a:t>sequenze</a:t>
            </a:r>
            <a:r>
              <a:rPr lang="en-US" dirty="0"/>
              <a:t> e </a:t>
            </a:r>
            <a:r>
              <a:rPr lang="en-US" dirty="0" err="1"/>
              <a:t>attivazioni</a:t>
            </a:r>
            <a:r>
              <a:rPr lang="en-US" dirty="0"/>
              <a:t> operative (UA: </a:t>
            </a:r>
            <a:r>
              <a:rPr lang="en-US" dirty="0" err="1"/>
              <a:t>attività</a:t>
            </a:r>
            <a:r>
              <a:rPr lang="en-US" dirty="0"/>
              <a:t>)</a:t>
            </a:r>
          </a:p>
          <a:p>
            <a:r>
              <a:rPr lang="en-US" dirty="0" err="1"/>
              <a:t>Definire</a:t>
            </a:r>
            <a:r>
              <a:rPr lang="en-US" dirty="0"/>
              <a:t> la </a:t>
            </a:r>
            <a:r>
              <a:rPr lang="en-US" dirty="0" err="1"/>
              <a:t>distribuzione</a:t>
            </a:r>
            <a:r>
              <a:rPr lang="en-US" dirty="0"/>
              <a:t> del </a:t>
            </a:r>
            <a:r>
              <a:rPr lang="en-US" dirty="0" err="1"/>
              <a:t>potere</a:t>
            </a:r>
            <a:r>
              <a:rPr lang="en-US" dirty="0"/>
              <a:t> </a:t>
            </a:r>
            <a:r>
              <a:rPr lang="en-US" dirty="0" err="1"/>
              <a:t>decisionale</a:t>
            </a:r>
            <a:r>
              <a:rPr lang="en-US" dirty="0"/>
              <a:t> (Linea di </a:t>
            </a:r>
            <a:r>
              <a:rPr lang="en-US" dirty="0" err="1"/>
              <a:t>comando</a:t>
            </a:r>
            <a:r>
              <a:rPr lang="en-US" dirty="0"/>
              <a:t> &amp; governance)</a:t>
            </a:r>
          </a:p>
          <a:p>
            <a:r>
              <a:rPr lang="en-US" dirty="0" err="1"/>
              <a:t>Rispondere</a:t>
            </a:r>
            <a:r>
              <a:rPr lang="en-US" dirty="0"/>
              <a:t> alle normative </a:t>
            </a:r>
            <a:r>
              <a:rPr lang="en-US" dirty="0" err="1"/>
              <a:t>esterne</a:t>
            </a:r>
            <a:r>
              <a:rPr lang="en-US" dirty="0"/>
              <a:t> e ai </a:t>
            </a:r>
            <a:r>
              <a:rPr lang="en-US" dirty="0" err="1"/>
              <a:t>vincoli</a:t>
            </a:r>
            <a:r>
              <a:rPr lang="en-US" dirty="0"/>
              <a:t> del </a:t>
            </a:r>
            <a:r>
              <a:rPr lang="en-US" dirty="0" err="1"/>
              <a:t>contesto</a:t>
            </a:r>
            <a:endParaRPr lang="en-US" dirty="0"/>
          </a:p>
          <a:p>
            <a:r>
              <a:rPr lang="en-US" dirty="0" err="1"/>
              <a:t>Integrare</a:t>
            </a:r>
            <a:r>
              <a:rPr lang="en-US" dirty="0"/>
              <a:t> </a:t>
            </a:r>
            <a:r>
              <a:rPr lang="en-US" dirty="0" err="1"/>
              <a:t>nei</a:t>
            </a:r>
            <a:r>
              <a:rPr lang="en-US" dirty="0"/>
              <a:t> </a:t>
            </a:r>
            <a:r>
              <a:rPr lang="en-US" dirty="0" err="1"/>
              <a:t>porcessi</a:t>
            </a:r>
            <a:r>
              <a:rPr lang="en-US" dirty="0"/>
              <a:t> </a:t>
            </a:r>
            <a:r>
              <a:rPr lang="en-US" dirty="0" err="1"/>
              <a:t>nuove</a:t>
            </a:r>
            <a:r>
              <a:rPr lang="en-US" dirty="0"/>
              <a:t> </a:t>
            </a:r>
            <a:r>
              <a:rPr lang="en-US" dirty="0" err="1"/>
              <a:t>tecnologie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82835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86CFB0-474C-0C0A-C899-E03C47874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 fasi della progettazione organizzativa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7E118C7-6DBD-710B-A3AF-6529DF2D21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0982995"/>
              </p:ext>
            </p:extLst>
          </p:nvPr>
        </p:nvGraphicFramePr>
        <p:xfrm>
          <a:off x="1471613" y="395829"/>
          <a:ext cx="11316072" cy="614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0319683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14E2E8-FAC9-5359-D268-26BF1D47B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Star model di Galbraith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34A046-9018-B83C-B0AC-662F9DB54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2854" y="757670"/>
            <a:ext cx="8124333" cy="509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99513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0BBBB-19C5-D5CD-D055-A49726D0E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72" y="0"/>
            <a:ext cx="10764456" cy="627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40033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B9196-3F90-7FCB-77D4-1ED86BB28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16139"/>
            <a:ext cx="10515600" cy="1325563"/>
          </a:xfrm>
        </p:spPr>
        <p:txBody>
          <a:bodyPr/>
          <a:lstStyle/>
          <a:p>
            <a:pPr algn="ctr"/>
            <a:r>
              <a:rPr lang="en-IT" b="1" dirty="0"/>
              <a:t>Livelli di analisi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D7B3CD1-FAAE-DADD-0D2A-3486D9567C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328072"/>
              </p:ext>
            </p:extLst>
          </p:nvPr>
        </p:nvGraphicFramePr>
        <p:xfrm>
          <a:off x="838200" y="1001880"/>
          <a:ext cx="11065042" cy="5455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0813198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991444-4525-AE63-F052-1FF2469FF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Visione multilayers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98977F-4F38-38C5-8876-2AA5D2115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400" y="467208"/>
            <a:ext cx="6251804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9829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0BBBB-19C5-D5CD-D055-A49726D0E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71" y="419035"/>
            <a:ext cx="10764456" cy="627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4305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163608</TotalTime>
  <Words>4984</Words>
  <Application>Microsoft Macintosh PowerPoint</Application>
  <PresentationFormat>Widescreen</PresentationFormat>
  <Paragraphs>808</Paragraphs>
  <Slides>141</Slides>
  <Notes>9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141</vt:i4>
      </vt:variant>
    </vt:vector>
  </HeadingPairs>
  <TitlesOfParts>
    <vt:vector size="143" baseType="lpstr">
      <vt:lpstr>Office Theme</vt:lpstr>
      <vt:lpstr>Documento di Microsoft Word</vt:lpstr>
      <vt:lpstr>Organizzazione Aziendale</vt:lpstr>
      <vt:lpstr>PowerPoint Presentation</vt:lpstr>
      <vt:lpstr>PowerPoint Presentation</vt:lpstr>
      <vt:lpstr>Teoria delle organizzazioni… (Ogranization Theory)</vt:lpstr>
      <vt:lpstr>Teorie e bias…</vt:lpstr>
      <vt:lpstr>3+1 prospettive di teorizzazione sulle organizzazioni</vt:lpstr>
      <vt:lpstr>PowerPoint Presentation</vt:lpstr>
      <vt:lpstr>Gli autori</vt:lpstr>
      <vt:lpstr>Le discipline</vt:lpstr>
      <vt:lpstr> Quindi? Trova la definizione giusta…. </vt:lpstr>
      <vt:lpstr>Prospettiva Moderna</vt:lpstr>
      <vt:lpstr>PowerPoint Presentation</vt:lpstr>
      <vt:lpstr>PowerPoint Presentation</vt:lpstr>
      <vt:lpstr>ProspsettivaSimbolica</vt:lpstr>
      <vt:lpstr>PowerPoint Presentation</vt:lpstr>
      <vt:lpstr>PowerPoint Presentation</vt:lpstr>
      <vt:lpstr>PowerPoint Presentation</vt:lpstr>
      <vt:lpstr>Prospettiva Postmoderna</vt:lpstr>
      <vt:lpstr>PowerPoint Presentation</vt:lpstr>
      <vt:lpstr>PowerPoint Presentation</vt:lpstr>
      <vt:lpstr>PowerPoint Presentation</vt:lpstr>
      <vt:lpstr>Prospettiva del Cyber-capitalismo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“Organizzazione” e organizzarsi  “Organization vs organizing”</vt:lpstr>
      <vt:lpstr>PowerPoint Presentation</vt:lpstr>
      <vt:lpstr>Organizzare? Per creare valore!!</vt:lpstr>
      <vt:lpstr>PowerPoint Presentation</vt:lpstr>
      <vt:lpstr>PowerPoint Presentation</vt:lpstr>
      <vt:lpstr>I fattori contingenti</vt:lpstr>
      <vt:lpstr>Dimensioni strutturali 1/2</vt:lpstr>
      <vt:lpstr>Dimensioni strutturali 2/2</vt:lpstr>
      <vt:lpstr>Le componenti organzzative (Mintzberg 1992)</vt:lpstr>
      <vt:lpstr>Le 5 parti constitutive dell’organizzazione</vt:lpstr>
      <vt:lpstr>Gli staff secondo Mintzberg</vt:lpstr>
      <vt:lpstr>Nucleo operativo </vt:lpstr>
      <vt:lpstr>Vertice Strategico </vt:lpstr>
      <vt:lpstr>Linea intermedia </vt:lpstr>
      <vt:lpstr>Tecnostruttura </vt:lpstr>
      <vt:lpstr>Lo staff di supporto </vt:lpstr>
      <vt:lpstr>Le 5 parti dell’organizzazione</vt:lpstr>
      <vt:lpstr>Le componenti organzzative (Mintzberg 1992)</vt:lpstr>
      <vt:lpstr>Es.: Un’impresa manifatturiera</vt:lpstr>
      <vt:lpstr>Le 5 configurazioni fondamentali di Mintzberg (modelli puri)</vt:lpstr>
      <vt:lpstr>Organigramma: struttura semplice</vt:lpstr>
      <vt:lpstr>Le 5 configurazioni fondamentali (segue)</vt:lpstr>
      <vt:lpstr>Le 5 configurazioni fondamentali (segue)</vt:lpstr>
      <vt:lpstr>Organigramma: struttura funzionale</vt:lpstr>
      <vt:lpstr>Le 5 configurazioni fondamentali (segue)</vt:lpstr>
      <vt:lpstr>Organigramma: struttura divisionale</vt:lpstr>
      <vt:lpstr>Organigramma: struttura divisionale</vt:lpstr>
      <vt:lpstr>Organigramma: struttura a matrice</vt:lpstr>
      <vt:lpstr>Le 5 configurazioni fondamentali (segue)</vt:lpstr>
      <vt:lpstr>PowerPoint Presentation</vt:lpstr>
      <vt:lpstr>Le 5 configurazioni fondamentali (segue)</vt:lpstr>
      <vt:lpstr>Images: le metafore dell’organizzazione Gareth Morgan (1st 1985)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 strutture organizzative</vt:lpstr>
      <vt:lpstr>Prima fase, centratura sui prodotti (fino anni ’80)</vt:lpstr>
      <vt:lpstr>Seconda fase, centratura sui processi  (fino allo sviluppo di internet)</vt:lpstr>
      <vt:lpstr>Terza fase, centratura sul network</vt:lpstr>
      <vt:lpstr>Terza fase: mercato, gerarchia e network</vt:lpstr>
      <vt:lpstr>Tre forme prevalenti di organizzazione network</vt:lpstr>
      <vt:lpstr>Network di organizzazioni: sfide per il valore e la competitività</vt:lpstr>
      <vt:lpstr>Terza fase: mercato, gerarchia e network</vt:lpstr>
      <vt:lpstr>I distretti, le piccole imprese e i business group</vt:lpstr>
      <vt:lpstr>Network gerarchici</vt:lpstr>
      <vt:lpstr>HUB &amp; SPOKE model</vt:lpstr>
      <vt:lpstr>Modello decentrato</vt:lpstr>
      <vt:lpstr>Anello/catena</vt:lpstr>
      <vt:lpstr>Rete di reti</vt:lpstr>
      <vt:lpstr>Rete aperta</vt:lpstr>
      <vt:lpstr>Rete chiusa</vt:lpstr>
      <vt:lpstr>Network: un concetto sempre più diffuso</vt:lpstr>
      <vt:lpstr>Ambiente &amp; organizzazioni </vt:lpstr>
      <vt:lpstr>Modelli diadici</vt:lpstr>
      <vt:lpstr>Modelli “ecologici”</vt:lpstr>
      <vt:lpstr>Processi del neo-istituzionalismo</vt:lpstr>
      <vt:lpstr>Mito e cerimonia</vt:lpstr>
      <vt:lpstr>Campo organizzativo</vt:lpstr>
      <vt:lpstr>Isomorfìsmo</vt:lpstr>
      <vt:lpstr>Incertezza</vt:lpstr>
      <vt:lpstr>Progettazione organizzativa</vt:lpstr>
      <vt:lpstr>Progettazione organizzativa: obiettivi</vt:lpstr>
      <vt:lpstr>Le fasi della progettazione organizzativa</vt:lpstr>
      <vt:lpstr>Star model di Galbraith</vt:lpstr>
      <vt:lpstr>PowerPoint Presentation</vt:lpstr>
      <vt:lpstr>Livelli di analisi</vt:lpstr>
      <vt:lpstr>Visione multilayers</vt:lpstr>
      <vt:lpstr>PowerPoint Presentation</vt:lpstr>
      <vt:lpstr>PowerPoint Presentation</vt:lpstr>
      <vt:lpstr>La ricerca organizzativa</vt:lpstr>
      <vt:lpstr>Analisi organizzativa?</vt:lpstr>
      <vt:lpstr>PowerPoint Presentation</vt:lpstr>
      <vt:lpstr>La RICERCA SOCIALE è </vt:lpstr>
      <vt:lpstr>Descrizione - dare un quadro di come si articola l'oggetto. Analisi della distribuzione di un certo fenomeno, cioè della diversificazione dei valori di un dato fenomeno o di una data informazione  Spiegazione – formulazione di prognosi condizionate (se...allora) - individuazione di nessi di causalità tra fenomeni. Se la prima risponde alla domanda “come” la seconda risponde alla domanda “perché”  Interpretazione - individuazione del significato dell’azione; comprensione del senso che, soggettivamente, una persona desidera conferire alle sue azioni. </vt:lpstr>
      <vt:lpstr>Attenzione!!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Costruire un campione significa…</vt:lpstr>
      <vt:lpstr>Perché costruire un campione?</vt:lpstr>
      <vt:lpstr>La costruzione degli indicatori</vt:lpstr>
      <vt:lpstr>Dal concetto agli indicatori empirici</vt:lpstr>
      <vt:lpstr>Dal concetto agli indicatori empirici</vt:lpstr>
      <vt:lpstr>1. Definizione teorica</vt:lpstr>
      <vt:lpstr>2. Specificazione del concetto</vt:lpstr>
      <vt:lpstr>3. Scelta degli indicatori</vt:lpstr>
      <vt:lpstr>4. L’operativizzazione degli indicatori</vt:lpstr>
      <vt:lpstr>5. Costruzione degli indici</vt:lpstr>
      <vt:lpstr>Un processo continuo</vt:lpstr>
      <vt:lpstr>Un esempio…</vt:lpstr>
      <vt:lpstr>Un altro…</vt:lpstr>
      <vt:lpstr>Esercitazione</vt:lpstr>
      <vt:lpstr>intervista</vt:lpstr>
      <vt:lpstr>PowerPoint Presentation</vt:lpstr>
      <vt:lpstr>L'intervista in profondità</vt:lpstr>
      <vt:lpstr>Fasi e attività da svolgere</vt:lpstr>
      <vt:lpstr>Tipi di intervista</vt:lpstr>
      <vt:lpstr>La traccia</vt:lpstr>
      <vt:lpstr>La conduzione</vt:lpstr>
      <vt:lpstr>Analisi materiale empirico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Sociologia dei processi organizzativi </dc:title>
  <dc:creator>Zanutto, Alberto</dc:creator>
  <cp:lastModifiedBy>alberto zanutto</cp:lastModifiedBy>
  <cp:revision>168</cp:revision>
  <cp:lastPrinted>2020-03-26T17:22:33Z</cp:lastPrinted>
  <dcterms:created xsi:type="dcterms:W3CDTF">2017-10-16T21:52:53Z</dcterms:created>
  <dcterms:modified xsi:type="dcterms:W3CDTF">2024-03-19T12:54:29Z</dcterms:modified>
</cp:coreProperties>
</file>