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1" r:id="rId1"/>
  </p:sldMasterIdLst>
  <p:notesMasterIdLst>
    <p:notesMasterId r:id="rId96"/>
  </p:notesMasterIdLst>
  <p:handoutMasterIdLst>
    <p:handoutMasterId r:id="rId97"/>
  </p:handoutMasterIdLst>
  <p:sldIdLst>
    <p:sldId id="698" r:id="rId2"/>
    <p:sldId id="264" r:id="rId3"/>
    <p:sldId id="696" r:id="rId4"/>
    <p:sldId id="585" r:id="rId5"/>
    <p:sldId id="584" r:id="rId6"/>
    <p:sldId id="589" r:id="rId7"/>
    <p:sldId id="586" r:id="rId8"/>
    <p:sldId id="295" r:id="rId9"/>
    <p:sldId id="304" r:id="rId10"/>
    <p:sldId id="588" r:id="rId11"/>
    <p:sldId id="260" r:id="rId12"/>
    <p:sldId id="261" r:id="rId13"/>
    <p:sldId id="694" r:id="rId14"/>
    <p:sldId id="697" r:id="rId15"/>
    <p:sldId id="595" r:id="rId16"/>
    <p:sldId id="598" r:id="rId17"/>
    <p:sldId id="322" r:id="rId18"/>
    <p:sldId id="600" r:id="rId19"/>
    <p:sldId id="602" r:id="rId20"/>
    <p:sldId id="599" r:id="rId21"/>
    <p:sldId id="699" r:id="rId22"/>
    <p:sldId id="601" r:id="rId23"/>
    <p:sldId id="701" r:id="rId24"/>
    <p:sldId id="668" r:id="rId25"/>
    <p:sldId id="666" r:id="rId26"/>
    <p:sldId id="606" r:id="rId27"/>
    <p:sldId id="664" r:id="rId28"/>
    <p:sldId id="539" r:id="rId29"/>
    <p:sldId id="608" r:id="rId30"/>
    <p:sldId id="609" r:id="rId31"/>
    <p:sldId id="610" r:id="rId32"/>
    <p:sldId id="611" r:id="rId33"/>
    <p:sldId id="612" r:id="rId34"/>
    <p:sldId id="617" r:id="rId35"/>
    <p:sldId id="613" r:id="rId36"/>
    <p:sldId id="614" r:id="rId37"/>
    <p:sldId id="615" r:id="rId38"/>
    <p:sldId id="350" r:id="rId39"/>
    <p:sldId id="639" r:id="rId40"/>
    <p:sldId id="351" r:id="rId41"/>
    <p:sldId id="352" r:id="rId42"/>
    <p:sldId id="627" r:id="rId43"/>
    <p:sldId id="353" r:id="rId44"/>
    <p:sldId id="354" r:id="rId45"/>
    <p:sldId id="631" r:id="rId46"/>
    <p:sldId id="355" r:id="rId47"/>
    <p:sldId id="632" r:id="rId48"/>
    <p:sldId id="633" r:id="rId49"/>
    <p:sldId id="634" r:id="rId50"/>
    <p:sldId id="356" r:id="rId51"/>
    <p:sldId id="637" r:id="rId52"/>
    <p:sldId id="357" r:id="rId53"/>
    <p:sldId id="672" r:id="rId54"/>
    <p:sldId id="641" r:id="rId55"/>
    <p:sldId id="650" r:id="rId56"/>
    <p:sldId id="653" r:id="rId57"/>
    <p:sldId id="655" r:id="rId58"/>
    <p:sldId id="656" r:id="rId59"/>
    <p:sldId id="658" r:id="rId60"/>
    <p:sldId id="661" r:id="rId61"/>
    <p:sldId id="626" r:id="rId62"/>
    <p:sldId id="630" r:id="rId63"/>
    <p:sldId id="629" r:id="rId64"/>
    <p:sldId id="616" r:id="rId65"/>
    <p:sldId id="619" r:id="rId66"/>
    <p:sldId id="646" r:id="rId67"/>
    <p:sldId id="622" r:id="rId68"/>
    <p:sldId id="702" r:id="rId69"/>
    <p:sldId id="703" r:id="rId70"/>
    <p:sldId id="704" r:id="rId71"/>
    <p:sldId id="705" r:id="rId72"/>
    <p:sldId id="706" r:id="rId73"/>
    <p:sldId id="707" r:id="rId74"/>
    <p:sldId id="708" r:id="rId75"/>
    <p:sldId id="709" r:id="rId76"/>
    <p:sldId id="710" r:id="rId77"/>
    <p:sldId id="714" r:id="rId78"/>
    <p:sldId id="715" r:id="rId79"/>
    <p:sldId id="716" r:id="rId80"/>
    <p:sldId id="717" r:id="rId81"/>
    <p:sldId id="711" r:id="rId82"/>
    <p:sldId id="712" r:id="rId83"/>
    <p:sldId id="713" r:id="rId84"/>
    <p:sldId id="718" r:id="rId85"/>
    <p:sldId id="719" r:id="rId86"/>
    <p:sldId id="720" r:id="rId87"/>
    <p:sldId id="721" r:id="rId88"/>
    <p:sldId id="722" r:id="rId89"/>
    <p:sldId id="727" r:id="rId90"/>
    <p:sldId id="728" r:id="rId91"/>
    <p:sldId id="725" r:id="rId92"/>
    <p:sldId id="726" r:id="rId93"/>
    <p:sldId id="723" r:id="rId94"/>
    <p:sldId id="724" r:id="rId9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93"/>
    <p:restoredTop sz="93662"/>
  </p:normalViewPr>
  <p:slideViewPr>
    <p:cSldViewPr snapToGrid="0" snapToObjects="1">
      <p:cViewPr varScale="1">
        <p:scale>
          <a:sx n="58" d="100"/>
          <a:sy n="58" d="100"/>
        </p:scale>
        <p:origin x="208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2" Type="http://schemas.openxmlformats.org/officeDocument/2006/relationships/image" Target="../media/image69.svg"/><Relationship Id="rId1" Type="http://schemas.openxmlformats.org/officeDocument/2006/relationships/image" Target="../media/image68.png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2" Type="http://schemas.openxmlformats.org/officeDocument/2006/relationships/image" Target="../media/image69.svg"/><Relationship Id="rId1" Type="http://schemas.openxmlformats.org/officeDocument/2006/relationships/image" Target="../media/image68.png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28A2CB-4E3C-4557-89DC-D1753CFAC6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5008E49-2959-4090-9DC2-7E2E98D3E5F9}">
      <dgm:prSet/>
      <dgm:spPr/>
      <dgm:t>
        <a:bodyPr/>
        <a:lstStyle/>
        <a:p>
          <a:r>
            <a:rPr lang="en-US"/>
            <a:t>Le infinite </a:t>
          </a:r>
          <a:r>
            <a:rPr lang="en-US" b="1"/>
            <a:t>configurazioni organizzative </a:t>
          </a:r>
          <a:r>
            <a:rPr lang="en-US"/>
            <a:t>sembrano portare nella direzione che non si possa veramente comprendere la loro “</a:t>
          </a:r>
          <a:r>
            <a:rPr lang="en-US" b="1"/>
            <a:t>natura intrinseca</a:t>
          </a:r>
          <a:r>
            <a:rPr lang="en-US"/>
            <a:t>”; </a:t>
          </a:r>
        </a:p>
      </dgm:t>
    </dgm:pt>
    <dgm:pt modelId="{03CA5487-5B7E-4223-9D4E-BDD0C3A96CC5}" type="parTrans" cxnId="{FD4A0C37-9277-4E99-ABC0-58F2702006E1}">
      <dgm:prSet/>
      <dgm:spPr/>
      <dgm:t>
        <a:bodyPr/>
        <a:lstStyle/>
        <a:p>
          <a:endParaRPr lang="en-US"/>
        </a:p>
      </dgm:t>
    </dgm:pt>
    <dgm:pt modelId="{91C405DD-8ACF-4861-8D95-835651CC1825}" type="sibTrans" cxnId="{FD4A0C37-9277-4E99-ABC0-58F2702006E1}">
      <dgm:prSet/>
      <dgm:spPr/>
      <dgm:t>
        <a:bodyPr/>
        <a:lstStyle/>
        <a:p>
          <a:endParaRPr lang="en-US"/>
        </a:p>
      </dgm:t>
    </dgm:pt>
    <dgm:pt modelId="{95134CC5-66C9-4E62-918D-2A4552149656}">
      <dgm:prSet/>
      <dgm:spPr/>
      <dgm:t>
        <a:bodyPr/>
        <a:lstStyle/>
        <a:p>
          <a:r>
            <a:rPr lang="en-US"/>
            <a:t>Per questo si può parlare di “</a:t>
          </a:r>
          <a:r>
            <a:rPr lang="en-US" b="1"/>
            <a:t>Teorie organizzative</a:t>
          </a:r>
          <a:r>
            <a:rPr lang="en-US"/>
            <a:t>” come dei costrutti che ne definiscono </a:t>
          </a:r>
          <a:r>
            <a:rPr lang="en-GB"/>
            <a:t>le caratteristiche “teoriche”.</a:t>
          </a:r>
          <a:endParaRPr lang="en-US"/>
        </a:p>
      </dgm:t>
    </dgm:pt>
    <dgm:pt modelId="{EB914735-0471-40C8-8CEF-7453442D2130}" type="parTrans" cxnId="{A890DCDA-A12F-4482-AB9A-C08968F77008}">
      <dgm:prSet/>
      <dgm:spPr/>
      <dgm:t>
        <a:bodyPr/>
        <a:lstStyle/>
        <a:p>
          <a:endParaRPr lang="en-US"/>
        </a:p>
      </dgm:t>
    </dgm:pt>
    <dgm:pt modelId="{9C11685A-E128-4C8E-9E47-72291ACF3831}" type="sibTrans" cxnId="{A890DCDA-A12F-4482-AB9A-C08968F77008}">
      <dgm:prSet/>
      <dgm:spPr/>
      <dgm:t>
        <a:bodyPr/>
        <a:lstStyle/>
        <a:p>
          <a:endParaRPr lang="en-US"/>
        </a:p>
      </dgm:t>
    </dgm:pt>
    <dgm:pt modelId="{D7B0DE8D-B045-467B-8497-DC3AC4078F71}">
      <dgm:prSet/>
      <dgm:spPr/>
      <dgm:t>
        <a:bodyPr/>
        <a:lstStyle/>
        <a:p>
          <a:r>
            <a:rPr lang="en-GB"/>
            <a:t>Non esistono “leggi” nei comportamenti umani… </a:t>
          </a:r>
          <a:endParaRPr lang="en-US"/>
        </a:p>
      </dgm:t>
    </dgm:pt>
    <dgm:pt modelId="{47E1F735-5F3F-4917-AB29-C65052E08F16}" type="parTrans" cxnId="{E4EFF049-0504-469A-A028-74CFCD5718C0}">
      <dgm:prSet/>
      <dgm:spPr/>
      <dgm:t>
        <a:bodyPr/>
        <a:lstStyle/>
        <a:p>
          <a:endParaRPr lang="en-US"/>
        </a:p>
      </dgm:t>
    </dgm:pt>
    <dgm:pt modelId="{F0A95699-68FE-424A-B34D-1A6DA36F661B}" type="sibTrans" cxnId="{E4EFF049-0504-469A-A028-74CFCD5718C0}">
      <dgm:prSet/>
      <dgm:spPr/>
      <dgm:t>
        <a:bodyPr/>
        <a:lstStyle/>
        <a:p>
          <a:endParaRPr lang="en-US"/>
        </a:p>
      </dgm:t>
    </dgm:pt>
    <dgm:pt modelId="{6921CC28-A820-4491-A9F3-D2F5607DC40B}" type="pres">
      <dgm:prSet presAssocID="{F728A2CB-4E3C-4557-89DC-D1753CFAC666}" presName="root" presStyleCnt="0">
        <dgm:presLayoutVars>
          <dgm:dir/>
          <dgm:resizeHandles val="exact"/>
        </dgm:presLayoutVars>
      </dgm:prSet>
      <dgm:spPr/>
    </dgm:pt>
    <dgm:pt modelId="{2A9A0F99-A6DB-4125-AF4B-06B692624768}" type="pres">
      <dgm:prSet presAssocID="{95008E49-2959-4090-9DC2-7E2E98D3E5F9}" presName="compNode" presStyleCnt="0"/>
      <dgm:spPr/>
    </dgm:pt>
    <dgm:pt modelId="{AE28C62A-2A27-4B9B-BF8C-EEC15AC02881}" type="pres">
      <dgm:prSet presAssocID="{95008E49-2959-4090-9DC2-7E2E98D3E5F9}" presName="bgRect" presStyleLbl="bgShp" presStyleIdx="0" presStyleCnt="3"/>
      <dgm:spPr/>
    </dgm:pt>
    <dgm:pt modelId="{1A5A69ED-A6FA-42C6-8F3A-AAF6AEB341B6}" type="pres">
      <dgm:prSet presAssocID="{95008E49-2959-4090-9DC2-7E2E98D3E5F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E7F173D6-0BA3-4CE6-8F0B-98E55BA57761}" type="pres">
      <dgm:prSet presAssocID="{95008E49-2959-4090-9DC2-7E2E98D3E5F9}" presName="spaceRect" presStyleCnt="0"/>
      <dgm:spPr/>
    </dgm:pt>
    <dgm:pt modelId="{8477D1D6-B3BC-4CD7-9705-30999323C467}" type="pres">
      <dgm:prSet presAssocID="{95008E49-2959-4090-9DC2-7E2E98D3E5F9}" presName="parTx" presStyleLbl="revTx" presStyleIdx="0" presStyleCnt="3">
        <dgm:presLayoutVars>
          <dgm:chMax val="0"/>
          <dgm:chPref val="0"/>
        </dgm:presLayoutVars>
      </dgm:prSet>
      <dgm:spPr/>
    </dgm:pt>
    <dgm:pt modelId="{6EB3FA3E-297D-4BE8-A4F0-DD4F86D92467}" type="pres">
      <dgm:prSet presAssocID="{91C405DD-8ACF-4861-8D95-835651CC1825}" presName="sibTrans" presStyleCnt="0"/>
      <dgm:spPr/>
    </dgm:pt>
    <dgm:pt modelId="{09B49D04-AD07-4B8B-8427-D6B15F3B7CF6}" type="pres">
      <dgm:prSet presAssocID="{95134CC5-66C9-4E62-918D-2A4552149656}" presName="compNode" presStyleCnt="0"/>
      <dgm:spPr/>
    </dgm:pt>
    <dgm:pt modelId="{F8862D13-12EF-4921-B843-CA311E307260}" type="pres">
      <dgm:prSet presAssocID="{95134CC5-66C9-4E62-918D-2A4552149656}" presName="bgRect" presStyleLbl="bgShp" presStyleIdx="1" presStyleCnt="3"/>
      <dgm:spPr/>
    </dgm:pt>
    <dgm:pt modelId="{7F5EC503-EDF6-4DCC-AC39-AB9448C90E87}" type="pres">
      <dgm:prSet presAssocID="{95134CC5-66C9-4E62-918D-2A455214965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4B896A1-B3F4-4BDE-8243-685ECEB19C2D}" type="pres">
      <dgm:prSet presAssocID="{95134CC5-66C9-4E62-918D-2A4552149656}" presName="spaceRect" presStyleCnt="0"/>
      <dgm:spPr/>
    </dgm:pt>
    <dgm:pt modelId="{32142AFE-AC5A-49E6-BB55-6E554B5F9589}" type="pres">
      <dgm:prSet presAssocID="{95134CC5-66C9-4E62-918D-2A4552149656}" presName="parTx" presStyleLbl="revTx" presStyleIdx="1" presStyleCnt="3">
        <dgm:presLayoutVars>
          <dgm:chMax val="0"/>
          <dgm:chPref val="0"/>
        </dgm:presLayoutVars>
      </dgm:prSet>
      <dgm:spPr/>
    </dgm:pt>
    <dgm:pt modelId="{87A3CFAE-9F36-445F-99DE-57FE7A2F2F2C}" type="pres">
      <dgm:prSet presAssocID="{9C11685A-E128-4C8E-9E47-72291ACF3831}" presName="sibTrans" presStyleCnt="0"/>
      <dgm:spPr/>
    </dgm:pt>
    <dgm:pt modelId="{9C70115B-4679-4E9D-A297-DBCEDE5D78CD}" type="pres">
      <dgm:prSet presAssocID="{D7B0DE8D-B045-467B-8497-DC3AC4078F71}" presName="compNode" presStyleCnt="0"/>
      <dgm:spPr/>
    </dgm:pt>
    <dgm:pt modelId="{0412D8EC-EBAA-46DD-B798-303CC5247386}" type="pres">
      <dgm:prSet presAssocID="{D7B0DE8D-B045-467B-8497-DC3AC4078F71}" presName="bgRect" presStyleLbl="bgShp" presStyleIdx="2" presStyleCnt="3"/>
      <dgm:spPr/>
    </dgm:pt>
    <dgm:pt modelId="{012EA59A-D8BA-48A0-8BB7-43E28D572247}" type="pres">
      <dgm:prSet presAssocID="{D7B0DE8D-B045-467B-8497-DC3AC4078F7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AE0C6C2E-24FF-48D0-85E0-0ED56F630C95}" type="pres">
      <dgm:prSet presAssocID="{D7B0DE8D-B045-467B-8497-DC3AC4078F71}" presName="spaceRect" presStyleCnt="0"/>
      <dgm:spPr/>
    </dgm:pt>
    <dgm:pt modelId="{0C9221BB-FD6C-4858-9262-85B2C4A71D47}" type="pres">
      <dgm:prSet presAssocID="{D7B0DE8D-B045-467B-8497-DC3AC4078F7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81EA414-BCB2-458A-AC37-758965D2AB02}" type="presOf" srcId="{F728A2CB-4E3C-4557-89DC-D1753CFAC666}" destId="{6921CC28-A820-4491-A9F3-D2F5607DC40B}" srcOrd="0" destOrd="0" presId="urn:microsoft.com/office/officeart/2018/2/layout/IconVerticalSolidList"/>
    <dgm:cxn modelId="{FD4A0C37-9277-4E99-ABC0-58F2702006E1}" srcId="{F728A2CB-4E3C-4557-89DC-D1753CFAC666}" destId="{95008E49-2959-4090-9DC2-7E2E98D3E5F9}" srcOrd="0" destOrd="0" parTransId="{03CA5487-5B7E-4223-9D4E-BDD0C3A96CC5}" sibTransId="{91C405DD-8ACF-4861-8D95-835651CC1825}"/>
    <dgm:cxn modelId="{E4EFF049-0504-469A-A028-74CFCD5718C0}" srcId="{F728A2CB-4E3C-4557-89DC-D1753CFAC666}" destId="{D7B0DE8D-B045-467B-8497-DC3AC4078F71}" srcOrd="2" destOrd="0" parTransId="{47E1F735-5F3F-4917-AB29-C65052E08F16}" sibTransId="{F0A95699-68FE-424A-B34D-1A6DA36F661B}"/>
    <dgm:cxn modelId="{CEDFD94B-0459-4BF4-B955-4975ECF545A0}" type="presOf" srcId="{95134CC5-66C9-4E62-918D-2A4552149656}" destId="{32142AFE-AC5A-49E6-BB55-6E554B5F9589}" srcOrd="0" destOrd="0" presId="urn:microsoft.com/office/officeart/2018/2/layout/IconVerticalSolidList"/>
    <dgm:cxn modelId="{F43F2E56-494B-4393-81E4-D2880CA5D68E}" type="presOf" srcId="{95008E49-2959-4090-9DC2-7E2E98D3E5F9}" destId="{8477D1D6-B3BC-4CD7-9705-30999323C467}" srcOrd="0" destOrd="0" presId="urn:microsoft.com/office/officeart/2018/2/layout/IconVerticalSolidList"/>
    <dgm:cxn modelId="{B7F1EEAA-1BC0-4F9C-BCEF-87A9160E0ED4}" type="presOf" srcId="{D7B0DE8D-B045-467B-8497-DC3AC4078F71}" destId="{0C9221BB-FD6C-4858-9262-85B2C4A71D47}" srcOrd="0" destOrd="0" presId="urn:microsoft.com/office/officeart/2018/2/layout/IconVerticalSolidList"/>
    <dgm:cxn modelId="{A890DCDA-A12F-4482-AB9A-C08968F77008}" srcId="{F728A2CB-4E3C-4557-89DC-D1753CFAC666}" destId="{95134CC5-66C9-4E62-918D-2A4552149656}" srcOrd="1" destOrd="0" parTransId="{EB914735-0471-40C8-8CEF-7453442D2130}" sibTransId="{9C11685A-E128-4C8E-9E47-72291ACF3831}"/>
    <dgm:cxn modelId="{07D13DC5-ADD0-4D56-9C7E-5A6A51304EA5}" type="presParOf" srcId="{6921CC28-A820-4491-A9F3-D2F5607DC40B}" destId="{2A9A0F99-A6DB-4125-AF4B-06B692624768}" srcOrd="0" destOrd="0" presId="urn:microsoft.com/office/officeart/2018/2/layout/IconVerticalSolidList"/>
    <dgm:cxn modelId="{D40ECB17-D32D-45DE-A187-DF9A6089719C}" type="presParOf" srcId="{2A9A0F99-A6DB-4125-AF4B-06B692624768}" destId="{AE28C62A-2A27-4B9B-BF8C-EEC15AC02881}" srcOrd="0" destOrd="0" presId="urn:microsoft.com/office/officeart/2018/2/layout/IconVerticalSolidList"/>
    <dgm:cxn modelId="{3A040729-3E10-4EB4-B241-F521C2E7B0EC}" type="presParOf" srcId="{2A9A0F99-A6DB-4125-AF4B-06B692624768}" destId="{1A5A69ED-A6FA-42C6-8F3A-AAF6AEB341B6}" srcOrd="1" destOrd="0" presId="urn:microsoft.com/office/officeart/2018/2/layout/IconVerticalSolidList"/>
    <dgm:cxn modelId="{08CBD153-59ED-495B-9F10-4128AA6D5581}" type="presParOf" srcId="{2A9A0F99-A6DB-4125-AF4B-06B692624768}" destId="{E7F173D6-0BA3-4CE6-8F0B-98E55BA57761}" srcOrd="2" destOrd="0" presId="urn:microsoft.com/office/officeart/2018/2/layout/IconVerticalSolidList"/>
    <dgm:cxn modelId="{EA5E0149-78C3-4111-BA39-BF1E6BD57225}" type="presParOf" srcId="{2A9A0F99-A6DB-4125-AF4B-06B692624768}" destId="{8477D1D6-B3BC-4CD7-9705-30999323C467}" srcOrd="3" destOrd="0" presId="urn:microsoft.com/office/officeart/2018/2/layout/IconVerticalSolidList"/>
    <dgm:cxn modelId="{F578546B-A15A-4B7C-BFF4-8229969E4B01}" type="presParOf" srcId="{6921CC28-A820-4491-A9F3-D2F5607DC40B}" destId="{6EB3FA3E-297D-4BE8-A4F0-DD4F86D92467}" srcOrd="1" destOrd="0" presId="urn:microsoft.com/office/officeart/2018/2/layout/IconVerticalSolidList"/>
    <dgm:cxn modelId="{B25452AA-2BC1-4588-B39B-E9B70F280205}" type="presParOf" srcId="{6921CC28-A820-4491-A9F3-D2F5607DC40B}" destId="{09B49D04-AD07-4B8B-8427-D6B15F3B7CF6}" srcOrd="2" destOrd="0" presId="urn:microsoft.com/office/officeart/2018/2/layout/IconVerticalSolidList"/>
    <dgm:cxn modelId="{307D2468-B954-491D-B6EF-3CEA10EC85BA}" type="presParOf" srcId="{09B49D04-AD07-4B8B-8427-D6B15F3B7CF6}" destId="{F8862D13-12EF-4921-B843-CA311E307260}" srcOrd="0" destOrd="0" presId="urn:microsoft.com/office/officeart/2018/2/layout/IconVerticalSolidList"/>
    <dgm:cxn modelId="{C4E9F216-2863-44CF-8EFA-4F1732FDD751}" type="presParOf" srcId="{09B49D04-AD07-4B8B-8427-D6B15F3B7CF6}" destId="{7F5EC503-EDF6-4DCC-AC39-AB9448C90E87}" srcOrd="1" destOrd="0" presId="urn:microsoft.com/office/officeart/2018/2/layout/IconVerticalSolidList"/>
    <dgm:cxn modelId="{4FECCA2B-4CCB-45E3-B29F-DDB762EFEDAF}" type="presParOf" srcId="{09B49D04-AD07-4B8B-8427-D6B15F3B7CF6}" destId="{F4B896A1-B3F4-4BDE-8243-685ECEB19C2D}" srcOrd="2" destOrd="0" presId="urn:microsoft.com/office/officeart/2018/2/layout/IconVerticalSolidList"/>
    <dgm:cxn modelId="{467DAC06-F8D2-4107-8C0D-39AF49464072}" type="presParOf" srcId="{09B49D04-AD07-4B8B-8427-D6B15F3B7CF6}" destId="{32142AFE-AC5A-49E6-BB55-6E554B5F9589}" srcOrd="3" destOrd="0" presId="urn:microsoft.com/office/officeart/2018/2/layout/IconVerticalSolidList"/>
    <dgm:cxn modelId="{932DA966-A26B-48C2-96E8-A4C31B3F82DF}" type="presParOf" srcId="{6921CC28-A820-4491-A9F3-D2F5607DC40B}" destId="{87A3CFAE-9F36-445F-99DE-57FE7A2F2F2C}" srcOrd="3" destOrd="0" presId="urn:microsoft.com/office/officeart/2018/2/layout/IconVerticalSolidList"/>
    <dgm:cxn modelId="{B85C008F-7954-4A23-A81A-FE6D03475511}" type="presParOf" srcId="{6921CC28-A820-4491-A9F3-D2F5607DC40B}" destId="{9C70115B-4679-4E9D-A297-DBCEDE5D78CD}" srcOrd="4" destOrd="0" presId="urn:microsoft.com/office/officeart/2018/2/layout/IconVerticalSolidList"/>
    <dgm:cxn modelId="{D9EC7785-91CC-481B-A249-F3E050A3E91D}" type="presParOf" srcId="{9C70115B-4679-4E9D-A297-DBCEDE5D78CD}" destId="{0412D8EC-EBAA-46DD-B798-303CC5247386}" srcOrd="0" destOrd="0" presId="urn:microsoft.com/office/officeart/2018/2/layout/IconVerticalSolidList"/>
    <dgm:cxn modelId="{14241C2D-628F-4A7E-8809-272ACCE3C6F2}" type="presParOf" srcId="{9C70115B-4679-4E9D-A297-DBCEDE5D78CD}" destId="{012EA59A-D8BA-48A0-8BB7-43E28D572247}" srcOrd="1" destOrd="0" presId="urn:microsoft.com/office/officeart/2018/2/layout/IconVerticalSolidList"/>
    <dgm:cxn modelId="{901A21C9-20AD-484C-8976-6557B8479A75}" type="presParOf" srcId="{9C70115B-4679-4E9D-A297-DBCEDE5D78CD}" destId="{AE0C6C2E-24FF-48D0-85E0-0ED56F630C95}" srcOrd="2" destOrd="0" presId="urn:microsoft.com/office/officeart/2018/2/layout/IconVerticalSolidList"/>
    <dgm:cxn modelId="{07E1F141-E2BF-4FB6-A985-6EB2D4B6F1FD}" type="presParOf" srcId="{9C70115B-4679-4E9D-A297-DBCEDE5D78CD}" destId="{0C9221BB-FD6C-4858-9262-85B2C4A71D4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A2659A6-5247-F340-B6F3-099E5AE1D53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287A09-22C4-B34E-938B-BF97B2405BF4}">
      <dgm:prSet phldrT="[Text]" custT="1"/>
      <dgm:spPr/>
      <dgm:t>
        <a:bodyPr/>
        <a:lstStyle/>
        <a:p>
          <a:r>
            <a:rPr lang="en-GB" sz="1800" dirty="0" err="1"/>
            <a:t>Attivazione</a:t>
          </a:r>
          <a:endParaRPr lang="en-GB" sz="1800" dirty="0"/>
        </a:p>
      </dgm:t>
    </dgm:pt>
    <dgm:pt modelId="{D33579F8-FC14-ED4D-8000-751041A7398D}" type="parTrans" cxnId="{8875F00B-D1A3-B24B-ABC3-2CAD46DB8E08}">
      <dgm:prSet/>
      <dgm:spPr/>
      <dgm:t>
        <a:bodyPr/>
        <a:lstStyle/>
        <a:p>
          <a:endParaRPr lang="en-GB" sz="1800"/>
        </a:p>
      </dgm:t>
    </dgm:pt>
    <dgm:pt modelId="{506515C7-CF59-764B-AF95-5A7430A6250E}" type="sibTrans" cxnId="{8875F00B-D1A3-B24B-ABC3-2CAD46DB8E08}">
      <dgm:prSet custT="1"/>
      <dgm:spPr/>
      <dgm:t>
        <a:bodyPr/>
        <a:lstStyle/>
        <a:p>
          <a:endParaRPr lang="en-GB" sz="1800"/>
        </a:p>
      </dgm:t>
    </dgm:pt>
    <dgm:pt modelId="{B321428B-2095-4644-A612-A607385049CF}">
      <dgm:prSet phldrT="[Text]" custT="1"/>
      <dgm:spPr/>
      <dgm:t>
        <a:bodyPr/>
        <a:lstStyle/>
        <a:p>
          <a:r>
            <a:rPr lang="en-GB" sz="1800" dirty="0" err="1"/>
            <a:t>Definizione</a:t>
          </a:r>
          <a:r>
            <a:rPr lang="en-GB" sz="1800" dirty="0"/>
            <a:t> </a:t>
          </a:r>
          <a:r>
            <a:rPr lang="en-GB" sz="1800" dirty="0" err="1"/>
            <a:t>degii</a:t>
          </a:r>
          <a:r>
            <a:rPr lang="en-GB" sz="1800" dirty="0"/>
            <a:t> </a:t>
          </a:r>
          <a:r>
            <a:rPr lang="en-GB" sz="1800" dirty="0" err="1"/>
            <a:t>attori</a:t>
          </a:r>
          <a:endParaRPr lang="en-GB" sz="1800" dirty="0"/>
        </a:p>
      </dgm:t>
    </dgm:pt>
    <dgm:pt modelId="{450EE11A-98E2-BA42-9501-0F918B6226E1}" type="parTrans" cxnId="{EAC2D8B0-5820-4648-86A6-EF14C94D3136}">
      <dgm:prSet/>
      <dgm:spPr/>
      <dgm:t>
        <a:bodyPr/>
        <a:lstStyle/>
        <a:p>
          <a:endParaRPr lang="en-GB" sz="1800"/>
        </a:p>
      </dgm:t>
    </dgm:pt>
    <dgm:pt modelId="{5537A032-80B8-304D-A0A4-5054A60E3BDB}" type="sibTrans" cxnId="{EAC2D8B0-5820-4648-86A6-EF14C94D3136}">
      <dgm:prSet custT="1"/>
      <dgm:spPr/>
      <dgm:t>
        <a:bodyPr/>
        <a:lstStyle/>
        <a:p>
          <a:endParaRPr lang="en-GB" sz="1800"/>
        </a:p>
      </dgm:t>
    </dgm:pt>
    <dgm:pt modelId="{C525714B-ADA7-814B-BD18-7207DC2BF5EF}">
      <dgm:prSet phldrT="[Text]" custT="1"/>
      <dgm:spPr/>
      <dgm:t>
        <a:bodyPr/>
        <a:lstStyle/>
        <a:p>
          <a:r>
            <a:rPr lang="en-GB" sz="1800" dirty="0" err="1"/>
            <a:t>Comunicazione</a:t>
          </a:r>
          <a:endParaRPr lang="en-GB" sz="1800" dirty="0"/>
        </a:p>
      </dgm:t>
    </dgm:pt>
    <dgm:pt modelId="{B69BEEAA-7DAA-644E-91D3-0A093E7B0B01}" type="parTrans" cxnId="{5D42ECBE-71BF-E94B-92F4-953C30DE8E7C}">
      <dgm:prSet/>
      <dgm:spPr/>
      <dgm:t>
        <a:bodyPr/>
        <a:lstStyle/>
        <a:p>
          <a:endParaRPr lang="en-GB" sz="1800"/>
        </a:p>
      </dgm:t>
    </dgm:pt>
    <dgm:pt modelId="{FC35FA17-45E6-CE47-9632-8CDE7C099666}" type="sibTrans" cxnId="{5D42ECBE-71BF-E94B-92F4-953C30DE8E7C}">
      <dgm:prSet custT="1"/>
      <dgm:spPr/>
      <dgm:t>
        <a:bodyPr/>
        <a:lstStyle/>
        <a:p>
          <a:endParaRPr lang="en-GB" sz="1800"/>
        </a:p>
      </dgm:t>
    </dgm:pt>
    <dgm:pt modelId="{C15FC97E-E0B8-A84F-A852-D5E70442248E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932F4966-171B-E245-A683-39AD5B2875B3}" type="parTrans" cxnId="{6BA9663E-8B0F-FE4E-AC6D-E8AFEA93655B}">
      <dgm:prSet/>
      <dgm:spPr/>
      <dgm:t>
        <a:bodyPr/>
        <a:lstStyle/>
        <a:p>
          <a:endParaRPr lang="en-GB" sz="1800"/>
        </a:p>
      </dgm:t>
    </dgm:pt>
    <dgm:pt modelId="{9FC52362-17D3-F849-8EF3-1949EC263C41}" type="sibTrans" cxnId="{6BA9663E-8B0F-FE4E-AC6D-E8AFEA93655B}">
      <dgm:prSet custT="1"/>
      <dgm:spPr/>
      <dgm:t>
        <a:bodyPr/>
        <a:lstStyle/>
        <a:p>
          <a:endParaRPr lang="en-GB" sz="1800"/>
        </a:p>
      </dgm:t>
    </dgm:pt>
    <dgm:pt modelId="{147386BE-B21E-DC4E-AB85-3FA36C550DCA}">
      <dgm:prSet phldrT="[Text]" custT="1"/>
      <dgm:spPr/>
      <dgm:t>
        <a:bodyPr/>
        <a:lstStyle/>
        <a:p>
          <a:r>
            <a:rPr lang="en-GB" sz="1800" dirty="0" err="1"/>
            <a:t>Progettazione</a:t>
          </a:r>
          <a:endParaRPr lang="en-GB" sz="1800" dirty="0"/>
        </a:p>
      </dgm:t>
    </dgm:pt>
    <dgm:pt modelId="{288009AF-98FA-2F4D-8266-4F51CB56B4D2}" type="parTrans" cxnId="{247E83DE-EFDA-7244-B9DD-72327F416D57}">
      <dgm:prSet/>
      <dgm:spPr/>
      <dgm:t>
        <a:bodyPr/>
        <a:lstStyle/>
        <a:p>
          <a:endParaRPr lang="en-GB" sz="1800"/>
        </a:p>
      </dgm:t>
    </dgm:pt>
    <dgm:pt modelId="{F1101F76-F4E2-A847-B73D-E952C53C40CF}" type="sibTrans" cxnId="{247E83DE-EFDA-7244-B9DD-72327F416D57}">
      <dgm:prSet custT="1"/>
      <dgm:spPr/>
      <dgm:t>
        <a:bodyPr/>
        <a:lstStyle/>
        <a:p>
          <a:endParaRPr lang="en-GB" sz="1800"/>
        </a:p>
      </dgm:t>
    </dgm:pt>
    <dgm:pt modelId="{CA93BE7A-4B5E-BF4D-AB16-ECEB6595508C}">
      <dgm:prSet custT="1"/>
      <dgm:spPr/>
      <dgm:t>
        <a:bodyPr/>
        <a:lstStyle/>
        <a:p>
          <a:r>
            <a:rPr lang="en-GB" sz="1800" dirty="0"/>
            <a:t>Change management</a:t>
          </a:r>
        </a:p>
      </dgm:t>
    </dgm:pt>
    <dgm:pt modelId="{50255C82-A3A5-DC4E-9FC9-FDCB1C8C8514}" type="parTrans" cxnId="{20A813E9-20C0-884C-85C9-04F3C04962CC}">
      <dgm:prSet/>
      <dgm:spPr/>
      <dgm:t>
        <a:bodyPr/>
        <a:lstStyle/>
        <a:p>
          <a:endParaRPr lang="en-GB" sz="1800"/>
        </a:p>
      </dgm:t>
    </dgm:pt>
    <dgm:pt modelId="{BC669D72-E411-AC47-9765-F434B32EB0C4}" type="sibTrans" cxnId="{20A813E9-20C0-884C-85C9-04F3C04962CC}">
      <dgm:prSet custT="1"/>
      <dgm:spPr/>
      <dgm:t>
        <a:bodyPr/>
        <a:lstStyle/>
        <a:p>
          <a:endParaRPr lang="en-GB" sz="1800"/>
        </a:p>
      </dgm:t>
    </dgm:pt>
    <dgm:pt modelId="{7F84E458-21C4-1A4F-B6CC-26809CB3D990}">
      <dgm:prSet custT="1"/>
      <dgm:spPr/>
      <dgm:t>
        <a:bodyPr/>
        <a:lstStyle/>
        <a:p>
          <a:r>
            <a:rPr lang="en-GB" sz="1800" dirty="0" err="1"/>
            <a:t>Verifica</a:t>
          </a:r>
          <a:r>
            <a:rPr lang="en-GB" sz="1800" dirty="0"/>
            <a:t> e </a:t>
          </a:r>
          <a:r>
            <a:rPr lang="en-GB" sz="1800" dirty="0" err="1"/>
            <a:t>valutazione</a:t>
          </a:r>
          <a:endParaRPr lang="en-GB" sz="1800" dirty="0"/>
        </a:p>
      </dgm:t>
    </dgm:pt>
    <dgm:pt modelId="{34C0C770-3A47-BD49-99E0-2D8EAFA0215F}" type="parTrans" cxnId="{93B3745E-7C9C-9141-8AF4-FBD755ED5216}">
      <dgm:prSet/>
      <dgm:spPr/>
      <dgm:t>
        <a:bodyPr/>
        <a:lstStyle/>
        <a:p>
          <a:endParaRPr lang="en-GB" sz="1800"/>
        </a:p>
      </dgm:t>
    </dgm:pt>
    <dgm:pt modelId="{9870FF25-1460-0C49-9DDA-4CEB79109B72}" type="sibTrans" cxnId="{93B3745E-7C9C-9141-8AF4-FBD755ED5216}">
      <dgm:prSet custT="1"/>
      <dgm:spPr/>
      <dgm:t>
        <a:bodyPr/>
        <a:lstStyle/>
        <a:p>
          <a:endParaRPr lang="en-GB" sz="1800"/>
        </a:p>
      </dgm:t>
    </dgm:pt>
    <dgm:pt modelId="{C915ABE6-4499-B846-9478-B5846206DBF2}" type="pres">
      <dgm:prSet presAssocID="{CA2659A6-5247-F340-B6F3-099E5AE1D53C}" presName="cycle" presStyleCnt="0">
        <dgm:presLayoutVars>
          <dgm:dir/>
          <dgm:resizeHandles val="exact"/>
        </dgm:presLayoutVars>
      </dgm:prSet>
      <dgm:spPr/>
    </dgm:pt>
    <dgm:pt modelId="{696D07D4-3AE0-C44E-B79F-6B057C7CD1C2}" type="pres">
      <dgm:prSet presAssocID="{E3287A09-22C4-B34E-938B-BF97B2405BF4}" presName="node" presStyleLbl="node1" presStyleIdx="0" presStyleCnt="7" custScaleX="149159" custScaleY="129932" custRadScaleRad="103162" custRadScaleInc="-1138">
        <dgm:presLayoutVars>
          <dgm:bulletEnabled val="1"/>
        </dgm:presLayoutVars>
      </dgm:prSet>
      <dgm:spPr/>
    </dgm:pt>
    <dgm:pt modelId="{F480805E-6868-7D44-BAB9-64CDF6E98ADB}" type="pres">
      <dgm:prSet presAssocID="{506515C7-CF59-764B-AF95-5A7430A6250E}" presName="sibTrans" presStyleLbl="sibTrans2D1" presStyleIdx="0" presStyleCnt="7"/>
      <dgm:spPr/>
    </dgm:pt>
    <dgm:pt modelId="{91FEE362-4FBD-C148-AFE4-68A9AEFE8F32}" type="pres">
      <dgm:prSet presAssocID="{506515C7-CF59-764B-AF95-5A7430A6250E}" presName="connectorText" presStyleLbl="sibTrans2D1" presStyleIdx="0" presStyleCnt="7"/>
      <dgm:spPr/>
    </dgm:pt>
    <dgm:pt modelId="{21EC6D1C-1A7A-5348-B8B3-6EA6230676E0}" type="pres">
      <dgm:prSet presAssocID="{B321428B-2095-4644-A612-A607385049CF}" presName="node" presStyleLbl="node1" presStyleIdx="1" presStyleCnt="7" custScaleX="170341" custRadScaleRad="114838" custRadScaleInc="20901">
        <dgm:presLayoutVars>
          <dgm:bulletEnabled val="1"/>
        </dgm:presLayoutVars>
      </dgm:prSet>
      <dgm:spPr/>
    </dgm:pt>
    <dgm:pt modelId="{245FD394-1E1E-B446-801A-CD3485EB5CEC}" type="pres">
      <dgm:prSet presAssocID="{5537A032-80B8-304D-A0A4-5054A60E3BDB}" presName="sibTrans" presStyleLbl="sibTrans2D1" presStyleIdx="1" presStyleCnt="7"/>
      <dgm:spPr/>
    </dgm:pt>
    <dgm:pt modelId="{A66AF903-9991-EC43-912A-BF0193324AF4}" type="pres">
      <dgm:prSet presAssocID="{5537A032-80B8-304D-A0A4-5054A60E3BDB}" presName="connectorText" presStyleLbl="sibTrans2D1" presStyleIdx="1" presStyleCnt="7"/>
      <dgm:spPr/>
    </dgm:pt>
    <dgm:pt modelId="{C1CE28EF-51E7-EA4B-8EA5-80D9AC9A850C}" type="pres">
      <dgm:prSet presAssocID="{C525714B-ADA7-814B-BD18-7207DC2BF5EF}" presName="node" presStyleLbl="node1" presStyleIdx="2" presStyleCnt="7" custScaleX="170901">
        <dgm:presLayoutVars>
          <dgm:bulletEnabled val="1"/>
        </dgm:presLayoutVars>
      </dgm:prSet>
      <dgm:spPr/>
    </dgm:pt>
    <dgm:pt modelId="{BCF2377B-1306-474E-83DA-87EC722D1E55}" type="pres">
      <dgm:prSet presAssocID="{FC35FA17-45E6-CE47-9632-8CDE7C099666}" presName="sibTrans" presStyleLbl="sibTrans2D1" presStyleIdx="2" presStyleCnt="7"/>
      <dgm:spPr/>
    </dgm:pt>
    <dgm:pt modelId="{311728DD-2BD1-0344-A631-4EE5B91BCC78}" type="pres">
      <dgm:prSet presAssocID="{FC35FA17-45E6-CE47-9632-8CDE7C099666}" presName="connectorText" presStyleLbl="sibTrans2D1" presStyleIdx="2" presStyleCnt="7"/>
      <dgm:spPr/>
    </dgm:pt>
    <dgm:pt modelId="{63706ECE-0CB9-874D-96F7-E4EE31C2F69D}" type="pres">
      <dgm:prSet presAssocID="{C15FC97E-E0B8-A84F-A852-D5E70442248E}" presName="node" presStyleLbl="node1" presStyleIdx="3" presStyleCnt="7" custScaleX="173040" custRadScaleRad="110518" custRadScaleInc="-37456">
        <dgm:presLayoutVars>
          <dgm:bulletEnabled val="1"/>
        </dgm:presLayoutVars>
      </dgm:prSet>
      <dgm:spPr>
        <a:xfrm>
          <a:off x="5566043" y="4177432"/>
          <a:ext cx="1269236" cy="1269236"/>
        </a:xfrm>
        <a:prstGeom prst="ellipse">
          <a:avLst/>
        </a:prstGeom>
      </dgm:spPr>
    </dgm:pt>
    <dgm:pt modelId="{CF3AC334-8451-074D-92F0-8CEB2B5472D4}" type="pres">
      <dgm:prSet presAssocID="{9FC52362-17D3-F849-8EF3-1949EC263C41}" presName="sibTrans" presStyleLbl="sibTrans2D1" presStyleIdx="3" presStyleCnt="7"/>
      <dgm:spPr/>
    </dgm:pt>
    <dgm:pt modelId="{F1A4FCD5-56DB-124C-9E2D-59E2BA9DF9AD}" type="pres">
      <dgm:prSet presAssocID="{9FC52362-17D3-F849-8EF3-1949EC263C41}" presName="connectorText" presStyleLbl="sibTrans2D1" presStyleIdx="3" presStyleCnt="7"/>
      <dgm:spPr/>
    </dgm:pt>
    <dgm:pt modelId="{7F138D7A-CD21-EC4A-80EC-163AE8FB1F29}" type="pres">
      <dgm:prSet presAssocID="{147386BE-B21E-DC4E-AB85-3FA36C550DCA}" presName="node" presStyleLbl="node1" presStyleIdx="4" presStyleCnt="7" custScaleX="170076" custRadScaleRad="102232" custRadScaleInc="9441">
        <dgm:presLayoutVars>
          <dgm:bulletEnabled val="1"/>
        </dgm:presLayoutVars>
      </dgm:prSet>
      <dgm:spPr/>
    </dgm:pt>
    <dgm:pt modelId="{63C18227-63BF-3940-9856-0294AA8EF14C}" type="pres">
      <dgm:prSet presAssocID="{F1101F76-F4E2-A847-B73D-E952C53C40CF}" presName="sibTrans" presStyleLbl="sibTrans2D1" presStyleIdx="4" presStyleCnt="7"/>
      <dgm:spPr/>
    </dgm:pt>
    <dgm:pt modelId="{DDF74350-B4FD-2948-B936-86CE117B18A4}" type="pres">
      <dgm:prSet presAssocID="{F1101F76-F4E2-A847-B73D-E952C53C40CF}" presName="connectorText" presStyleLbl="sibTrans2D1" presStyleIdx="4" presStyleCnt="7"/>
      <dgm:spPr/>
    </dgm:pt>
    <dgm:pt modelId="{C5DACA3D-3679-0A41-B82A-AB098DA598AE}" type="pres">
      <dgm:prSet presAssocID="{CA93BE7A-4B5E-BF4D-AB16-ECEB6595508C}" presName="node" presStyleLbl="node1" presStyleIdx="5" presStyleCnt="7" custScaleX="170940">
        <dgm:presLayoutVars>
          <dgm:bulletEnabled val="1"/>
        </dgm:presLayoutVars>
      </dgm:prSet>
      <dgm:spPr/>
    </dgm:pt>
    <dgm:pt modelId="{D8490770-35C0-1944-AB7C-6D8C6A6E74BB}" type="pres">
      <dgm:prSet presAssocID="{BC669D72-E411-AC47-9765-F434B32EB0C4}" presName="sibTrans" presStyleLbl="sibTrans2D1" presStyleIdx="5" presStyleCnt="7"/>
      <dgm:spPr/>
    </dgm:pt>
    <dgm:pt modelId="{7EFD5971-B993-C54C-9ECB-CFFAF4AB1409}" type="pres">
      <dgm:prSet presAssocID="{BC669D72-E411-AC47-9765-F434B32EB0C4}" presName="connectorText" presStyleLbl="sibTrans2D1" presStyleIdx="5" presStyleCnt="7"/>
      <dgm:spPr/>
    </dgm:pt>
    <dgm:pt modelId="{1D5B7A0F-483E-B742-ABBD-81816F6722F1}" type="pres">
      <dgm:prSet presAssocID="{7F84E458-21C4-1A4F-B6CC-26809CB3D990}" presName="node" presStyleLbl="node1" presStyleIdx="6" presStyleCnt="7" custScaleX="171120" custRadScaleRad="111374" custRadScaleInc="-12482">
        <dgm:presLayoutVars>
          <dgm:bulletEnabled val="1"/>
        </dgm:presLayoutVars>
      </dgm:prSet>
      <dgm:spPr/>
    </dgm:pt>
    <dgm:pt modelId="{9955E98E-36A8-BA42-9FA8-CE4ABFC23D14}" type="pres">
      <dgm:prSet presAssocID="{9870FF25-1460-0C49-9DDA-4CEB79109B72}" presName="sibTrans" presStyleLbl="sibTrans2D1" presStyleIdx="6" presStyleCnt="7"/>
      <dgm:spPr/>
    </dgm:pt>
    <dgm:pt modelId="{966DD0E4-F547-0440-B8FD-BA4C193529A3}" type="pres">
      <dgm:prSet presAssocID="{9870FF25-1460-0C49-9DDA-4CEB79109B72}" presName="connectorText" presStyleLbl="sibTrans2D1" presStyleIdx="6" presStyleCnt="7"/>
      <dgm:spPr/>
    </dgm:pt>
  </dgm:ptLst>
  <dgm:cxnLst>
    <dgm:cxn modelId="{1E10A400-38F6-294C-BE88-9C08E54FEA78}" type="presOf" srcId="{C15FC97E-E0B8-A84F-A852-D5E70442248E}" destId="{63706ECE-0CB9-874D-96F7-E4EE31C2F69D}" srcOrd="0" destOrd="0" presId="urn:microsoft.com/office/officeart/2005/8/layout/cycle2"/>
    <dgm:cxn modelId="{9B017007-6021-6741-A43A-DA0E2AAD8E62}" type="presOf" srcId="{5537A032-80B8-304D-A0A4-5054A60E3BDB}" destId="{245FD394-1E1E-B446-801A-CD3485EB5CEC}" srcOrd="0" destOrd="0" presId="urn:microsoft.com/office/officeart/2005/8/layout/cycle2"/>
    <dgm:cxn modelId="{8875F00B-D1A3-B24B-ABC3-2CAD46DB8E08}" srcId="{CA2659A6-5247-F340-B6F3-099E5AE1D53C}" destId="{E3287A09-22C4-B34E-938B-BF97B2405BF4}" srcOrd="0" destOrd="0" parTransId="{D33579F8-FC14-ED4D-8000-751041A7398D}" sibTransId="{506515C7-CF59-764B-AF95-5A7430A6250E}"/>
    <dgm:cxn modelId="{FD364B11-2593-4D45-BE62-132BFF3AA0CB}" type="presOf" srcId="{CA2659A6-5247-F340-B6F3-099E5AE1D53C}" destId="{C915ABE6-4499-B846-9478-B5846206DBF2}" srcOrd="0" destOrd="0" presId="urn:microsoft.com/office/officeart/2005/8/layout/cycle2"/>
    <dgm:cxn modelId="{88EC611F-F6C4-4F4F-856F-28F583884571}" type="presOf" srcId="{FC35FA17-45E6-CE47-9632-8CDE7C099666}" destId="{BCF2377B-1306-474E-83DA-87EC722D1E55}" srcOrd="0" destOrd="0" presId="urn:microsoft.com/office/officeart/2005/8/layout/cycle2"/>
    <dgm:cxn modelId="{B3601423-00FA-E242-8E82-0D0C38A62179}" type="presOf" srcId="{147386BE-B21E-DC4E-AB85-3FA36C550DCA}" destId="{7F138D7A-CD21-EC4A-80EC-163AE8FB1F29}" srcOrd="0" destOrd="0" presId="urn:microsoft.com/office/officeart/2005/8/layout/cycle2"/>
    <dgm:cxn modelId="{ECC2D83A-B659-1540-88DF-58F180DB8233}" type="presOf" srcId="{CA93BE7A-4B5E-BF4D-AB16-ECEB6595508C}" destId="{C5DACA3D-3679-0A41-B82A-AB098DA598AE}" srcOrd="0" destOrd="0" presId="urn:microsoft.com/office/officeart/2005/8/layout/cycle2"/>
    <dgm:cxn modelId="{6BA9663E-8B0F-FE4E-AC6D-E8AFEA93655B}" srcId="{CA2659A6-5247-F340-B6F3-099E5AE1D53C}" destId="{C15FC97E-E0B8-A84F-A852-D5E70442248E}" srcOrd="3" destOrd="0" parTransId="{932F4966-171B-E245-A683-39AD5B2875B3}" sibTransId="{9FC52362-17D3-F849-8EF3-1949EC263C41}"/>
    <dgm:cxn modelId="{0DBACC42-805F-5140-95EF-9B14D7C98A5B}" type="presOf" srcId="{BC669D72-E411-AC47-9765-F434B32EB0C4}" destId="{D8490770-35C0-1944-AB7C-6D8C6A6E74BB}" srcOrd="0" destOrd="0" presId="urn:microsoft.com/office/officeart/2005/8/layout/cycle2"/>
    <dgm:cxn modelId="{5559224B-14F4-1244-9984-4CF0E6E8DDC6}" type="presOf" srcId="{5537A032-80B8-304D-A0A4-5054A60E3BDB}" destId="{A66AF903-9991-EC43-912A-BF0193324AF4}" srcOrd="1" destOrd="0" presId="urn:microsoft.com/office/officeart/2005/8/layout/cycle2"/>
    <dgm:cxn modelId="{93B3745E-7C9C-9141-8AF4-FBD755ED5216}" srcId="{CA2659A6-5247-F340-B6F3-099E5AE1D53C}" destId="{7F84E458-21C4-1A4F-B6CC-26809CB3D990}" srcOrd="6" destOrd="0" parTransId="{34C0C770-3A47-BD49-99E0-2D8EAFA0215F}" sibTransId="{9870FF25-1460-0C49-9DDA-4CEB79109B72}"/>
    <dgm:cxn modelId="{3B2AEE65-2858-B446-990F-76E4FFA30E5D}" type="presOf" srcId="{9FC52362-17D3-F849-8EF3-1949EC263C41}" destId="{F1A4FCD5-56DB-124C-9E2D-59E2BA9DF9AD}" srcOrd="1" destOrd="0" presId="urn:microsoft.com/office/officeart/2005/8/layout/cycle2"/>
    <dgm:cxn modelId="{34D2177E-BD5E-AD40-8B6B-D4E2F39B1F33}" type="presOf" srcId="{7F84E458-21C4-1A4F-B6CC-26809CB3D990}" destId="{1D5B7A0F-483E-B742-ABBD-81816F6722F1}" srcOrd="0" destOrd="0" presId="urn:microsoft.com/office/officeart/2005/8/layout/cycle2"/>
    <dgm:cxn modelId="{947C5E7E-1913-2E4C-98ED-B4A280468ED2}" type="presOf" srcId="{BC669D72-E411-AC47-9765-F434B32EB0C4}" destId="{7EFD5971-B993-C54C-9ECB-CFFAF4AB1409}" srcOrd="1" destOrd="0" presId="urn:microsoft.com/office/officeart/2005/8/layout/cycle2"/>
    <dgm:cxn modelId="{6F2C117F-8685-254A-AA4E-ACFCEFF36C22}" type="presOf" srcId="{C525714B-ADA7-814B-BD18-7207DC2BF5EF}" destId="{C1CE28EF-51E7-EA4B-8EA5-80D9AC9A850C}" srcOrd="0" destOrd="0" presId="urn:microsoft.com/office/officeart/2005/8/layout/cycle2"/>
    <dgm:cxn modelId="{74E2C883-E521-124C-95DB-A98154091999}" type="presOf" srcId="{506515C7-CF59-764B-AF95-5A7430A6250E}" destId="{91FEE362-4FBD-C148-AFE4-68A9AEFE8F32}" srcOrd="1" destOrd="0" presId="urn:microsoft.com/office/officeart/2005/8/layout/cycle2"/>
    <dgm:cxn modelId="{7D5CDE88-C211-414C-AD8D-80CBDDBFB308}" type="presOf" srcId="{F1101F76-F4E2-A847-B73D-E952C53C40CF}" destId="{63C18227-63BF-3940-9856-0294AA8EF14C}" srcOrd="0" destOrd="0" presId="urn:microsoft.com/office/officeart/2005/8/layout/cycle2"/>
    <dgm:cxn modelId="{5E102393-52D7-174D-807A-60BCBC0985C2}" type="presOf" srcId="{B321428B-2095-4644-A612-A607385049CF}" destId="{21EC6D1C-1A7A-5348-B8B3-6EA6230676E0}" srcOrd="0" destOrd="0" presId="urn:microsoft.com/office/officeart/2005/8/layout/cycle2"/>
    <dgm:cxn modelId="{CD13869C-60AF-D544-AE4A-A3A5ADCFE0BD}" type="presOf" srcId="{506515C7-CF59-764B-AF95-5A7430A6250E}" destId="{F480805E-6868-7D44-BAB9-64CDF6E98ADB}" srcOrd="0" destOrd="0" presId="urn:microsoft.com/office/officeart/2005/8/layout/cycle2"/>
    <dgm:cxn modelId="{79B5DEA1-C275-FE4E-9790-472B2A3569C1}" type="presOf" srcId="{9FC52362-17D3-F849-8EF3-1949EC263C41}" destId="{CF3AC334-8451-074D-92F0-8CEB2B5472D4}" srcOrd="0" destOrd="0" presId="urn:microsoft.com/office/officeart/2005/8/layout/cycle2"/>
    <dgm:cxn modelId="{EAC2D8B0-5820-4648-86A6-EF14C94D3136}" srcId="{CA2659A6-5247-F340-B6F3-099E5AE1D53C}" destId="{B321428B-2095-4644-A612-A607385049CF}" srcOrd="1" destOrd="0" parTransId="{450EE11A-98E2-BA42-9501-0F918B6226E1}" sibTransId="{5537A032-80B8-304D-A0A4-5054A60E3BDB}"/>
    <dgm:cxn modelId="{7D6A9CB4-F29A-CF47-B168-4E94C017E9A1}" type="presOf" srcId="{E3287A09-22C4-B34E-938B-BF97B2405BF4}" destId="{696D07D4-3AE0-C44E-B79F-6B057C7CD1C2}" srcOrd="0" destOrd="0" presId="urn:microsoft.com/office/officeart/2005/8/layout/cycle2"/>
    <dgm:cxn modelId="{5D42ECBE-71BF-E94B-92F4-953C30DE8E7C}" srcId="{CA2659A6-5247-F340-B6F3-099E5AE1D53C}" destId="{C525714B-ADA7-814B-BD18-7207DC2BF5EF}" srcOrd="2" destOrd="0" parTransId="{B69BEEAA-7DAA-644E-91D3-0A093E7B0B01}" sibTransId="{FC35FA17-45E6-CE47-9632-8CDE7C099666}"/>
    <dgm:cxn modelId="{4B1448C1-4527-AC43-A772-87301B619246}" type="presOf" srcId="{FC35FA17-45E6-CE47-9632-8CDE7C099666}" destId="{311728DD-2BD1-0344-A631-4EE5B91BCC78}" srcOrd="1" destOrd="0" presId="urn:microsoft.com/office/officeart/2005/8/layout/cycle2"/>
    <dgm:cxn modelId="{1265DFC8-F48E-D14D-9E73-91F5088211FA}" type="presOf" srcId="{F1101F76-F4E2-A847-B73D-E952C53C40CF}" destId="{DDF74350-B4FD-2948-B936-86CE117B18A4}" srcOrd="1" destOrd="0" presId="urn:microsoft.com/office/officeart/2005/8/layout/cycle2"/>
    <dgm:cxn modelId="{247E83DE-EFDA-7244-B9DD-72327F416D57}" srcId="{CA2659A6-5247-F340-B6F3-099E5AE1D53C}" destId="{147386BE-B21E-DC4E-AB85-3FA36C550DCA}" srcOrd="4" destOrd="0" parTransId="{288009AF-98FA-2F4D-8266-4F51CB56B4D2}" sibTransId="{F1101F76-F4E2-A847-B73D-E952C53C40CF}"/>
    <dgm:cxn modelId="{EB38C1E2-B5A5-0C4D-B6FF-71E8793AE773}" type="presOf" srcId="{9870FF25-1460-0C49-9DDA-4CEB79109B72}" destId="{966DD0E4-F547-0440-B8FD-BA4C193529A3}" srcOrd="1" destOrd="0" presId="urn:microsoft.com/office/officeart/2005/8/layout/cycle2"/>
    <dgm:cxn modelId="{20A813E9-20C0-884C-85C9-04F3C04962CC}" srcId="{CA2659A6-5247-F340-B6F3-099E5AE1D53C}" destId="{CA93BE7A-4B5E-BF4D-AB16-ECEB6595508C}" srcOrd="5" destOrd="0" parTransId="{50255C82-A3A5-DC4E-9FC9-FDCB1C8C8514}" sibTransId="{BC669D72-E411-AC47-9765-F434B32EB0C4}"/>
    <dgm:cxn modelId="{368023F9-7B1C-3E44-A035-8E89F04317CA}" type="presOf" srcId="{9870FF25-1460-0C49-9DDA-4CEB79109B72}" destId="{9955E98E-36A8-BA42-9FA8-CE4ABFC23D14}" srcOrd="0" destOrd="0" presId="urn:microsoft.com/office/officeart/2005/8/layout/cycle2"/>
    <dgm:cxn modelId="{0E3D4A4E-8615-A14F-92E8-3AB926DE389A}" type="presParOf" srcId="{C915ABE6-4499-B846-9478-B5846206DBF2}" destId="{696D07D4-3AE0-C44E-B79F-6B057C7CD1C2}" srcOrd="0" destOrd="0" presId="urn:microsoft.com/office/officeart/2005/8/layout/cycle2"/>
    <dgm:cxn modelId="{9008E625-158C-C64D-8F5F-A95480297A86}" type="presParOf" srcId="{C915ABE6-4499-B846-9478-B5846206DBF2}" destId="{F480805E-6868-7D44-BAB9-64CDF6E98ADB}" srcOrd="1" destOrd="0" presId="urn:microsoft.com/office/officeart/2005/8/layout/cycle2"/>
    <dgm:cxn modelId="{55A49D60-FB91-534C-B36B-A6FC5D6B9E3C}" type="presParOf" srcId="{F480805E-6868-7D44-BAB9-64CDF6E98ADB}" destId="{91FEE362-4FBD-C148-AFE4-68A9AEFE8F32}" srcOrd="0" destOrd="0" presId="urn:microsoft.com/office/officeart/2005/8/layout/cycle2"/>
    <dgm:cxn modelId="{618417D8-7ABC-FF4F-B0AB-6F7B340697E7}" type="presParOf" srcId="{C915ABE6-4499-B846-9478-B5846206DBF2}" destId="{21EC6D1C-1A7A-5348-B8B3-6EA6230676E0}" srcOrd="2" destOrd="0" presId="urn:microsoft.com/office/officeart/2005/8/layout/cycle2"/>
    <dgm:cxn modelId="{F95E6ACC-1D4D-B34D-A41C-40DADF130ABD}" type="presParOf" srcId="{C915ABE6-4499-B846-9478-B5846206DBF2}" destId="{245FD394-1E1E-B446-801A-CD3485EB5CEC}" srcOrd="3" destOrd="0" presId="urn:microsoft.com/office/officeart/2005/8/layout/cycle2"/>
    <dgm:cxn modelId="{8B9050D0-140C-2946-8758-76628B330A86}" type="presParOf" srcId="{245FD394-1E1E-B446-801A-CD3485EB5CEC}" destId="{A66AF903-9991-EC43-912A-BF0193324AF4}" srcOrd="0" destOrd="0" presId="urn:microsoft.com/office/officeart/2005/8/layout/cycle2"/>
    <dgm:cxn modelId="{0BB8BE5B-1417-6C49-A950-74F70612CE89}" type="presParOf" srcId="{C915ABE6-4499-B846-9478-B5846206DBF2}" destId="{C1CE28EF-51E7-EA4B-8EA5-80D9AC9A850C}" srcOrd="4" destOrd="0" presId="urn:microsoft.com/office/officeart/2005/8/layout/cycle2"/>
    <dgm:cxn modelId="{D5957A22-F9FC-444F-B8B4-6E8893B39F74}" type="presParOf" srcId="{C915ABE6-4499-B846-9478-B5846206DBF2}" destId="{BCF2377B-1306-474E-83DA-87EC722D1E55}" srcOrd="5" destOrd="0" presId="urn:microsoft.com/office/officeart/2005/8/layout/cycle2"/>
    <dgm:cxn modelId="{B70E9F1A-241C-944B-93F1-CB5B15A88D91}" type="presParOf" srcId="{BCF2377B-1306-474E-83DA-87EC722D1E55}" destId="{311728DD-2BD1-0344-A631-4EE5B91BCC78}" srcOrd="0" destOrd="0" presId="urn:microsoft.com/office/officeart/2005/8/layout/cycle2"/>
    <dgm:cxn modelId="{2925CA6A-1A4A-3F45-A58C-4677E4602E4F}" type="presParOf" srcId="{C915ABE6-4499-B846-9478-B5846206DBF2}" destId="{63706ECE-0CB9-874D-96F7-E4EE31C2F69D}" srcOrd="6" destOrd="0" presId="urn:microsoft.com/office/officeart/2005/8/layout/cycle2"/>
    <dgm:cxn modelId="{38240A31-9D2E-E043-9A60-062898ECA1C9}" type="presParOf" srcId="{C915ABE6-4499-B846-9478-B5846206DBF2}" destId="{CF3AC334-8451-074D-92F0-8CEB2B5472D4}" srcOrd="7" destOrd="0" presId="urn:microsoft.com/office/officeart/2005/8/layout/cycle2"/>
    <dgm:cxn modelId="{B46DC15A-88FB-5949-B456-245B1E23349F}" type="presParOf" srcId="{CF3AC334-8451-074D-92F0-8CEB2B5472D4}" destId="{F1A4FCD5-56DB-124C-9E2D-59E2BA9DF9AD}" srcOrd="0" destOrd="0" presId="urn:microsoft.com/office/officeart/2005/8/layout/cycle2"/>
    <dgm:cxn modelId="{99BAE83F-668D-3C4C-B6DA-31245B454DAC}" type="presParOf" srcId="{C915ABE6-4499-B846-9478-B5846206DBF2}" destId="{7F138D7A-CD21-EC4A-80EC-163AE8FB1F29}" srcOrd="8" destOrd="0" presId="urn:microsoft.com/office/officeart/2005/8/layout/cycle2"/>
    <dgm:cxn modelId="{9A327DA0-3E12-5A4B-AC9A-B5D862C68CEA}" type="presParOf" srcId="{C915ABE6-4499-B846-9478-B5846206DBF2}" destId="{63C18227-63BF-3940-9856-0294AA8EF14C}" srcOrd="9" destOrd="0" presId="urn:microsoft.com/office/officeart/2005/8/layout/cycle2"/>
    <dgm:cxn modelId="{E26C1946-A522-4744-AC4C-59475F9DE50D}" type="presParOf" srcId="{63C18227-63BF-3940-9856-0294AA8EF14C}" destId="{DDF74350-B4FD-2948-B936-86CE117B18A4}" srcOrd="0" destOrd="0" presId="urn:microsoft.com/office/officeart/2005/8/layout/cycle2"/>
    <dgm:cxn modelId="{CDEDBA25-F1B5-6D45-947B-9540A0548C9B}" type="presParOf" srcId="{C915ABE6-4499-B846-9478-B5846206DBF2}" destId="{C5DACA3D-3679-0A41-B82A-AB098DA598AE}" srcOrd="10" destOrd="0" presId="urn:microsoft.com/office/officeart/2005/8/layout/cycle2"/>
    <dgm:cxn modelId="{D7DF0EA6-A1D3-7D46-99C4-D4D63775CC0A}" type="presParOf" srcId="{C915ABE6-4499-B846-9478-B5846206DBF2}" destId="{D8490770-35C0-1944-AB7C-6D8C6A6E74BB}" srcOrd="11" destOrd="0" presId="urn:microsoft.com/office/officeart/2005/8/layout/cycle2"/>
    <dgm:cxn modelId="{F0490C5E-C3B5-FF45-BA38-CEEDF77FA427}" type="presParOf" srcId="{D8490770-35C0-1944-AB7C-6D8C6A6E74BB}" destId="{7EFD5971-B993-C54C-9ECB-CFFAF4AB1409}" srcOrd="0" destOrd="0" presId="urn:microsoft.com/office/officeart/2005/8/layout/cycle2"/>
    <dgm:cxn modelId="{4F91FABB-D65D-D342-9409-271A4B42E48D}" type="presParOf" srcId="{C915ABE6-4499-B846-9478-B5846206DBF2}" destId="{1D5B7A0F-483E-B742-ABBD-81816F6722F1}" srcOrd="12" destOrd="0" presId="urn:microsoft.com/office/officeart/2005/8/layout/cycle2"/>
    <dgm:cxn modelId="{7A588D35-E80A-1746-A875-113F5239A387}" type="presParOf" srcId="{C915ABE6-4499-B846-9478-B5846206DBF2}" destId="{9955E98E-36A8-BA42-9FA8-CE4ABFC23D14}" srcOrd="13" destOrd="0" presId="urn:microsoft.com/office/officeart/2005/8/layout/cycle2"/>
    <dgm:cxn modelId="{C0E241EF-0878-CE4A-B741-1AC5660F6EEF}" type="presParOf" srcId="{9955E98E-36A8-BA42-9FA8-CE4ABFC23D14}" destId="{966DD0E4-F547-0440-B8FD-BA4C193529A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090C0DB-6ECA-DE4F-B5E1-10ABC673A2F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465F9683-70A5-9747-9DF2-2BA56F059638}">
      <dgm:prSet phldrT="[Text]"/>
      <dgm:spPr/>
      <dgm:t>
        <a:bodyPr/>
        <a:lstStyle/>
        <a:p>
          <a:r>
            <a:rPr lang="en-GB" dirty="0"/>
            <a:t>Macro</a:t>
          </a:r>
        </a:p>
      </dgm:t>
    </dgm:pt>
    <dgm:pt modelId="{16F80854-EAEB-A94F-8F10-97867366BDB6}" type="parTrans" cxnId="{DF636991-CDF6-0F41-AEA1-3B6AC3BDF661}">
      <dgm:prSet/>
      <dgm:spPr/>
      <dgm:t>
        <a:bodyPr/>
        <a:lstStyle/>
        <a:p>
          <a:endParaRPr lang="en-GB"/>
        </a:p>
      </dgm:t>
    </dgm:pt>
    <dgm:pt modelId="{3E2535F5-D1B4-E44B-886A-EBD8A4B03E8C}" type="sibTrans" cxnId="{DF636991-CDF6-0F41-AEA1-3B6AC3BDF661}">
      <dgm:prSet/>
      <dgm:spPr/>
      <dgm:t>
        <a:bodyPr/>
        <a:lstStyle/>
        <a:p>
          <a:endParaRPr lang="en-GB"/>
        </a:p>
      </dgm:t>
    </dgm:pt>
    <dgm:pt modelId="{BEF612F7-33BC-8B46-B2DF-3030282F2E65}">
      <dgm:prSet phldrT="[Text]"/>
      <dgm:spPr/>
      <dgm:t>
        <a:bodyPr/>
        <a:lstStyle/>
        <a:p>
          <a:r>
            <a:rPr lang="en-GB" dirty="0" err="1"/>
            <a:t>Meso</a:t>
          </a:r>
          <a:endParaRPr lang="en-GB" dirty="0"/>
        </a:p>
      </dgm:t>
    </dgm:pt>
    <dgm:pt modelId="{12B3C477-4E3D-3E49-B53C-5123BDE87057}" type="parTrans" cxnId="{55E036F1-7545-A047-A21D-E9F879F13909}">
      <dgm:prSet/>
      <dgm:spPr/>
      <dgm:t>
        <a:bodyPr/>
        <a:lstStyle/>
        <a:p>
          <a:endParaRPr lang="en-GB"/>
        </a:p>
      </dgm:t>
    </dgm:pt>
    <dgm:pt modelId="{191481E3-A259-354F-847B-C54F62006ABE}" type="sibTrans" cxnId="{55E036F1-7545-A047-A21D-E9F879F13909}">
      <dgm:prSet/>
      <dgm:spPr/>
      <dgm:t>
        <a:bodyPr/>
        <a:lstStyle/>
        <a:p>
          <a:endParaRPr lang="en-GB"/>
        </a:p>
      </dgm:t>
    </dgm:pt>
    <dgm:pt modelId="{08F0E35F-5A9B-944F-B22F-DB88DAD1A7D7}">
      <dgm:prSet phldrT="[Text]"/>
      <dgm:spPr/>
      <dgm:t>
        <a:bodyPr/>
        <a:lstStyle/>
        <a:p>
          <a:r>
            <a:rPr lang="en-GB" dirty="0"/>
            <a:t>Micro</a:t>
          </a:r>
        </a:p>
      </dgm:t>
    </dgm:pt>
    <dgm:pt modelId="{AE9BB10C-5E75-5546-8875-8D4F845F22B6}" type="parTrans" cxnId="{BEE158B7-9913-874D-98D0-6328B2293C50}">
      <dgm:prSet/>
      <dgm:spPr/>
      <dgm:t>
        <a:bodyPr/>
        <a:lstStyle/>
        <a:p>
          <a:endParaRPr lang="en-GB"/>
        </a:p>
      </dgm:t>
    </dgm:pt>
    <dgm:pt modelId="{B264FC72-C4D2-4244-9A1C-A9B090854680}" type="sibTrans" cxnId="{BEE158B7-9913-874D-98D0-6328B2293C50}">
      <dgm:prSet/>
      <dgm:spPr/>
      <dgm:t>
        <a:bodyPr/>
        <a:lstStyle/>
        <a:p>
          <a:endParaRPr lang="en-GB"/>
        </a:p>
      </dgm:t>
    </dgm:pt>
    <dgm:pt modelId="{C0065B31-5DB2-844B-A6BD-227297F51D02}" type="pres">
      <dgm:prSet presAssocID="{C090C0DB-6ECA-DE4F-B5E1-10ABC673A2F5}" presName="compositeShape" presStyleCnt="0">
        <dgm:presLayoutVars>
          <dgm:dir/>
          <dgm:resizeHandles/>
        </dgm:presLayoutVars>
      </dgm:prSet>
      <dgm:spPr/>
    </dgm:pt>
    <dgm:pt modelId="{A84B8172-A417-5943-B122-F3E8F23CB611}" type="pres">
      <dgm:prSet presAssocID="{C090C0DB-6ECA-DE4F-B5E1-10ABC673A2F5}" presName="pyramid" presStyleLbl="node1" presStyleIdx="0" presStyleCnt="1"/>
      <dgm:spPr/>
    </dgm:pt>
    <dgm:pt modelId="{DE983E7F-D149-D14E-8884-A61A30AE510D}" type="pres">
      <dgm:prSet presAssocID="{C090C0DB-6ECA-DE4F-B5E1-10ABC673A2F5}" presName="theList" presStyleCnt="0"/>
      <dgm:spPr/>
    </dgm:pt>
    <dgm:pt modelId="{497AF015-8A64-3448-95C2-9346B0062A36}" type="pres">
      <dgm:prSet presAssocID="{465F9683-70A5-9747-9DF2-2BA56F059638}" presName="aNode" presStyleLbl="fgAcc1" presStyleIdx="0" presStyleCnt="3">
        <dgm:presLayoutVars>
          <dgm:bulletEnabled val="1"/>
        </dgm:presLayoutVars>
      </dgm:prSet>
      <dgm:spPr/>
    </dgm:pt>
    <dgm:pt modelId="{F0AB2CB0-1243-CB4A-B4C3-DB4828B35031}" type="pres">
      <dgm:prSet presAssocID="{465F9683-70A5-9747-9DF2-2BA56F059638}" presName="aSpace" presStyleCnt="0"/>
      <dgm:spPr/>
    </dgm:pt>
    <dgm:pt modelId="{ACF76CE7-D0B0-3F47-A1F4-EB8ABBC22306}" type="pres">
      <dgm:prSet presAssocID="{BEF612F7-33BC-8B46-B2DF-3030282F2E65}" presName="aNode" presStyleLbl="fgAcc1" presStyleIdx="1" presStyleCnt="3">
        <dgm:presLayoutVars>
          <dgm:bulletEnabled val="1"/>
        </dgm:presLayoutVars>
      </dgm:prSet>
      <dgm:spPr/>
    </dgm:pt>
    <dgm:pt modelId="{3248C776-3D87-BE44-B366-F6C6CD860ED5}" type="pres">
      <dgm:prSet presAssocID="{BEF612F7-33BC-8B46-B2DF-3030282F2E65}" presName="aSpace" presStyleCnt="0"/>
      <dgm:spPr/>
    </dgm:pt>
    <dgm:pt modelId="{7F9C200A-F1FF-7241-8EB6-3A999FD71702}" type="pres">
      <dgm:prSet presAssocID="{08F0E35F-5A9B-944F-B22F-DB88DAD1A7D7}" presName="aNode" presStyleLbl="fgAcc1" presStyleIdx="2" presStyleCnt="3">
        <dgm:presLayoutVars>
          <dgm:bulletEnabled val="1"/>
        </dgm:presLayoutVars>
      </dgm:prSet>
      <dgm:spPr/>
    </dgm:pt>
    <dgm:pt modelId="{8EF15279-3A6C-414D-A0C4-FC03F203DDEB}" type="pres">
      <dgm:prSet presAssocID="{08F0E35F-5A9B-944F-B22F-DB88DAD1A7D7}" presName="aSpace" presStyleCnt="0"/>
      <dgm:spPr/>
    </dgm:pt>
  </dgm:ptLst>
  <dgm:cxnLst>
    <dgm:cxn modelId="{E1554720-B564-D349-A5E1-FCA38318BB1B}" type="presOf" srcId="{C090C0DB-6ECA-DE4F-B5E1-10ABC673A2F5}" destId="{C0065B31-5DB2-844B-A6BD-227297F51D02}" srcOrd="0" destOrd="0" presId="urn:microsoft.com/office/officeart/2005/8/layout/pyramid2"/>
    <dgm:cxn modelId="{DF636991-CDF6-0F41-AEA1-3B6AC3BDF661}" srcId="{C090C0DB-6ECA-DE4F-B5E1-10ABC673A2F5}" destId="{465F9683-70A5-9747-9DF2-2BA56F059638}" srcOrd="0" destOrd="0" parTransId="{16F80854-EAEB-A94F-8F10-97867366BDB6}" sibTransId="{3E2535F5-D1B4-E44B-886A-EBD8A4B03E8C}"/>
    <dgm:cxn modelId="{BEE158B7-9913-874D-98D0-6328B2293C50}" srcId="{C090C0DB-6ECA-DE4F-B5E1-10ABC673A2F5}" destId="{08F0E35F-5A9B-944F-B22F-DB88DAD1A7D7}" srcOrd="2" destOrd="0" parTransId="{AE9BB10C-5E75-5546-8875-8D4F845F22B6}" sibTransId="{B264FC72-C4D2-4244-9A1C-A9B090854680}"/>
    <dgm:cxn modelId="{9AA29BBF-893F-9A4E-BAB6-B3604EC0A8F1}" type="presOf" srcId="{465F9683-70A5-9747-9DF2-2BA56F059638}" destId="{497AF015-8A64-3448-95C2-9346B0062A36}" srcOrd="0" destOrd="0" presId="urn:microsoft.com/office/officeart/2005/8/layout/pyramid2"/>
    <dgm:cxn modelId="{7EA975C3-6A81-2048-92AC-32E33E8CFAAB}" type="presOf" srcId="{08F0E35F-5A9B-944F-B22F-DB88DAD1A7D7}" destId="{7F9C200A-F1FF-7241-8EB6-3A999FD71702}" srcOrd="0" destOrd="0" presId="urn:microsoft.com/office/officeart/2005/8/layout/pyramid2"/>
    <dgm:cxn modelId="{AEE12CC7-7AB8-0045-AE6B-F63E405C3CEF}" type="presOf" srcId="{BEF612F7-33BC-8B46-B2DF-3030282F2E65}" destId="{ACF76CE7-D0B0-3F47-A1F4-EB8ABBC22306}" srcOrd="0" destOrd="0" presId="urn:microsoft.com/office/officeart/2005/8/layout/pyramid2"/>
    <dgm:cxn modelId="{55E036F1-7545-A047-A21D-E9F879F13909}" srcId="{C090C0DB-6ECA-DE4F-B5E1-10ABC673A2F5}" destId="{BEF612F7-33BC-8B46-B2DF-3030282F2E65}" srcOrd="1" destOrd="0" parTransId="{12B3C477-4E3D-3E49-B53C-5123BDE87057}" sibTransId="{191481E3-A259-354F-847B-C54F62006ABE}"/>
    <dgm:cxn modelId="{C2FFE09A-9338-634C-8C4E-4511F7EDFFC8}" type="presParOf" srcId="{C0065B31-5DB2-844B-A6BD-227297F51D02}" destId="{A84B8172-A417-5943-B122-F3E8F23CB611}" srcOrd="0" destOrd="0" presId="urn:microsoft.com/office/officeart/2005/8/layout/pyramid2"/>
    <dgm:cxn modelId="{1DF0D6E6-E95C-F84C-A04E-1D4BCB285762}" type="presParOf" srcId="{C0065B31-5DB2-844B-A6BD-227297F51D02}" destId="{DE983E7F-D149-D14E-8884-A61A30AE510D}" srcOrd="1" destOrd="0" presId="urn:microsoft.com/office/officeart/2005/8/layout/pyramid2"/>
    <dgm:cxn modelId="{A1C1AFE2-731F-1640-83B6-8752D2B43E37}" type="presParOf" srcId="{DE983E7F-D149-D14E-8884-A61A30AE510D}" destId="{497AF015-8A64-3448-95C2-9346B0062A36}" srcOrd="0" destOrd="0" presId="urn:microsoft.com/office/officeart/2005/8/layout/pyramid2"/>
    <dgm:cxn modelId="{274A2731-9F4C-414A-AC57-B60B9503F83F}" type="presParOf" srcId="{DE983E7F-D149-D14E-8884-A61A30AE510D}" destId="{F0AB2CB0-1243-CB4A-B4C3-DB4828B35031}" srcOrd="1" destOrd="0" presId="urn:microsoft.com/office/officeart/2005/8/layout/pyramid2"/>
    <dgm:cxn modelId="{53FD56DD-F3B0-BC4D-9F56-0A3DF118DE17}" type="presParOf" srcId="{DE983E7F-D149-D14E-8884-A61A30AE510D}" destId="{ACF76CE7-D0B0-3F47-A1F4-EB8ABBC22306}" srcOrd="2" destOrd="0" presId="urn:microsoft.com/office/officeart/2005/8/layout/pyramid2"/>
    <dgm:cxn modelId="{355CAC3C-151B-AB49-A4F2-41CE2DBC03D9}" type="presParOf" srcId="{DE983E7F-D149-D14E-8884-A61A30AE510D}" destId="{3248C776-3D87-BE44-B366-F6C6CD860ED5}" srcOrd="3" destOrd="0" presId="urn:microsoft.com/office/officeart/2005/8/layout/pyramid2"/>
    <dgm:cxn modelId="{34F88340-DA81-2A40-946C-9E42950F2F0F}" type="presParOf" srcId="{DE983E7F-D149-D14E-8884-A61A30AE510D}" destId="{7F9C200A-F1FF-7241-8EB6-3A999FD71702}" srcOrd="4" destOrd="0" presId="urn:microsoft.com/office/officeart/2005/8/layout/pyramid2"/>
    <dgm:cxn modelId="{05963578-3F93-A548-A8A7-FFFC8C43B9EE}" type="presParOf" srcId="{DE983E7F-D149-D14E-8884-A61A30AE510D}" destId="{8EF15279-3A6C-414D-A0C4-FC03F203DDE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E1BDAE7-0890-4E96-9B73-E4F28B88B3AF}" type="doc">
      <dgm:prSet loTypeId="urn:microsoft.com/office/officeart/2005/8/layout/process4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E68216D-43F8-40AD-954C-8C65D52D092F}">
      <dgm:prSet/>
      <dgm:spPr/>
      <dgm:t>
        <a:bodyPr/>
        <a:lstStyle/>
        <a:p>
          <a:r>
            <a:rPr lang="en-US" dirty="0" err="1"/>
            <a:t>Direzione</a:t>
          </a:r>
          <a:r>
            <a:rPr lang="en-US" dirty="0"/>
            <a:t> di </a:t>
          </a:r>
          <a:r>
            <a:rPr lang="en-US" dirty="0" err="1"/>
            <a:t>scavo</a:t>
          </a:r>
          <a:endParaRPr lang="en-US" dirty="0"/>
        </a:p>
      </dgm:t>
    </dgm:pt>
    <dgm:pt modelId="{DABB0E0C-3D06-4917-BC18-063AE70B1098}" type="parTrans" cxnId="{C3A8FB26-0596-428F-BFB2-081C64A00834}">
      <dgm:prSet/>
      <dgm:spPr/>
      <dgm:t>
        <a:bodyPr/>
        <a:lstStyle/>
        <a:p>
          <a:endParaRPr lang="en-US"/>
        </a:p>
      </dgm:t>
    </dgm:pt>
    <dgm:pt modelId="{F5664332-06C2-4885-8BB2-CCC5497C5B7C}" type="sibTrans" cxnId="{C3A8FB26-0596-428F-BFB2-081C64A00834}">
      <dgm:prSet/>
      <dgm:spPr/>
      <dgm:t>
        <a:bodyPr/>
        <a:lstStyle/>
        <a:p>
          <a:endParaRPr lang="en-US"/>
        </a:p>
      </dgm:t>
    </dgm:pt>
    <dgm:pt modelId="{A865DE39-4F8D-4CFD-B85C-79230E7AC72B}">
      <dgm:prSet/>
      <dgm:spPr/>
      <dgm:t>
        <a:bodyPr/>
        <a:lstStyle/>
        <a:p>
          <a:r>
            <a:rPr lang="en-US"/>
            <a:t>Responsabile di saggio</a:t>
          </a:r>
        </a:p>
      </dgm:t>
    </dgm:pt>
    <dgm:pt modelId="{60702B70-74E8-45F1-B28C-0AA8ECE86A46}" type="parTrans" cxnId="{FF701C33-D24A-4218-BD2B-9819D780806B}">
      <dgm:prSet/>
      <dgm:spPr/>
      <dgm:t>
        <a:bodyPr/>
        <a:lstStyle/>
        <a:p>
          <a:endParaRPr lang="en-US"/>
        </a:p>
      </dgm:t>
    </dgm:pt>
    <dgm:pt modelId="{1997FBF2-F048-4B1D-B13F-8EC6F0F3C577}" type="sibTrans" cxnId="{FF701C33-D24A-4218-BD2B-9819D780806B}">
      <dgm:prSet/>
      <dgm:spPr/>
      <dgm:t>
        <a:bodyPr/>
        <a:lstStyle/>
        <a:p>
          <a:endParaRPr lang="en-US"/>
        </a:p>
      </dgm:t>
    </dgm:pt>
    <dgm:pt modelId="{F977D5FB-D925-4DCB-998D-F33EEA44EDBB}">
      <dgm:prSet/>
      <dgm:spPr/>
      <dgm:t>
        <a:bodyPr/>
        <a:lstStyle/>
        <a:p>
          <a:r>
            <a:rPr lang="en-US"/>
            <a:t>Responsabile doc grafici</a:t>
          </a:r>
        </a:p>
      </dgm:t>
    </dgm:pt>
    <dgm:pt modelId="{3E60EFF8-0AF8-4A8D-AE6D-249EDF0EE757}" type="parTrans" cxnId="{AC6C092E-908F-4871-BD76-2675683864F3}">
      <dgm:prSet/>
      <dgm:spPr/>
      <dgm:t>
        <a:bodyPr/>
        <a:lstStyle/>
        <a:p>
          <a:endParaRPr lang="en-US"/>
        </a:p>
      </dgm:t>
    </dgm:pt>
    <dgm:pt modelId="{437CDDD2-9E8C-47F5-8F41-B99F474DA35A}" type="sibTrans" cxnId="{AC6C092E-908F-4871-BD76-2675683864F3}">
      <dgm:prSet/>
      <dgm:spPr/>
      <dgm:t>
        <a:bodyPr/>
        <a:lstStyle/>
        <a:p>
          <a:endParaRPr lang="en-US"/>
        </a:p>
      </dgm:t>
    </dgm:pt>
    <dgm:pt modelId="{5A7EDDE1-049C-418E-A1CD-1CF823F509DD}">
      <dgm:prSet/>
      <dgm:spPr/>
      <dgm:t>
        <a:bodyPr/>
        <a:lstStyle/>
        <a:p>
          <a:r>
            <a:rPr lang="en-US"/>
            <a:t>Responsabile doc fotografici</a:t>
          </a:r>
        </a:p>
      </dgm:t>
    </dgm:pt>
    <dgm:pt modelId="{DC32F4BE-6E9D-4473-BCC7-D3B95F4601B3}" type="parTrans" cxnId="{F604A0BE-4A26-400C-8A9E-018381228EC4}">
      <dgm:prSet/>
      <dgm:spPr/>
      <dgm:t>
        <a:bodyPr/>
        <a:lstStyle/>
        <a:p>
          <a:endParaRPr lang="en-US"/>
        </a:p>
      </dgm:t>
    </dgm:pt>
    <dgm:pt modelId="{5BEBE5B7-384A-4D55-95C9-62DA654B99D9}" type="sibTrans" cxnId="{F604A0BE-4A26-400C-8A9E-018381228EC4}">
      <dgm:prSet/>
      <dgm:spPr/>
      <dgm:t>
        <a:bodyPr/>
        <a:lstStyle/>
        <a:p>
          <a:endParaRPr lang="en-US"/>
        </a:p>
      </dgm:t>
    </dgm:pt>
    <dgm:pt modelId="{0EA90537-9774-45D6-979E-0EFB3A459F38}">
      <dgm:prSet/>
      <dgm:spPr/>
      <dgm:t>
        <a:bodyPr/>
        <a:lstStyle/>
        <a:p>
          <a:r>
            <a:rPr lang="en-US"/>
            <a:t>Responsabile materiali</a:t>
          </a:r>
        </a:p>
      </dgm:t>
    </dgm:pt>
    <dgm:pt modelId="{91C00B04-31AB-47FC-9ABF-DCC6DCB22A13}" type="parTrans" cxnId="{BCEC1203-922C-4BD2-8BB5-056E989C2E84}">
      <dgm:prSet/>
      <dgm:spPr/>
      <dgm:t>
        <a:bodyPr/>
        <a:lstStyle/>
        <a:p>
          <a:endParaRPr lang="en-US"/>
        </a:p>
      </dgm:t>
    </dgm:pt>
    <dgm:pt modelId="{A07A11DA-F0EB-43CC-80D8-A0A5BDE9D730}" type="sibTrans" cxnId="{BCEC1203-922C-4BD2-8BB5-056E989C2E84}">
      <dgm:prSet/>
      <dgm:spPr/>
      <dgm:t>
        <a:bodyPr/>
        <a:lstStyle/>
        <a:p>
          <a:endParaRPr lang="en-US"/>
        </a:p>
      </dgm:t>
    </dgm:pt>
    <dgm:pt modelId="{9D2F5900-FAA1-4091-89DC-230E866A0B97}">
      <dgm:prSet/>
      <dgm:spPr/>
      <dgm:t>
        <a:bodyPr/>
        <a:lstStyle/>
        <a:p>
          <a:r>
            <a:rPr lang="en-US"/>
            <a:t>Responsabile restauro</a:t>
          </a:r>
        </a:p>
      </dgm:t>
    </dgm:pt>
    <dgm:pt modelId="{1F500A06-4C0B-4952-A2A5-A9B75A8E42EB}" type="parTrans" cxnId="{A8565582-E7CB-46F3-AAA4-0CEF5B6C8064}">
      <dgm:prSet/>
      <dgm:spPr/>
      <dgm:t>
        <a:bodyPr/>
        <a:lstStyle/>
        <a:p>
          <a:endParaRPr lang="en-US"/>
        </a:p>
      </dgm:t>
    </dgm:pt>
    <dgm:pt modelId="{4714C2BB-8A3B-4EAD-8A9C-58ACB584C665}" type="sibTrans" cxnId="{A8565582-E7CB-46F3-AAA4-0CEF5B6C8064}">
      <dgm:prSet/>
      <dgm:spPr/>
      <dgm:t>
        <a:bodyPr/>
        <a:lstStyle/>
        <a:p>
          <a:endParaRPr lang="en-US"/>
        </a:p>
      </dgm:t>
    </dgm:pt>
    <dgm:pt modelId="{16986B8B-D353-47FC-958A-EC9702DDBD98}">
      <dgm:prSet/>
      <dgm:spPr/>
      <dgm:t>
        <a:bodyPr/>
        <a:lstStyle/>
        <a:p>
          <a:r>
            <a:rPr lang="en-US"/>
            <a:t>Specialisti</a:t>
          </a:r>
        </a:p>
      </dgm:t>
    </dgm:pt>
    <dgm:pt modelId="{AA1A394F-CE6A-4E12-BA49-0A2D30DE73E5}" type="parTrans" cxnId="{7322BA05-6DF3-4AEA-8870-F1A3E9E02CE5}">
      <dgm:prSet/>
      <dgm:spPr/>
      <dgm:t>
        <a:bodyPr/>
        <a:lstStyle/>
        <a:p>
          <a:endParaRPr lang="en-US"/>
        </a:p>
      </dgm:t>
    </dgm:pt>
    <dgm:pt modelId="{868360DC-2437-473F-8BCB-D93BEC625425}" type="sibTrans" cxnId="{7322BA05-6DF3-4AEA-8870-F1A3E9E02CE5}">
      <dgm:prSet/>
      <dgm:spPr/>
      <dgm:t>
        <a:bodyPr/>
        <a:lstStyle/>
        <a:p>
          <a:endParaRPr lang="en-US"/>
        </a:p>
      </dgm:t>
    </dgm:pt>
    <dgm:pt modelId="{8AECE526-222B-4852-8155-264359C24DC1}">
      <dgm:prSet/>
      <dgm:spPr/>
      <dgm:t>
        <a:bodyPr/>
        <a:lstStyle/>
        <a:p>
          <a:r>
            <a:rPr lang="en-US"/>
            <a:t>Studenti, Volontari, operatori</a:t>
          </a:r>
        </a:p>
      </dgm:t>
    </dgm:pt>
    <dgm:pt modelId="{0E7EE54D-D1B0-4275-BA99-E971AD46427B}" type="parTrans" cxnId="{0AF8D8BF-4A97-46B9-8664-9D74BF306CB1}">
      <dgm:prSet/>
      <dgm:spPr/>
      <dgm:t>
        <a:bodyPr/>
        <a:lstStyle/>
        <a:p>
          <a:endParaRPr lang="en-US"/>
        </a:p>
      </dgm:t>
    </dgm:pt>
    <dgm:pt modelId="{62EDE364-1A9B-43F7-A1B5-32D941F4CCB6}" type="sibTrans" cxnId="{0AF8D8BF-4A97-46B9-8664-9D74BF306CB1}">
      <dgm:prSet/>
      <dgm:spPr/>
      <dgm:t>
        <a:bodyPr/>
        <a:lstStyle/>
        <a:p>
          <a:endParaRPr lang="en-US"/>
        </a:p>
      </dgm:t>
    </dgm:pt>
    <dgm:pt modelId="{FB9438F6-E66A-F146-8581-E8B30FE10DE2}" type="pres">
      <dgm:prSet presAssocID="{2E1BDAE7-0890-4E96-9B73-E4F28B88B3AF}" presName="Name0" presStyleCnt="0">
        <dgm:presLayoutVars>
          <dgm:dir/>
          <dgm:animLvl val="lvl"/>
          <dgm:resizeHandles val="exact"/>
        </dgm:presLayoutVars>
      </dgm:prSet>
      <dgm:spPr/>
    </dgm:pt>
    <dgm:pt modelId="{739851ED-9F0B-CC4E-9F80-1EA434A5EF47}" type="pres">
      <dgm:prSet presAssocID="{8AECE526-222B-4852-8155-264359C24DC1}" presName="boxAndChildren" presStyleCnt="0"/>
      <dgm:spPr/>
    </dgm:pt>
    <dgm:pt modelId="{4C8631A3-5DC3-E24D-A93B-018A4A35FDD7}" type="pres">
      <dgm:prSet presAssocID="{8AECE526-222B-4852-8155-264359C24DC1}" presName="parentTextBox" presStyleLbl="node1" presStyleIdx="0" presStyleCnt="2"/>
      <dgm:spPr/>
    </dgm:pt>
    <dgm:pt modelId="{1C77E5F2-1779-3C4A-969A-24C727A0BADC}" type="pres">
      <dgm:prSet presAssocID="{F5664332-06C2-4885-8BB2-CCC5497C5B7C}" presName="sp" presStyleCnt="0"/>
      <dgm:spPr/>
    </dgm:pt>
    <dgm:pt modelId="{19F00943-B51B-EE4E-AE5A-6ED3E77FFF33}" type="pres">
      <dgm:prSet presAssocID="{CE68216D-43F8-40AD-954C-8C65D52D092F}" presName="arrowAndChildren" presStyleCnt="0"/>
      <dgm:spPr/>
    </dgm:pt>
    <dgm:pt modelId="{0B43C569-D125-1B4A-939F-ACE6CF101407}" type="pres">
      <dgm:prSet presAssocID="{CE68216D-43F8-40AD-954C-8C65D52D092F}" presName="parentTextArrow" presStyleLbl="node1" presStyleIdx="0" presStyleCnt="2"/>
      <dgm:spPr/>
    </dgm:pt>
    <dgm:pt modelId="{3B8ACDD8-D91B-5249-8E91-BF8F728A717A}" type="pres">
      <dgm:prSet presAssocID="{CE68216D-43F8-40AD-954C-8C65D52D092F}" presName="arrow" presStyleLbl="node1" presStyleIdx="1" presStyleCnt="2"/>
      <dgm:spPr/>
    </dgm:pt>
    <dgm:pt modelId="{41183DBF-76C3-A04E-8F49-3E62C62774B8}" type="pres">
      <dgm:prSet presAssocID="{CE68216D-43F8-40AD-954C-8C65D52D092F}" presName="descendantArrow" presStyleCnt="0"/>
      <dgm:spPr/>
    </dgm:pt>
    <dgm:pt modelId="{BF9BC19D-F372-D547-BDD7-6E711ADB4286}" type="pres">
      <dgm:prSet presAssocID="{A865DE39-4F8D-4CFD-B85C-79230E7AC72B}" presName="childTextArrow" presStyleLbl="fgAccFollowNode1" presStyleIdx="0" presStyleCnt="6">
        <dgm:presLayoutVars>
          <dgm:bulletEnabled val="1"/>
        </dgm:presLayoutVars>
      </dgm:prSet>
      <dgm:spPr/>
    </dgm:pt>
    <dgm:pt modelId="{963DEFE2-090A-7F4D-B532-8F0E43820202}" type="pres">
      <dgm:prSet presAssocID="{F977D5FB-D925-4DCB-998D-F33EEA44EDBB}" presName="childTextArrow" presStyleLbl="fgAccFollowNode1" presStyleIdx="1" presStyleCnt="6">
        <dgm:presLayoutVars>
          <dgm:bulletEnabled val="1"/>
        </dgm:presLayoutVars>
      </dgm:prSet>
      <dgm:spPr/>
    </dgm:pt>
    <dgm:pt modelId="{17F6E53E-E5FB-F54A-97C7-DEAA84BE167D}" type="pres">
      <dgm:prSet presAssocID="{5A7EDDE1-049C-418E-A1CD-1CF823F509DD}" presName="childTextArrow" presStyleLbl="fgAccFollowNode1" presStyleIdx="2" presStyleCnt="6">
        <dgm:presLayoutVars>
          <dgm:bulletEnabled val="1"/>
        </dgm:presLayoutVars>
      </dgm:prSet>
      <dgm:spPr/>
    </dgm:pt>
    <dgm:pt modelId="{EDF041E9-76C5-1941-8C60-6FCF16271B34}" type="pres">
      <dgm:prSet presAssocID="{0EA90537-9774-45D6-979E-0EFB3A459F38}" presName="childTextArrow" presStyleLbl="fgAccFollowNode1" presStyleIdx="3" presStyleCnt="6">
        <dgm:presLayoutVars>
          <dgm:bulletEnabled val="1"/>
        </dgm:presLayoutVars>
      </dgm:prSet>
      <dgm:spPr/>
    </dgm:pt>
    <dgm:pt modelId="{018D1D57-EE6C-4C45-BC33-765A7F87C05D}" type="pres">
      <dgm:prSet presAssocID="{9D2F5900-FAA1-4091-89DC-230E866A0B97}" presName="childTextArrow" presStyleLbl="fgAccFollowNode1" presStyleIdx="4" presStyleCnt="6">
        <dgm:presLayoutVars>
          <dgm:bulletEnabled val="1"/>
        </dgm:presLayoutVars>
      </dgm:prSet>
      <dgm:spPr/>
    </dgm:pt>
    <dgm:pt modelId="{5654440B-D2AB-4649-BE49-2C31E89AAB54}" type="pres">
      <dgm:prSet presAssocID="{16986B8B-D353-47FC-958A-EC9702DDBD98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BCEC1203-922C-4BD2-8BB5-056E989C2E84}" srcId="{CE68216D-43F8-40AD-954C-8C65D52D092F}" destId="{0EA90537-9774-45D6-979E-0EFB3A459F38}" srcOrd="3" destOrd="0" parTransId="{91C00B04-31AB-47FC-9ABF-DCC6DCB22A13}" sibTransId="{A07A11DA-F0EB-43CC-80D8-A0A5BDE9D730}"/>
    <dgm:cxn modelId="{7322BA05-6DF3-4AEA-8870-F1A3E9E02CE5}" srcId="{CE68216D-43F8-40AD-954C-8C65D52D092F}" destId="{16986B8B-D353-47FC-958A-EC9702DDBD98}" srcOrd="5" destOrd="0" parTransId="{AA1A394F-CE6A-4E12-BA49-0A2D30DE73E5}" sibTransId="{868360DC-2437-473F-8BCB-D93BEC625425}"/>
    <dgm:cxn modelId="{44AC8B24-027A-D346-82D6-9AD5B76BF483}" type="presOf" srcId="{0EA90537-9774-45D6-979E-0EFB3A459F38}" destId="{EDF041E9-76C5-1941-8C60-6FCF16271B34}" srcOrd="0" destOrd="0" presId="urn:microsoft.com/office/officeart/2005/8/layout/process4"/>
    <dgm:cxn modelId="{C3A8FB26-0596-428F-BFB2-081C64A00834}" srcId="{2E1BDAE7-0890-4E96-9B73-E4F28B88B3AF}" destId="{CE68216D-43F8-40AD-954C-8C65D52D092F}" srcOrd="0" destOrd="0" parTransId="{DABB0E0C-3D06-4917-BC18-063AE70B1098}" sibTransId="{F5664332-06C2-4885-8BB2-CCC5497C5B7C}"/>
    <dgm:cxn modelId="{AC6C092E-908F-4871-BD76-2675683864F3}" srcId="{CE68216D-43F8-40AD-954C-8C65D52D092F}" destId="{F977D5FB-D925-4DCB-998D-F33EEA44EDBB}" srcOrd="1" destOrd="0" parTransId="{3E60EFF8-0AF8-4A8D-AE6D-249EDF0EE757}" sibTransId="{437CDDD2-9E8C-47F5-8F41-B99F474DA35A}"/>
    <dgm:cxn modelId="{FF701C33-D24A-4218-BD2B-9819D780806B}" srcId="{CE68216D-43F8-40AD-954C-8C65D52D092F}" destId="{A865DE39-4F8D-4CFD-B85C-79230E7AC72B}" srcOrd="0" destOrd="0" parTransId="{60702B70-74E8-45F1-B28C-0AA8ECE86A46}" sibTransId="{1997FBF2-F048-4B1D-B13F-8EC6F0F3C577}"/>
    <dgm:cxn modelId="{EBE25D55-5F37-1F4A-852F-B595C1F72C07}" type="presOf" srcId="{A865DE39-4F8D-4CFD-B85C-79230E7AC72B}" destId="{BF9BC19D-F372-D547-BDD7-6E711ADB4286}" srcOrd="0" destOrd="0" presId="urn:microsoft.com/office/officeart/2005/8/layout/process4"/>
    <dgm:cxn modelId="{2423A85C-F7C4-B745-9945-F176A36E373A}" type="presOf" srcId="{2E1BDAE7-0890-4E96-9B73-E4F28B88B3AF}" destId="{FB9438F6-E66A-F146-8581-E8B30FE10DE2}" srcOrd="0" destOrd="0" presId="urn:microsoft.com/office/officeart/2005/8/layout/process4"/>
    <dgm:cxn modelId="{A8565582-E7CB-46F3-AAA4-0CEF5B6C8064}" srcId="{CE68216D-43F8-40AD-954C-8C65D52D092F}" destId="{9D2F5900-FAA1-4091-89DC-230E866A0B97}" srcOrd="4" destOrd="0" parTransId="{1F500A06-4C0B-4952-A2A5-A9B75A8E42EB}" sibTransId="{4714C2BB-8A3B-4EAD-8A9C-58ACB584C665}"/>
    <dgm:cxn modelId="{4324828B-7535-AE4C-A283-925144873B44}" type="presOf" srcId="{F977D5FB-D925-4DCB-998D-F33EEA44EDBB}" destId="{963DEFE2-090A-7F4D-B532-8F0E43820202}" srcOrd="0" destOrd="0" presId="urn:microsoft.com/office/officeart/2005/8/layout/process4"/>
    <dgm:cxn modelId="{CB316EB1-3F15-D04C-B1DD-5CF95C277C13}" type="presOf" srcId="{CE68216D-43F8-40AD-954C-8C65D52D092F}" destId="{0B43C569-D125-1B4A-939F-ACE6CF101407}" srcOrd="0" destOrd="0" presId="urn:microsoft.com/office/officeart/2005/8/layout/process4"/>
    <dgm:cxn modelId="{F604A0BE-4A26-400C-8A9E-018381228EC4}" srcId="{CE68216D-43F8-40AD-954C-8C65D52D092F}" destId="{5A7EDDE1-049C-418E-A1CD-1CF823F509DD}" srcOrd="2" destOrd="0" parTransId="{DC32F4BE-6E9D-4473-BCC7-D3B95F4601B3}" sibTransId="{5BEBE5B7-384A-4D55-95C9-62DA654B99D9}"/>
    <dgm:cxn modelId="{0AF8D8BF-4A97-46B9-8664-9D74BF306CB1}" srcId="{2E1BDAE7-0890-4E96-9B73-E4F28B88B3AF}" destId="{8AECE526-222B-4852-8155-264359C24DC1}" srcOrd="1" destOrd="0" parTransId="{0E7EE54D-D1B0-4275-BA99-E971AD46427B}" sibTransId="{62EDE364-1A9B-43F7-A1B5-32D941F4CCB6}"/>
    <dgm:cxn modelId="{7264A1C6-5F25-9B4F-88B9-939A09B1029F}" type="presOf" srcId="{9D2F5900-FAA1-4091-89DC-230E866A0B97}" destId="{018D1D57-EE6C-4C45-BC33-765A7F87C05D}" srcOrd="0" destOrd="0" presId="urn:microsoft.com/office/officeart/2005/8/layout/process4"/>
    <dgm:cxn modelId="{422D66DE-6025-5A45-931B-F76B25ECC267}" type="presOf" srcId="{16986B8B-D353-47FC-958A-EC9702DDBD98}" destId="{5654440B-D2AB-4649-BE49-2C31E89AAB54}" srcOrd="0" destOrd="0" presId="urn:microsoft.com/office/officeart/2005/8/layout/process4"/>
    <dgm:cxn modelId="{75A565DF-C363-0D4B-BF2F-18FEF52DC472}" type="presOf" srcId="{CE68216D-43F8-40AD-954C-8C65D52D092F}" destId="{3B8ACDD8-D91B-5249-8E91-BF8F728A717A}" srcOrd="1" destOrd="0" presId="urn:microsoft.com/office/officeart/2005/8/layout/process4"/>
    <dgm:cxn modelId="{D88142F1-3931-1B44-A6D7-F099F7C266BC}" type="presOf" srcId="{5A7EDDE1-049C-418E-A1CD-1CF823F509DD}" destId="{17F6E53E-E5FB-F54A-97C7-DEAA84BE167D}" srcOrd="0" destOrd="0" presId="urn:microsoft.com/office/officeart/2005/8/layout/process4"/>
    <dgm:cxn modelId="{DB04DBFE-C1A8-DD47-81AF-8B0EB37C5E0A}" type="presOf" srcId="{8AECE526-222B-4852-8155-264359C24DC1}" destId="{4C8631A3-5DC3-E24D-A93B-018A4A35FDD7}" srcOrd="0" destOrd="0" presId="urn:microsoft.com/office/officeart/2005/8/layout/process4"/>
    <dgm:cxn modelId="{905F6F14-D18F-6A45-B661-C6F2CD050883}" type="presParOf" srcId="{FB9438F6-E66A-F146-8581-E8B30FE10DE2}" destId="{739851ED-9F0B-CC4E-9F80-1EA434A5EF47}" srcOrd="0" destOrd="0" presId="urn:microsoft.com/office/officeart/2005/8/layout/process4"/>
    <dgm:cxn modelId="{30F16661-51B5-0C4C-B866-F934FE1296CC}" type="presParOf" srcId="{739851ED-9F0B-CC4E-9F80-1EA434A5EF47}" destId="{4C8631A3-5DC3-E24D-A93B-018A4A35FDD7}" srcOrd="0" destOrd="0" presId="urn:microsoft.com/office/officeart/2005/8/layout/process4"/>
    <dgm:cxn modelId="{1504AE8D-A806-9949-BEAF-8511E8B28CB3}" type="presParOf" srcId="{FB9438F6-E66A-F146-8581-E8B30FE10DE2}" destId="{1C77E5F2-1779-3C4A-969A-24C727A0BADC}" srcOrd="1" destOrd="0" presId="urn:microsoft.com/office/officeart/2005/8/layout/process4"/>
    <dgm:cxn modelId="{EC64E342-3999-5346-A6F6-27499B2718A7}" type="presParOf" srcId="{FB9438F6-E66A-F146-8581-E8B30FE10DE2}" destId="{19F00943-B51B-EE4E-AE5A-6ED3E77FFF33}" srcOrd="2" destOrd="0" presId="urn:microsoft.com/office/officeart/2005/8/layout/process4"/>
    <dgm:cxn modelId="{3C3382BF-885D-3F41-9237-AB962EB428C6}" type="presParOf" srcId="{19F00943-B51B-EE4E-AE5A-6ED3E77FFF33}" destId="{0B43C569-D125-1B4A-939F-ACE6CF101407}" srcOrd="0" destOrd="0" presId="urn:microsoft.com/office/officeart/2005/8/layout/process4"/>
    <dgm:cxn modelId="{609CFF57-A599-E243-84D2-D1D85337A4C9}" type="presParOf" srcId="{19F00943-B51B-EE4E-AE5A-6ED3E77FFF33}" destId="{3B8ACDD8-D91B-5249-8E91-BF8F728A717A}" srcOrd="1" destOrd="0" presId="urn:microsoft.com/office/officeart/2005/8/layout/process4"/>
    <dgm:cxn modelId="{B6CA9D1C-747C-F84E-B8E7-A1A7864CFDE4}" type="presParOf" srcId="{19F00943-B51B-EE4E-AE5A-6ED3E77FFF33}" destId="{41183DBF-76C3-A04E-8F49-3E62C62774B8}" srcOrd="2" destOrd="0" presId="urn:microsoft.com/office/officeart/2005/8/layout/process4"/>
    <dgm:cxn modelId="{E5CBB0FA-8B88-5447-97F6-D2AC54480DE6}" type="presParOf" srcId="{41183DBF-76C3-A04E-8F49-3E62C62774B8}" destId="{BF9BC19D-F372-D547-BDD7-6E711ADB4286}" srcOrd="0" destOrd="0" presId="urn:microsoft.com/office/officeart/2005/8/layout/process4"/>
    <dgm:cxn modelId="{FDB04A7E-041D-7447-AF22-567BCC2EC1C8}" type="presParOf" srcId="{41183DBF-76C3-A04E-8F49-3E62C62774B8}" destId="{963DEFE2-090A-7F4D-B532-8F0E43820202}" srcOrd="1" destOrd="0" presId="urn:microsoft.com/office/officeart/2005/8/layout/process4"/>
    <dgm:cxn modelId="{E3DF2F32-478F-6B43-9B4F-68D49F7D6AC7}" type="presParOf" srcId="{41183DBF-76C3-A04E-8F49-3E62C62774B8}" destId="{17F6E53E-E5FB-F54A-97C7-DEAA84BE167D}" srcOrd="2" destOrd="0" presId="urn:microsoft.com/office/officeart/2005/8/layout/process4"/>
    <dgm:cxn modelId="{B7FFBF4E-A87B-EC42-85C0-FA60CCA3CDF6}" type="presParOf" srcId="{41183DBF-76C3-A04E-8F49-3E62C62774B8}" destId="{EDF041E9-76C5-1941-8C60-6FCF16271B34}" srcOrd="3" destOrd="0" presId="urn:microsoft.com/office/officeart/2005/8/layout/process4"/>
    <dgm:cxn modelId="{A137F95E-865B-D946-AD13-D2C56B0B208F}" type="presParOf" srcId="{41183DBF-76C3-A04E-8F49-3E62C62774B8}" destId="{018D1D57-EE6C-4C45-BC33-765A7F87C05D}" srcOrd="4" destOrd="0" presId="urn:microsoft.com/office/officeart/2005/8/layout/process4"/>
    <dgm:cxn modelId="{C8E0B91B-D537-AC49-911F-BE77F59069C8}" type="presParOf" srcId="{41183DBF-76C3-A04E-8F49-3E62C62774B8}" destId="{5654440B-D2AB-4649-BE49-2C31E89AAB54}" srcOrd="5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0E2E04B-2F4C-49AD-90C9-BA2E1A6FF9E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83040C-C38F-4071-955A-F311B8BD9A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Progetto scientifico </a:t>
          </a:r>
        </a:p>
      </dgm:t>
    </dgm:pt>
    <dgm:pt modelId="{B0370D2F-2218-4AE5-B3FE-6A2338FBF0F2}" type="parTrans" cxnId="{F8D89AE7-BD5A-4A64-8B76-CE52DF137BEF}">
      <dgm:prSet/>
      <dgm:spPr/>
      <dgm:t>
        <a:bodyPr/>
        <a:lstStyle/>
        <a:p>
          <a:endParaRPr lang="en-US"/>
        </a:p>
      </dgm:t>
    </dgm:pt>
    <dgm:pt modelId="{08A42DED-3F54-4FF9-9A29-DD3782D2AF11}" type="sibTrans" cxnId="{F8D89AE7-BD5A-4A64-8B76-CE52DF137BEF}">
      <dgm:prSet/>
      <dgm:spPr/>
      <dgm:t>
        <a:bodyPr/>
        <a:lstStyle/>
        <a:p>
          <a:endParaRPr lang="en-US"/>
        </a:p>
      </dgm:t>
    </dgm:pt>
    <dgm:pt modelId="{24CEA155-9C85-4ED6-AD62-3C890C2A747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Sicurezza (POS)</a:t>
          </a:r>
        </a:p>
      </dgm:t>
    </dgm:pt>
    <dgm:pt modelId="{CFF1E05D-DF9D-4D8B-9A77-4F54C282FE1E}" type="parTrans" cxnId="{DF48B5D9-0828-4A66-B8A8-08FD91B99DC4}">
      <dgm:prSet/>
      <dgm:spPr/>
      <dgm:t>
        <a:bodyPr/>
        <a:lstStyle/>
        <a:p>
          <a:endParaRPr lang="en-US"/>
        </a:p>
      </dgm:t>
    </dgm:pt>
    <dgm:pt modelId="{9D4768DD-CA0E-4B9B-851D-6570BC504EAC}" type="sibTrans" cxnId="{DF48B5D9-0828-4A66-B8A8-08FD91B99DC4}">
      <dgm:prSet/>
      <dgm:spPr/>
      <dgm:t>
        <a:bodyPr/>
        <a:lstStyle/>
        <a:p>
          <a:endParaRPr lang="en-US"/>
        </a:p>
      </dgm:t>
    </dgm:pt>
    <dgm:pt modelId="{08238C0A-EAC6-4892-A7CB-43732698C9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Budget di scavo</a:t>
          </a:r>
        </a:p>
      </dgm:t>
    </dgm:pt>
    <dgm:pt modelId="{EF88B7BB-F0E0-4C06-A4FF-BA9C5730F829}" type="parTrans" cxnId="{3B8E3C4C-C167-4DF5-9A24-3FF65AD81C53}">
      <dgm:prSet/>
      <dgm:spPr/>
      <dgm:t>
        <a:bodyPr/>
        <a:lstStyle/>
        <a:p>
          <a:endParaRPr lang="en-US"/>
        </a:p>
      </dgm:t>
    </dgm:pt>
    <dgm:pt modelId="{0BEC4D62-9C6E-486F-8F9B-D9308BF8BC21}" type="sibTrans" cxnId="{3B8E3C4C-C167-4DF5-9A24-3FF65AD81C53}">
      <dgm:prSet/>
      <dgm:spPr/>
      <dgm:t>
        <a:bodyPr/>
        <a:lstStyle/>
        <a:p>
          <a:endParaRPr lang="en-US"/>
        </a:p>
      </dgm:t>
    </dgm:pt>
    <dgm:pt modelId="{CD5E2197-7BF1-463C-BB62-60C3E53B2B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Gestione amministrativa</a:t>
          </a:r>
        </a:p>
      </dgm:t>
    </dgm:pt>
    <dgm:pt modelId="{698F6867-EC28-4E2F-828B-09ECE39B3C20}" type="parTrans" cxnId="{C0C3D5BC-BE86-4A33-848D-86A393FC83A1}">
      <dgm:prSet/>
      <dgm:spPr/>
      <dgm:t>
        <a:bodyPr/>
        <a:lstStyle/>
        <a:p>
          <a:endParaRPr lang="en-US"/>
        </a:p>
      </dgm:t>
    </dgm:pt>
    <dgm:pt modelId="{F5D195E8-4AE5-4600-9702-846986D2A7A8}" type="sibTrans" cxnId="{C0C3D5BC-BE86-4A33-848D-86A393FC83A1}">
      <dgm:prSet/>
      <dgm:spPr/>
      <dgm:t>
        <a:bodyPr/>
        <a:lstStyle/>
        <a:p>
          <a:endParaRPr lang="en-US"/>
        </a:p>
      </dgm:t>
    </dgm:pt>
    <dgm:pt modelId="{AE4C25E5-CFE0-43BF-9F70-4D3C2441AB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</a:t>
          </a:r>
          <a:r>
            <a:rPr lang="en-GB"/>
            <a:t>o</a:t>
          </a:r>
          <a:r>
            <a:rPr lang="en-US"/>
            <a:t>gistica</a:t>
          </a:r>
        </a:p>
      </dgm:t>
    </dgm:pt>
    <dgm:pt modelId="{A6C030DB-CB1E-4017-9F9B-EDCBBC31A1FA}" type="parTrans" cxnId="{7E7F3F8C-6112-4EB0-AFDF-0F638E5BB1A7}">
      <dgm:prSet/>
      <dgm:spPr/>
      <dgm:t>
        <a:bodyPr/>
        <a:lstStyle/>
        <a:p>
          <a:endParaRPr lang="en-US"/>
        </a:p>
      </dgm:t>
    </dgm:pt>
    <dgm:pt modelId="{AD4C9877-64A6-4FA3-9795-946209242713}" type="sibTrans" cxnId="{7E7F3F8C-6112-4EB0-AFDF-0F638E5BB1A7}">
      <dgm:prSet/>
      <dgm:spPr/>
      <dgm:t>
        <a:bodyPr/>
        <a:lstStyle/>
        <a:p>
          <a:endParaRPr lang="en-US"/>
        </a:p>
      </dgm:t>
    </dgm:pt>
    <dgm:pt modelId="{DD5C2B50-04EE-4FF5-8012-5D33842CA7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</a:t>
          </a:r>
          <a:r>
            <a:rPr lang="en-GB"/>
            <a:t>u</a:t>
          </a:r>
          <a:r>
            <a:rPr lang="en-US"/>
            <a:t>bbliche relazioni</a:t>
          </a:r>
        </a:p>
      </dgm:t>
    </dgm:pt>
    <dgm:pt modelId="{B4CFAF95-C3C4-4400-A349-F9DC19F50014}" type="parTrans" cxnId="{D1627C9A-B97A-4977-ACB6-DB7AA10B6027}">
      <dgm:prSet/>
      <dgm:spPr/>
      <dgm:t>
        <a:bodyPr/>
        <a:lstStyle/>
        <a:p>
          <a:endParaRPr lang="en-US"/>
        </a:p>
      </dgm:t>
    </dgm:pt>
    <dgm:pt modelId="{FBAC07BE-4B0D-49E8-89BE-3FF06693AD67}" type="sibTrans" cxnId="{D1627C9A-B97A-4977-ACB6-DB7AA10B6027}">
      <dgm:prSet/>
      <dgm:spPr/>
      <dgm:t>
        <a:bodyPr/>
        <a:lstStyle/>
        <a:p>
          <a:endParaRPr lang="en-US"/>
        </a:p>
      </dgm:t>
    </dgm:pt>
    <dgm:pt modelId="{5A6E7B76-9BF5-4A8B-9E59-6F9FC7770CCD}" type="pres">
      <dgm:prSet presAssocID="{A0E2E04B-2F4C-49AD-90C9-BA2E1A6FF9EC}" presName="root" presStyleCnt="0">
        <dgm:presLayoutVars>
          <dgm:dir/>
          <dgm:resizeHandles val="exact"/>
        </dgm:presLayoutVars>
      </dgm:prSet>
      <dgm:spPr/>
    </dgm:pt>
    <dgm:pt modelId="{33A209C8-796E-4810-81D3-34ABA8E01067}" type="pres">
      <dgm:prSet presAssocID="{4C83040C-C38F-4071-955A-F311B8BD9A05}" presName="compNode" presStyleCnt="0"/>
      <dgm:spPr/>
    </dgm:pt>
    <dgm:pt modelId="{AEAFB245-1AE4-4C50-8E25-91F935960231}" type="pres">
      <dgm:prSet presAssocID="{4C83040C-C38F-4071-955A-F311B8BD9A05}" presName="bgRect" presStyleLbl="bgShp" presStyleIdx="0" presStyleCnt="6"/>
      <dgm:spPr/>
    </dgm:pt>
    <dgm:pt modelId="{39500515-979C-425A-81F2-F401B01A8A74}" type="pres">
      <dgm:prSet presAssocID="{4C83040C-C38F-4071-955A-F311B8BD9A0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9CD2EE2B-01F6-4112-A048-69A92FA148B5}" type="pres">
      <dgm:prSet presAssocID="{4C83040C-C38F-4071-955A-F311B8BD9A05}" presName="spaceRect" presStyleCnt="0"/>
      <dgm:spPr/>
    </dgm:pt>
    <dgm:pt modelId="{81A68060-C0DE-42E8-B183-10491B7A47D8}" type="pres">
      <dgm:prSet presAssocID="{4C83040C-C38F-4071-955A-F311B8BD9A05}" presName="parTx" presStyleLbl="revTx" presStyleIdx="0" presStyleCnt="6">
        <dgm:presLayoutVars>
          <dgm:chMax val="0"/>
          <dgm:chPref val="0"/>
        </dgm:presLayoutVars>
      </dgm:prSet>
      <dgm:spPr/>
    </dgm:pt>
    <dgm:pt modelId="{25B4D3F5-52F3-4949-889A-36C30983AE2E}" type="pres">
      <dgm:prSet presAssocID="{08A42DED-3F54-4FF9-9A29-DD3782D2AF11}" presName="sibTrans" presStyleCnt="0"/>
      <dgm:spPr/>
    </dgm:pt>
    <dgm:pt modelId="{64E75371-A650-48DC-8D1D-287AE44289B6}" type="pres">
      <dgm:prSet presAssocID="{24CEA155-9C85-4ED6-AD62-3C890C2A747E}" presName="compNode" presStyleCnt="0"/>
      <dgm:spPr/>
    </dgm:pt>
    <dgm:pt modelId="{2CE4D45C-4C37-4DE6-B094-ADF2A584F416}" type="pres">
      <dgm:prSet presAssocID="{24CEA155-9C85-4ED6-AD62-3C890C2A747E}" presName="bgRect" presStyleLbl="bgShp" presStyleIdx="1" presStyleCnt="6"/>
      <dgm:spPr/>
    </dgm:pt>
    <dgm:pt modelId="{BD862FB7-2C81-4DB8-8200-80FDCEF8E226}" type="pres">
      <dgm:prSet presAssocID="{24CEA155-9C85-4ED6-AD62-3C890C2A747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04C41F7B-EFE9-4479-8234-F4A23381534E}" type="pres">
      <dgm:prSet presAssocID="{24CEA155-9C85-4ED6-AD62-3C890C2A747E}" presName="spaceRect" presStyleCnt="0"/>
      <dgm:spPr/>
    </dgm:pt>
    <dgm:pt modelId="{63E84110-27A0-442F-8BCA-9605217A7992}" type="pres">
      <dgm:prSet presAssocID="{24CEA155-9C85-4ED6-AD62-3C890C2A747E}" presName="parTx" presStyleLbl="revTx" presStyleIdx="1" presStyleCnt="6">
        <dgm:presLayoutVars>
          <dgm:chMax val="0"/>
          <dgm:chPref val="0"/>
        </dgm:presLayoutVars>
      </dgm:prSet>
      <dgm:spPr/>
    </dgm:pt>
    <dgm:pt modelId="{52662524-3EDE-4DEE-A258-72F6D6B1F5F6}" type="pres">
      <dgm:prSet presAssocID="{9D4768DD-CA0E-4B9B-851D-6570BC504EAC}" presName="sibTrans" presStyleCnt="0"/>
      <dgm:spPr/>
    </dgm:pt>
    <dgm:pt modelId="{DDE6571D-D783-4901-8F26-EE6E535F02DB}" type="pres">
      <dgm:prSet presAssocID="{08238C0A-EAC6-4892-A7CB-43732698C9D1}" presName="compNode" presStyleCnt="0"/>
      <dgm:spPr/>
    </dgm:pt>
    <dgm:pt modelId="{3ED805D0-5B1D-446B-99D5-04D7D0E4941E}" type="pres">
      <dgm:prSet presAssocID="{08238C0A-EAC6-4892-A7CB-43732698C9D1}" presName="bgRect" presStyleLbl="bgShp" presStyleIdx="2" presStyleCnt="6"/>
      <dgm:spPr/>
    </dgm:pt>
    <dgm:pt modelId="{0B9B2A1B-AD09-46C1-BF2B-D8B187100C43}" type="pres">
      <dgm:prSet presAssocID="{08238C0A-EAC6-4892-A7CB-43732698C9D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26F0DDB-4E81-4840-9E8B-0D99A3201B19}" type="pres">
      <dgm:prSet presAssocID="{08238C0A-EAC6-4892-A7CB-43732698C9D1}" presName="spaceRect" presStyleCnt="0"/>
      <dgm:spPr/>
    </dgm:pt>
    <dgm:pt modelId="{BC86C110-15FD-4EAF-ADE0-1AD9BF3BC6E4}" type="pres">
      <dgm:prSet presAssocID="{08238C0A-EAC6-4892-A7CB-43732698C9D1}" presName="parTx" presStyleLbl="revTx" presStyleIdx="2" presStyleCnt="6">
        <dgm:presLayoutVars>
          <dgm:chMax val="0"/>
          <dgm:chPref val="0"/>
        </dgm:presLayoutVars>
      </dgm:prSet>
      <dgm:spPr/>
    </dgm:pt>
    <dgm:pt modelId="{3A960304-21AF-48FF-A588-6CBE4C3299AE}" type="pres">
      <dgm:prSet presAssocID="{0BEC4D62-9C6E-486F-8F9B-D9308BF8BC21}" presName="sibTrans" presStyleCnt="0"/>
      <dgm:spPr/>
    </dgm:pt>
    <dgm:pt modelId="{FCFBE4AA-3233-4C1F-A665-E5D421C0AC93}" type="pres">
      <dgm:prSet presAssocID="{CD5E2197-7BF1-463C-BB62-60C3E53B2B8C}" presName="compNode" presStyleCnt="0"/>
      <dgm:spPr/>
    </dgm:pt>
    <dgm:pt modelId="{5ED11E2D-F32D-4EF5-87F2-C83193ED8D0B}" type="pres">
      <dgm:prSet presAssocID="{CD5E2197-7BF1-463C-BB62-60C3E53B2B8C}" presName="bgRect" presStyleLbl="bgShp" presStyleIdx="3" presStyleCnt="6"/>
      <dgm:spPr/>
    </dgm:pt>
    <dgm:pt modelId="{0B9110F2-16B7-40F3-9F90-8D52A22D0788}" type="pres">
      <dgm:prSet presAssocID="{CD5E2197-7BF1-463C-BB62-60C3E53B2B8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9559A5B5-9607-4C37-9AEE-B93421872424}" type="pres">
      <dgm:prSet presAssocID="{CD5E2197-7BF1-463C-BB62-60C3E53B2B8C}" presName="spaceRect" presStyleCnt="0"/>
      <dgm:spPr/>
    </dgm:pt>
    <dgm:pt modelId="{BF1C92BD-821E-496F-8A70-E88D98E06F88}" type="pres">
      <dgm:prSet presAssocID="{CD5E2197-7BF1-463C-BB62-60C3E53B2B8C}" presName="parTx" presStyleLbl="revTx" presStyleIdx="3" presStyleCnt="6">
        <dgm:presLayoutVars>
          <dgm:chMax val="0"/>
          <dgm:chPref val="0"/>
        </dgm:presLayoutVars>
      </dgm:prSet>
      <dgm:spPr/>
    </dgm:pt>
    <dgm:pt modelId="{4E94F880-A4F6-4430-8762-AE127790FBA1}" type="pres">
      <dgm:prSet presAssocID="{F5D195E8-4AE5-4600-9702-846986D2A7A8}" presName="sibTrans" presStyleCnt="0"/>
      <dgm:spPr/>
    </dgm:pt>
    <dgm:pt modelId="{A5F8E8B7-6FB4-4710-A070-12C41747CFA9}" type="pres">
      <dgm:prSet presAssocID="{AE4C25E5-CFE0-43BF-9F70-4D3C2441AB09}" presName="compNode" presStyleCnt="0"/>
      <dgm:spPr/>
    </dgm:pt>
    <dgm:pt modelId="{3DE38A61-32AE-498B-AA6E-14A08AD1F172}" type="pres">
      <dgm:prSet presAssocID="{AE4C25E5-CFE0-43BF-9F70-4D3C2441AB09}" presName="bgRect" presStyleLbl="bgShp" presStyleIdx="4" presStyleCnt="6"/>
      <dgm:spPr/>
    </dgm:pt>
    <dgm:pt modelId="{AB26EA96-E554-4BFF-8451-1311F671C1E3}" type="pres">
      <dgm:prSet presAssocID="{AE4C25E5-CFE0-43BF-9F70-4D3C2441AB0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1B672492-B84D-447B-9D12-6877F3E1A402}" type="pres">
      <dgm:prSet presAssocID="{AE4C25E5-CFE0-43BF-9F70-4D3C2441AB09}" presName="spaceRect" presStyleCnt="0"/>
      <dgm:spPr/>
    </dgm:pt>
    <dgm:pt modelId="{5A0AE30C-A2EA-4F29-B4BE-AB7100ECA7BF}" type="pres">
      <dgm:prSet presAssocID="{AE4C25E5-CFE0-43BF-9F70-4D3C2441AB09}" presName="parTx" presStyleLbl="revTx" presStyleIdx="4" presStyleCnt="6">
        <dgm:presLayoutVars>
          <dgm:chMax val="0"/>
          <dgm:chPref val="0"/>
        </dgm:presLayoutVars>
      </dgm:prSet>
      <dgm:spPr/>
    </dgm:pt>
    <dgm:pt modelId="{CB00D583-8687-4E9C-AA59-AB4A08821669}" type="pres">
      <dgm:prSet presAssocID="{AD4C9877-64A6-4FA3-9795-946209242713}" presName="sibTrans" presStyleCnt="0"/>
      <dgm:spPr/>
    </dgm:pt>
    <dgm:pt modelId="{A5FEA0E6-88AB-4BEB-AB2B-49F2E54B30A9}" type="pres">
      <dgm:prSet presAssocID="{DD5C2B50-04EE-4FF5-8012-5D33842CA747}" presName="compNode" presStyleCnt="0"/>
      <dgm:spPr/>
    </dgm:pt>
    <dgm:pt modelId="{A1462F73-6D1E-4CDD-B152-EA85F0FDF576}" type="pres">
      <dgm:prSet presAssocID="{DD5C2B50-04EE-4FF5-8012-5D33842CA747}" presName="bgRect" presStyleLbl="bgShp" presStyleIdx="5" presStyleCnt="6"/>
      <dgm:spPr/>
    </dgm:pt>
    <dgm:pt modelId="{5851315B-740F-4C30-9048-197AE3BDADC7}" type="pres">
      <dgm:prSet presAssocID="{DD5C2B50-04EE-4FF5-8012-5D33842CA74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3AB6006-5F49-4A54-9327-E3224F926C34}" type="pres">
      <dgm:prSet presAssocID="{DD5C2B50-04EE-4FF5-8012-5D33842CA747}" presName="spaceRect" presStyleCnt="0"/>
      <dgm:spPr/>
    </dgm:pt>
    <dgm:pt modelId="{8A54B854-3667-47A0-B644-7D3F81CE201B}" type="pres">
      <dgm:prSet presAssocID="{DD5C2B50-04EE-4FF5-8012-5D33842CA747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00967C09-5CBE-4E42-B55A-83847F5F8E2D}" type="presOf" srcId="{AE4C25E5-CFE0-43BF-9F70-4D3C2441AB09}" destId="{5A0AE30C-A2EA-4F29-B4BE-AB7100ECA7BF}" srcOrd="0" destOrd="0" presId="urn:microsoft.com/office/officeart/2018/2/layout/IconVerticalSolidList"/>
    <dgm:cxn modelId="{3B8E3C4C-C167-4DF5-9A24-3FF65AD81C53}" srcId="{A0E2E04B-2F4C-49AD-90C9-BA2E1A6FF9EC}" destId="{08238C0A-EAC6-4892-A7CB-43732698C9D1}" srcOrd="2" destOrd="0" parTransId="{EF88B7BB-F0E0-4C06-A4FF-BA9C5730F829}" sibTransId="{0BEC4D62-9C6E-486F-8F9B-D9308BF8BC21}"/>
    <dgm:cxn modelId="{4E8CF45B-6E2E-4898-911A-5DF891122BC3}" type="presOf" srcId="{DD5C2B50-04EE-4FF5-8012-5D33842CA747}" destId="{8A54B854-3667-47A0-B644-7D3F81CE201B}" srcOrd="0" destOrd="0" presId="urn:microsoft.com/office/officeart/2018/2/layout/IconVerticalSolidList"/>
    <dgm:cxn modelId="{D681FA7D-D4D9-41FD-B5B1-A868081F0672}" type="presOf" srcId="{A0E2E04B-2F4C-49AD-90C9-BA2E1A6FF9EC}" destId="{5A6E7B76-9BF5-4A8B-9E59-6F9FC7770CCD}" srcOrd="0" destOrd="0" presId="urn:microsoft.com/office/officeart/2018/2/layout/IconVerticalSolidList"/>
    <dgm:cxn modelId="{7E7F3F8C-6112-4EB0-AFDF-0F638E5BB1A7}" srcId="{A0E2E04B-2F4C-49AD-90C9-BA2E1A6FF9EC}" destId="{AE4C25E5-CFE0-43BF-9F70-4D3C2441AB09}" srcOrd="4" destOrd="0" parTransId="{A6C030DB-CB1E-4017-9F9B-EDCBBC31A1FA}" sibTransId="{AD4C9877-64A6-4FA3-9795-946209242713}"/>
    <dgm:cxn modelId="{D1627C9A-B97A-4977-ACB6-DB7AA10B6027}" srcId="{A0E2E04B-2F4C-49AD-90C9-BA2E1A6FF9EC}" destId="{DD5C2B50-04EE-4FF5-8012-5D33842CA747}" srcOrd="5" destOrd="0" parTransId="{B4CFAF95-C3C4-4400-A349-F9DC19F50014}" sibTransId="{FBAC07BE-4B0D-49E8-89BE-3FF06693AD67}"/>
    <dgm:cxn modelId="{BDD29D9E-238D-4916-BD33-182051D0B678}" type="presOf" srcId="{08238C0A-EAC6-4892-A7CB-43732698C9D1}" destId="{BC86C110-15FD-4EAF-ADE0-1AD9BF3BC6E4}" srcOrd="0" destOrd="0" presId="urn:microsoft.com/office/officeart/2018/2/layout/IconVerticalSolidList"/>
    <dgm:cxn modelId="{C0C3D5BC-BE86-4A33-848D-86A393FC83A1}" srcId="{A0E2E04B-2F4C-49AD-90C9-BA2E1A6FF9EC}" destId="{CD5E2197-7BF1-463C-BB62-60C3E53B2B8C}" srcOrd="3" destOrd="0" parTransId="{698F6867-EC28-4E2F-828B-09ECE39B3C20}" sibTransId="{F5D195E8-4AE5-4600-9702-846986D2A7A8}"/>
    <dgm:cxn modelId="{0BDF46D5-A72B-4FE6-B8B4-A1A6AA283E83}" type="presOf" srcId="{24CEA155-9C85-4ED6-AD62-3C890C2A747E}" destId="{63E84110-27A0-442F-8BCA-9605217A7992}" srcOrd="0" destOrd="0" presId="urn:microsoft.com/office/officeart/2018/2/layout/IconVerticalSolidList"/>
    <dgm:cxn modelId="{DF48B5D9-0828-4A66-B8A8-08FD91B99DC4}" srcId="{A0E2E04B-2F4C-49AD-90C9-BA2E1A6FF9EC}" destId="{24CEA155-9C85-4ED6-AD62-3C890C2A747E}" srcOrd="1" destOrd="0" parTransId="{CFF1E05D-DF9D-4D8B-9A77-4F54C282FE1E}" sibTransId="{9D4768DD-CA0E-4B9B-851D-6570BC504EAC}"/>
    <dgm:cxn modelId="{0AB925DD-3BE0-44DE-A601-347644BCA271}" type="presOf" srcId="{CD5E2197-7BF1-463C-BB62-60C3E53B2B8C}" destId="{BF1C92BD-821E-496F-8A70-E88D98E06F88}" srcOrd="0" destOrd="0" presId="urn:microsoft.com/office/officeart/2018/2/layout/IconVerticalSolidList"/>
    <dgm:cxn modelId="{F8D89AE7-BD5A-4A64-8B76-CE52DF137BEF}" srcId="{A0E2E04B-2F4C-49AD-90C9-BA2E1A6FF9EC}" destId="{4C83040C-C38F-4071-955A-F311B8BD9A05}" srcOrd="0" destOrd="0" parTransId="{B0370D2F-2218-4AE5-B3FE-6A2338FBF0F2}" sibTransId="{08A42DED-3F54-4FF9-9A29-DD3782D2AF11}"/>
    <dgm:cxn modelId="{597C88EC-64B8-45F0-B2F8-E997819DD1D2}" type="presOf" srcId="{4C83040C-C38F-4071-955A-F311B8BD9A05}" destId="{81A68060-C0DE-42E8-B183-10491B7A47D8}" srcOrd="0" destOrd="0" presId="urn:microsoft.com/office/officeart/2018/2/layout/IconVerticalSolidList"/>
    <dgm:cxn modelId="{B73352D0-7E91-4D26-9917-FCBC9C123CED}" type="presParOf" srcId="{5A6E7B76-9BF5-4A8B-9E59-6F9FC7770CCD}" destId="{33A209C8-796E-4810-81D3-34ABA8E01067}" srcOrd="0" destOrd="0" presId="urn:microsoft.com/office/officeart/2018/2/layout/IconVerticalSolidList"/>
    <dgm:cxn modelId="{E9D23D89-52E3-491B-A33E-B1DCF6671702}" type="presParOf" srcId="{33A209C8-796E-4810-81D3-34ABA8E01067}" destId="{AEAFB245-1AE4-4C50-8E25-91F935960231}" srcOrd="0" destOrd="0" presId="urn:microsoft.com/office/officeart/2018/2/layout/IconVerticalSolidList"/>
    <dgm:cxn modelId="{721E8494-3718-411B-89F8-7A864BD3233D}" type="presParOf" srcId="{33A209C8-796E-4810-81D3-34ABA8E01067}" destId="{39500515-979C-425A-81F2-F401B01A8A74}" srcOrd="1" destOrd="0" presId="urn:microsoft.com/office/officeart/2018/2/layout/IconVerticalSolidList"/>
    <dgm:cxn modelId="{FE42DAE8-F5C1-41AD-B488-AF338C2BCD0F}" type="presParOf" srcId="{33A209C8-796E-4810-81D3-34ABA8E01067}" destId="{9CD2EE2B-01F6-4112-A048-69A92FA148B5}" srcOrd="2" destOrd="0" presId="urn:microsoft.com/office/officeart/2018/2/layout/IconVerticalSolidList"/>
    <dgm:cxn modelId="{102B59DA-B500-4A86-ADEB-FE86D2954CE4}" type="presParOf" srcId="{33A209C8-796E-4810-81D3-34ABA8E01067}" destId="{81A68060-C0DE-42E8-B183-10491B7A47D8}" srcOrd="3" destOrd="0" presId="urn:microsoft.com/office/officeart/2018/2/layout/IconVerticalSolidList"/>
    <dgm:cxn modelId="{C5AFCA7A-5247-48DD-BFF2-7091B6039186}" type="presParOf" srcId="{5A6E7B76-9BF5-4A8B-9E59-6F9FC7770CCD}" destId="{25B4D3F5-52F3-4949-889A-36C30983AE2E}" srcOrd="1" destOrd="0" presId="urn:microsoft.com/office/officeart/2018/2/layout/IconVerticalSolidList"/>
    <dgm:cxn modelId="{84F8C76C-4CED-4FBB-9E6F-F7848DCE4739}" type="presParOf" srcId="{5A6E7B76-9BF5-4A8B-9E59-6F9FC7770CCD}" destId="{64E75371-A650-48DC-8D1D-287AE44289B6}" srcOrd="2" destOrd="0" presId="urn:microsoft.com/office/officeart/2018/2/layout/IconVerticalSolidList"/>
    <dgm:cxn modelId="{27FF9D0C-63A9-4F10-AF32-7AD452C2A9AA}" type="presParOf" srcId="{64E75371-A650-48DC-8D1D-287AE44289B6}" destId="{2CE4D45C-4C37-4DE6-B094-ADF2A584F416}" srcOrd="0" destOrd="0" presId="urn:microsoft.com/office/officeart/2018/2/layout/IconVerticalSolidList"/>
    <dgm:cxn modelId="{E30387C9-140E-4C09-9835-A3A00DFBE2C6}" type="presParOf" srcId="{64E75371-A650-48DC-8D1D-287AE44289B6}" destId="{BD862FB7-2C81-4DB8-8200-80FDCEF8E226}" srcOrd="1" destOrd="0" presId="urn:microsoft.com/office/officeart/2018/2/layout/IconVerticalSolidList"/>
    <dgm:cxn modelId="{575C9EFB-18AE-4304-9F9D-97B8F35DF222}" type="presParOf" srcId="{64E75371-A650-48DC-8D1D-287AE44289B6}" destId="{04C41F7B-EFE9-4479-8234-F4A23381534E}" srcOrd="2" destOrd="0" presId="urn:microsoft.com/office/officeart/2018/2/layout/IconVerticalSolidList"/>
    <dgm:cxn modelId="{8638EC7A-5F40-4406-930F-16D01127ADD7}" type="presParOf" srcId="{64E75371-A650-48DC-8D1D-287AE44289B6}" destId="{63E84110-27A0-442F-8BCA-9605217A7992}" srcOrd="3" destOrd="0" presId="urn:microsoft.com/office/officeart/2018/2/layout/IconVerticalSolidList"/>
    <dgm:cxn modelId="{A72B922D-11AD-42CD-9454-413B224ACDDC}" type="presParOf" srcId="{5A6E7B76-9BF5-4A8B-9E59-6F9FC7770CCD}" destId="{52662524-3EDE-4DEE-A258-72F6D6B1F5F6}" srcOrd="3" destOrd="0" presId="urn:microsoft.com/office/officeart/2018/2/layout/IconVerticalSolidList"/>
    <dgm:cxn modelId="{BC9A73DB-BA92-4CE2-9400-727182340580}" type="presParOf" srcId="{5A6E7B76-9BF5-4A8B-9E59-6F9FC7770CCD}" destId="{DDE6571D-D783-4901-8F26-EE6E535F02DB}" srcOrd="4" destOrd="0" presId="urn:microsoft.com/office/officeart/2018/2/layout/IconVerticalSolidList"/>
    <dgm:cxn modelId="{1D6297D8-D53D-4219-A2BE-C85A8254C0BC}" type="presParOf" srcId="{DDE6571D-D783-4901-8F26-EE6E535F02DB}" destId="{3ED805D0-5B1D-446B-99D5-04D7D0E4941E}" srcOrd="0" destOrd="0" presId="urn:microsoft.com/office/officeart/2018/2/layout/IconVerticalSolidList"/>
    <dgm:cxn modelId="{1AC3734A-5BA4-4417-97EF-9D82C3D44BA5}" type="presParOf" srcId="{DDE6571D-D783-4901-8F26-EE6E535F02DB}" destId="{0B9B2A1B-AD09-46C1-BF2B-D8B187100C43}" srcOrd="1" destOrd="0" presId="urn:microsoft.com/office/officeart/2018/2/layout/IconVerticalSolidList"/>
    <dgm:cxn modelId="{09A3913A-F3D3-4077-B4A6-F6B497BCB2C5}" type="presParOf" srcId="{DDE6571D-D783-4901-8F26-EE6E535F02DB}" destId="{026F0DDB-4E81-4840-9E8B-0D99A3201B19}" srcOrd="2" destOrd="0" presId="urn:microsoft.com/office/officeart/2018/2/layout/IconVerticalSolidList"/>
    <dgm:cxn modelId="{F45C48B5-74C6-4C9A-81FE-F2329E950C0B}" type="presParOf" srcId="{DDE6571D-D783-4901-8F26-EE6E535F02DB}" destId="{BC86C110-15FD-4EAF-ADE0-1AD9BF3BC6E4}" srcOrd="3" destOrd="0" presId="urn:microsoft.com/office/officeart/2018/2/layout/IconVerticalSolidList"/>
    <dgm:cxn modelId="{C9D1D951-3E7C-482C-A290-4A25AD0ADD4D}" type="presParOf" srcId="{5A6E7B76-9BF5-4A8B-9E59-6F9FC7770CCD}" destId="{3A960304-21AF-48FF-A588-6CBE4C3299AE}" srcOrd="5" destOrd="0" presId="urn:microsoft.com/office/officeart/2018/2/layout/IconVerticalSolidList"/>
    <dgm:cxn modelId="{B3D75150-8A61-4A32-91DC-EBBC3AB7A46F}" type="presParOf" srcId="{5A6E7B76-9BF5-4A8B-9E59-6F9FC7770CCD}" destId="{FCFBE4AA-3233-4C1F-A665-E5D421C0AC93}" srcOrd="6" destOrd="0" presId="urn:microsoft.com/office/officeart/2018/2/layout/IconVerticalSolidList"/>
    <dgm:cxn modelId="{4E3A4B34-072B-4F9F-BC11-4B60A651F4C9}" type="presParOf" srcId="{FCFBE4AA-3233-4C1F-A665-E5D421C0AC93}" destId="{5ED11E2D-F32D-4EF5-87F2-C83193ED8D0B}" srcOrd="0" destOrd="0" presId="urn:microsoft.com/office/officeart/2018/2/layout/IconVerticalSolidList"/>
    <dgm:cxn modelId="{DB56B6F9-686F-4477-ADFC-F68AA517A264}" type="presParOf" srcId="{FCFBE4AA-3233-4C1F-A665-E5D421C0AC93}" destId="{0B9110F2-16B7-40F3-9F90-8D52A22D0788}" srcOrd="1" destOrd="0" presId="urn:microsoft.com/office/officeart/2018/2/layout/IconVerticalSolidList"/>
    <dgm:cxn modelId="{2239DC41-DC7B-4D10-9D64-C5B0CCCD7EFB}" type="presParOf" srcId="{FCFBE4AA-3233-4C1F-A665-E5D421C0AC93}" destId="{9559A5B5-9607-4C37-9AEE-B93421872424}" srcOrd="2" destOrd="0" presId="urn:microsoft.com/office/officeart/2018/2/layout/IconVerticalSolidList"/>
    <dgm:cxn modelId="{6266F520-6776-4CF5-A574-EE691D8F304C}" type="presParOf" srcId="{FCFBE4AA-3233-4C1F-A665-E5D421C0AC93}" destId="{BF1C92BD-821E-496F-8A70-E88D98E06F88}" srcOrd="3" destOrd="0" presId="urn:microsoft.com/office/officeart/2018/2/layout/IconVerticalSolidList"/>
    <dgm:cxn modelId="{7C720A0C-F079-498A-A114-893AF0780EBC}" type="presParOf" srcId="{5A6E7B76-9BF5-4A8B-9E59-6F9FC7770CCD}" destId="{4E94F880-A4F6-4430-8762-AE127790FBA1}" srcOrd="7" destOrd="0" presId="urn:microsoft.com/office/officeart/2018/2/layout/IconVerticalSolidList"/>
    <dgm:cxn modelId="{73CFACAA-8C48-4354-94F4-3C228D20729E}" type="presParOf" srcId="{5A6E7B76-9BF5-4A8B-9E59-6F9FC7770CCD}" destId="{A5F8E8B7-6FB4-4710-A070-12C41747CFA9}" srcOrd="8" destOrd="0" presId="urn:microsoft.com/office/officeart/2018/2/layout/IconVerticalSolidList"/>
    <dgm:cxn modelId="{6D0AD1ED-D897-4315-9DB7-E73BAA795521}" type="presParOf" srcId="{A5F8E8B7-6FB4-4710-A070-12C41747CFA9}" destId="{3DE38A61-32AE-498B-AA6E-14A08AD1F172}" srcOrd="0" destOrd="0" presId="urn:microsoft.com/office/officeart/2018/2/layout/IconVerticalSolidList"/>
    <dgm:cxn modelId="{472155EC-3F45-4EC2-A1E3-B2E4F49217A3}" type="presParOf" srcId="{A5F8E8B7-6FB4-4710-A070-12C41747CFA9}" destId="{AB26EA96-E554-4BFF-8451-1311F671C1E3}" srcOrd="1" destOrd="0" presId="urn:microsoft.com/office/officeart/2018/2/layout/IconVerticalSolidList"/>
    <dgm:cxn modelId="{FE7CA697-CF33-4DDA-93D4-1131DD33EA28}" type="presParOf" srcId="{A5F8E8B7-6FB4-4710-A070-12C41747CFA9}" destId="{1B672492-B84D-447B-9D12-6877F3E1A402}" srcOrd="2" destOrd="0" presId="urn:microsoft.com/office/officeart/2018/2/layout/IconVerticalSolidList"/>
    <dgm:cxn modelId="{FE85635C-F927-422D-9A91-CF91934472A8}" type="presParOf" srcId="{A5F8E8B7-6FB4-4710-A070-12C41747CFA9}" destId="{5A0AE30C-A2EA-4F29-B4BE-AB7100ECA7BF}" srcOrd="3" destOrd="0" presId="urn:microsoft.com/office/officeart/2018/2/layout/IconVerticalSolidList"/>
    <dgm:cxn modelId="{85A70023-3B3C-4FA0-8535-132D3609F6EB}" type="presParOf" srcId="{5A6E7B76-9BF5-4A8B-9E59-6F9FC7770CCD}" destId="{CB00D583-8687-4E9C-AA59-AB4A08821669}" srcOrd="9" destOrd="0" presId="urn:microsoft.com/office/officeart/2018/2/layout/IconVerticalSolidList"/>
    <dgm:cxn modelId="{E1F9E5BE-3456-4AEE-9E84-547754B92498}" type="presParOf" srcId="{5A6E7B76-9BF5-4A8B-9E59-6F9FC7770CCD}" destId="{A5FEA0E6-88AB-4BEB-AB2B-49F2E54B30A9}" srcOrd="10" destOrd="0" presId="urn:microsoft.com/office/officeart/2018/2/layout/IconVerticalSolidList"/>
    <dgm:cxn modelId="{CC4643AD-C560-4C0D-9951-8E8A172C0DFC}" type="presParOf" srcId="{A5FEA0E6-88AB-4BEB-AB2B-49F2E54B30A9}" destId="{A1462F73-6D1E-4CDD-B152-EA85F0FDF576}" srcOrd="0" destOrd="0" presId="urn:microsoft.com/office/officeart/2018/2/layout/IconVerticalSolidList"/>
    <dgm:cxn modelId="{F2A4459F-2B97-40DD-80AF-618AE6784CBD}" type="presParOf" srcId="{A5FEA0E6-88AB-4BEB-AB2B-49F2E54B30A9}" destId="{5851315B-740F-4C30-9048-197AE3BDADC7}" srcOrd="1" destOrd="0" presId="urn:microsoft.com/office/officeart/2018/2/layout/IconVerticalSolidList"/>
    <dgm:cxn modelId="{7AC95F78-4731-4C9C-BCC1-8C168E482C0B}" type="presParOf" srcId="{A5FEA0E6-88AB-4BEB-AB2B-49F2E54B30A9}" destId="{53AB6006-5F49-4A54-9327-E3224F926C34}" srcOrd="2" destOrd="0" presId="urn:microsoft.com/office/officeart/2018/2/layout/IconVerticalSolidList"/>
    <dgm:cxn modelId="{9CF5FE32-EF8B-40E8-BDEB-489DA38A198F}" type="presParOf" srcId="{A5FEA0E6-88AB-4BEB-AB2B-49F2E54B30A9}" destId="{8A54B854-3667-47A0-B644-7D3F81CE201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DFC3B2F-F1F8-4B98-9E04-768952BD5E05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8D40776-F03D-4897-8342-35C9A97E8204}">
      <dgm:prSet/>
      <dgm:spPr/>
      <dgm:t>
        <a:bodyPr/>
        <a:lstStyle/>
        <a:p>
          <a:r>
            <a:rPr lang="en-US"/>
            <a:t>Funzioni di gestione:</a:t>
          </a:r>
        </a:p>
      </dgm:t>
    </dgm:pt>
    <dgm:pt modelId="{2FC5D1B6-3F99-474D-A15C-45C765FEF6AD}" type="parTrans" cxnId="{78B72B18-5ACC-4527-98B5-5972661E541A}">
      <dgm:prSet/>
      <dgm:spPr/>
      <dgm:t>
        <a:bodyPr/>
        <a:lstStyle/>
        <a:p>
          <a:endParaRPr lang="en-US"/>
        </a:p>
      </dgm:t>
    </dgm:pt>
    <dgm:pt modelId="{38BF0CE4-46F2-4C88-BD54-AF3A791F82BC}" type="sibTrans" cxnId="{78B72B18-5ACC-4527-98B5-5972661E541A}">
      <dgm:prSet/>
      <dgm:spPr/>
      <dgm:t>
        <a:bodyPr/>
        <a:lstStyle/>
        <a:p>
          <a:endParaRPr lang="en-US"/>
        </a:p>
      </dgm:t>
    </dgm:pt>
    <dgm:pt modelId="{1765B773-6EC1-496A-89D1-12A228BAF0D5}">
      <dgm:prSet/>
      <dgm:spPr/>
      <dgm:t>
        <a:bodyPr/>
        <a:lstStyle/>
        <a:p>
          <a:r>
            <a:rPr lang="en-US"/>
            <a:t>Ricerca</a:t>
          </a:r>
        </a:p>
      </dgm:t>
    </dgm:pt>
    <dgm:pt modelId="{D3A1F729-C375-4D5E-926A-D1EBC51D9315}" type="parTrans" cxnId="{69653E7B-82A3-499D-82D7-7315F6CF9E92}">
      <dgm:prSet/>
      <dgm:spPr/>
      <dgm:t>
        <a:bodyPr/>
        <a:lstStyle/>
        <a:p>
          <a:endParaRPr lang="en-US"/>
        </a:p>
      </dgm:t>
    </dgm:pt>
    <dgm:pt modelId="{8DEF0970-A52B-46AF-8970-CA6B74ED76B5}" type="sibTrans" cxnId="{69653E7B-82A3-499D-82D7-7315F6CF9E92}">
      <dgm:prSet/>
      <dgm:spPr/>
      <dgm:t>
        <a:bodyPr/>
        <a:lstStyle/>
        <a:p>
          <a:endParaRPr lang="en-US"/>
        </a:p>
      </dgm:t>
    </dgm:pt>
    <dgm:pt modelId="{A96B2722-27CF-4384-9CDB-58E969EE8B68}">
      <dgm:prSet/>
      <dgm:spPr/>
      <dgm:t>
        <a:bodyPr/>
        <a:lstStyle/>
        <a:p>
          <a:r>
            <a:rPr lang="en-US"/>
            <a:t>Promozione</a:t>
          </a:r>
        </a:p>
      </dgm:t>
    </dgm:pt>
    <dgm:pt modelId="{8EE727FF-1B20-4EB7-B735-92A45EA2226F}" type="parTrans" cxnId="{E40821EE-ADE4-4929-B6B1-AE50BBFF7607}">
      <dgm:prSet/>
      <dgm:spPr/>
      <dgm:t>
        <a:bodyPr/>
        <a:lstStyle/>
        <a:p>
          <a:endParaRPr lang="en-US"/>
        </a:p>
      </dgm:t>
    </dgm:pt>
    <dgm:pt modelId="{A3A875D2-4CD0-453A-9E7E-4B8ABAE764B5}" type="sibTrans" cxnId="{E40821EE-ADE4-4929-B6B1-AE50BBFF7607}">
      <dgm:prSet/>
      <dgm:spPr/>
      <dgm:t>
        <a:bodyPr/>
        <a:lstStyle/>
        <a:p>
          <a:endParaRPr lang="en-US"/>
        </a:p>
      </dgm:t>
    </dgm:pt>
    <dgm:pt modelId="{54C3D93C-D8DF-4353-BA54-46A1971FA752}">
      <dgm:prSet/>
      <dgm:spPr/>
      <dgm:t>
        <a:bodyPr/>
        <a:lstStyle/>
        <a:p>
          <a:r>
            <a:rPr lang="en-US"/>
            <a:t>Conservazione</a:t>
          </a:r>
        </a:p>
      </dgm:t>
    </dgm:pt>
    <dgm:pt modelId="{1F2DDFF1-6495-4477-AEB2-59DB5BE2E1F6}" type="parTrans" cxnId="{881832C9-8282-4089-83DC-11AE88845A4F}">
      <dgm:prSet/>
      <dgm:spPr/>
      <dgm:t>
        <a:bodyPr/>
        <a:lstStyle/>
        <a:p>
          <a:endParaRPr lang="en-US"/>
        </a:p>
      </dgm:t>
    </dgm:pt>
    <dgm:pt modelId="{05FF14B4-8C28-4A8C-BC92-68E6A00EBAA8}" type="sibTrans" cxnId="{881832C9-8282-4089-83DC-11AE88845A4F}">
      <dgm:prSet/>
      <dgm:spPr/>
      <dgm:t>
        <a:bodyPr/>
        <a:lstStyle/>
        <a:p>
          <a:endParaRPr lang="en-US"/>
        </a:p>
      </dgm:t>
    </dgm:pt>
    <dgm:pt modelId="{EAE8AAE4-AFDF-416B-A789-AA89FCBB8BBA}">
      <dgm:prSet/>
      <dgm:spPr/>
      <dgm:t>
        <a:bodyPr/>
        <a:lstStyle/>
        <a:p>
          <a:r>
            <a:rPr lang="en-US"/>
            <a:t>Promozione e Divulgazione</a:t>
          </a:r>
        </a:p>
      </dgm:t>
    </dgm:pt>
    <dgm:pt modelId="{CB334171-189A-49BC-B64B-3B62F94D241D}" type="parTrans" cxnId="{30CF6C3F-56BA-4A91-833A-D19E3FDD0E0C}">
      <dgm:prSet/>
      <dgm:spPr/>
      <dgm:t>
        <a:bodyPr/>
        <a:lstStyle/>
        <a:p>
          <a:endParaRPr lang="en-US"/>
        </a:p>
      </dgm:t>
    </dgm:pt>
    <dgm:pt modelId="{879A9426-8CCD-48F9-8ECC-707767C124B7}" type="sibTrans" cxnId="{30CF6C3F-56BA-4A91-833A-D19E3FDD0E0C}">
      <dgm:prSet/>
      <dgm:spPr/>
      <dgm:t>
        <a:bodyPr/>
        <a:lstStyle/>
        <a:p>
          <a:endParaRPr lang="en-US"/>
        </a:p>
      </dgm:t>
    </dgm:pt>
    <dgm:pt modelId="{9E6093C7-3A3D-4E2A-8783-ECB209B0E8D4}">
      <dgm:prSet/>
      <dgm:spPr/>
      <dgm:t>
        <a:bodyPr/>
        <a:lstStyle/>
        <a:p>
          <a:r>
            <a:rPr lang="en-US"/>
            <a:t>Servizi alla fruizione</a:t>
          </a:r>
        </a:p>
      </dgm:t>
    </dgm:pt>
    <dgm:pt modelId="{FFFAF612-6CD3-4E23-9A69-2B51600165D2}" type="parTrans" cxnId="{1C93F7B4-BC6D-422D-B74A-D80B7E4648DD}">
      <dgm:prSet/>
      <dgm:spPr/>
      <dgm:t>
        <a:bodyPr/>
        <a:lstStyle/>
        <a:p>
          <a:endParaRPr lang="en-US"/>
        </a:p>
      </dgm:t>
    </dgm:pt>
    <dgm:pt modelId="{2420EB7F-0F79-438B-9DFA-51CFC7C09370}" type="sibTrans" cxnId="{1C93F7B4-BC6D-422D-B74A-D80B7E4648DD}">
      <dgm:prSet/>
      <dgm:spPr/>
      <dgm:t>
        <a:bodyPr/>
        <a:lstStyle/>
        <a:p>
          <a:endParaRPr lang="en-US"/>
        </a:p>
      </dgm:t>
    </dgm:pt>
    <dgm:pt modelId="{99BF4D99-2ACB-43D0-99B5-1110C3AF64D5}">
      <dgm:prSet/>
      <dgm:spPr/>
      <dgm:t>
        <a:bodyPr/>
        <a:lstStyle/>
        <a:p>
          <a:r>
            <a:rPr lang="en-US"/>
            <a:t>Attività prioritarie:</a:t>
          </a:r>
        </a:p>
      </dgm:t>
    </dgm:pt>
    <dgm:pt modelId="{3E1F7674-2079-469D-BB50-74403A04B057}" type="parTrans" cxnId="{7E4E2580-47F6-4B9B-A639-1A8E8A337A8C}">
      <dgm:prSet/>
      <dgm:spPr/>
      <dgm:t>
        <a:bodyPr/>
        <a:lstStyle/>
        <a:p>
          <a:endParaRPr lang="en-US"/>
        </a:p>
      </dgm:t>
    </dgm:pt>
    <dgm:pt modelId="{991A6CFB-4019-4331-AE45-6CB1D0CE992A}" type="sibTrans" cxnId="{7E4E2580-47F6-4B9B-A639-1A8E8A337A8C}">
      <dgm:prSet/>
      <dgm:spPr/>
      <dgm:t>
        <a:bodyPr/>
        <a:lstStyle/>
        <a:p>
          <a:endParaRPr lang="en-US"/>
        </a:p>
      </dgm:t>
    </dgm:pt>
    <dgm:pt modelId="{FBB15194-C807-495F-B49F-FD2267C8A822}">
      <dgm:prSet/>
      <dgm:spPr/>
      <dgm:t>
        <a:bodyPr/>
        <a:lstStyle/>
        <a:p>
          <a:r>
            <a:rPr lang="en-US"/>
            <a:t>Monitoraggio e controllo della vulnerabilità</a:t>
          </a:r>
        </a:p>
      </dgm:t>
    </dgm:pt>
    <dgm:pt modelId="{75DC55F7-DB69-482C-B235-A4A428DA98C0}" type="parTrans" cxnId="{433FD1FB-2601-4907-8060-131D26B7864A}">
      <dgm:prSet/>
      <dgm:spPr/>
      <dgm:t>
        <a:bodyPr/>
        <a:lstStyle/>
        <a:p>
          <a:endParaRPr lang="en-US"/>
        </a:p>
      </dgm:t>
    </dgm:pt>
    <dgm:pt modelId="{455D79D1-9D27-4B44-82A7-ED38152310FD}" type="sibTrans" cxnId="{433FD1FB-2601-4907-8060-131D26B7864A}">
      <dgm:prSet/>
      <dgm:spPr/>
      <dgm:t>
        <a:bodyPr/>
        <a:lstStyle/>
        <a:p>
          <a:endParaRPr lang="en-US"/>
        </a:p>
      </dgm:t>
    </dgm:pt>
    <dgm:pt modelId="{0972A0EA-93CF-434A-90EF-36560AD5B0A6}">
      <dgm:prSet/>
      <dgm:spPr/>
      <dgm:t>
        <a:bodyPr/>
        <a:lstStyle/>
        <a:p>
          <a:r>
            <a:rPr lang="en-US"/>
            <a:t>Manutenzione programmata</a:t>
          </a:r>
        </a:p>
      </dgm:t>
    </dgm:pt>
    <dgm:pt modelId="{84158A65-1BA3-42D1-8A00-0965666AC662}" type="parTrans" cxnId="{A751CFC3-7AA9-455F-8F63-DED7D358AD08}">
      <dgm:prSet/>
      <dgm:spPr/>
      <dgm:t>
        <a:bodyPr/>
        <a:lstStyle/>
        <a:p>
          <a:endParaRPr lang="en-US"/>
        </a:p>
      </dgm:t>
    </dgm:pt>
    <dgm:pt modelId="{BE683C42-38BD-4EEC-9F06-D7DB83394B04}" type="sibTrans" cxnId="{A751CFC3-7AA9-455F-8F63-DED7D358AD08}">
      <dgm:prSet/>
      <dgm:spPr/>
      <dgm:t>
        <a:bodyPr/>
        <a:lstStyle/>
        <a:p>
          <a:endParaRPr lang="en-US"/>
        </a:p>
      </dgm:t>
    </dgm:pt>
    <dgm:pt modelId="{C0E73A09-5CB4-455B-B4A8-737EB10629D4}">
      <dgm:prSet/>
      <dgm:spPr/>
      <dgm:t>
        <a:bodyPr/>
        <a:lstStyle/>
        <a:p>
          <a:r>
            <a:rPr lang="en-GB"/>
            <a:t>I</a:t>
          </a:r>
          <a:r>
            <a:rPr lang="en-US"/>
            <a:t>nterpretazione e presentazione</a:t>
          </a:r>
        </a:p>
      </dgm:t>
    </dgm:pt>
    <dgm:pt modelId="{90604E8A-90C9-4DCF-9146-354832C27212}" type="parTrans" cxnId="{76132C0F-B970-480D-8FEE-A4E668C6478A}">
      <dgm:prSet/>
      <dgm:spPr/>
      <dgm:t>
        <a:bodyPr/>
        <a:lstStyle/>
        <a:p>
          <a:endParaRPr lang="en-US"/>
        </a:p>
      </dgm:t>
    </dgm:pt>
    <dgm:pt modelId="{0DEE5671-71BC-49CC-9760-5AA681F93F84}" type="sibTrans" cxnId="{76132C0F-B970-480D-8FEE-A4E668C6478A}">
      <dgm:prSet/>
      <dgm:spPr/>
      <dgm:t>
        <a:bodyPr/>
        <a:lstStyle/>
        <a:p>
          <a:endParaRPr lang="en-US"/>
        </a:p>
      </dgm:t>
    </dgm:pt>
    <dgm:pt modelId="{50294A74-434B-4998-A608-75F34531C05D}">
      <dgm:prSet/>
      <dgm:spPr/>
      <dgm:t>
        <a:bodyPr/>
        <a:lstStyle/>
        <a:p>
          <a:r>
            <a:rPr lang="en-US"/>
            <a:t>Definizione e applicazione di standard di protezione conservazione e sicurezza</a:t>
          </a:r>
        </a:p>
      </dgm:t>
    </dgm:pt>
    <dgm:pt modelId="{95A9E8C1-15B9-4D00-977A-8D2BEDAD1DBE}" type="parTrans" cxnId="{BDCF19C2-E092-47D6-B4BF-CF723543796C}">
      <dgm:prSet/>
      <dgm:spPr/>
      <dgm:t>
        <a:bodyPr/>
        <a:lstStyle/>
        <a:p>
          <a:endParaRPr lang="en-US"/>
        </a:p>
      </dgm:t>
    </dgm:pt>
    <dgm:pt modelId="{E9AF9749-7A00-4424-A13E-C065555410AB}" type="sibTrans" cxnId="{BDCF19C2-E092-47D6-B4BF-CF723543796C}">
      <dgm:prSet/>
      <dgm:spPr/>
      <dgm:t>
        <a:bodyPr/>
        <a:lstStyle/>
        <a:p>
          <a:endParaRPr lang="en-US"/>
        </a:p>
      </dgm:t>
    </dgm:pt>
    <dgm:pt modelId="{CB37ED34-4E78-A54D-9209-7FEF629EED1B}" type="pres">
      <dgm:prSet presAssocID="{5DFC3B2F-F1F8-4B98-9E04-768952BD5E05}" presName="linear" presStyleCnt="0">
        <dgm:presLayoutVars>
          <dgm:animLvl val="lvl"/>
          <dgm:resizeHandles val="exact"/>
        </dgm:presLayoutVars>
      </dgm:prSet>
      <dgm:spPr/>
    </dgm:pt>
    <dgm:pt modelId="{52F1C5F8-646D-8541-B766-2663BF66A978}" type="pres">
      <dgm:prSet presAssocID="{98D40776-F03D-4897-8342-35C9A97E820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F22937D-D2B1-1E48-8B74-E250915661EB}" type="pres">
      <dgm:prSet presAssocID="{98D40776-F03D-4897-8342-35C9A97E8204}" presName="childText" presStyleLbl="revTx" presStyleIdx="0" presStyleCnt="2">
        <dgm:presLayoutVars>
          <dgm:bulletEnabled val="1"/>
        </dgm:presLayoutVars>
      </dgm:prSet>
      <dgm:spPr/>
    </dgm:pt>
    <dgm:pt modelId="{1B324E25-747D-A64B-9530-5AA641FAA168}" type="pres">
      <dgm:prSet presAssocID="{99BF4D99-2ACB-43D0-99B5-1110C3AF64D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912F4D2-A0B0-5645-8D11-5E29A440E39F}" type="pres">
      <dgm:prSet presAssocID="{99BF4D99-2ACB-43D0-99B5-1110C3AF64D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6FDA60C-971A-7D42-9113-B38D40F585B3}" type="presOf" srcId="{0972A0EA-93CF-434A-90EF-36560AD5B0A6}" destId="{D912F4D2-A0B0-5645-8D11-5E29A440E39F}" srcOrd="0" destOrd="1" presId="urn:microsoft.com/office/officeart/2005/8/layout/vList2"/>
    <dgm:cxn modelId="{76132C0F-B970-480D-8FEE-A4E668C6478A}" srcId="{99BF4D99-2ACB-43D0-99B5-1110C3AF64D5}" destId="{C0E73A09-5CB4-455B-B4A8-737EB10629D4}" srcOrd="2" destOrd="0" parTransId="{90604E8A-90C9-4DCF-9146-354832C27212}" sibTransId="{0DEE5671-71BC-49CC-9760-5AA681F93F84}"/>
    <dgm:cxn modelId="{78B72B18-5ACC-4527-98B5-5972661E541A}" srcId="{5DFC3B2F-F1F8-4B98-9E04-768952BD5E05}" destId="{98D40776-F03D-4897-8342-35C9A97E8204}" srcOrd="0" destOrd="0" parTransId="{2FC5D1B6-3F99-474D-A15C-45C765FEF6AD}" sibTransId="{38BF0CE4-46F2-4C88-BD54-AF3A791F82BC}"/>
    <dgm:cxn modelId="{2570D33D-852E-2C49-9B07-55D0DD5807A3}" type="presOf" srcId="{1765B773-6EC1-496A-89D1-12A228BAF0D5}" destId="{7F22937D-D2B1-1E48-8B74-E250915661EB}" srcOrd="0" destOrd="0" presId="urn:microsoft.com/office/officeart/2005/8/layout/vList2"/>
    <dgm:cxn modelId="{30CF6C3F-56BA-4A91-833A-D19E3FDD0E0C}" srcId="{98D40776-F03D-4897-8342-35C9A97E8204}" destId="{EAE8AAE4-AFDF-416B-A789-AA89FCBB8BBA}" srcOrd="3" destOrd="0" parTransId="{CB334171-189A-49BC-B64B-3B62F94D241D}" sibTransId="{879A9426-8CCD-48F9-8ECC-707767C124B7}"/>
    <dgm:cxn modelId="{69653E7B-82A3-499D-82D7-7315F6CF9E92}" srcId="{98D40776-F03D-4897-8342-35C9A97E8204}" destId="{1765B773-6EC1-496A-89D1-12A228BAF0D5}" srcOrd="0" destOrd="0" parTransId="{D3A1F729-C375-4D5E-926A-D1EBC51D9315}" sibTransId="{8DEF0970-A52B-46AF-8970-CA6B74ED76B5}"/>
    <dgm:cxn modelId="{7E4E2580-47F6-4B9B-A639-1A8E8A337A8C}" srcId="{5DFC3B2F-F1F8-4B98-9E04-768952BD5E05}" destId="{99BF4D99-2ACB-43D0-99B5-1110C3AF64D5}" srcOrd="1" destOrd="0" parTransId="{3E1F7674-2079-469D-BB50-74403A04B057}" sibTransId="{991A6CFB-4019-4331-AE45-6CB1D0CE992A}"/>
    <dgm:cxn modelId="{FC3D4F88-2644-914E-AD45-C71ECE06274F}" type="presOf" srcId="{9E6093C7-3A3D-4E2A-8783-ECB209B0E8D4}" destId="{7F22937D-D2B1-1E48-8B74-E250915661EB}" srcOrd="0" destOrd="4" presId="urn:microsoft.com/office/officeart/2005/8/layout/vList2"/>
    <dgm:cxn modelId="{800D1B8B-E635-EC4B-8AFF-DE0A986BC4A0}" type="presOf" srcId="{C0E73A09-5CB4-455B-B4A8-737EB10629D4}" destId="{D912F4D2-A0B0-5645-8D11-5E29A440E39F}" srcOrd="0" destOrd="2" presId="urn:microsoft.com/office/officeart/2005/8/layout/vList2"/>
    <dgm:cxn modelId="{77404DB4-5837-0D44-8EF5-CAEED0351827}" type="presOf" srcId="{5DFC3B2F-F1F8-4B98-9E04-768952BD5E05}" destId="{CB37ED34-4E78-A54D-9209-7FEF629EED1B}" srcOrd="0" destOrd="0" presId="urn:microsoft.com/office/officeart/2005/8/layout/vList2"/>
    <dgm:cxn modelId="{1C93F7B4-BC6D-422D-B74A-D80B7E4648DD}" srcId="{98D40776-F03D-4897-8342-35C9A97E8204}" destId="{9E6093C7-3A3D-4E2A-8783-ECB209B0E8D4}" srcOrd="4" destOrd="0" parTransId="{FFFAF612-6CD3-4E23-9A69-2B51600165D2}" sibTransId="{2420EB7F-0F79-438B-9DFA-51CFC7C09370}"/>
    <dgm:cxn modelId="{B49D05BB-5F2D-6344-ADBC-F82A1F47FBEE}" type="presOf" srcId="{54C3D93C-D8DF-4353-BA54-46A1971FA752}" destId="{7F22937D-D2B1-1E48-8B74-E250915661EB}" srcOrd="0" destOrd="2" presId="urn:microsoft.com/office/officeart/2005/8/layout/vList2"/>
    <dgm:cxn modelId="{2CA0ACC0-CD8B-6A4D-B1C0-F966A622BF58}" type="presOf" srcId="{50294A74-434B-4998-A608-75F34531C05D}" destId="{D912F4D2-A0B0-5645-8D11-5E29A440E39F}" srcOrd="0" destOrd="3" presId="urn:microsoft.com/office/officeart/2005/8/layout/vList2"/>
    <dgm:cxn modelId="{BDCF19C2-E092-47D6-B4BF-CF723543796C}" srcId="{99BF4D99-2ACB-43D0-99B5-1110C3AF64D5}" destId="{50294A74-434B-4998-A608-75F34531C05D}" srcOrd="3" destOrd="0" parTransId="{95A9E8C1-15B9-4D00-977A-8D2BEDAD1DBE}" sibTransId="{E9AF9749-7A00-4424-A13E-C065555410AB}"/>
    <dgm:cxn modelId="{A751CFC3-7AA9-455F-8F63-DED7D358AD08}" srcId="{99BF4D99-2ACB-43D0-99B5-1110C3AF64D5}" destId="{0972A0EA-93CF-434A-90EF-36560AD5B0A6}" srcOrd="1" destOrd="0" parTransId="{84158A65-1BA3-42D1-8A00-0965666AC662}" sibTransId="{BE683C42-38BD-4EEC-9F06-D7DB83394B04}"/>
    <dgm:cxn modelId="{881832C9-8282-4089-83DC-11AE88845A4F}" srcId="{98D40776-F03D-4897-8342-35C9A97E8204}" destId="{54C3D93C-D8DF-4353-BA54-46A1971FA752}" srcOrd="2" destOrd="0" parTransId="{1F2DDFF1-6495-4477-AEB2-59DB5BE2E1F6}" sibTransId="{05FF14B4-8C28-4A8C-BC92-68E6A00EBAA8}"/>
    <dgm:cxn modelId="{0EB4BBCD-4792-5D48-86D2-D541398DCCF5}" type="presOf" srcId="{EAE8AAE4-AFDF-416B-A789-AA89FCBB8BBA}" destId="{7F22937D-D2B1-1E48-8B74-E250915661EB}" srcOrd="0" destOrd="3" presId="urn:microsoft.com/office/officeart/2005/8/layout/vList2"/>
    <dgm:cxn modelId="{DAFC20D3-9B8F-2743-BB69-4C474E2E90EB}" type="presOf" srcId="{FBB15194-C807-495F-B49F-FD2267C8A822}" destId="{D912F4D2-A0B0-5645-8D11-5E29A440E39F}" srcOrd="0" destOrd="0" presId="urn:microsoft.com/office/officeart/2005/8/layout/vList2"/>
    <dgm:cxn modelId="{B8CA2BD6-19F6-094A-A7AC-787C0540BEDC}" type="presOf" srcId="{A96B2722-27CF-4384-9CDB-58E969EE8B68}" destId="{7F22937D-D2B1-1E48-8B74-E250915661EB}" srcOrd="0" destOrd="1" presId="urn:microsoft.com/office/officeart/2005/8/layout/vList2"/>
    <dgm:cxn modelId="{A0F2ACD6-2E46-2A48-86ED-5523A29213EA}" type="presOf" srcId="{98D40776-F03D-4897-8342-35C9A97E8204}" destId="{52F1C5F8-646D-8541-B766-2663BF66A978}" srcOrd="0" destOrd="0" presId="urn:microsoft.com/office/officeart/2005/8/layout/vList2"/>
    <dgm:cxn modelId="{E40821EE-ADE4-4929-B6B1-AE50BBFF7607}" srcId="{98D40776-F03D-4897-8342-35C9A97E8204}" destId="{A96B2722-27CF-4384-9CDB-58E969EE8B68}" srcOrd="1" destOrd="0" parTransId="{8EE727FF-1B20-4EB7-B735-92A45EA2226F}" sibTransId="{A3A875D2-4CD0-453A-9E7E-4B8ABAE764B5}"/>
    <dgm:cxn modelId="{99F569F5-24FF-B34B-B1E2-C3E596E74E0C}" type="presOf" srcId="{99BF4D99-2ACB-43D0-99B5-1110C3AF64D5}" destId="{1B324E25-747D-A64B-9530-5AA641FAA168}" srcOrd="0" destOrd="0" presId="urn:microsoft.com/office/officeart/2005/8/layout/vList2"/>
    <dgm:cxn modelId="{433FD1FB-2601-4907-8060-131D26B7864A}" srcId="{99BF4D99-2ACB-43D0-99B5-1110C3AF64D5}" destId="{FBB15194-C807-495F-B49F-FD2267C8A822}" srcOrd="0" destOrd="0" parTransId="{75DC55F7-DB69-482C-B235-A4A428DA98C0}" sibTransId="{455D79D1-9D27-4B44-82A7-ED38152310FD}"/>
    <dgm:cxn modelId="{1A27A4A2-C826-7A41-BC94-DB718927762B}" type="presParOf" srcId="{CB37ED34-4E78-A54D-9209-7FEF629EED1B}" destId="{52F1C5F8-646D-8541-B766-2663BF66A978}" srcOrd="0" destOrd="0" presId="urn:microsoft.com/office/officeart/2005/8/layout/vList2"/>
    <dgm:cxn modelId="{C196FC43-DCB6-F24E-98AD-DB64BCB0E354}" type="presParOf" srcId="{CB37ED34-4E78-A54D-9209-7FEF629EED1B}" destId="{7F22937D-D2B1-1E48-8B74-E250915661EB}" srcOrd="1" destOrd="0" presId="urn:microsoft.com/office/officeart/2005/8/layout/vList2"/>
    <dgm:cxn modelId="{E7E30B1F-784B-054B-8951-FD0A57422030}" type="presParOf" srcId="{CB37ED34-4E78-A54D-9209-7FEF629EED1B}" destId="{1B324E25-747D-A64B-9530-5AA641FAA168}" srcOrd="2" destOrd="0" presId="urn:microsoft.com/office/officeart/2005/8/layout/vList2"/>
    <dgm:cxn modelId="{FF23C3EA-FC29-E14B-92F7-159FA4DB5319}" type="presParOf" srcId="{CB37ED34-4E78-A54D-9209-7FEF629EED1B}" destId="{D912F4D2-A0B0-5645-8D11-5E29A440E39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D6F0512-5184-4427-905A-5B031FBF07A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543BD95-84F8-4E30-93BC-E338812F5B8F}">
      <dgm:prSet/>
      <dgm:spPr/>
      <dgm:t>
        <a:bodyPr/>
        <a:lstStyle/>
        <a:p>
          <a:r>
            <a:rPr lang="en-GB" b="1"/>
            <a:t>Definizione degli obiettivi</a:t>
          </a:r>
          <a:r>
            <a:rPr lang="en-GB"/>
            <a:t>: stabilire scopi e risultati attesi.</a:t>
          </a:r>
          <a:endParaRPr lang="en-US"/>
        </a:p>
      </dgm:t>
    </dgm:pt>
    <dgm:pt modelId="{C046073A-DD81-43D9-800D-B6185DC9C729}" type="parTrans" cxnId="{9257C8A3-002E-47CF-B511-2CA3A516D74B}">
      <dgm:prSet/>
      <dgm:spPr/>
      <dgm:t>
        <a:bodyPr/>
        <a:lstStyle/>
        <a:p>
          <a:endParaRPr lang="en-US"/>
        </a:p>
      </dgm:t>
    </dgm:pt>
    <dgm:pt modelId="{987D5835-F6B6-402B-A8DC-711D97313385}" type="sibTrans" cxnId="{9257C8A3-002E-47CF-B511-2CA3A516D74B}">
      <dgm:prSet/>
      <dgm:spPr/>
      <dgm:t>
        <a:bodyPr/>
        <a:lstStyle/>
        <a:p>
          <a:endParaRPr lang="en-US"/>
        </a:p>
      </dgm:t>
    </dgm:pt>
    <dgm:pt modelId="{FDA94E51-99E4-4264-B82F-F354C5D05635}">
      <dgm:prSet/>
      <dgm:spPr/>
      <dgm:t>
        <a:bodyPr/>
        <a:lstStyle/>
        <a:p>
          <a:r>
            <a:rPr lang="en-GB" b="1"/>
            <a:t>Pianificazione</a:t>
          </a:r>
          <a:r>
            <a:rPr lang="en-GB"/>
            <a:t>: creare un piano dettagliato che includa tempi, risorse, e compiti specifici.</a:t>
          </a:r>
          <a:endParaRPr lang="en-US"/>
        </a:p>
      </dgm:t>
    </dgm:pt>
    <dgm:pt modelId="{968CD99A-5A6C-4E5F-A39A-B109D522A51A}" type="parTrans" cxnId="{2E28A448-B51F-4B65-ABEE-420912D7A8C1}">
      <dgm:prSet/>
      <dgm:spPr/>
      <dgm:t>
        <a:bodyPr/>
        <a:lstStyle/>
        <a:p>
          <a:endParaRPr lang="en-US"/>
        </a:p>
      </dgm:t>
    </dgm:pt>
    <dgm:pt modelId="{CD3876D2-8CE6-44E1-91AB-AC96D0478098}" type="sibTrans" cxnId="{2E28A448-B51F-4B65-ABEE-420912D7A8C1}">
      <dgm:prSet/>
      <dgm:spPr/>
      <dgm:t>
        <a:bodyPr/>
        <a:lstStyle/>
        <a:p>
          <a:endParaRPr lang="en-US"/>
        </a:p>
      </dgm:t>
    </dgm:pt>
    <dgm:pt modelId="{142CD60F-7ADC-4A57-9E36-5B55BEEC4360}">
      <dgm:prSet/>
      <dgm:spPr/>
      <dgm:t>
        <a:bodyPr/>
        <a:lstStyle/>
        <a:p>
          <a:r>
            <a:rPr lang="en-GB" b="1"/>
            <a:t>Ricerca e raccolta dei dati</a:t>
          </a:r>
          <a:r>
            <a:rPr lang="en-GB"/>
            <a:t>: se necessario, effettuare una ricerca preliminare e raccogliere informazioni utili.</a:t>
          </a:r>
          <a:endParaRPr lang="en-US"/>
        </a:p>
      </dgm:t>
    </dgm:pt>
    <dgm:pt modelId="{61445285-6CA9-4D03-B628-D64A44917872}" type="parTrans" cxnId="{24B7D05F-2C05-4ECF-A716-CB60807C8BA8}">
      <dgm:prSet/>
      <dgm:spPr/>
      <dgm:t>
        <a:bodyPr/>
        <a:lstStyle/>
        <a:p>
          <a:endParaRPr lang="en-US"/>
        </a:p>
      </dgm:t>
    </dgm:pt>
    <dgm:pt modelId="{B1129BC4-55FF-4F64-8B1C-22F2CE60D39D}" type="sibTrans" cxnId="{24B7D05F-2C05-4ECF-A716-CB60807C8BA8}">
      <dgm:prSet/>
      <dgm:spPr/>
      <dgm:t>
        <a:bodyPr/>
        <a:lstStyle/>
        <a:p>
          <a:endParaRPr lang="en-US"/>
        </a:p>
      </dgm:t>
    </dgm:pt>
    <dgm:pt modelId="{E3B53222-8D14-4755-84CB-195F68C3204A}">
      <dgm:prSet/>
      <dgm:spPr/>
      <dgm:t>
        <a:bodyPr/>
        <a:lstStyle/>
        <a:p>
          <a:r>
            <a:rPr lang="en-GB" b="1"/>
            <a:t>Organizzazione e analisi dei dati</a:t>
          </a:r>
          <a:r>
            <a:rPr lang="en-GB"/>
            <a:t>: lavorare attivamente al progetto, realizzando gli obiettivi fissati.</a:t>
          </a:r>
          <a:endParaRPr lang="en-US"/>
        </a:p>
      </dgm:t>
    </dgm:pt>
    <dgm:pt modelId="{8AD21ACE-971A-4DB3-821A-503C1EE232C9}" type="parTrans" cxnId="{724E926A-41D5-4F11-971F-CEEA1A45CA54}">
      <dgm:prSet/>
      <dgm:spPr/>
      <dgm:t>
        <a:bodyPr/>
        <a:lstStyle/>
        <a:p>
          <a:endParaRPr lang="en-US"/>
        </a:p>
      </dgm:t>
    </dgm:pt>
    <dgm:pt modelId="{DC246BCA-9BF5-4207-8D3F-7B09F353651C}" type="sibTrans" cxnId="{724E926A-41D5-4F11-971F-CEEA1A45CA54}">
      <dgm:prSet/>
      <dgm:spPr/>
      <dgm:t>
        <a:bodyPr/>
        <a:lstStyle/>
        <a:p>
          <a:endParaRPr lang="en-US"/>
        </a:p>
      </dgm:t>
    </dgm:pt>
    <dgm:pt modelId="{A75EBA2C-E09E-4A1F-BD70-E5DBF11650F8}">
      <dgm:prSet/>
      <dgm:spPr/>
      <dgm:t>
        <a:bodyPr/>
        <a:lstStyle/>
        <a:p>
          <a:r>
            <a:rPr lang="en-GB" b="1"/>
            <a:t>Feedback e revisione</a:t>
          </a:r>
          <a:r>
            <a:rPr lang="en-GB"/>
            <a:t>: valutare i progressi e fare aggiustamenti, se necessario.</a:t>
          </a:r>
          <a:endParaRPr lang="en-US"/>
        </a:p>
      </dgm:t>
    </dgm:pt>
    <dgm:pt modelId="{E4B11CF1-ACA4-4F09-8C59-51952C6AC82A}" type="parTrans" cxnId="{F6504616-9DE5-484A-AC3D-0AC3C61D0910}">
      <dgm:prSet/>
      <dgm:spPr/>
      <dgm:t>
        <a:bodyPr/>
        <a:lstStyle/>
        <a:p>
          <a:endParaRPr lang="en-US"/>
        </a:p>
      </dgm:t>
    </dgm:pt>
    <dgm:pt modelId="{111D191E-029B-4244-8CA3-F2A95A8D3577}" type="sibTrans" cxnId="{F6504616-9DE5-484A-AC3D-0AC3C61D0910}">
      <dgm:prSet/>
      <dgm:spPr/>
      <dgm:t>
        <a:bodyPr/>
        <a:lstStyle/>
        <a:p>
          <a:endParaRPr lang="en-US"/>
        </a:p>
      </dgm:t>
    </dgm:pt>
    <dgm:pt modelId="{784B7A88-2813-4FDB-A58A-29EBB855C4FB}">
      <dgm:prSet/>
      <dgm:spPr/>
      <dgm:t>
        <a:bodyPr/>
        <a:lstStyle/>
        <a:p>
          <a:r>
            <a:rPr lang="en-GB" b="1"/>
            <a:t>Conclusione e presentazione</a:t>
          </a:r>
          <a:r>
            <a:rPr lang="en-GB"/>
            <a:t>: redigere una relazione finale e una presentazione.</a:t>
          </a:r>
          <a:endParaRPr lang="en-US"/>
        </a:p>
      </dgm:t>
    </dgm:pt>
    <dgm:pt modelId="{DBDCEB6C-43A4-4D06-BF26-25CD42800468}" type="parTrans" cxnId="{71B70E03-5B74-485F-946C-EE7B698761AB}">
      <dgm:prSet/>
      <dgm:spPr/>
      <dgm:t>
        <a:bodyPr/>
        <a:lstStyle/>
        <a:p>
          <a:endParaRPr lang="en-US"/>
        </a:p>
      </dgm:t>
    </dgm:pt>
    <dgm:pt modelId="{88D7F85F-88A4-4C8A-AE2C-63AEF1615AEE}" type="sibTrans" cxnId="{71B70E03-5B74-485F-946C-EE7B698761AB}">
      <dgm:prSet/>
      <dgm:spPr/>
      <dgm:t>
        <a:bodyPr/>
        <a:lstStyle/>
        <a:p>
          <a:endParaRPr lang="en-US"/>
        </a:p>
      </dgm:t>
    </dgm:pt>
    <dgm:pt modelId="{74D415A9-12F5-E341-B92D-9FB5FAB1212B}" type="pres">
      <dgm:prSet presAssocID="{5D6F0512-5184-4427-905A-5B031FBF07A6}" presName="Name0" presStyleCnt="0">
        <dgm:presLayoutVars>
          <dgm:dir/>
          <dgm:resizeHandles val="exact"/>
        </dgm:presLayoutVars>
      </dgm:prSet>
      <dgm:spPr/>
    </dgm:pt>
    <dgm:pt modelId="{69A6BBEC-AD8E-3A4E-8964-426DCC2645F7}" type="pres">
      <dgm:prSet presAssocID="{7543BD95-84F8-4E30-93BC-E338812F5B8F}" presName="node" presStyleLbl="node1" presStyleIdx="0" presStyleCnt="6">
        <dgm:presLayoutVars>
          <dgm:bulletEnabled val="1"/>
        </dgm:presLayoutVars>
      </dgm:prSet>
      <dgm:spPr/>
    </dgm:pt>
    <dgm:pt modelId="{0041EB64-7875-3E4F-9F42-75FA46E6D12A}" type="pres">
      <dgm:prSet presAssocID="{987D5835-F6B6-402B-A8DC-711D97313385}" presName="sibTrans" presStyleLbl="sibTrans1D1" presStyleIdx="0" presStyleCnt="5"/>
      <dgm:spPr/>
    </dgm:pt>
    <dgm:pt modelId="{778E7C69-31F0-CD4E-AF5A-EF7C69BD0659}" type="pres">
      <dgm:prSet presAssocID="{987D5835-F6B6-402B-A8DC-711D97313385}" presName="connectorText" presStyleLbl="sibTrans1D1" presStyleIdx="0" presStyleCnt="5"/>
      <dgm:spPr/>
    </dgm:pt>
    <dgm:pt modelId="{89EAEE66-E487-874B-B778-8E2BE6704FFC}" type="pres">
      <dgm:prSet presAssocID="{FDA94E51-99E4-4264-B82F-F354C5D05635}" presName="node" presStyleLbl="node1" presStyleIdx="1" presStyleCnt="6">
        <dgm:presLayoutVars>
          <dgm:bulletEnabled val="1"/>
        </dgm:presLayoutVars>
      </dgm:prSet>
      <dgm:spPr/>
    </dgm:pt>
    <dgm:pt modelId="{FFD3A32D-23D5-6B46-A6AB-26A100BD3513}" type="pres">
      <dgm:prSet presAssocID="{CD3876D2-8CE6-44E1-91AB-AC96D0478098}" presName="sibTrans" presStyleLbl="sibTrans1D1" presStyleIdx="1" presStyleCnt="5"/>
      <dgm:spPr/>
    </dgm:pt>
    <dgm:pt modelId="{2FFE1E36-86A8-1D42-B57A-FB44D21BAFAD}" type="pres">
      <dgm:prSet presAssocID="{CD3876D2-8CE6-44E1-91AB-AC96D0478098}" presName="connectorText" presStyleLbl="sibTrans1D1" presStyleIdx="1" presStyleCnt="5"/>
      <dgm:spPr/>
    </dgm:pt>
    <dgm:pt modelId="{0ED2364A-9105-2F48-88E4-AE894B3A2F1B}" type="pres">
      <dgm:prSet presAssocID="{142CD60F-7ADC-4A57-9E36-5B55BEEC4360}" presName="node" presStyleLbl="node1" presStyleIdx="2" presStyleCnt="6">
        <dgm:presLayoutVars>
          <dgm:bulletEnabled val="1"/>
        </dgm:presLayoutVars>
      </dgm:prSet>
      <dgm:spPr/>
    </dgm:pt>
    <dgm:pt modelId="{C748E738-0692-FD41-8C7D-55F53D206DA8}" type="pres">
      <dgm:prSet presAssocID="{B1129BC4-55FF-4F64-8B1C-22F2CE60D39D}" presName="sibTrans" presStyleLbl="sibTrans1D1" presStyleIdx="2" presStyleCnt="5"/>
      <dgm:spPr/>
    </dgm:pt>
    <dgm:pt modelId="{57D93465-0AC1-214D-9EEE-BD9FDE574D9C}" type="pres">
      <dgm:prSet presAssocID="{B1129BC4-55FF-4F64-8B1C-22F2CE60D39D}" presName="connectorText" presStyleLbl="sibTrans1D1" presStyleIdx="2" presStyleCnt="5"/>
      <dgm:spPr/>
    </dgm:pt>
    <dgm:pt modelId="{B8C0B8A8-0A9F-7A47-8633-DA06E782C14C}" type="pres">
      <dgm:prSet presAssocID="{E3B53222-8D14-4755-84CB-195F68C3204A}" presName="node" presStyleLbl="node1" presStyleIdx="3" presStyleCnt="6">
        <dgm:presLayoutVars>
          <dgm:bulletEnabled val="1"/>
        </dgm:presLayoutVars>
      </dgm:prSet>
      <dgm:spPr/>
    </dgm:pt>
    <dgm:pt modelId="{4954E6E5-0804-6647-B0F6-599CA10FFF8B}" type="pres">
      <dgm:prSet presAssocID="{DC246BCA-9BF5-4207-8D3F-7B09F353651C}" presName="sibTrans" presStyleLbl="sibTrans1D1" presStyleIdx="3" presStyleCnt="5"/>
      <dgm:spPr/>
    </dgm:pt>
    <dgm:pt modelId="{46E43D5D-AF9A-A44F-84F5-01D9A4895680}" type="pres">
      <dgm:prSet presAssocID="{DC246BCA-9BF5-4207-8D3F-7B09F353651C}" presName="connectorText" presStyleLbl="sibTrans1D1" presStyleIdx="3" presStyleCnt="5"/>
      <dgm:spPr/>
    </dgm:pt>
    <dgm:pt modelId="{C1D91590-4DBF-9E4F-82D0-B99C0F083C06}" type="pres">
      <dgm:prSet presAssocID="{A75EBA2C-E09E-4A1F-BD70-E5DBF11650F8}" presName="node" presStyleLbl="node1" presStyleIdx="4" presStyleCnt="6">
        <dgm:presLayoutVars>
          <dgm:bulletEnabled val="1"/>
        </dgm:presLayoutVars>
      </dgm:prSet>
      <dgm:spPr/>
    </dgm:pt>
    <dgm:pt modelId="{43ED0E9D-2E44-5B47-98D0-ED452B5D779D}" type="pres">
      <dgm:prSet presAssocID="{111D191E-029B-4244-8CA3-F2A95A8D3577}" presName="sibTrans" presStyleLbl="sibTrans1D1" presStyleIdx="4" presStyleCnt="5"/>
      <dgm:spPr/>
    </dgm:pt>
    <dgm:pt modelId="{E489C356-7D26-6E43-970E-E25C2E7A4108}" type="pres">
      <dgm:prSet presAssocID="{111D191E-029B-4244-8CA3-F2A95A8D3577}" presName="connectorText" presStyleLbl="sibTrans1D1" presStyleIdx="4" presStyleCnt="5"/>
      <dgm:spPr/>
    </dgm:pt>
    <dgm:pt modelId="{6B5DE765-197F-B34D-8B1E-BC26BAA58013}" type="pres">
      <dgm:prSet presAssocID="{784B7A88-2813-4FDB-A58A-29EBB855C4FB}" presName="node" presStyleLbl="node1" presStyleIdx="5" presStyleCnt="6">
        <dgm:presLayoutVars>
          <dgm:bulletEnabled val="1"/>
        </dgm:presLayoutVars>
      </dgm:prSet>
      <dgm:spPr/>
    </dgm:pt>
  </dgm:ptLst>
  <dgm:cxnLst>
    <dgm:cxn modelId="{71B70E03-5B74-485F-946C-EE7B698761AB}" srcId="{5D6F0512-5184-4427-905A-5B031FBF07A6}" destId="{784B7A88-2813-4FDB-A58A-29EBB855C4FB}" srcOrd="5" destOrd="0" parTransId="{DBDCEB6C-43A4-4D06-BF26-25CD42800468}" sibTransId="{88D7F85F-88A4-4C8A-AE2C-63AEF1615AEE}"/>
    <dgm:cxn modelId="{F6504616-9DE5-484A-AC3D-0AC3C61D0910}" srcId="{5D6F0512-5184-4427-905A-5B031FBF07A6}" destId="{A75EBA2C-E09E-4A1F-BD70-E5DBF11650F8}" srcOrd="4" destOrd="0" parTransId="{E4B11CF1-ACA4-4F09-8C59-51952C6AC82A}" sibTransId="{111D191E-029B-4244-8CA3-F2A95A8D3577}"/>
    <dgm:cxn modelId="{D410F419-E259-EF47-83DB-A14CA9EE4E52}" type="presOf" srcId="{111D191E-029B-4244-8CA3-F2A95A8D3577}" destId="{43ED0E9D-2E44-5B47-98D0-ED452B5D779D}" srcOrd="0" destOrd="0" presId="urn:microsoft.com/office/officeart/2016/7/layout/RepeatingBendingProcessNew"/>
    <dgm:cxn modelId="{84BEC32B-E132-3A4F-9651-020558C1019B}" type="presOf" srcId="{A75EBA2C-E09E-4A1F-BD70-E5DBF11650F8}" destId="{C1D91590-4DBF-9E4F-82D0-B99C0F083C06}" srcOrd="0" destOrd="0" presId="urn:microsoft.com/office/officeart/2016/7/layout/RepeatingBendingProcessNew"/>
    <dgm:cxn modelId="{3519883A-EC10-9F44-9696-040CC4EC6791}" type="presOf" srcId="{DC246BCA-9BF5-4207-8D3F-7B09F353651C}" destId="{46E43D5D-AF9A-A44F-84F5-01D9A4895680}" srcOrd="1" destOrd="0" presId="urn:microsoft.com/office/officeart/2016/7/layout/RepeatingBendingProcessNew"/>
    <dgm:cxn modelId="{2E28A448-B51F-4B65-ABEE-420912D7A8C1}" srcId="{5D6F0512-5184-4427-905A-5B031FBF07A6}" destId="{FDA94E51-99E4-4264-B82F-F354C5D05635}" srcOrd="1" destOrd="0" parTransId="{968CD99A-5A6C-4E5F-A39A-B109D522A51A}" sibTransId="{CD3876D2-8CE6-44E1-91AB-AC96D0478098}"/>
    <dgm:cxn modelId="{17FD074D-D283-F84B-A471-EE8080FFF8A0}" type="presOf" srcId="{B1129BC4-55FF-4F64-8B1C-22F2CE60D39D}" destId="{C748E738-0692-FD41-8C7D-55F53D206DA8}" srcOrd="0" destOrd="0" presId="urn:microsoft.com/office/officeart/2016/7/layout/RepeatingBendingProcessNew"/>
    <dgm:cxn modelId="{77FFB555-BD7A-D344-B0D9-13748D0A6DE7}" type="presOf" srcId="{DC246BCA-9BF5-4207-8D3F-7B09F353651C}" destId="{4954E6E5-0804-6647-B0F6-599CA10FFF8B}" srcOrd="0" destOrd="0" presId="urn:microsoft.com/office/officeart/2016/7/layout/RepeatingBendingProcessNew"/>
    <dgm:cxn modelId="{24B7D05F-2C05-4ECF-A716-CB60807C8BA8}" srcId="{5D6F0512-5184-4427-905A-5B031FBF07A6}" destId="{142CD60F-7ADC-4A57-9E36-5B55BEEC4360}" srcOrd="2" destOrd="0" parTransId="{61445285-6CA9-4D03-B628-D64A44917872}" sibTransId="{B1129BC4-55FF-4F64-8B1C-22F2CE60D39D}"/>
    <dgm:cxn modelId="{31184D65-17E8-6942-BE3D-4B740A96B68E}" type="presOf" srcId="{B1129BC4-55FF-4F64-8B1C-22F2CE60D39D}" destId="{57D93465-0AC1-214D-9EEE-BD9FDE574D9C}" srcOrd="1" destOrd="0" presId="urn:microsoft.com/office/officeart/2016/7/layout/RepeatingBendingProcessNew"/>
    <dgm:cxn modelId="{724E926A-41D5-4F11-971F-CEEA1A45CA54}" srcId="{5D6F0512-5184-4427-905A-5B031FBF07A6}" destId="{E3B53222-8D14-4755-84CB-195F68C3204A}" srcOrd="3" destOrd="0" parTransId="{8AD21ACE-971A-4DB3-821A-503C1EE232C9}" sibTransId="{DC246BCA-9BF5-4207-8D3F-7B09F353651C}"/>
    <dgm:cxn modelId="{244A0071-4548-0145-B609-2E2702CE7E6E}" type="presOf" srcId="{987D5835-F6B6-402B-A8DC-711D97313385}" destId="{778E7C69-31F0-CD4E-AF5A-EF7C69BD0659}" srcOrd="1" destOrd="0" presId="urn:microsoft.com/office/officeart/2016/7/layout/RepeatingBendingProcessNew"/>
    <dgm:cxn modelId="{41466E79-017B-7A4D-B9BC-723F1A166AB2}" type="presOf" srcId="{784B7A88-2813-4FDB-A58A-29EBB855C4FB}" destId="{6B5DE765-197F-B34D-8B1E-BC26BAA58013}" srcOrd="0" destOrd="0" presId="urn:microsoft.com/office/officeart/2016/7/layout/RepeatingBendingProcessNew"/>
    <dgm:cxn modelId="{3BE91380-33C2-914A-B2C6-39957FEDFE46}" type="presOf" srcId="{FDA94E51-99E4-4264-B82F-F354C5D05635}" destId="{89EAEE66-E487-874B-B778-8E2BE6704FFC}" srcOrd="0" destOrd="0" presId="urn:microsoft.com/office/officeart/2016/7/layout/RepeatingBendingProcessNew"/>
    <dgm:cxn modelId="{60E6E580-C4CB-6449-BDA5-A02D3231388B}" type="presOf" srcId="{CD3876D2-8CE6-44E1-91AB-AC96D0478098}" destId="{FFD3A32D-23D5-6B46-A6AB-26A100BD3513}" srcOrd="0" destOrd="0" presId="urn:microsoft.com/office/officeart/2016/7/layout/RepeatingBendingProcessNew"/>
    <dgm:cxn modelId="{8F95658F-CF6C-7044-B094-AABF227B9FBF}" type="presOf" srcId="{5D6F0512-5184-4427-905A-5B031FBF07A6}" destId="{74D415A9-12F5-E341-B92D-9FB5FAB1212B}" srcOrd="0" destOrd="0" presId="urn:microsoft.com/office/officeart/2016/7/layout/RepeatingBendingProcessNew"/>
    <dgm:cxn modelId="{B9D70696-6110-C94C-857B-0395F03C2552}" type="presOf" srcId="{7543BD95-84F8-4E30-93BC-E338812F5B8F}" destId="{69A6BBEC-AD8E-3A4E-8964-426DCC2645F7}" srcOrd="0" destOrd="0" presId="urn:microsoft.com/office/officeart/2016/7/layout/RepeatingBendingProcessNew"/>
    <dgm:cxn modelId="{EA2203A2-CB3A-9E45-A000-0E46A4DC2A61}" type="presOf" srcId="{987D5835-F6B6-402B-A8DC-711D97313385}" destId="{0041EB64-7875-3E4F-9F42-75FA46E6D12A}" srcOrd="0" destOrd="0" presId="urn:microsoft.com/office/officeart/2016/7/layout/RepeatingBendingProcessNew"/>
    <dgm:cxn modelId="{9257C8A3-002E-47CF-B511-2CA3A516D74B}" srcId="{5D6F0512-5184-4427-905A-5B031FBF07A6}" destId="{7543BD95-84F8-4E30-93BC-E338812F5B8F}" srcOrd="0" destOrd="0" parTransId="{C046073A-DD81-43D9-800D-B6185DC9C729}" sibTransId="{987D5835-F6B6-402B-A8DC-711D97313385}"/>
    <dgm:cxn modelId="{D98B59BB-6BAE-404B-B7A0-4EF8289AE78B}" type="presOf" srcId="{111D191E-029B-4244-8CA3-F2A95A8D3577}" destId="{E489C356-7D26-6E43-970E-E25C2E7A4108}" srcOrd="1" destOrd="0" presId="urn:microsoft.com/office/officeart/2016/7/layout/RepeatingBendingProcessNew"/>
    <dgm:cxn modelId="{CC7DF8D1-E1BF-1C40-ABF5-46F258234811}" type="presOf" srcId="{CD3876D2-8CE6-44E1-91AB-AC96D0478098}" destId="{2FFE1E36-86A8-1D42-B57A-FB44D21BAFAD}" srcOrd="1" destOrd="0" presId="urn:microsoft.com/office/officeart/2016/7/layout/RepeatingBendingProcessNew"/>
    <dgm:cxn modelId="{DF499CE1-2C8D-474B-88FF-53E98E8E6C5C}" type="presOf" srcId="{E3B53222-8D14-4755-84CB-195F68C3204A}" destId="{B8C0B8A8-0A9F-7A47-8633-DA06E782C14C}" srcOrd="0" destOrd="0" presId="urn:microsoft.com/office/officeart/2016/7/layout/RepeatingBendingProcessNew"/>
    <dgm:cxn modelId="{E01535FD-BCED-7C4A-BFAC-48B3B543EE49}" type="presOf" srcId="{142CD60F-7ADC-4A57-9E36-5B55BEEC4360}" destId="{0ED2364A-9105-2F48-88E4-AE894B3A2F1B}" srcOrd="0" destOrd="0" presId="urn:microsoft.com/office/officeart/2016/7/layout/RepeatingBendingProcessNew"/>
    <dgm:cxn modelId="{3C2522C6-E352-9841-9E51-EF03D529F5B7}" type="presParOf" srcId="{74D415A9-12F5-E341-B92D-9FB5FAB1212B}" destId="{69A6BBEC-AD8E-3A4E-8964-426DCC2645F7}" srcOrd="0" destOrd="0" presId="urn:microsoft.com/office/officeart/2016/7/layout/RepeatingBendingProcessNew"/>
    <dgm:cxn modelId="{9E1EF959-0542-F842-957C-5F2F4B8CA54C}" type="presParOf" srcId="{74D415A9-12F5-E341-B92D-9FB5FAB1212B}" destId="{0041EB64-7875-3E4F-9F42-75FA46E6D12A}" srcOrd="1" destOrd="0" presId="urn:microsoft.com/office/officeart/2016/7/layout/RepeatingBendingProcessNew"/>
    <dgm:cxn modelId="{48C4CFCA-4459-0C4C-8141-684FFDBD412E}" type="presParOf" srcId="{0041EB64-7875-3E4F-9F42-75FA46E6D12A}" destId="{778E7C69-31F0-CD4E-AF5A-EF7C69BD0659}" srcOrd="0" destOrd="0" presId="urn:microsoft.com/office/officeart/2016/7/layout/RepeatingBendingProcessNew"/>
    <dgm:cxn modelId="{7AC43D34-F08C-E540-A944-9070BB46A6C0}" type="presParOf" srcId="{74D415A9-12F5-E341-B92D-9FB5FAB1212B}" destId="{89EAEE66-E487-874B-B778-8E2BE6704FFC}" srcOrd="2" destOrd="0" presId="urn:microsoft.com/office/officeart/2016/7/layout/RepeatingBendingProcessNew"/>
    <dgm:cxn modelId="{809B71D1-8331-B544-8CB1-D4A42F9D6F3F}" type="presParOf" srcId="{74D415A9-12F5-E341-B92D-9FB5FAB1212B}" destId="{FFD3A32D-23D5-6B46-A6AB-26A100BD3513}" srcOrd="3" destOrd="0" presId="urn:microsoft.com/office/officeart/2016/7/layout/RepeatingBendingProcessNew"/>
    <dgm:cxn modelId="{AD8437B9-D2CA-4941-8D01-83EBD0EFC4CC}" type="presParOf" srcId="{FFD3A32D-23D5-6B46-A6AB-26A100BD3513}" destId="{2FFE1E36-86A8-1D42-B57A-FB44D21BAFAD}" srcOrd="0" destOrd="0" presId="urn:microsoft.com/office/officeart/2016/7/layout/RepeatingBendingProcessNew"/>
    <dgm:cxn modelId="{3FD6B09D-E477-2D45-83EB-9F67D95307D1}" type="presParOf" srcId="{74D415A9-12F5-E341-B92D-9FB5FAB1212B}" destId="{0ED2364A-9105-2F48-88E4-AE894B3A2F1B}" srcOrd="4" destOrd="0" presId="urn:microsoft.com/office/officeart/2016/7/layout/RepeatingBendingProcessNew"/>
    <dgm:cxn modelId="{5C14037A-C836-5A40-BFE6-C88661E6C908}" type="presParOf" srcId="{74D415A9-12F5-E341-B92D-9FB5FAB1212B}" destId="{C748E738-0692-FD41-8C7D-55F53D206DA8}" srcOrd="5" destOrd="0" presId="urn:microsoft.com/office/officeart/2016/7/layout/RepeatingBendingProcessNew"/>
    <dgm:cxn modelId="{AB8C5942-0FA4-0F48-98CA-D891218DA6EE}" type="presParOf" srcId="{C748E738-0692-FD41-8C7D-55F53D206DA8}" destId="{57D93465-0AC1-214D-9EEE-BD9FDE574D9C}" srcOrd="0" destOrd="0" presId="urn:microsoft.com/office/officeart/2016/7/layout/RepeatingBendingProcessNew"/>
    <dgm:cxn modelId="{0DD1B379-9DBA-1D43-916F-C990DB7AC16D}" type="presParOf" srcId="{74D415A9-12F5-E341-B92D-9FB5FAB1212B}" destId="{B8C0B8A8-0A9F-7A47-8633-DA06E782C14C}" srcOrd="6" destOrd="0" presId="urn:microsoft.com/office/officeart/2016/7/layout/RepeatingBendingProcessNew"/>
    <dgm:cxn modelId="{7178BF7B-A1E7-5549-9C41-B1F756AB83C0}" type="presParOf" srcId="{74D415A9-12F5-E341-B92D-9FB5FAB1212B}" destId="{4954E6E5-0804-6647-B0F6-599CA10FFF8B}" srcOrd="7" destOrd="0" presId="urn:microsoft.com/office/officeart/2016/7/layout/RepeatingBendingProcessNew"/>
    <dgm:cxn modelId="{87A6E62A-C63E-314D-B55A-34328301DB38}" type="presParOf" srcId="{4954E6E5-0804-6647-B0F6-599CA10FFF8B}" destId="{46E43D5D-AF9A-A44F-84F5-01D9A4895680}" srcOrd="0" destOrd="0" presId="urn:microsoft.com/office/officeart/2016/7/layout/RepeatingBendingProcessNew"/>
    <dgm:cxn modelId="{51CD6C6F-56D6-7547-8B20-4495685C028D}" type="presParOf" srcId="{74D415A9-12F5-E341-B92D-9FB5FAB1212B}" destId="{C1D91590-4DBF-9E4F-82D0-B99C0F083C06}" srcOrd="8" destOrd="0" presId="urn:microsoft.com/office/officeart/2016/7/layout/RepeatingBendingProcessNew"/>
    <dgm:cxn modelId="{74F384B4-3584-6943-B70A-A53631B91926}" type="presParOf" srcId="{74D415A9-12F5-E341-B92D-9FB5FAB1212B}" destId="{43ED0E9D-2E44-5B47-98D0-ED452B5D779D}" srcOrd="9" destOrd="0" presId="urn:microsoft.com/office/officeart/2016/7/layout/RepeatingBendingProcessNew"/>
    <dgm:cxn modelId="{FA8F8002-459A-DA45-9AC2-8AF8BF197505}" type="presParOf" srcId="{43ED0E9D-2E44-5B47-98D0-ED452B5D779D}" destId="{E489C356-7D26-6E43-970E-E25C2E7A4108}" srcOrd="0" destOrd="0" presId="urn:microsoft.com/office/officeart/2016/7/layout/RepeatingBendingProcessNew"/>
    <dgm:cxn modelId="{FD44F075-63F9-F045-8FD3-7D10B8908497}" type="presParOf" srcId="{74D415A9-12F5-E341-B92D-9FB5FAB1212B}" destId="{6B5DE765-197F-B34D-8B1E-BC26BAA58013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A87D37-984D-4C77-81CE-36027117363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7A0181-64F5-427F-A1B2-387E57394D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Una </a:t>
          </a:r>
          <a:r>
            <a:rPr lang="en-US" dirty="0" err="1"/>
            <a:t>spiegazione</a:t>
          </a:r>
          <a:r>
            <a:rPr lang="en-US" dirty="0"/>
            <a:t> “</a:t>
          </a:r>
          <a:r>
            <a:rPr lang="en-US" dirty="0" err="1"/>
            <a:t>documentata</a:t>
          </a:r>
          <a:r>
            <a:rPr lang="en-US" dirty="0"/>
            <a:t>” per set di </a:t>
          </a:r>
          <a:r>
            <a:rPr lang="en-US" dirty="0" err="1"/>
            <a:t>osservazioni</a:t>
          </a:r>
          <a:r>
            <a:rPr lang="en-US" dirty="0"/>
            <a:t> o </a:t>
          </a:r>
          <a:r>
            <a:rPr lang="en-US" dirty="0" err="1"/>
            <a:t>risultati</a:t>
          </a:r>
          <a:r>
            <a:rPr lang="en-US" dirty="0"/>
            <a:t> </a:t>
          </a:r>
          <a:r>
            <a:rPr lang="en-US" dirty="0" err="1"/>
            <a:t>sperimentali</a:t>
          </a:r>
          <a:r>
            <a:rPr lang="en-US" dirty="0"/>
            <a:t> (“</a:t>
          </a:r>
          <a:r>
            <a:rPr lang="en-US" dirty="0" err="1"/>
            <a:t>cosa</a:t>
          </a:r>
          <a:r>
            <a:rPr lang="en-US" dirty="0"/>
            <a:t>” </a:t>
          </a:r>
          <a:r>
            <a:rPr lang="en-US" dirty="0" err="1"/>
            <a:t>definiamo</a:t>
          </a:r>
          <a:r>
            <a:rPr lang="en-US" dirty="0"/>
            <a:t> come </a:t>
          </a:r>
          <a:r>
            <a:rPr lang="en-US" dirty="0" err="1"/>
            <a:t>organizzazione</a:t>
          </a:r>
          <a:r>
            <a:rPr lang="en-US" dirty="0"/>
            <a:t>)</a:t>
          </a:r>
        </a:p>
      </dgm:t>
    </dgm:pt>
    <dgm:pt modelId="{9D498603-D7DB-4B73-BD7F-63220150D1AE}" type="parTrans" cxnId="{7E9669E1-8666-4D29-B9C8-CA56E2234299}">
      <dgm:prSet/>
      <dgm:spPr/>
      <dgm:t>
        <a:bodyPr/>
        <a:lstStyle/>
        <a:p>
          <a:endParaRPr lang="en-US"/>
        </a:p>
      </dgm:t>
    </dgm:pt>
    <dgm:pt modelId="{6946A04E-3D40-4D3B-A3BC-D4DA79B2BA5D}" type="sibTrans" cxnId="{7E9669E1-8666-4D29-B9C8-CA56E2234299}">
      <dgm:prSet/>
      <dgm:spPr/>
      <dgm:t>
        <a:bodyPr/>
        <a:lstStyle/>
        <a:p>
          <a:endParaRPr lang="en-US"/>
        </a:p>
      </dgm:t>
    </dgm:pt>
    <dgm:pt modelId="{1D0117B5-0056-419B-9930-4338880CEB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Pensare</a:t>
          </a:r>
          <a:r>
            <a:rPr lang="en-US" dirty="0"/>
            <a:t> a come </a:t>
          </a:r>
          <a:r>
            <a:rPr lang="en-US" dirty="0" err="1"/>
            <a:t>si</a:t>
          </a:r>
          <a:r>
            <a:rPr lang="en-US" dirty="0"/>
            <a:t> </a:t>
          </a:r>
          <a:r>
            <a:rPr lang="en-US" dirty="0" err="1"/>
            <a:t>possa</a:t>
          </a:r>
          <a:r>
            <a:rPr lang="en-US" dirty="0"/>
            <a:t> </a:t>
          </a:r>
          <a:r>
            <a:rPr lang="en-US" dirty="0" err="1"/>
            <a:t>trovare</a:t>
          </a:r>
          <a:r>
            <a:rPr lang="en-US" dirty="0"/>
            <a:t> </a:t>
          </a:r>
          <a:r>
            <a:rPr lang="en-US" dirty="0" err="1"/>
            <a:t>causalità</a:t>
          </a:r>
          <a:r>
            <a:rPr lang="en-US" dirty="0"/>
            <a:t> per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dati</a:t>
          </a:r>
          <a:r>
            <a:rPr lang="en-US" dirty="0"/>
            <a:t> </a:t>
          </a:r>
          <a:r>
            <a:rPr lang="en-US" dirty="0" err="1"/>
            <a:t>osservati</a:t>
          </a:r>
          <a:r>
            <a:rPr lang="en-US" dirty="0"/>
            <a:t> (</a:t>
          </a:r>
          <a:r>
            <a:rPr lang="en-US" dirty="0" err="1"/>
            <a:t>perchè</a:t>
          </a:r>
          <a:r>
            <a:rPr lang="en-US" dirty="0"/>
            <a:t> </a:t>
          </a:r>
          <a:r>
            <a:rPr lang="en-US" dirty="0" err="1"/>
            <a:t>osserviamo</a:t>
          </a:r>
          <a:r>
            <a:rPr lang="en-US" dirty="0"/>
            <a:t> </a:t>
          </a:r>
          <a:r>
            <a:rPr lang="en-US" dirty="0" err="1"/>
            <a:t>queste</a:t>
          </a:r>
          <a:r>
            <a:rPr lang="en-US" dirty="0"/>
            <a:t> </a:t>
          </a:r>
          <a:r>
            <a:rPr lang="en-US" dirty="0" err="1"/>
            <a:t>dimensioni</a:t>
          </a:r>
          <a:r>
            <a:rPr lang="en-US" dirty="0"/>
            <a:t>? Cosa ci </a:t>
          </a:r>
          <a:r>
            <a:rPr lang="en-US" dirty="0" err="1"/>
            <a:t>dicono</a:t>
          </a:r>
          <a:r>
            <a:rPr lang="en-US" dirty="0"/>
            <a:t>?)</a:t>
          </a:r>
        </a:p>
      </dgm:t>
    </dgm:pt>
    <dgm:pt modelId="{A1B44182-9EBB-4235-9BD7-7156FD15BC21}" type="parTrans" cxnId="{303B6361-8C8B-487B-BAE6-EF26D2E8168A}">
      <dgm:prSet/>
      <dgm:spPr/>
      <dgm:t>
        <a:bodyPr/>
        <a:lstStyle/>
        <a:p>
          <a:endParaRPr lang="en-US"/>
        </a:p>
      </dgm:t>
    </dgm:pt>
    <dgm:pt modelId="{2E959946-3C2A-46E3-A237-D4EBE32CC17A}" type="sibTrans" cxnId="{303B6361-8C8B-487B-BAE6-EF26D2E8168A}">
      <dgm:prSet/>
      <dgm:spPr/>
      <dgm:t>
        <a:bodyPr/>
        <a:lstStyle/>
        <a:p>
          <a:endParaRPr lang="en-US"/>
        </a:p>
      </dgm:t>
    </dgm:pt>
    <dgm:pt modelId="{41475AB3-C94E-4F34-9824-1FE1893A89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Ci </a:t>
          </a:r>
          <a:r>
            <a:rPr lang="en-US" dirty="0" err="1"/>
            <a:t>possono</a:t>
          </a:r>
          <a:r>
            <a:rPr lang="en-US" dirty="0"/>
            <a:t> </a:t>
          </a:r>
          <a:r>
            <a:rPr lang="en-US" dirty="0" err="1"/>
            <a:t>essere</a:t>
          </a:r>
          <a:r>
            <a:rPr lang="en-US" dirty="0"/>
            <a:t> </a:t>
          </a:r>
          <a:r>
            <a:rPr lang="en-US" dirty="0" err="1"/>
            <a:t>una</a:t>
          </a:r>
          <a:r>
            <a:rPr lang="en-US" dirty="0"/>
            <a:t> </a:t>
          </a:r>
          <a:r>
            <a:rPr lang="en-US" dirty="0" err="1"/>
            <a:t>moltiplicità</a:t>
          </a:r>
          <a:r>
            <a:rPr lang="en-US" dirty="0"/>
            <a:t> di </a:t>
          </a:r>
          <a:r>
            <a:rPr lang="en-US" dirty="0" err="1"/>
            <a:t>complessità</a:t>
          </a:r>
          <a:r>
            <a:rPr lang="en-US" dirty="0"/>
            <a:t> </a:t>
          </a:r>
          <a:r>
            <a:rPr lang="en-US" dirty="0" err="1"/>
            <a:t>che</a:t>
          </a:r>
          <a:r>
            <a:rPr lang="en-US" dirty="0"/>
            <a:t> </a:t>
          </a:r>
          <a:r>
            <a:rPr lang="en-US" dirty="0" err="1"/>
            <a:t>possono</a:t>
          </a:r>
          <a:r>
            <a:rPr lang="en-US" dirty="0"/>
            <a:t> </a:t>
          </a:r>
          <a:r>
            <a:rPr lang="en-US" dirty="0" err="1"/>
            <a:t>essere</a:t>
          </a:r>
          <a:r>
            <a:rPr lang="en-US" dirty="0"/>
            <a:t> </a:t>
          </a:r>
          <a:r>
            <a:rPr lang="en-US" dirty="0" err="1"/>
            <a:t>incluse</a:t>
          </a:r>
          <a:r>
            <a:rPr lang="en-US" dirty="0"/>
            <a:t> (</a:t>
          </a:r>
          <a:r>
            <a:rPr lang="en-US" dirty="0" err="1"/>
            <a:t>teorie</a:t>
          </a:r>
          <a:r>
            <a:rPr lang="en-US" dirty="0"/>
            <a:t> </a:t>
          </a:r>
          <a:r>
            <a:rPr lang="en-US" dirty="0" err="1"/>
            <a:t>sociali</a:t>
          </a:r>
          <a:r>
            <a:rPr lang="en-US" dirty="0"/>
            <a:t> </a:t>
          </a:r>
          <a:r>
            <a:rPr lang="en-US" dirty="0" err="1"/>
            <a:t>che</a:t>
          </a:r>
          <a:r>
            <a:rPr lang="en-US" dirty="0"/>
            <a:t> </a:t>
          </a:r>
          <a:r>
            <a:rPr lang="en-US" dirty="0" err="1"/>
            <a:t>guidano</a:t>
          </a:r>
          <a:r>
            <a:rPr lang="en-US" dirty="0"/>
            <a:t> </a:t>
          </a:r>
          <a:r>
            <a:rPr lang="en-US" dirty="0" err="1"/>
            <a:t>l’analisi</a:t>
          </a:r>
          <a:r>
            <a:rPr lang="en-US" dirty="0"/>
            <a:t> </a:t>
          </a:r>
          <a:r>
            <a:rPr lang="en-US" dirty="0" err="1"/>
            <a:t>organizzativa</a:t>
          </a:r>
          <a:r>
            <a:rPr lang="en-US" dirty="0"/>
            <a:t>: le </a:t>
          </a:r>
          <a:r>
            <a:rPr lang="en-US" dirty="0" err="1"/>
            <a:t>pratiche</a:t>
          </a:r>
          <a:r>
            <a:rPr lang="en-US" dirty="0"/>
            <a:t>,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valori</a:t>
          </a:r>
          <a:r>
            <a:rPr lang="en-US" dirty="0"/>
            <a:t>, la leadership, le </a:t>
          </a:r>
          <a:r>
            <a:rPr lang="en-US" dirty="0" err="1"/>
            <a:t>logiche</a:t>
          </a:r>
          <a:r>
            <a:rPr lang="en-US" dirty="0"/>
            <a:t> </a:t>
          </a:r>
          <a:r>
            <a:rPr lang="en-US" dirty="0" err="1"/>
            <a:t>istituzionali</a:t>
          </a:r>
          <a:r>
            <a:rPr lang="en-US" dirty="0"/>
            <a:t>, </a:t>
          </a:r>
          <a:r>
            <a:rPr lang="en-US" dirty="0" err="1"/>
            <a:t>ecc</a:t>
          </a:r>
          <a:r>
            <a:rPr lang="en-US" dirty="0"/>
            <a:t>.)</a:t>
          </a:r>
        </a:p>
      </dgm:t>
    </dgm:pt>
    <dgm:pt modelId="{8EF29DCC-19E3-4CD7-9428-60676D9166FE}" type="parTrans" cxnId="{D0117743-B32B-4466-ADD7-CAE1BBDF73EF}">
      <dgm:prSet/>
      <dgm:spPr/>
      <dgm:t>
        <a:bodyPr/>
        <a:lstStyle/>
        <a:p>
          <a:endParaRPr lang="en-US"/>
        </a:p>
      </dgm:t>
    </dgm:pt>
    <dgm:pt modelId="{556D466B-4B3A-4657-AF0A-E90661698848}" type="sibTrans" cxnId="{D0117743-B32B-4466-ADD7-CAE1BBDF73EF}">
      <dgm:prSet/>
      <dgm:spPr/>
      <dgm:t>
        <a:bodyPr/>
        <a:lstStyle/>
        <a:p>
          <a:endParaRPr lang="en-US"/>
        </a:p>
      </dgm:t>
    </dgm:pt>
    <dgm:pt modelId="{ACB99FC3-B986-4151-B3BD-CA827F5E321B}" type="pres">
      <dgm:prSet presAssocID="{6AA87D37-984D-4C77-81CE-360271173639}" presName="root" presStyleCnt="0">
        <dgm:presLayoutVars>
          <dgm:dir/>
          <dgm:resizeHandles val="exact"/>
        </dgm:presLayoutVars>
      </dgm:prSet>
      <dgm:spPr/>
    </dgm:pt>
    <dgm:pt modelId="{894E559C-8BA4-45AE-874E-DD43C3C499AC}" type="pres">
      <dgm:prSet presAssocID="{AC7A0181-64F5-427F-A1B2-387E57394DC1}" presName="compNode" presStyleCnt="0"/>
      <dgm:spPr/>
    </dgm:pt>
    <dgm:pt modelId="{0C30866C-2D6F-4E6F-B38F-28575DA575E5}" type="pres">
      <dgm:prSet presAssocID="{AC7A0181-64F5-427F-A1B2-387E57394DC1}" presName="bgRect" presStyleLbl="bgShp" presStyleIdx="0" presStyleCnt="3"/>
      <dgm:spPr/>
    </dgm:pt>
    <dgm:pt modelId="{253FE6CC-27CB-4E83-B664-0603DE23212E}" type="pres">
      <dgm:prSet presAssocID="{AC7A0181-64F5-427F-A1B2-387E57394DC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d Quotation Mark"/>
        </a:ext>
      </dgm:extLst>
    </dgm:pt>
    <dgm:pt modelId="{4D1D9839-484B-49CB-9010-7F3D08DDD3DF}" type="pres">
      <dgm:prSet presAssocID="{AC7A0181-64F5-427F-A1B2-387E57394DC1}" presName="spaceRect" presStyleCnt="0"/>
      <dgm:spPr/>
    </dgm:pt>
    <dgm:pt modelId="{4836C88D-5948-4C46-8759-723C3C86FB08}" type="pres">
      <dgm:prSet presAssocID="{AC7A0181-64F5-427F-A1B2-387E57394DC1}" presName="parTx" presStyleLbl="revTx" presStyleIdx="0" presStyleCnt="3">
        <dgm:presLayoutVars>
          <dgm:chMax val="0"/>
          <dgm:chPref val="0"/>
        </dgm:presLayoutVars>
      </dgm:prSet>
      <dgm:spPr/>
    </dgm:pt>
    <dgm:pt modelId="{15D0A728-61D9-4825-9A9F-8A6A39799C81}" type="pres">
      <dgm:prSet presAssocID="{6946A04E-3D40-4D3B-A3BC-D4DA79B2BA5D}" presName="sibTrans" presStyleCnt="0"/>
      <dgm:spPr/>
    </dgm:pt>
    <dgm:pt modelId="{C03258EC-5A25-403E-9E57-84CA785221E1}" type="pres">
      <dgm:prSet presAssocID="{1D0117B5-0056-419B-9930-4338880CEB51}" presName="compNode" presStyleCnt="0"/>
      <dgm:spPr/>
    </dgm:pt>
    <dgm:pt modelId="{8026E6D0-20C5-4918-B91D-27C5A7D8B860}" type="pres">
      <dgm:prSet presAssocID="{1D0117B5-0056-419B-9930-4338880CEB51}" presName="bgRect" presStyleLbl="bgShp" presStyleIdx="1" presStyleCnt="3"/>
      <dgm:spPr/>
    </dgm:pt>
    <dgm:pt modelId="{45CE1C01-C3C2-4B5A-988E-047A3B1CAC8C}" type="pres">
      <dgm:prSet presAssocID="{1D0117B5-0056-419B-9930-4338880CEB5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F3EFAE6-770D-40D3-8DE2-D7576FF328A1}" type="pres">
      <dgm:prSet presAssocID="{1D0117B5-0056-419B-9930-4338880CEB51}" presName="spaceRect" presStyleCnt="0"/>
      <dgm:spPr/>
    </dgm:pt>
    <dgm:pt modelId="{03E64A21-5510-4FC2-85EF-D409324DBA7B}" type="pres">
      <dgm:prSet presAssocID="{1D0117B5-0056-419B-9930-4338880CEB51}" presName="parTx" presStyleLbl="revTx" presStyleIdx="1" presStyleCnt="3">
        <dgm:presLayoutVars>
          <dgm:chMax val="0"/>
          <dgm:chPref val="0"/>
        </dgm:presLayoutVars>
      </dgm:prSet>
      <dgm:spPr/>
    </dgm:pt>
    <dgm:pt modelId="{AAFF5520-90D5-480F-9621-032486B27EB8}" type="pres">
      <dgm:prSet presAssocID="{2E959946-3C2A-46E3-A237-D4EBE32CC17A}" presName="sibTrans" presStyleCnt="0"/>
      <dgm:spPr/>
    </dgm:pt>
    <dgm:pt modelId="{295FCCB0-40D5-4BFA-B24B-4C4B589F7866}" type="pres">
      <dgm:prSet presAssocID="{41475AB3-C94E-4F34-9824-1FE1893A892E}" presName="compNode" presStyleCnt="0"/>
      <dgm:spPr/>
    </dgm:pt>
    <dgm:pt modelId="{355703AC-91E7-4A71-A25E-FE74D4489425}" type="pres">
      <dgm:prSet presAssocID="{41475AB3-C94E-4F34-9824-1FE1893A892E}" presName="bgRect" presStyleLbl="bgShp" presStyleIdx="2" presStyleCnt="3"/>
      <dgm:spPr/>
    </dgm:pt>
    <dgm:pt modelId="{455269EB-351F-456D-B6F6-CA16E089D921}" type="pres">
      <dgm:prSet presAssocID="{41475AB3-C94E-4F34-9824-1FE1893A892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9A8E1624-0255-4517-8F74-B12D7FDB923F}" type="pres">
      <dgm:prSet presAssocID="{41475AB3-C94E-4F34-9824-1FE1893A892E}" presName="spaceRect" presStyleCnt="0"/>
      <dgm:spPr/>
    </dgm:pt>
    <dgm:pt modelId="{4CE8E231-45F4-49C4-89E2-E3B399A24321}" type="pres">
      <dgm:prSet presAssocID="{41475AB3-C94E-4F34-9824-1FE1893A892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0117743-B32B-4466-ADD7-CAE1BBDF73EF}" srcId="{6AA87D37-984D-4C77-81CE-360271173639}" destId="{41475AB3-C94E-4F34-9824-1FE1893A892E}" srcOrd="2" destOrd="0" parTransId="{8EF29DCC-19E3-4CD7-9428-60676D9166FE}" sibTransId="{556D466B-4B3A-4657-AF0A-E90661698848}"/>
    <dgm:cxn modelId="{303B6361-8C8B-487B-BAE6-EF26D2E8168A}" srcId="{6AA87D37-984D-4C77-81CE-360271173639}" destId="{1D0117B5-0056-419B-9930-4338880CEB51}" srcOrd="1" destOrd="0" parTransId="{A1B44182-9EBB-4235-9BD7-7156FD15BC21}" sibTransId="{2E959946-3C2A-46E3-A237-D4EBE32CC17A}"/>
    <dgm:cxn modelId="{E450F978-43F2-4016-878D-2178BA500997}" type="presOf" srcId="{AC7A0181-64F5-427F-A1B2-387E57394DC1}" destId="{4836C88D-5948-4C46-8759-723C3C86FB08}" srcOrd="0" destOrd="0" presId="urn:microsoft.com/office/officeart/2018/2/layout/IconVerticalSolidList"/>
    <dgm:cxn modelId="{7D07279F-6C8C-44BE-B983-17E63D227C57}" type="presOf" srcId="{6AA87D37-984D-4C77-81CE-360271173639}" destId="{ACB99FC3-B986-4151-B3BD-CA827F5E321B}" srcOrd="0" destOrd="0" presId="urn:microsoft.com/office/officeart/2018/2/layout/IconVerticalSolidList"/>
    <dgm:cxn modelId="{A0CDD3BD-412E-47EE-8B78-FB58047B3379}" type="presOf" srcId="{1D0117B5-0056-419B-9930-4338880CEB51}" destId="{03E64A21-5510-4FC2-85EF-D409324DBA7B}" srcOrd="0" destOrd="0" presId="urn:microsoft.com/office/officeart/2018/2/layout/IconVerticalSolidList"/>
    <dgm:cxn modelId="{7E9669E1-8666-4D29-B9C8-CA56E2234299}" srcId="{6AA87D37-984D-4C77-81CE-360271173639}" destId="{AC7A0181-64F5-427F-A1B2-387E57394DC1}" srcOrd="0" destOrd="0" parTransId="{9D498603-D7DB-4B73-BD7F-63220150D1AE}" sibTransId="{6946A04E-3D40-4D3B-A3BC-D4DA79B2BA5D}"/>
    <dgm:cxn modelId="{2DC34AE7-D3E1-4A15-AF79-69B5FD7F12E1}" type="presOf" srcId="{41475AB3-C94E-4F34-9824-1FE1893A892E}" destId="{4CE8E231-45F4-49C4-89E2-E3B399A24321}" srcOrd="0" destOrd="0" presId="urn:microsoft.com/office/officeart/2018/2/layout/IconVerticalSolidList"/>
    <dgm:cxn modelId="{F96B1A11-20DF-4B09-9BBB-35F6BF13C0C0}" type="presParOf" srcId="{ACB99FC3-B986-4151-B3BD-CA827F5E321B}" destId="{894E559C-8BA4-45AE-874E-DD43C3C499AC}" srcOrd="0" destOrd="0" presId="urn:microsoft.com/office/officeart/2018/2/layout/IconVerticalSolidList"/>
    <dgm:cxn modelId="{1DD2CDE1-9F99-4F48-A7EA-D2273882D719}" type="presParOf" srcId="{894E559C-8BA4-45AE-874E-DD43C3C499AC}" destId="{0C30866C-2D6F-4E6F-B38F-28575DA575E5}" srcOrd="0" destOrd="0" presId="urn:microsoft.com/office/officeart/2018/2/layout/IconVerticalSolidList"/>
    <dgm:cxn modelId="{F8A8D406-F491-4965-81BD-85B55028770C}" type="presParOf" srcId="{894E559C-8BA4-45AE-874E-DD43C3C499AC}" destId="{253FE6CC-27CB-4E83-B664-0603DE23212E}" srcOrd="1" destOrd="0" presId="urn:microsoft.com/office/officeart/2018/2/layout/IconVerticalSolidList"/>
    <dgm:cxn modelId="{373C1C67-89C6-4FD1-A2E4-71D5499B1FF0}" type="presParOf" srcId="{894E559C-8BA4-45AE-874E-DD43C3C499AC}" destId="{4D1D9839-484B-49CB-9010-7F3D08DDD3DF}" srcOrd="2" destOrd="0" presId="urn:microsoft.com/office/officeart/2018/2/layout/IconVerticalSolidList"/>
    <dgm:cxn modelId="{5C06FC3C-03C4-4DFF-884F-906D66F282D6}" type="presParOf" srcId="{894E559C-8BA4-45AE-874E-DD43C3C499AC}" destId="{4836C88D-5948-4C46-8759-723C3C86FB08}" srcOrd="3" destOrd="0" presId="urn:microsoft.com/office/officeart/2018/2/layout/IconVerticalSolidList"/>
    <dgm:cxn modelId="{F80DD298-895A-4160-87A3-7B30EFBDE2DE}" type="presParOf" srcId="{ACB99FC3-B986-4151-B3BD-CA827F5E321B}" destId="{15D0A728-61D9-4825-9A9F-8A6A39799C81}" srcOrd="1" destOrd="0" presId="urn:microsoft.com/office/officeart/2018/2/layout/IconVerticalSolidList"/>
    <dgm:cxn modelId="{3E045802-E271-42BE-8B68-147290CF92B6}" type="presParOf" srcId="{ACB99FC3-B986-4151-B3BD-CA827F5E321B}" destId="{C03258EC-5A25-403E-9E57-84CA785221E1}" srcOrd="2" destOrd="0" presId="urn:microsoft.com/office/officeart/2018/2/layout/IconVerticalSolidList"/>
    <dgm:cxn modelId="{ABEDFF70-847A-4F0C-9E6B-12C05F5C3E78}" type="presParOf" srcId="{C03258EC-5A25-403E-9E57-84CA785221E1}" destId="{8026E6D0-20C5-4918-B91D-27C5A7D8B860}" srcOrd="0" destOrd="0" presId="urn:microsoft.com/office/officeart/2018/2/layout/IconVerticalSolidList"/>
    <dgm:cxn modelId="{C011B8D1-232D-4456-B3CB-DB9A4A9736EF}" type="presParOf" srcId="{C03258EC-5A25-403E-9E57-84CA785221E1}" destId="{45CE1C01-C3C2-4B5A-988E-047A3B1CAC8C}" srcOrd="1" destOrd="0" presId="urn:microsoft.com/office/officeart/2018/2/layout/IconVerticalSolidList"/>
    <dgm:cxn modelId="{240DC109-1718-4CB1-9DD7-202F14BA86EB}" type="presParOf" srcId="{C03258EC-5A25-403E-9E57-84CA785221E1}" destId="{6F3EFAE6-770D-40D3-8DE2-D7576FF328A1}" srcOrd="2" destOrd="0" presId="urn:microsoft.com/office/officeart/2018/2/layout/IconVerticalSolidList"/>
    <dgm:cxn modelId="{A8A9AE6B-4032-4F85-A25B-3D5531843CD9}" type="presParOf" srcId="{C03258EC-5A25-403E-9E57-84CA785221E1}" destId="{03E64A21-5510-4FC2-85EF-D409324DBA7B}" srcOrd="3" destOrd="0" presId="urn:microsoft.com/office/officeart/2018/2/layout/IconVerticalSolidList"/>
    <dgm:cxn modelId="{7B5C5CA0-AD15-44EF-8892-1CD47D692F83}" type="presParOf" srcId="{ACB99FC3-B986-4151-B3BD-CA827F5E321B}" destId="{AAFF5520-90D5-480F-9621-032486B27EB8}" srcOrd="3" destOrd="0" presId="urn:microsoft.com/office/officeart/2018/2/layout/IconVerticalSolidList"/>
    <dgm:cxn modelId="{6138339F-E3AE-4B07-B70B-94A47FDEDD0D}" type="presParOf" srcId="{ACB99FC3-B986-4151-B3BD-CA827F5E321B}" destId="{295FCCB0-40D5-4BFA-B24B-4C4B589F7866}" srcOrd="4" destOrd="0" presId="urn:microsoft.com/office/officeart/2018/2/layout/IconVerticalSolidList"/>
    <dgm:cxn modelId="{3F142BA3-7A1F-4616-A84C-4E1CD7FD2040}" type="presParOf" srcId="{295FCCB0-40D5-4BFA-B24B-4C4B589F7866}" destId="{355703AC-91E7-4A71-A25E-FE74D4489425}" srcOrd="0" destOrd="0" presId="urn:microsoft.com/office/officeart/2018/2/layout/IconVerticalSolidList"/>
    <dgm:cxn modelId="{6CF28FA4-AF7C-44C9-9730-818204860CC5}" type="presParOf" srcId="{295FCCB0-40D5-4BFA-B24B-4C4B589F7866}" destId="{455269EB-351F-456D-B6F6-CA16E089D921}" srcOrd="1" destOrd="0" presId="urn:microsoft.com/office/officeart/2018/2/layout/IconVerticalSolidList"/>
    <dgm:cxn modelId="{AC94FCEA-2C25-4897-9ED6-EA39B76F01FC}" type="presParOf" srcId="{295FCCB0-40D5-4BFA-B24B-4C4B589F7866}" destId="{9A8E1624-0255-4517-8F74-B12D7FDB923F}" srcOrd="2" destOrd="0" presId="urn:microsoft.com/office/officeart/2018/2/layout/IconVerticalSolidList"/>
    <dgm:cxn modelId="{3D75D77A-80DF-4FEF-82B2-1954394AB2D4}" type="presParOf" srcId="{295FCCB0-40D5-4BFA-B24B-4C4B589F7866}" destId="{4CE8E231-45F4-49C4-89E2-E3B399A2432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DE7432-D1BB-514C-9668-04FBC097BBDF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010E5A1-3B36-9848-B4E1-FBC1B11CF908}">
      <dgm:prSet phldrT="[Text]" custT="1"/>
      <dgm:spPr/>
      <dgm:t>
        <a:bodyPr/>
        <a:lstStyle/>
        <a:p>
          <a:r>
            <a:rPr lang="en-GB" sz="2400" dirty="0" err="1">
              <a:solidFill>
                <a:srgbClr val="FFC000"/>
              </a:solidFill>
            </a:rPr>
            <a:t>Organiz-zazione</a:t>
          </a:r>
          <a:endParaRPr lang="en-GB" sz="2400" dirty="0">
            <a:solidFill>
              <a:srgbClr val="FFC000"/>
            </a:solidFill>
          </a:endParaRPr>
        </a:p>
      </dgm:t>
    </dgm:pt>
    <dgm:pt modelId="{26856889-D7EB-614D-AF93-81DA7644E864}" type="parTrans" cxnId="{63AC9DE7-777B-5748-895B-AA69ACCBB783}">
      <dgm:prSet/>
      <dgm:spPr/>
      <dgm:t>
        <a:bodyPr/>
        <a:lstStyle/>
        <a:p>
          <a:endParaRPr lang="en-GB" sz="1600"/>
        </a:p>
      </dgm:t>
    </dgm:pt>
    <dgm:pt modelId="{163B9F6D-98D7-8D49-B6C3-5684976C5F2B}" type="sibTrans" cxnId="{63AC9DE7-777B-5748-895B-AA69ACCBB783}">
      <dgm:prSet/>
      <dgm:spPr/>
      <dgm:t>
        <a:bodyPr/>
        <a:lstStyle/>
        <a:p>
          <a:endParaRPr lang="en-GB" sz="1600"/>
        </a:p>
      </dgm:t>
    </dgm:pt>
    <dgm:pt modelId="{C27E081B-E12E-A848-8918-438D82876475}">
      <dgm:prSet phldrT="[Text]" custT="1"/>
      <dgm:spPr/>
      <dgm:t>
        <a:bodyPr/>
        <a:lstStyle/>
        <a:p>
          <a:r>
            <a:rPr lang="en-GB" sz="1600" dirty="0" err="1"/>
            <a:t>Trovare</a:t>
          </a:r>
          <a:r>
            <a:rPr lang="en-GB" sz="1600" dirty="0"/>
            <a:t> </a:t>
          </a:r>
          <a:r>
            <a:rPr lang="en-GB" sz="1600" dirty="0" err="1"/>
            <a:t>risorse</a:t>
          </a:r>
          <a:r>
            <a:rPr lang="en-GB" sz="1600" dirty="0"/>
            <a:t> per </a:t>
          </a:r>
          <a:r>
            <a:rPr lang="en-GB" sz="1600" dirty="0" err="1"/>
            <a:t>gli</a:t>
          </a:r>
          <a:r>
            <a:rPr lang="en-GB" sz="1600" dirty="0"/>
            <a:t> </a:t>
          </a:r>
          <a:r>
            <a:rPr lang="en-GB" sz="1600" dirty="0" err="1"/>
            <a:t>obiettivi</a:t>
          </a:r>
          <a:r>
            <a:rPr lang="en-GB" sz="1600" dirty="0"/>
            <a:t> </a:t>
          </a:r>
          <a:r>
            <a:rPr lang="en-GB" sz="1600" dirty="0" err="1"/>
            <a:t>desiderati</a:t>
          </a:r>
          <a:endParaRPr lang="en-GB" sz="1600" dirty="0"/>
        </a:p>
      </dgm:t>
    </dgm:pt>
    <dgm:pt modelId="{82434DFB-E19B-1B4F-BE82-296AF11053D4}" type="parTrans" cxnId="{A8913A09-A906-5045-86FE-5483167D8381}">
      <dgm:prSet custT="1"/>
      <dgm:spPr/>
      <dgm:t>
        <a:bodyPr/>
        <a:lstStyle/>
        <a:p>
          <a:endParaRPr lang="en-GB" sz="1600"/>
        </a:p>
      </dgm:t>
    </dgm:pt>
    <dgm:pt modelId="{49EFD7F4-EFE3-8645-9026-33DEF181C5E9}" type="sibTrans" cxnId="{A8913A09-A906-5045-86FE-5483167D8381}">
      <dgm:prSet/>
      <dgm:spPr/>
      <dgm:t>
        <a:bodyPr/>
        <a:lstStyle/>
        <a:p>
          <a:endParaRPr lang="en-GB" sz="1600"/>
        </a:p>
      </dgm:t>
    </dgm:pt>
    <dgm:pt modelId="{5298C9AF-77ED-B94D-8F32-AF167D31F9F8}">
      <dgm:prSet phldrT="[Text]" custT="1"/>
      <dgm:spPr/>
      <dgm:t>
        <a:bodyPr/>
        <a:lstStyle/>
        <a:p>
          <a:r>
            <a:rPr lang="en-GB" sz="1600" dirty="0" err="1"/>
            <a:t>Produrre</a:t>
          </a:r>
          <a:r>
            <a:rPr lang="en-GB" sz="1600" dirty="0"/>
            <a:t> </a:t>
          </a:r>
          <a:r>
            <a:rPr lang="en-GB" sz="1600" dirty="0" err="1"/>
            <a:t>beni</a:t>
          </a:r>
          <a:r>
            <a:rPr lang="en-GB" sz="1600" dirty="0"/>
            <a:t> e </a:t>
          </a:r>
          <a:r>
            <a:rPr lang="en-GB" sz="1600" dirty="0" err="1"/>
            <a:t>servizi</a:t>
          </a:r>
          <a:r>
            <a:rPr lang="en-GB" sz="1600" dirty="0"/>
            <a:t> in </a:t>
          </a:r>
          <a:r>
            <a:rPr lang="en-GB" sz="1600" dirty="0" err="1"/>
            <a:t>maniera</a:t>
          </a:r>
          <a:r>
            <a:rPr lang="en-GB" sz="1600" dirty="0"/>
            <a:t> </a:t>
          </a:r>
          <a:r>
            <a:rPr lang="en-GB" sz="1600" dirty="0" err="1"/>
            <a:t>efficiente</a:t>
          </a:r>
          <a:endParaRPr lang="en-GB" sz="1600" dirty="0"/>
        </a:p>
      </dgm:t>
    </dgm:pt>
    <dgm:pt modelId="{F6A5796B-AD43-A34C-A301-800CC207360A}" type="parTrans" cxnId="{A458DE73-11F7-3C45-87EB-9C757AB64E00}">
      <dgm:prSet custT="1"/>
      <dgm:spPr/>
      <dgm:t>
        <a:bodyPr/>
        <a:lstStyle/>
        <a:p>
          <a:endParaRPr lang="en-GB" sz="1600"/>
        </a:p>
      </dgm:t>
    </dgm:pt>
    <dgm:pt modelId="{6A52D60B-601B-1B4F-AB70-5CCC391734C2}" type="sibTrans" cxnId="{A458DE73-11F7-3C45-87EB-9C757AB64E00}">
      <dgm:prSet/>
      <dgm:spPr/>
      <dgm:t>
        <a:bodyPr/>
        <a:lstStyle/>
        <a:p>
          <a:endParaRPr lang="en-GB" sz="1600"/>
        </a:p>
      </dgm:t>
    </dgm:pt>
    <dgm:pt modelId="{90E0AEFC-FCA9-A44A-BC4C-A663D964D3D0}">
      <dgm:prSet phldrT="[Text]" custT="1"/>
      <dgm:spPr/>
      <dgm:t>
        <a:bodyPr/>
        <a:lstStyle/>
        <a:p>
          <a:r>
            <a:rPr lang="en-GB" sz="1600" dirty="0" err="1"/>
            <a:t>Facilitare</a:t>
          </a:r>
          <a:r>
            <a:rPr lang="en-GB" sz="1600" dirty="0"/>
            <a:t> </a:t>
          </a:r>
          <a:r>
            <a:rPr lang="en-GB" sz="1600" dirty="0" err="1"/>
            <a:t>innovazione</a:t>
          </a:r>
          <a:endParaRPr lang="en-GB" sz="1600" dirty="0"/>
        </a:p>
      </dgm:t>
    </dgm:pt>
    <dgm:pt modelId="{6776412B-69E1-0441-9512-9905DDE60DDB}" type="parTrans" cxnId="{7E232415-1416-E840-8D99-EFF7C66DEB4C}">
      <dgm:prSet custT="1"/>
      <dgm:spPr/>
      <dgm:t>
        <a:bodyPr/>
        <a:lstStyle/>
        <a:p>
          <a:endParaRPr lang="en-GB" sz="1600"/>
        </a:p>
      </dgm:t>
    </dgm:pt>
    <dgm:pt modelId="{C65F000B-8DE6-5844-BD27-A597A97D42B6}" type="sibTrans" cxnId="{7E232415-1416-E840-8D99-EFF7C66DEB4C}">
      <dgm:prSet/>
      <dgm:spPr/>
      <dgm:t>
        <a:bodyPr/>
        <a:lstStyle/>
        <a:p>
          <a:endParaRPr lang="en-GB" sz="1600"/>
        </a:p>
      </dgm:t>
    </dgm:pt>
    <dgm:pt modelId="{505E4BCF-3FFA-C84D-9E7F-E9DD78A0DA18}">
      <dgm:prSet phldrT="[Text]" custT="1"/>
      <dgm:spPr/>
      <dgm:t>
        <a:bodyPr/>
        <a:lstStyle/>
        <a:p>
          <a:r>
            <a:rPr lang="en-GB" sz="1600" dirty="0" err="1"/>
            <a:t>Utilizzare</a:t>
          </a:r>
          <a:r>
            <a:rPr lang="en-GB" sz="1600" dirty="0"/>
            <a:t> </a:t>
          </a:r>
          <a:r>
            <a:rPr lang="en-GB" sz="1600" dirty="0" err="1"/>
            <a:t>moderne</a:t>
          </a:r>
          <a:r>
            <a:rPr lang="en-GB" sz="1600" dirty="0"/>
            <a:t> </a:t>
          </a:r>
          <a:r>
            <a:rPr lang="en-GB" sz="1600" dirty="0" err="1"/>
            <a:t>tecnologie</a:t>
          </a:r>
          <a:r>
            <a:rPr lang="en-GB" sz="1600" dirty="0"/>
            <a:t> </a:t>
          </a:r>
          <a:r>
            <a:rPr lang="en-GB" sz="1600" dirty="0" err="1"/>
            <a:t>produttive</a:t>
          </a:r>
          <a:r>
            <a:rPr lang="en-GB" sz="1600" dirty="0"/>
            <a:t> e </a:t>
          </a:r>
          <a:r>
            <a:rPr lang="en-GB" sz="1600" dirty="0" err="1"/>
            <a:t>dell'informazione</a:t>
          </a:r>
          <a:endParaRPr lang="en-GB" sz="1600" dirty="0"/>
        </a:p>
      </dgm:t>
    </dgm:pt>
    <dgm:pt modelId="{D78BB18D-31B1-6D4E-A197-55E4586FF4C7}" type="parTrans" cxnId="{920149BC-9D85-694E-85A5-E6C6AF60A129}">
      <dgm:prSet custT="1"/>
      <dgm:spPr/>
      <dgm:t>
        <a:bodyPr/>
        <a:lstStyle/>
        <a:p>
          <a:endParaRPr lang="en-GB" sz="1600"/>
        </a:p>
      </dgm:t>
    </dgm:pt>
    <dgm:pt modelId="{830ECA3E-9C5C-9043-BD4D-BC9B9DA7D2A5}" type="sibTrans" cxnId="{920149BC-9D85-694E-85A5-E6C6AF60A129}">
      <dgm:prSet/>
      <dgm:spPr/>
      <dgm:t>
        <a:bodyPr/>
        <a:lstStyle/>
        <a:p>
          <a:endParaRPr lang="en-GB" sz="1600"/>
        </a:p>
      </dgm:t>
    </dgm:pt>
    <dgm:pt modelId="{A6D9D54C-1114-0047-BD51-3031CA9BC036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n-GB" sz="1600" kern="1200" dirty="0" err="1"/>
            <a:t>Adattarsi</a:t>
          </a:r>
          <a:r>
            <a:rPr lang="en-GB" sz="1600" kern="1200" dirty="0"/>
            <a:t>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all'ambiente</a:t>
          </a:r>
          <a:r>
            <a:rPr lang="en-GB" sz="1600" kern="1200" dirty="0"/>
            <a:t> in </a:t>
          </a:r>
          <a:r>
            <a:rPr lang="en-GB" sz="1600" kern="1200" dirty="0" err="1"/>
            <a:t>trasformazione</a:t>
          </a:r>
          <a:r>
            <a:rPr lang="en-GB" sz="1600" kern="1200" dirty="0"/>
            <a:t> e </a:t>
          </a:r>
          <a:r>
            <a:rPr lang="en-GB" sz="1600" kern="1200" dirty="0" err="1"/>
            <a:t>influenzarlo</a:t>
          </a:r>
          <a:endParaRPr lang="en-GB" sz="1600" kern="1200" dirty="0"/>
        </a:p>
      </dgm:t>
    </dgm:pt>
    <dgm:pt modelId="{FA521B73-2C31-AA4F-B16F-89135BBA08CA}" type="parTrans" cxnId="{C7026306-DEA1-D24F-BFB4-F129DB5174C9}">
      <dgm:prSet custT="1"/>
      <dgm:spPr/>
      <dgm:t>
        <a:bodyPr/>
        <a:lstStyle/>
        <a:p>
          <a:endParaRPr lang="en-GB" sz="1600"/>
        </a:p>
      </dgm:t>
    </dgm:pt>
    <dgm:pt modelId="{5A527D8A-D3F4-354A-8801-A6C6C81A990D}" type="sibTrans" cxnId="{C7026306-DEA1-D24F-BFB4-F129DB5174C9}">
      <dgm:prSet/>
      <dgm:spPr/>
      <dgm:t>
        <a:bodyPr/>
        <a:lstStyle/>
        <a:p>
          <a:endParaRPr lang="en-GB" sz="1600"/>
        </a:p>
      </dgm:t>
    </dgm:pt>
    <dgm:pt modelId="{DFC39DE8-A9AE-9843-9D6E-EB11E60C5B8E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Conciliare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le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sfide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le di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diversità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etica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e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coordinamento</a:t>
          </a:r>
          <a:endParaRPr lang="en-GB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3C5D83B0-76D0-AC4D-83BA-21156F42AA8F}" type="parTrans" cxnId="{D835DA1D-4670-004F-83B1-0B5665522B70}">
      <dgm:prSet custT="1"/>
      <dgm:spPr/>
      <dgm:t>
        <a:bodyPr/>
        <a:lstStyle/>
        <a:p>
          <a:endParaRPr lang="en-GB" sz="1600"/>
        </a:p>
      </dgm:t>
    </dgm:pt>
    <dgm:pt modelId="{307AF463-3AE6-F54D-A8BD-BB8111588FF3}" type="sibTrans" cxnId="{D835DA1D-4670-004F-83B1-0B5665522B70}">
      <dgm:prSet/>
      <dgm:spPr/>
      <dgm:t>
        <a:bodyPr/>
        <a:lstStyle/>
        <a:p>
          <a:endParaRPr lang="en-GB" sz="1600"/>
        </a:p>
      </dgm:t>
    </dgm:pt>
    <dgm:pt modelId="{33C32DD1-84BB-2A4D-9C0B-F82675501D83}">
      <dgm:prSet phldrT="[Text]" custT="1"/>
      <dgm:spPr/>
      <dgm:t>
        <a:bodyPr/>
        <a:lstStyle/>
        <a:p>
          <a:r>
            <a:rPr lang="en-GB" sz="1600" dirty="0" err="1"/>
            <a:t>Creare</a:t>
          </a:r>
          <a:r>
            <a:rPr lang="en-GB" sz="1600" dirty="0"/>
            <a:t> </a:t>
          </a:r>
          <a:r>
            <a:rPr lang="en-GB" sz="1600" dirty="0" err="1"/>
            <a:t>valore</a:t>
          </a:r>
          <a:r>
            <a:rPr lang="en-GB" sz="1600" dirty="0"/>
            <a:t> per </a:t>
          </a:r>
          <a:r>
            <a:rPr lang="en-GB" sz="1600" dirty="0" err="1"/>
            <a:t>azionisti</a:t>
          </a:r>
          <a:r>
            <a:rPr lang="en-GB" sz="1600" dirty="0"/>
            <a:t>, </a:t>
          </a:r>
          <a:r>
            <a:rPr lang="en-GB" sz="1600" dirty="0" err="1"/>
            <a:t>clienti</a:t>
          </a:r>
          <a:r>
            <a:rPr lang="en-GB" sz="1600" dirty="0"/>
            <a:t> e </a:t>
          </a:r>
          <a:r>
            <a:rPr lang="en-GB" sz="1600" dirty="0" err="1"/>
            <a:t>dipendedenti</a:t>
          </a:r>
          <a:r>
            <a:rPr lang="en-GB" sz="1600" dirty="0"/>
            <a:t> </a:t>
          </a:r>
        </a:p>
      </dgm:t>
    </dgm:pt>
    <dgm:pt modelId="{F681D227-A994-354F-858E-5DB56CE7C7AA}" type="parTrans" cxnId="{586E49E2-46FF-5D40-A031-7E106896A2EC}">
      <dgm:prSet custT="1"/>
      <dgm:spPr/>
      <dgm:t>
        <a:bodyPr/>
        <a:lstStyle/>
        <a:p>
          <a:endParaRPr lang="en-GB" sz="1600"/>
        </a:p>
      </dgm:t>
    </dgm:pt>
    <dgm:pt modelId="{0FAAB203-3D25-A445-B9CE-564086A9A91B}" type="sibTrans" cxnId="{586E49E2-46FF-5D40-A031-7E106896A2EC}">
      <dgm:prSet/>
      <dgm:spPr/>
      <dgm:t>
        <a:bodyPr/>
        <a:lstStyle/>
        <a:p>
          <a:endParaRPr lang="en-GB" sz="1600"/>
        </a:p>
      </dgm:t>
    </dgm:pt>
    <dgm:pt modelId="{24E73066-F58F-5C42-B965-9204103D9697}" type="pres">
      <dgm:prSet presAssocID="{F9DE7432-D1BB-514C-9668-04FBC097BBD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15541DC-C731-9A40-811E-A14D085F8483}" type="pres">
      <dgm:prSet presAssocID="{9010E5A1-3B36-9848-B4E1-FBC1B11CF908}" presName="centerShape" presStyleLbl="node0" presStyleIdx="0" presStyleCnt="1"/>
      <dgm:spPr/>
    </dgm:pt>
    <dgm:pt modelId="{1A2FD95E-7A7C-3140-BE60-BB135ADF2416}" type="pres">
      <dgm:prSet presAssocID="{82434DFB-E19B-1B4F-BE82-296AF11053D4}" presName="Name9" presStyleLbl="parChTrans1D2" presStyleIdx="0" presStyleCnt="7"/>
      <dgm:spPr/>
    </dgm:pt>
    <dgm:pt modelId="{6E9181F9-A411-474B-B143-8E43C5985FC3}" type="pres">
      <dgm:prSet presAssocID="{82434DFB-E19B-1B4F-BE82-296AF11053D4}" presName="connTx" presStyleLbl="parChTrans1D2" presStyleIdx="0" presStyleCnt="7"/>
      <dgm:spPr/>
    </dgm:pt>
    <dgm:pt modelId="{0ECD6A3F-888E-4D45-BBD4-1948F5393E58}" type="pres">
      <dgm:prSet presAssocID="{C27E081B-E12E-A848-8918-438D82876475}" presName="node" presStyleLbl="node1" presStyleIdx="0" presStyleCnt="7" custScaleX="119484" custScaleY="111769">
        <dgm:presLayoutVars>
          <dgm:bulletEnabled val="1"/>
        </dgm:presLayoutVars>
      </dgm:prSet>
      <dgm:spPr/>
    </dgm:pt>
    <dgm:pt modelId="{9826DA7E-7567-834D-85D6-8B61DAD90458}" type="pres">
      <dgm:prSet presAssocID="{F6A5796B-AD43-A34C-A301-800CC207360A}" presName="Name9" presStyleLbl="parChTrans1D2" presStyleIdx="1" presStyleCnt="7"/>
      <dgm:spPr/>
    </dgm:pt>
    <dgm:pt modelId="{ED908407-3A07-5B4F-8D83-E9A3507E61D8}" type="pres">
      <dgm:prSet presAssocID="{F6A5796B-AD43-A34C-A301-800CC207360A}" presName="connTx" presStyleLbl="parChTrans1D2" presStyleIdx="1" presStyleCnt="7"/>
      <dgm:spPr/>
    </dgm:pt>
    <dgm:pt modelId="{94422F9B-0F83-6F4C-9951-6ED2ECDF730F}" type="pres">
      <dgm:prSet presAssocID="{5298C9AF-77ED-B94D-8F32-AF167D31F9F8}" presName="node" presStyleLbl="node1" presStyleIdx="1" presStyleCnt="7" custScaleX="117649" custScaleY="114204">
        <dgm:presLayoutVars>
          <dgm:bulletEnabled val="1"/>
        </dgm:presLayoutVars>
      </dgm:prSet>
      <dgm:spPr/>
    </dgm:pt>
    <dgm:pt modelId="{BC8A56B8-E29C-E942-BDF5-7B0587A81A6A}" type="pres">
      <dgm:prSet presAssocID="{6776412B-69E1-0441-9512-9905DDE60DDB}" presName="Name9" presStyleLbl="parChTrans1D2" presStyleIdx="2" presStyleCnt="7"/>
      <dgm:spPr/>
    </dgm:pt>
    <dgm:pt modelId="{8B05C9D1-4993-7C41-B1A2-39746E81ADD6}" type="pres">
      <dgm:prSet presAssocID="{6776412B-69E1-0441-9512-9905DDE60DDB}" presName="connTx" presStyleLbl="parChTrans1D2" presStyleIdx="2" presStyleCnt="7"/>
      <dgm:spPr/>
    </dgm:pt>
    <dgm:pt modelId="{CF9024AA-3333-D54B-B7A1-88EAD35E42AA}" type="pres">
      <dgm:prSet presAssocID="{90E0AEFC-FCA9-A44A-BC4C-A663D964D3D0}" presName="node" presStyleLbl="node1" presStyleIdx="2" presStyleCnt="7" custScaleX="118655" custScaleY="113895">
        <dgm:presLayoutVars>
          <dgm:bulletEnabled val="1"/>
        </dgm:presLayoutVars>
      </dgm:prSet>
      <dgm:spPr/>
    </dgm:pt>
    <dgm:pt modelId="{62067BD2-8676-B546-8812-EAABFDF1607E}" type="pres">
      <dgm:prSet presAssocID="{D78BB18D-31B1-6D4E-A197-55E4586FF4C7}" presName="Name9" presStyleLbl="parChTrans1D2" presStyleIdx="3" presStyleCnt="7"/>
      <dgm:spPr/>
    </dgm:pt>
    <dgm:pt modelId="{7FF51C80-9326-694B-A7CB-649FB92854D8}" type="pres">
      <dgm:prSet presAssocID="{D78BB18D-31B1-6D4E-A197-55E4586FF4C7}" presName="connTx" presStyleLbl="parChTrans1D2" presStyleIdx="3" presStyleCnt="7"/>
      <dgm:spPr/>
    </dgm:pt>
    <dgm:pt modelId="{BCF5E7F2-7AA0-AC4C-B4E2-4F1FD88971B1}" type="pres">
      <dgm:prSet presAssocID="{505E4BCF-3FFA-C84D-9E7F-E9DD78A0DA18}" presName="node" presStyleLbl="node1" presStyleIdx="3" presStyleCnt="7" custScaleX="118908" custScaleY="115078">
        <dgm:presLayoutVars>
          <dgm:bulletEnabled val="1"/>
        </dgm:presLayoutVars>
      </dgm:prSet>
      <dgm:spPr/>
    </dgm:pt>
    <dgm:pt modelId="{0587767C-02BB-A54C-94B3-5C085B57E2D4}" type="pres">
      <dgm:prSet presAssocID="{FA521B73-2C31-AA4F-B16F-89135BBA08CA}" presName="Name9" presStyleLbl="parChTrans1D2" presStyleIdx="4" presStyleCnt="7"/>
      <dgm:spPr/>
    </dgm:pt>
    <dgm:pt modelId="{9753B016-CC4E-1B47-9397-6D6339297D67}" type="pres">
      <dgm:prSet presAssocID="{FA521B73-2C31-AA4F-B16F-89135BBA08CA}" presName="connTx" presStyleLbl="parChTrans1D2" presStyleIdx="4" presStyleCnt="7"/>
      <dgm:spPr/>
    </dgm:pt>
    <dgm:pt modelId="{ABD3671C-8A90-1945-88FD-E8E9C5A7D1E1}" type="pres">
      <dgm:prSet presAssocID="{A6D9D54C-1114-0047-BD51-3031CA9BC036}" presName="node" presStyleLbl="node1" presStyleIdx="4" presStyleCnt="7" custScaleX="117811" custScaleY="115078">
        <dgm:presLayoutVars>
          <dgm:bulletEnabled val="1"/>
        </dgm:presLayoutVars>
      </dgm:prSet>
      <dgm:spPr>
        <a:xfrm>
          <a:off x="3503955" y="4217091"/>
          <a:ext cx="1804005" cy="1762155"/>
        </a:xfrm>
        <a:prstGeom prst="ellipse">
          <a:avLst/>
        </a:prstGeom>
      </dgm:spPr>
    </dgm:pt>
    <dgm:pt modelId="{CACAA80C-938B-634D-B867-25F76C112742}" type="pres">
      <dgm:prSet presAssocID="{3C5D83B0-76D0-AC4D-83BA-21156F42AA8F}" presName="Name9" presStyleLbl="parChTrans1D2" presStyleIdx="5" presStyleCnt="7"/>
      <dgm:spPr/>
    </dgm:pt>
    <dgm:pt modelId="{898AEFDE-84E5-394C-B4CC-11AD492F995C}" type="pres">
      <dgm:prSet presAssocID="{3C5D83B0-76D0-AC4D-83BA-21156F42AA8F}" presName="connTx" presStyleLbl="parChTrans1D2" presStyleIdx="5" presStyleCnt="7"/>
      <dgm:spPr/>
    </dgm:pt>
    <dgm:pt modelId="{EADDDCA7-401B-7241-9DE6-26600A4036F6}" type="pres">
      <dgm:prSet presAssocID="{DFC39DE8-A9AE-9843-9D6E-EB11E60C5B8E}" presName="node" presStyleLbl="node1" presStyleIdx="5" presStyleCnt="7" custScaleX="120428" custScaleY="114546">
        <dgm:presLayoutVars>
          <dgm:bulletEnabled val="1"/>
        </dgm:presLayoutVars>
      </dgm:prSet>
      <dgm:spPr>
        <a:xfrm>
          <a:off x="2397073" y="2773548"/>
          <a:ext cx="1531270" cy="1531270"/>
        </a:xfrm>
        <a:prstGeom prst="ellipse">
          <a:avLst/>
        </a:prstGeom>
      </dgm:spPr>
    </dgm:pt>
    <dgm:pt modelId="{46950E70-9978-E440-B4CA-8E14DF7F3CBC}" type="pres">
      <dgm:prSet presAssocID="{F681D227-A994-354F-858E-5DB56CE7C7AA}" presName="Name9" presStyleLbl="parChTrans1D2" presStyleIdx="6" presStyleCnt="7"/>
      <dgm:spPr/>
    </dgm:pt>
    <dgm:pt modelId="{73502C0B-8F70-B541-A655-A03BE0876AB9}" type="pres">
      <dgm:prSet presAssocID="{F681D227-A994-354F-858E-5DB56CE7C7AA}" presName="connTx" presStyleLbl="parChTrans1D2" presStyleIdx="6" presStyleCnt="7"/>
      <dgm:spPr/>
    </dgm:pt>
    <dgm:pt modelId="{B2C27A84-9F92-884B-B9C9-738E0BBF7B77}" type="pres">
      <dgm:prSet presAssocID="{33C32DD1-84BB-2A4D-9C0B-F82675501D83}" presName="node" presStyleLbl="node1" presStyleIdx="6" presStyleCnt="7" custScaleX="119054" custScaleY="110079">
        <dgm:presLayoutVars>
          <dgm:bulletEnabled val="1"/>
        </dgm:presLayoutVars>
      </dgm:prSet>
      <dgm:spPr/>
    </dgm:pt>
  </dgm:ptLst>
  <dgm:cxnLst>
    <dgm:cxn modelId="{C7026306-DEA1-D24F-BFB4-F129DB5174C9}" srcId="{9010E5A1-3B36-9848-B4E1-FBC1B11CF908}" destId="{A6D9D54C-1114-0047-BD51-3031CA9BC036}" srcOrd="4" destOrd="0" parTransId="{FA521B73-2C31-AA4F-B16F-89135BBA08CA}" sibTransId="{5A527D8A-D3F4-354A-8801-A6C6C81A990D}"/>
    <dgm:cxn modelId="{A8913A09-A906-5045-86FE-5483167D8381}" srcId="{9010E5A1-3B36-9848-B4E1-FBC1B11CF908}" destId="{C27E081B-E12E-A848-8918-438D82876475}" srcOrd="0" destOrd="0" parTransId="{82434DFB-E19B-1B4F-BE82-296AF11053D4}" sibTransId="{49EFD7F4-EFE3-8645-9026-33DEF181C5E9}"/>
    <dgm:cxn modelId="{7E232415-1416-E840-8D99-EFF7C66DEB4C}" srcId="{9010E5A1-3B36-9848-B4E1-FBC1B11CF908}" destId="{90E0AEFC-FCA9-A44A-BC4C-A663D964D3D0}" srcOrd="2" destOrd="0" parTransId="{6776412B-69E1-0441-9512-9905DDE60DDB}" sibTransId="{C65F000B-8DE6-5844-BD27-A597A97D42B6}"/>
    <dgm:cxn modelId="{AB5AE21C-A899-FE4C-9281-0891A3ED3A41}" type="presOf" srcId="{33C32DD1-84BB-2A4D-9C0B-F82675501D83}" destId="{B2C27A84-9F92-884B-B9C9-738E0BBF7B77}" srcOrd="0" destOrd="0" presId="urn:microsoft.com/office/officeart/2005/8/layout/radial1"/>
    <dgm:cxn modelId="{D835DA1D-4670-004F-83B1-0B5665522B70}" srcId="{9010E5A1-3B36-9848-B4E1-FBC1B11CF908}" destId="{DFC39DE8-A9AE-9843-9D6E-EB11E60C5B8E}" srcOrd="5" destOrd="0" parTransId="{3C5D83B0-76D0-AC4D-83BA-21156F42AA8F}" sibTransId="{307AF463-3AE6-F54D-A8BD-BB8111588FF3}"/>
    <dgm:cxn modelId="{766E162A-479D-8046-BD0A-1E29199322DA}" type="presOf" srcId="{82434DFB-E19B-1B4F-BE82-296AF11053D4}" destId="{1A2FD95E-7A7C-3140-BE60-BB135ADF2416}" srcOrd="0" destOrd="0" presId="urn:microsoft.com/office/officeart/2005/8/layout/radial1"/>
    <dgm:cxn modelId="{6F029A2D-EE20-264A-BE17-D39EFDD5BD56}" type="presOf" srcId="{FA521B73-2C31-AA4F-B16F-89135BBA08CA}" destId="{9753B016-CC4E-1B47-9397-6D6339297D67}" srcOrd="1" destOrd="0" presId="urn:microsoft.com/office/officeart/2005/8/layout/radial1"/>
    <dgm:cxn modelId="{B6408930-58D0-634C-9CFE-4340A247EDA0}" type="presOf" srcId="{F6A5796B-AD43-A34C-A301-800CC207360A}" destId="{9826DA7E-7567-834D-85D6-8B61DAD90458}" srcOrd="0" destOrd="0" presId="urn:microsoft.com/office/officeart/2005/8/layout/radial1"/>
    <dgm:cxn modelId="{831A2938-2BAC-F941-AB41-E26DACD7DEAA}" type="presOf" srcId="{F681D227-A994-354F-858E-5DB56CE7C7AA}" destId="{46950E70-9978-E440-B4CA-8E14DF7F3CBC}" srcOrd="0" destOrd="0" presId="urn:microsoft.com/office/officeart/2005/8/layout/radial1"/>
    <dgm:cxn modelId="{BED3734C-60DA-A240-888A-0900E3A7EC87}" type="presOf" srcId="{82434DFB-E19B-1B4F-BE82-296AF11053D4}" destId="{6E9181F9-A411-474B-B143-8E43C5985FC3}" srcOrd="1" destOrd="0" presId="urn:microsoft.com/office/officeart/2005/8/layout/radial1"/>
    <dgm:cxn modelId="{5D7C4852-8FBC-C349-BBB1-23A8C80688AC}" type="presOf" srcId="{3C5D83B0-76D0-AC4D-83BA-21156F42AA8F}" destId="{898AEFDE-84E5-394C-B4CC-11AD492F995C}" srcOrd="1" destOrd="0" presId="urn:microsoft.com/office/officeart/2005/8/layout/radial1"/>
    <dgm:cxn modelId="{ED46B762-C8E1-9043-946D-4A5EA20FA442}" type="presOf" srcId="{5298C9AF-77ED-B94D-8F32-AF167D31F9F8}" destId="{94422F9B-0F83-6F4C-9951-6ED2ECDF730F}" srcOrd="0" destOrd="0" presId="urn:microsoft.com/office/officeart/2005/8/layout/radial1"/>
    <dgm:cxn modelId="{46847A6A-2A8A-CD4A-8170-CA3251362E65}" type="presOf" srcId="{FA521B73-2C31-AA4F-B16F-89135BBA08CA}" destId="{0587767C-02BB-A54C-94B3-5C085B57E2D4}" srcOrd="0" destOrd="0" presId="urn:microsoft.com/office/officeart/2005/8/layout/radial1"/>
    <dgm:cxn modelId="{A458DE73-11F7-3C45-87EB-9C757AB64E00}" srcId="{9010E5A1-3B36-9848-B4E1-FBC1B11CF908}" destId="{5298C9AF-77ED-B94D-8F32-AF167D31F9F8}" srcOrd="1" destOrd="0" parTransId="{F6A5796B-AD43-A34C-A301-800CC207360A}" sibTransId="{6A52D60B-601B-1B4F-AB70-5CCC391734C2}"/>
    <dgm:cxn modelId="{01FAD17F-1016-F646-9229-63ABAD4F0EC6}" type="presOf" srcId="{A6D9D54C-1114-0047-BD51-3031CA9BC036}" destId="{ABD3671C-8A90-1945-88FD-E8E9C5A7D1E1}" srcOrd="0" destOrd="0" presId="urn:microsoft.com/office/officeart/2005/8/layout/radial1"/>
    <dgm:cxn modelId="{7B11DD8A-AAA9-2446-985B-038A82A84A4F}" type="presOf" srcId="{D78BB18D-31B1-6D4E-A197-55E4586FF4C7}" destId="{7FF51C80-9326-694B-A7CB-649FB92854D8}" srcOrd="1" destOrd="0" presId="urn:microsoft.com/office/officeart/2005/8/layout/radial1"/>
    <dgm:cxn modelId="{E0FBAFA1-B3A6-3D4D-80BE-73A82B1325D6}" type="presOf" srcId="{F681D227-A994-354F-858E-5DB56CE7C7AA}" destId="{73502C0B-8F70-B541-A655-A03BE0876AB9}" srcOrd="1" destOrd="0" presId="urn:microsoft.com/office/officeart/2005/8/layout/radial1"/>
    <dgm:cxn modelId="{CDDCD6A3-A429-584F-A878-A27CBBBF42AF}" type="presOf" srcId="{3C5D83B0-76D0-AC4D-83BA-21156F42AA8F}" destId="{CACAA80C-938B-634D-B867-25F76C112742}" srcOrd="0" destOrd="0" presId="urn:microsoft.com/office/officeart/2005/8/layout/radial1"/>
    <dgm:cxn modelId="{FD8F09A6-836D-3D43-84F6-DB83595FF58A}" type="presOf" srcId="{DFC39DE8-A9AE-9843-9D6E-EB11E60C5B8E}" destId="{EADDDCA7-401B-7241-9DE6-26600A4036F6}" srcOrd="0" destOrd="0" presId="urn:microsoft.com/office/officeart/2005/8/layout/radial1"/>
    <dgm:cxn modelId="{C15BC1A9-C3CF-0741-B664-C9E515A0420F}" type="presOf" srcId="{F6A5796B-AD43-A34C-A301-800CC207360A}" destId="{ED908407-3A07-5B4F-8D83-E9A3507E61D8}" srcOrd="1" destOrd="0" presId="urn:microsoft.com/office/officeart/2005/8/layout/radial1"/>
    <dgm:cxn modelId="{72683CBB-CBCB-5A46-ABED-112EA5CC771A}" type="presOf" srcId="{6776412B-69E1-0441-9512-9905DDE60DDB}" destId="{8B05C9D1-4993-7C41-B1A2-39746E81ADD6}" srcOrd="1" destOrd="0" presId="urn:microsoft.com/office/officeart/2005/8/layout/radial1"/>
    <dgm:cxn modelId="{920149BC-9D85-694E-85A5-E6C6AF60A129}" srcId="{9010E5A1-3B36-9848-B4E1-FBC1B11CF908}" destId="{505E4BCF-3FFA-C84D-9E7F-E9DD78A0DA18}" srcOrd="3" destOrd="0" parTransId="{D78BB18D-31B1-6D4E-A197-55E4586FF4C7}" sibTransId="{830ECA3E-9C5C-9043-BD4D-BC9B9DA7D2A5}"/>
    <dgm:cxn modelId="{5E73B3BD-7EEF-B844-8964-1460F9A99D57}" type="presOf" srcId="{6776412B-69E1-0441-9512-9905DDE60DDB}" destId="{BC8A56B8-E29C-E942-BDF5-7B0587A81A6A}" srcOrd="0" destOrd="0" presId="urn:microsoft.com/office/officeart/2005/8/layout/radial1"/>
    <dgm:cxn modelId="{3AB8DDBD-D843-3B4B-B50D-91C9BA72D8CB}" type="presOf" srcId="{90E0AEFC-FCA9-A44A-BC4C-A663D964D3D0}" destId="{CF9024AA-3333-D54B-B7A1-88EAD35E42AA}" srcOrd="0" destOrd="0" presId="urn:microsoft.com/office/officeart/2005/8/layout/radial1"/>
    <dgm:cxn modelId="{A8643CBE-4424-0B44-BE0E-E65ADCC66BE9}" type="presOf" srcId="{D78BB18D-31B1-6D4E-A197-55E4586FF4C7}" destId="{62067BD2-8676-B546-8812-EAABFDF1607E}" srcOrd="0" destOrd="0" presId="urn:microsoft.com/office/officeart/2005/8/layout/radial1"/>
    <dgm:cxn modelId="{586E49E2-46FF-5D40-A031-7E106896A2EC}" srcId="{9010E5A1-3B36-9848-B4E1-FBC1B11CF908}" destId="{33C32DD1-84BB-2A4D-9C0B-F82675501D83}" srcOrd="6" destOrd="0" parTransId="{F681D227-A994-354F-858E-5DB56CE7C7AA}" sibTransId="{0FAAB203-3D25-A445-B9CE-564086A9A91B}"/>
    <dgm:cxn modelId="{E88FB4E6-A0D3-FA4F-AE8C-F43FD2ED2BDA}" type="presOf" srcId="{C27E081B-E12E-A848-8918-438D82876475}" destId="{0ECD6A3F-888E-4D45-BBD4-1948F5393E58}" srcOrd="0" destOrd="0" presId="urn:microsoft.com/office/officeart/2005/8/layout/radial1"/>
    <dgm:cxn modelId="{63AC9DE7-777B-5748-895B-AA69ACCBB783}" srcId="{F9DE7432-D1BB-514C-9668-04FBC097BBDF}" destId="{9010E5A1-3B36-9848-B4E1-FBC1B11CF908}" srcOrd="0" destOrd="0" parTransId="{26856889-D7EB-614D-AF93-81DA7644E864}" sibTransId="{163B9F6D-98D7-8D49-B6C3-5684976C5F2B}"/>
    <dgm:cxn modelId="{A2767FF5-FB44-B64F-8EFC-06606B77AC9D}" type="presOf" srcId="{F9DE7432-D1BB-514C-9668-04FBC097BBDF}" destId="{24E73066-F58F-5C42-B965-9204103D9697}" srcOrd="0" destOrd="0" presId="urn:microsoft.com/office/officeart/2005/8/layout/radial1"/>
    <dgm:cxn modelId="{4DCAC3F9-6EE1-4742-B2AE-E56BC77E19B1}" type="presOf" srcId="{505E4BCF-3FFA-C84D-9E7F-E9DD78A0DA18}" destId="{BCF5E7F2-7AA0-AC4C-B4E2-4F1FD88971B1}" srcOrd="0" destOrd="0" presId="urn:microsoft.com/office/officeart/2005/8/layout/radial1"/>
    <dgm:cxn modelId="{0C7D4FFF-7DB1-DE4A-B584-FCA6DEB8410D}" type="presOf" srcId="{9010E5A1-3B36-9848-B4E1-FBC1B11CF908}" destId="{415541DC-C731-9A40-811E-A14D085F8483}" srcOrd="0" destOrd="0" presId="urn:microsoft.com/office/officeart/2005/8/layout/radial1"/>
    <dgm:cxn modelId="{929F66A9-9CDD-B04A-944E-C168B978370A}" type="presParOf" srcId="{24E73066-F58F-5C42-B965-9204103D9697}" destId="{415541DC-C731-9A40-811E-A14D085F8483}" srcOrd="0" destOrd="0" presId="urn:microsoft.com/office/officeart/2005/8/layout/radial1"/>
    <dgm:cxn modelId="{EC44FE74-0587-A948-8165-684CFF257D7E}" type="presParOf" srcId="{24E73066-F58F-5C42-B965-9204103D9697}" destId="{1A2FD95E-7A7C-3140-BE60-BB135ADF2416}" srcOrd="1" destOrd="0" presId="urn:microsoft.com/office/officeart/2005/8/layout/radial1"/>
    <dgm:cxn modelId="{94063E58-272F-FB45-8CD1-98113AD0AF77}" type="presParOf" srcId="{1A2FD95E-7A7C-3140-BE60-BB135ADF2416}" destId="{6E9181F9-A411-474B-B143-8E43C5985FC3}" srcOrd="0" destOrd="0" presId="urn:microsoft.com/office/officeart/2005/8/layout/radial1"/>
    <dgm:cxn modelId="{A621DD3B-7D2C-7B4C-8EE5-3DC2F8805407}" type="presParOf" srcId="{24E73066-F58F-5C42-B965-9204103D9697}" destId="{0ECD6A3F-888E-4D45-BBD4-1948F5393E58}" srcOrd="2" destOrd="0" presId="urn:microsoft.com/office/officeart/2005/8/layout/radial1"/>
    <dgm:cxn modelId="{D28B07D1-55BB-C74E-A305-2FA56C4C878D}" type="presParOf" srcId="{24E73066-F58F-5C42-B965-9204103D9697}" destId="{9826DA7E-7567-834D-85D6-8B61DAD90458}" srcOrd="3" destOrd="0" presId="urn:microsoft.com/office/officeart/2005/8/layout/radial1"/>
    <dgm:cxn modelId="{B0C000F1-9FB4-A24A-AEEA-6C23ACFDA8F4}" type="presParOf" srcId="{9826DA7E-7567-834D-85D6-8B61DAD90458}" destId="{ED908407-3A07-5B4F-8D83-E9A3507E61D8}" srcOrd="0" destOrd="0" presId="urn:microsoft.com/office/officeart/2005/8/layout/radial1"/>
    <dgm:cxn modelId="{B4BF047F-32FE-E14B-B49C-062F66FE0A8B}" type="presParOf" srcId="{24E73066-F58F-5C42-B965-9204103D9697}" destId="{94422F9B-0F83-6F4C-9951-6ED2ECDF730F}" srcOrd="4" destOrd="0" presId="urn:microsoft.com/office/officeart/2005/8/layout/radial1"/>
    <dgm:cxn modelId="{96E03001-C331-1540-BFE5-AEE922955F5D}" type="presParOf" srcId="{24E73066-F58F-5C42-B965-9204103D9697}" destId="{BC8A56B8-E29C-E942-BDF5-7B0587A81A6A}" srcOrd="5" destOrd="0" presId="urn:microsoft.com/office/officeart/2005/8/layout/radial1"/>
    <dgm:cxn modelId="{FE3146A4-99A3-BD4D-9BB3-0FCF0A4670D5}" type="presParOf" srcId="{BC8A56B8-E29C-E942-BDF5-7B0587A81A6A}" destId="{8B05C9D1-4993-7C41-B1A2-39746E81ADD6}" srcOrd="0" destOrd="0" presId="urn:microsoft.com/office/officeart/2005/8/layout/radial1"/>
    <dgm:cxn modelId="{E4075517-A0B0-0B40-8624-F2785867C619}" type="presParOf" srcId="{24E73066-F58F-5C42-B965-9204103D9697}" destId="{CF9024AA-3333-D54B-B7A1-88EAD35E42AA}" srcOrd="6" destOrd="0" presId="urn:microsoft.com/office/officeart/2005/8/layout/radial1"/>
    <dgm:cxn modelId="{439C21C0-5955-F140-B30B-6B2F2DEE21BD}" type="presParOf" srcId="{24E73066-F58F-5C42-B965-9204103D9697}" destId="{62067BD2-8676-B546-8812-EAABFDF1607E}" srcOrd="7" destOrd="0" presId="urn:microsoft.com/office/officeart/2005/8/layout/radial1"/>
    <dgm:cxn modelId="{43676CE7-5818-7141-8BEE-B1E8AA0638A0}" type="presParOf" srcId="{62067BD2-8676-B546-8812-EAABFDF1607E}" destId="{7FF51C80-9326-694B-A7CB-649FB92854D8}" srcOrd="0" destOrd="0" presId="urn:microsoft.com/office/officeart/2005/8/layout/radial1"/>
    <dgm:cxn modelId="{3FD3F243-ED27-3345-873B-5247D1316C67}" type="presParOf" srcId="{24E73066-F58F-5C42-B965-9204103D9697}" destId="{BCF5E7F2-7AA0-AC4C-B4E2-4F1FD88971B1}" srcOrd="8" destOrd="0" presId="urn:microsoft.com/office/officeart/2005/8/layout/radial1"/>
    <dgm:cxn modelId="{E3DCDF09-B5DB-414F-9B1B-4F417A93D736}" type="presParOf" srcId="{24E73066-F58F-5C42-B965-9204103D9697}" destId="{0587767C-02BB-A54C-94B3-5C085B57E2D4}" srcOrd="9" destOrd="0" presId="urn:microsoft.com/office/officeart/2005/8/layout/radial1"/>
    <dgm:cxn modelId="{C29A070B-F1C0-A74B-AC0D-04255415CAE7}" type="presParOf" srcId="{0587767C-02BB-A54C-94B3-5C085B57E2D4}" destId="{9753B016-CC4E-1B47-9397-6D6339297D67}" srcOrd="0" destOrd="0" presId="urn:microsoft.com/office/officeart/2005/8/layout/radial1"/>
    <dgm:cxn modelId="{D0D42222-F304-E243-A905-33A9D994EAEA}" type="presParOf" srcId="{24E73066-F58F-5C42-B965-9204103D9697}" destId="{ABD3671C-8A90-1945-88FD-E8E9C5A7D1E1}" srcOrd="10" destOrd="0" presId="urn:microsoft.com/office/officeart/2005/8/layout/radial1"/>
    <dgm:cxn modelId="{8A31A25B-E7F8-B946-A8C9-4379B2EF4C9A}" type="presParOf" srcId="{24E73066-F58F-5C42-B965-9204103D9697}" destId="{CACAA80C-938B-634D-B867-25F76C112742}" srcOrd="11" destOrd="0" presId="urn:microsoft.com/office/officeart/2005/8/layout/radial1"/>
    <dgm:cxn modelId="{487A9A25-956D-AA4F-BF0A-4ED4B62784D1}" type="presParOf" srcId="{CACAA80C-938B-634D-B867-25F76C112742}" destId="{898AEFDE-84E5-394C-B4CC-11AD492F995C}" srcOrd="0" destOrd="0" presId="urn:microsoft.com/office/officeart/2005/8/layout/radial1"/>
    <dgm:cxn modelId="{5B5F4AD0-F327-5940-8CBC-31C894EA6A09}" type="presParOf" srcId="{24E73066-F58F-5C42-B965-9204103D9697}" destId="{EADDDCA7-401B-7241-9DE6-26600A4036F6}" srcOrd="12" destOrd="0" presId="urn:microsoft.com/office/officeart/2005/8/layout/radial1"/>
    <dgm:cxn modelId="{89DE63DD-42A9-AE40-9022-5D7DAE9E1FDF}" type="presParOf" srcId="{24E73066-F58F-5C42-B965-9204103D9697}" destId="{46950E70-9978-E440-B4CA-8E14DF7F3CBC}" srcOrd="13" destOrd="0" presId="urn:microsoft.com/office/officeart/2005/8/layout/radial1"/>
    <dgm:cxn modelId="{1DF42DEF-B00E-0F48-AA6D-597FDB308CED}" type="presParOf" srcId="{46950E70-9978-E440-B4CA-8E14DF7F3CBC}" destId="{73502C0B-8F70-B541-A655-A03BE0876AB9}" srcOrd="0" destOrd="0" presId="urn:microsoft.com/office/officeart/2005/8/layout/radial1"/>
    <dgm:cxn modelId="{09F1D43D-27D3-4342-9EDD-EC8BF8EE9434}" type="presParOf" srcId="{24E73066-F58F-5C42-B965-9204103D9697}" destId="{B2C27A84-9F92-884B-B9C9-738E0BBF7B77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E48472-01A0-4634-BD96-67164A4F479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8A3A5D50-77D2-4B96-970B-13DFBEEAD2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 err="1">
              <a:solidFill>
                <a:schemeClr val="tx1"/>
              </a:solidFill>
            </a:rPr>
            <a:t>Formalizzazione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dell’O</a:t>
          </a:r>
          <a:r>
            <a:rPr lang="en-US" sz="2400" dirty="0">
              <a:solidFill>
                <a:schemeClr val="tx1"/>
              </a:solidFill>
            </a:rPr>
            <a:t>. in </a:t>
          </a:r>
          <a:r>
            <a:rPr lang="en-US" sz="2400" dirty="0" err="1">
              <a:solidFill>
                <a:schemeClr val="tx1"/>
              </a:solidFill>
            </a:rPr>
            <a:t>documentazione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comprendente</a:t>
          </a:r>
          <a:r>
            <a:rPr lang="en-US" sz="2400" dirty="0">
              <a:solidFill>
                <a:schemeClr val="tx1"/>
              </a:solidFill>
            </a:rPr>
            <a:t>:</a:t>
          </a:r>
          <a:endParaRPr lang="en-US" sz="2400" dirty="0"/>
        </a:p>
      </dgm:t>
    </dgm:pt>
    <dgm:pt modelId="{476F2C70-EAA3-493C-BF54-857FCD5460D8}" type="parTrans" cxnId="{33BE1013-3E17-4F9F-BBB2-B9A94F201BC9}">
      <dgm:prSet/>
      <dgm:spPr/>
      <dgm:t>
        <a:bodyPr/>
        <a:lstStyle/>
        <a:p>
          <a:endParaRPr lang="en-US"/>
        </a:p>
      </dgm:t>
    </dgm:pt>
    <dgm:pt modelId="{09E4D7A9-AC7B-4730-949D-43A7A18239DA}" type="sibTrans" cxnId="{33BE1013-3E17-4F9F-BBB2-B9A94F201BC9}">
      <dgm:prSet/>
      <dgm:spPr/>
      <dgm:t>
        <a:bodyPr/>
        <a:lstStyle/>
        <a:p>
          <a:endParaRPr lang="en-US"/>
        </a:p>
      </dgm:t>
    </dgm:pt>
    <dgm:pt modelId="{81A5DEE5-D2D3-48C1-8C1B-B07BA362B0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P</a:t>
          </a:r>
          <a:r>
            <a:rPr lang="en-US" sz="1800" dirty="0" err="1">
              <a:solidFill>
                <a:schemeClr val="tx1"/>
              </a:solidFill>
            </a:rPr>
            <a:t>rocedure</a:t>
          </a:r>
          <a:endParaRPr lang="en-US" sz="1800" dirty="0"/>
        </a:p>
      </dgm:t>
    </dgm:pt>
    <dgm:pt modelId="{5EFD3AD7-514D-4F88-8F50-78958BC19CBC}" type="parTrans" cxnId="{F373B9D6-30B2-4C2F-A43C-B561CE0B3E71}">
      <dgm:prSet/>
      <dgm:spPr/>
      <dgm:t>
        <a:bodyPr/>
        <a:lstStyle/>
        <a:p>
          <a:endParaRPr lang="en-US"/>
        </a:p>
      </dgm:t>
    </dgm:pt>
    <dgm:pt modelId="{BC39E62A-E4C3-4D1F-AAC4-A02DDC585618}" type="sibTrans" cxnId="{F373B9D6-30B2-4C2F-A43C-B561CE0B3E71}">
      <dgm:prSet/>
      <dgm:spPr/>
      <dgm:t>
        <a:bodyPr/>
        <a:lstStyle/>
        <a:p>
          <a:endParaRPr lang="en-US"/>
        </a:p>
      </dgm:t>
    </dgm:pt>
    <dgm:pt modelId="{0BE0D511-C794-416E-9EBD-B2405FA81A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>
              <a:solidFill>
                <a:schemeClr val="tx1"/>
              </a:solidFill>
            </a:rPr>
            <a:t>Specializzazione</a:t>
          </a:r>
          <a:r>
            <a:rPr lang="en-US" dirty="0">
              <a:solidFill>
                <a:schemeClr val="tx1"/>
              </a:solidFill>
            </a:rPr>
            <a:t> (</a:t>
          </a:r>
          <a:r>
            <a:rPr lang="en-US" dirty="0" err="1">
              <a:solidFill>
                <a:schemeClr val="tx1"/>
              </a:solidFill>
            </a:rPr>
            <a:t>differenziazione</a:t>
          </a:r>
          <a:r>
            <a:rPr lang="en-US" dirty="0">
              <a:solidFill>
                <a:schemeClr val="tx1"/>
              </a:solidFill>
            </a:rPr>
            <a:t>): </a:t>
          </a:r>
          <a:endParaRPr lang="en-US" dirty="0"/>
        </a:p>
      </dgm:t>
    </dgm:pt>
    <dgm:pt modelId="{02E61AD6-EF84-4DAF-8F0A-3BF4BC2DB283}" type="parTrans" cxnId="{9CCC2C77-D7C2-44BC-8B7E-E717B12FB00C}">
      <dgm:prSet/>
      <dgm:spPr/>
      <dgm:t>
        <a:bodyPr/>
        <a:lstStyle/>
        <a:p>
          <a:endParaRPr lang="en-US"/>
        </a:p>
      </dgm:t>
    </dgm:pt>
    <dgm:pt modelId="{C0D0289F-6730-4D61-A054-DA7A744204F2}" type="sibTrans" cxnId="{9CCC2C77-D7C2-44BC-8B7E-E717B12FB00C}">
      <dgm:prSet/>
      <dgm:spPr/>
      <dgm:t>
        <a:bodyPr/>
        <a:lstStyle/>
        <a:p>
          <a:endParaRPr lang="en-US"/>
        </a:p>
      </dgm:t>
    </dgm:pt>
    <dgm:pt modelId="{F44DA1C6-844C-4CC4-B55D-903118D073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D</a:t>
          </a:r>
          <a:r>
            <a:rPr lang="en-US" sz="1800" dirty="0" err="1">
              <a:solidFill>
                <a:schemeClr val="tx1"/>
              </a:solidFill>
            </a:rPr>
            <a:t>ivisione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sociale</a:t>
          </a:r>
          <a:r>
            <a:rPr lang="en-US" sz="1800" dirty="0">
              <a:solidFill>
                <a:schemeClr val="tx1"/>
              </a:solidFill>
            </a:rPr>
            <a:t> del </a:t>
          </a:r>
          <a:r>
            <a:rPr lang="en-US" sz="1800" dirty="0" err="1">
              <a:solidFill>
                <a:schemeClr val="tx1"/>
              </a:solidFill>
            </a:rPr>
            <a:t>lavoro</a:t>
          </a:r>
          <a:r>
            <a:rPr lang="en-US" sz="1800" dirty="0">
              <a:solidFill>
                <a:schemeClr val="tx1"/>
              </a:solidFill>
            </a:rPr>
            <a:t> (chi fa </a:t>
          </a:r>
          <a:r>
            <a:rPr lang="en-US" sz="1800" dirty="0" err="1">
              <a:solidFill>
                <a:schemeClr val="tx1"/>
              </a:solidFill>
            </a:rPr>
            <a:t>che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cosa</a:t>
          </a:r>
          <a:r>
            <a:rPr lang="en-US" sz="1800" dirty="0">
              <a:solidFill>
                <a:schemeClr val="tx1"/>
              </a:solidFill>
            </a:rPr>
            <a:t>…)</a:t>
          </a:r>
          <a:endParaRPr lang="en-US" sz="1800" dirty="0"/>
        </a:p>
      </dgm:t>
    </dgm:pt>
    <dgm:pt modelId="{463DEA72-33E3-40D9-A45D-23F8E99A6847}" type="parTrans" cxnId="{A9B2B16F-54E6-4188-BDD7-AAA67B88326C}">
      <dgm:prSet/>
      <dgm:spPr/>
      <dgm:t>
        <a:bodyPr/>
        <a:lstStyle/>
        <a:p>
          <a:endParaRPr lang="en-US"/>
        </a:p>
      </dgm:t>
    </dgm:pt>
    <dgm:pt modelId="{1818BA09-CD98-4CC5-90C6-8191A20D48DA}" type="sibTrans" cxnId="{A9B2B16F-54E6-4188-BDD7-AAA67B88326C}">
      <dgm:prSet/>
      <dgm:spPr/>
      <dgm:t>
        <a:bodyPr/>
        <a:lstStyle/>
        <a:p>
          <a:endParaRPr lang="en-US"/>
        </a:p>
      </dgm:t>
    </dgm:pt>
    <dgm:pt modelId="{92307BFA-1F3A-D14E-8DF3-5FFE1083A6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M</a:t>
          </a:r>
          <a:r>
            <a:rPr lang="en-US" sz="1800" dirty="0" err="1">
              <a:solidFill>
                <a:schemeClr val="tx1"/>
              </a:solidFill>
            </a:rPr>
            <a:t>ansionari</a:t>
          </a:r>
          <a:endParaRPr lang="en-US" sz="1800" dirty="0">
            <a:solidFill>
              <a:schemeClr val="tx1"/>
            </a:solidFill>
          </a:endParaRPr>
        </a:p>
      </dgm:t>
    </dgm:pt>
    <dgm:pt modelId="{21556A93-47E0-D347-A273-FFC01526315F}" type="parTrans" cxnId="{BE90306D-4B35-7B4A-8805-9D2CAF64EF68}">
      <dgm:prSet/>
      <dgm:spPr/>
      <dgm:t>
        <a:bodyPr/>
        <a:lstStyle/>
        <a:p>
          <a:endParaRPr lang="en-GB"/>
        </a:p>
      </dgm:t>
    </dgm:pt>
    <dgm:pt modelId="{F0AAABB5-F26C-0C4A-9491-2AB67E6AF4C6}" type="sibTrans" cxnId="{BE90306D-4B35-7B4A-8805-9D2CAF64EF68}">
      <dgm:prSet/>
      <dgm:spPr/>
      <dgm:t>
        <a:bodyPr/>
        <a:lstStyle/>
        <a:p>
          <a:endParaRPr lang="en-GB"/>
        </a:p>
      </dgm:t>
    </dgm:pt>
    <dgm:pt modelId="{3D90DD77-6A2E-4B42-A14B-7586911C2E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R</a:t>
          </a:r>
          <a:r>
            <a:rPr lang="en-US" sz="1800" dirty="0" err="1">
              <a:solidFill>
                <a:schemeClr val="tx1"/>
              </a:solidFill>
            </a:rPr>
            <a:t>egolamenti</a:t>
          </a:r>
          <a:endParaRPr lang="en-US" sz="1800" dirty="0">
            <a:solidFill>
              <a:schemeClr val="tx1"/>
            </a:solidFill>
          </a:endParaRPr>
        </a:p>
      </dgm:t>
    </dgm:pt>
    <dgm:pt modelId="{D7BA9F89-7CC0-4A4F-BDCE-23D955669346}" type="parTrans" cxnId="{9D2D25FD-B937-A94F-8B99-2141ADCA7C56}">
      <dgm:prSet/>
      <dgm:spPr/>
      <dgm:t>
        <a:bodyPr/>
        <a:lstStyle/>
        <a:p>
          <a:endParaRPr lang="en-GB"/>
        </a:p>
      </dgm:t>
    </dgm:pt>
    <dgm:pt modelId="{1C419696-5007-254A-AFEC-0458442BE312}" type="sibTrans" cxnId="{9D2D25FD-B937-A94F-8B99-2141ADCA7C56}">
      <dgm:prSet/>
      <dgm:spPr/>
      <dgm:t>
        <a:bodyPr/>
        <a:lstStyle/>
        <a:p>
          <a:endParaRPr lang="en-GB"/>
        </a:p>
      </dgm:t>
    </dgm:pt>
    <dgm:pt modelId="{AF5FA35B-D80C-FF48-9AF3-09AC524E38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M</a:t>
          </a:r>
          <a:r>
            <a:rPr lang="en-US" sz="1800" dirty="0" err="1">
              <a:solidFill>
                <a:schemeClr val="tx1"/>
              </a:solidFill>
            </a:rPr>
            <a:t>anuali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sulle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linee</a:t>
          </a:r>
          <a:r>
            <a:rPr lang="en-US" sz="1800" dirty="0">
              <a:solidFill>
                <a:schemeClr val="tx1"/>
              </a:solidFill>
            </a:rPr>
            <a:t> di </a:t>
          </a:r>
          <a:r>
            <a:rPr lang="en-US" sz="1800" dirty="0" err="1">
              <a:solidFill>
                <a:schemeClr val="tx1"/>
              </a:solidFill>
            </a:rPr>
            <a:t>condotta</a:t>
          </a:r>
          <a:r>
            <a:rPr lang="en-US" sz="1800" dirty="0">
              <a:solidFill>
                <a:schemeClr val="tx1"/>
              </a:solidFill>
            </a:rPr>
            <a:t> (privacy, </a:t>
          </a:r>
          <a:r>
            <a:rPr lang="en-US" sz="1800" dirty="0" err="1">
              <a:solidFill>
                <a:schemeClr val="tx1"/>
              </a:solidFill>
            </a:rPr>
            <a:t>pratiche</a:t>
          </a:r>
          <a:r>
            <a:rPr lang="en-US" sz="1800" dirty="0">
              <a:solidFill>
                <a:schemeClr val="tx1"/>
              </a:solidFill>
            </a:rPr>
            <a:t> definite)</a:t>
          </a:r>
        </a:p>
      </dgm:t>
    </dgm:pt>
    <dgm:pt modelId="{3ED0D314-DFB3-C442-A3FC-280B01E72D67}" type="parTrans" cxnId="{2D079470-27A3-434E-A56A-3D0CC8CFBBBE}">
      <dgm:prSet/>
      <dgm:spPr/>
      <dgm:t>
        <a:bodyPr/>
        <a:lstStyle/>
        <a:p>
          <a:endParaRPr lang="en-GB"/>
        </a:p>
      </dgm:t>
    </dgm:pt>
    <dgm:pt modelId="{C40A321F-69DD-A447-A7F4-79408F1ED65C}" type="sibTrans" cxnId="{2D079470-27A3-434E-A56A-3D0CC8CFBBBE}">
      <dgm:prSet/>
      <dgm:spPr/>
      <dgm:t>
        <a:bodyPr/>
        <a:lstStyle/>
        <a:p>
          <a:endParaRPr lang="en-GB"/>
        </a:p>
      </dgm:t>
    </dgm:pt>
    <dgm:pt modelId="{32A35C9F-DD50-9A43-8D4B-A88C4EDC40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 err="1">
              <a:solidFill>
                <a:schemeClr val="tx1"/>
              </a:solidFill>
            </a:rPr>
            <a:t>Adesione</a:t>
          </a:r>
          <a:r>
            <a:rPr lang="en-US" sz="1800" dirty="0">
              <a:solidFill>
                <a:schemeClr val="tx1"/>
              </a:solidFill>
            </a:rPr>
            <a:t> a </a:t>
          </a:r>
          <a:r>
            <a:rPr lang="en-US" sz="1800" dirty="0" err="1">
              <a:solidFill>
                <a:schemeClr val="tx1"/>
              </a:solidFill>
            </a:rPr>
            <a:t>marchi</a:t>
          </a:r>
          <a:r>
            <a:rPr lang="en-US" sz="1800" dirty="0">
              <a:solidFill>
                <a:schemeClr val="tx1"/>
              </a:solidFill>
            </a:rPr>
            <a:t> e </a:t>
          </a:r>
          <a:r>
            <a:rPr lang="en-US" sz="1800" dirty="0" err="1">
              <a:solidFill>
                <a:schemeClr val="tx1"/>
              </a:solidFill>
            </a:rPr>
            <a:t>disciplinari</a:t>
          </a:r>
          <a:r>
            <a:rPr lang="en-US" sz="1800" dirty="0">
              <a:solidFill>
                <a:schemeClr val="tx1"/>
              </a:solidFill>
            </a:rPr>
            <a:t>;</a:t>
          </a:r>
        </a:p>
      </dgm:t>
    </dgm:pt>
    <dgm:pt modelId="{CCE9DE30-CA01-C743-99E4-739069E6572A}" type="parTrans" cxnId="{C0469518-835C-D848-A88B-85859EF03921}">
      <dgm:prSet/>
      <dgm:spPr/>
      <dgm:t>
        <a:bodyPr/>
        <a:lstStyle/>
        <a:p>
          <a:endParaRPr lang="en-GB"/>
        </a:p>
      </dgm:t>
    </dgm:pt>
    <dgm:pt modelId="{F8A63FF1-5F34-604E-A732-680FA1D9CCBD}" type="sibTrans" cxnId="{C0469518-835C-D848-A88B-85859EF03921}">
      <dgm:prSet/>
      <dgm:spPr/>
      <dgm:t>
        <a:bodyPr/>
        <a:lstStyle/>
        <a:p>
          <a:endParaRPr lang="en-GB"/>
        </a:p>
      </dgm:t>
    </dgm:pt>
    <dgm:pt modelId="{ABF34599-23DF-4792-87E2-432B0F369B07}" type="pres">
      <dgm:prSet presAssocID="{3AE48472-01A0-4634-BD96-67164A4F4799}" presName="root" presStyleCnt="0">
        <dgm:presLayoutVars>
          <dgm:dir/>
          <dgm:resizeHandles val="exact"/>
        </dgm:presLayoutVars>
      </dgm:prSet>
      <dgm:spPr/>
    </dgm:pt>
    <dgm:pt modelId="{EAC6EF6B-4894-416D-BE93-950876A2C65B}" type="pres">
      <dgm:prSet presAssocID="{8A3A5D50-77D2-4B96-970B-13DFBEEAD232}" presName="compNode" presStyleCnt="0"/>
      <dgm:spPr/>
    </dgm:pt>
    <dgm:pt modelId="{87F0752D-DF17-4A95-94ED-FB3236E6E7AA}" type="pres">
      <dgm:prSet presAssocID="{8A3A5D50-77D2-4B96-970B-13DFBEEAD232}" presName="bgRect" presStyleLbl="bgShp" presStyleIdx="0" presStyleCnt="2" custScaleY="191545"/>
      <dgm:spPr/>
    </dgm:pt>
    <dgm:pt modelId="{49E0ED39-87AF-4C33-8482-124AFCC3542B}" type="pres">
      <dgm:prSet presAssocID="{8A3A5D50-77D2-4B96-970B-13DFBEEAD23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F13C0184-6FF3-4301-BBBF-F20DD0EF0F57}" type="pres">
      <dgm:prSet presAssocID="{8A3A5D50-77D2-4B96-970B-13DFBEEAD232}" presName="spaceRect" presStyleCnt="0"/>
      <dgm:spPr/>
    </dgm:pt>
    <dgm:pt modelId="{54600E8B-3554-4C8E-9369-5E0A7C0060C5}" type="pres">
      <dgm:prSet presAssocID="{8A3A5D50-77D2-4B96-970B-13DFBEEAD232}" presName="parTx" presStyleLbl="revTx" presStyleIdx="0" presStyleCnt="4" custLinFactNeighborX="-4452" custLinFactNeighborY="4084">
        <dgm:presLayoutVars>
          <dgm:chMax val="0"/>
          <dgm:chPref val="0"/>
        </dgm:presLayoutVars>
      </dgm:prSet>
      <dgm:spPr/>
    </dgm:pt>
    <dgm:pt modelId="{5765BB2C-4FF7-4B49-893E-3115455BD1E2}" type="pres">
      <dgm:prSet presAssocID="{8A3A5D50-77D2-4B96-970B-13DFBEEAD232}" presName="desTx" presStyleLbl="revTx" presStyleIdx="1" presStyleCnt="4" custScaleX="136953" custScaleY="202442">
        <dgm:presLayoutVars/>
      </dgm:prSet>
      <dgm:spPr/>
    </dgm:pt>
    <dgm:pt modelId="{0A6268EC-D870-4E57-A9DF-BF07FC30F6DD}" type="pres">
      <dgm:prSet presAssocID="{09E4D7A9-AC7B-4730-949D-43A7A18239DA}" presName="sibTrans" presStyleCnt="0"/>
      <dgm:spPr/>
    </dgm:pt>
    <dgm:pt modelId="{41BD19C5-90A8-41C7-BAA5-92D848409C1E}" type="pres">
      <dgm:prSet presAssocID="{0BE0D511-C794-416E-9EBD-B2405FA81A09}" presName="compNode" presStyleCnt="0"/>
      <dgm:spPr/>
    </dgm:pt>
    <dgm:pt modelId="{85E08CDB-DACF-49DE-A347-9C9EC0E9A648}" type="pres">
      <dgm:prSet presAssocID="{0BE0D511-C794-416E-9EBD-B2405FA81A09}" presName="bgRect" presStyleLbl="bgShp" presStyleIdx="1" presStyleCnt="2" custScaleY="219817"/>
      <dgm:spPr/>
    </dgm:pt>
    <dgm:pt modelId="{0D577441-98AF-48DF-9E8F-2D55D18AE522}" type="pres">
      <dgm:prSet presAssocID="{0BE0D511-C794-416E-9EBD-B2405FA81A0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DC684A7A-9F76-4160-8E9C-FE48552A952A}" type="pres">
      <dgm:prSet presAssocID="{0BE0D511-C794-416E-9EBD-B2405FA81A09}" presName="spaceRect" presStyleCnt="0"/>
      <dgm:spPr/>
    </dgm:pt>
    <dgm:pt modelId="{2C2C7646-D3CF-4C7A-9424-6AFD1FDE931A}" type="pres">
      <dgm:prSet presAssocID="{0BE0D511-C794-416E-9EBD-B2405FA81A09}" presName="parTx" presStyleLbl="revTx" presStyleIdx="2" presStyleCnt="4" custLinFactNeighborX="-949" custLinFactNeighborY="-1330">
        <dgm:presLayoutVars>
          <dgm:chMax val="0"/>
          <dgm:chPref val="0"/>
        </dgm:presLayoutVars>
      </dgm:prSet>
      <dgm:spPr/>
    </dgm:pt>
    <dgm:pt modelId="{F822BC49-33BC-425A-84FD-E622FCD493AC}" type="pres">
      <dgm:prSet presAssocID="{0BE0D511-C794-416E-9EBD-B2405FA81A09}" presName="desTx" presStyleLbl="revTx" presStyleIdx="3" presStyleCnt="4" custScaleX="130252">
        <dgm:presLayoutVars/>
      </dgm:prSet>
      <dgm:spPr/>
    </dgm:pt>
  </dgm:ptLst>
  <dgm:cxnLst>
    <dgm:cxn modelId="{33BE1013-3E17-4F9F-BBB2-B9A94F201BC9}" srcId="{3AE48472-01A0-4634-BD96-67164A4F4799}" destId="{8A3A5D50-77D2-4B96-970B-13DFBEEAD232}" srcOrd="0" destOrd="0" parTransId="{476F2C70-EAA3-493C-BF54-857FCD5460D8}" sibTransId="{09E4D7A9-AC7B-4730-949D-43A7A18239DA}"/>
    <dgm:cxn modelId="{C0469518-835C-D848-A88B-85859EF03921}" srcId="{8A3A5D50-77D2-4B96-970B-13DFBEEAD232}" destId="{32A35C9F-DD50-9A43-8D4B-A88C4EDC409F}" srcOrd="4" destOrd="0" parTransId="{CCE9DE30-CA01-C743-99E4-739069E6572A}" sibTransId="{F8A63FF1-5F34-604E-A732-680FA1D9CCBD}"/>
    <dgm:cxn modelId="{087F9127-E8E6-A44E-8FA3-E97233878E29}" type="presOf" srcId="{92307BFA-1F3A-D14E-8DF3-5FFE1083A63E}" destId="{5765BB2C-4FF7-4B49-893E-3115455BD1E2}" srcOrd="0" destOrd="1" presId="urn:microsoft.com/office/officeart/2018/2/layout/IconVerticalSolidList"/>
    <dgm:cxn modelId="{A36BA038-305E-43DD-A7AE-D2C079F631F7}" type="presOf" srcId="{81A5DEE5-D2D3-48C1-8C1B-B07BA362B0E2}" destId="{5765BB2C-4FF7-4B49-893E-3115455BD1E2}" srcOrd="0" destOrd="0" presId="urn:microsoft.com/office/officeart/2018/2/layout/IconVerticalSolidList"/>
    <dgm:cxn modelId="{2A72EB3E-415B-4BFE-B31F-6A1408F13FB5}" type="presOf" srcId="{F44DA1C6-844C-4CC4-B55D-903118D073F9}" destId="{F822BC49-33BC-425A-84FD-E622FCD493AC}" srcOrd="0" destOrd="0" presId="urn:microsoft.com/office/officeart/2018/2/layout/IconVerticalSolidList"/>
    <dgm:cxn modelId="{6679AE46-145D-9649-9761-0426D183AA53}" type="presOf" srcId="{32A35C9F-DD50-9A43-8D4B-A88C4EDC409F}" destId="{5765BB2C-4FF7-4B49-893E-3115455BD1E2}" srcOrd="0" destOrd="4" presId="urn:microsoft.com/office/officeart/2018/2/layout/IconVerticalSolidList"/>
    <dgm:cxn modelId="{C3E7C858-82F1-453C-BC90-882A7EC84853}" type="presOf" srcId="{8A3A5D50-77D2-4B96-970B-13DFBEEAD232}" destId="{54600E8B-3554-4C8E-9369-5E0A7C0060C5}" srcOrd="0" destOrd="0" presId="urn:microsoft.com/office/officeart/2018/2/layout/IconVerticalSolidList"/>
    <dgm:cxn modelId="{98C33C5F-1E75-4BD3-844B-BB1912CB09A3}" type="presOf" srcId="{0BE0D511-C794-416E-9EBD-B2405FA81A09}" destId="{2C2C7646-D3CF-4C7A-9424-6AFD1FDE931A}" srcOrd="0" destOrd="0" presId="urn:microsoft.com/office/officeart/2018/2/layout/IconVerticalSolidList"/>
    <dgm:cxn modelId="{C18D906A-32D7-4821-9BE7-9D679B418630}" type="presOf" srcId="{3AE48472-01A0-4634-BD96-67164A4F4799}" destId="{ABF34599-23DF-4792-87E2-432B0F369B07}" srcOrd="0" destOrd="0" presId="urn:microsoft.com/office/officeart/2018/2/layout/IconVerticalSolidList"/>
    <dgm:cxn modelId="{BE90306D-4B35-7B4A-8805-9D2CAF64EF68}" srcId="{8A3A5D50-77D2-4B96-970B-13DFBEEAD232}" destId="{92307BFA-1F3A-D14E-8DF3-5FFE1083A63E}" srcOrd="1" destOrd="0" parTransId="{21556A93-47E0-D347-A273-FFC01526315F}" sibTransId="{F0AAABB5-F26C-0C4A-9491-2AB67E6AF4C6}"/>
    <dgm:cxn modelId="{A9B2B16F-54E6-4188-BDD7-AAA67B88326C}" srcId="{0BE0D511-C794-416E-9EBD-B2405FA81A09}" destId="{F44DA1C6-844C-4CC4-B55D-903118D073F9}" srcOrd="0" destOrd="0" parTransId="{463DEA72-33E3-40D9-A45D-23F8E99A6847}" sibTransId="{1818BA09-CD98-4CC5-90C6-8191A20D48DA}"/>
    <dgm:cxn modelId="{2D079470-27A3-434E-A56A-3D0CC8CFBBBE}" srcId="{8A3A5D50-77D2-4B96-970B-13DFBEEAD232}" destId="{AF5FA35B-D80C-FF48-9AF3-09AC524E38EB}" srcOrd="3" destOrd="0" parTransId="{3ED0D314-DFB3-C442-A3FC-280B01E72D67}" sibTransId="{C40A321F-69DD-A447-A7F4-79408F1ED65C}"/>
    <dgm:cxn modelId="{9CCC2C77-D7C2-44BC-8B7E-E717B12FB00C}" srcId="{3AE48472-01A0-4634-BD96-67164A4F4799}" destId="{0BE0D511-C794-416E-9EBD-B2405FA81A09}" srcOrd="1" destOrd="0" parTransId="{02E61AD6-EF84-4DAF-8F0A-3BF4BC2DB283}" sibTransId="{C0D0289F-6730-4D61-A054-DA7A744204F2}"/>
    <dgm:cxn modelId="{FF20BA97-64C0-B14E-B2E8-B617FE285154}" type="presOf" srcId="{3D90DD77-6A2E-4B42-A14B-7586911C2ED2}" destId="{5765BB2C-4FF7-4B49-893E-3115455BD1E2}" srcOrd="0" destOrd="2" presId="urn:microsoft.com/office/officeart/2018/2/layout/IconVerticalSolidList"/>
    <dgm:cxn modelId="{255E82C2-637A-E34E-A18B-7A13AAEF1409}" type="presOf" srcId="{AF5FA35B-D80C-FF48-9AF3-09AC524E38EB}" destId="{5765BB2C-4FF7-4B49-893E-3115455BD1E2}" srcOrd="0" destOrd="3" presId="urn:microsoft.com/office/officeart/2018/2/layout/IconVerticalSolidList"/>
    <dgm:cxn modelId="{F373B9D6-30B2-4C2F-A43C-B561CE0B3E71}" srcId="{8A3A5D50-77D2-4B96-970B-13DFBEEAD232}" destId="{81A5DEE5-D2D3-48C1-8C1B-B07BA362B0E2}" srcOrd="0" destOrd="0" parTransId="{5EFD3AD7-514D-4F88-8F50-78958BC19CBC}" sibTransId="{BC39E62A-E4C3-4D1F-AAC4-A02DDC585618}"/>
    <dgm:cxn modelId="{9D2D25FD-B937-A94F-8B99-2141ADCA7C56}" srcId="{8A3A5D50-77D2-4B96-970B-13DFBEEAD232}" destId="{3D90DD77-6A2E-4B42-A14B-7586911C2ED2}" srcOrd="2" destOrd="0" parTransId="{D7BA9F89-7CC0-4A4F-BDCE-23D955669346}" sibTransId="{1C419696-5007-254A-AFEC-0458442BE312}"/>
    <dgm:cxn modelId="{C1958608-EE14-4873-B39C-F1383B5F8920}" type="presParOf" srcId="{ABF34599-23DF-4792-87E2-432B0F369B07}" destId="{EAC6EF6B-4894-416D-BE93-950876A2C65B}" srcOrd="0" destOrd="0" presId="urn:microsoft.com/office/officeart/2018/2/layout/IconVerticalSolidList"/>
    <dgm:cxn modelId="{EE357993-2533-47FC-8FA7-A0BE6D899038}" type="presParOf" srcId="{EAC6EF6B-4894-416D-BE93-950876A2C65B}" destId="{87F0752D-DF17-4A95-94ED-FB3236E6E7AA}" srcOrd="0" destOrd="0" presId="urn:microsoft.com/office/officeart/2018/2/layout/IconVerticalSolidList"/>
    <dgm:cxn modelId="{BC11F169-1072-46B2-931A-2D5945C31A28}" type="presParOf" srcId="{EAC6EF6B-4894-416D-BE93-950876A2C65B}" destId="{49E0ED39-87AF-4C33-8482-124AFCC3542B}" srcOrd="1" destOrd="0" presId="urn:microsoft.com/office/officeart/2018/2/layout/IconVerticalSolidList"/>
    <dgm:cxn modelId="{9E109282-E482-4EF1-9086-54234C664290}" type="presParOf" srcId="{EAC6EF6B-4894-416D-BE93-950876A2C65B}" destId="{F13C0184-6FF3-4301-BBBF-F20DD0EF0F57}" srcOrd="2" destOrd="0" presId="urn:microsoft.com/office/officeart/2018/2/layout/IconVerticalSolidList"/>
    <dgm:cxn modelId="{E26793DB-E73A-452B-A51A-4B1431E4B91B}" type="presParOf" srcId="{EAC6EF6B-4894-416D-BE93-950876A2C65B}" destId="{54600E8B-3554-4C8E-9369-5E0A7C0060C5}" srcOrd="3" destOrd="0" presId="urn:microsoft.com/office/officeart/2018/2/layout/IconVerticalSolidList"/>
    <dgm:cxn modelId="{2491350A-A01D-4841-8BCB-CAE5A3038C47}" type="presParOf" srcId="{EAC6EF6B-4894-416D-BE93-950876A2C65B}" destId="{5765BB2C-4FF7-4B49-893E-3115455BD1E2}" srcOrd="4" destOrd="0" presId="urn:microsoft.com/office/officeart/2018/2/layout/IconVerticalSolidList"/>
    <dgm:cxn modelId="{A2FD977C-44A7-45FC-96DE-6F9E93AC14D6}" type="presParOf" srcId="{ABF34599-23DF-4792-87E2-432B0F369B07}" destId="{0A6268EC-D870-4E57-A9DF-BF07FC30F6DD}" srcOrd="1" destOrd="0" presId="urn:microsoft.com/office/officeart/2018/2/layout/IconVerticalSolidList"/>
    <dgm:cxn modelId="{0A836314-6742-4780-9C9F-5C911D032036}" type="presParOf" srcId="{ABF34599-23DF-4792-87E2-432B0F369B07}" destId="{41BD19C5-90A8-41C7-BAA5-92D848409C1E}" srcOrd="2" destOrd="0" presId="urn:microsoft.com/office/officeart/2018/2/layout/IconVerticalSolidList"/>
    <dgm:cxn modelId="{8D6CE268-67DB-43D3-A4BD-B34122D300B3}" type="presParOf" srcId="{41BD19C5-90A8-41C7-BAA5-92D848409C1E}" destId="{85E08CDB-DACF-49DE-A347-9C9EC0E9A648}" srcOrd="0" destOrd="0" presId="urn:microsoft.com/office/officeart/2018/2/layout/IconVerticalSolidList"/>
    <dgm:cxn modelId="{0F9DA6A2-14B5-441D-8A59-6D6C533EDC57}" type="presParOf" srcId="{41BD19C5-90A8-41C7-BAA5-92D848409C1E}" destId="{0D577441-98AF-48DF-9E8F-2D55D18AE522}" srcOrd="1" destOrd="0" presId="urn:microsoft.com/office/officeart/2018/2/layout/IconVerticalSolidList"/>
    <dgm:cxn modelId="{AAA7A8EC-203C-4CFB-90CB-13F969BF158F}" type="presParOf" srcId="{41BD19C5-90A8-41C7-BAA5-92D848409C1E}" destId="{DC684A7A-9F76-4160-8E9C-FE48552A952A}" srcOrd="2" destOrd="0" presId="urn:microsoft.com/office/officeart/2018/2/layout/IconVerticalSolidList"/>
    <dgm:cxn modelId="{226D8A9F-E02F-49EF-AB8C-BB56A07EEC28}" type="presParOf" srcId="{41BD19C5-90A8-41C7-BAA5-92D848409C1E}" destId="{2C2C7646-D3CF-4C7A-9424-6AFD1FDE931A}" srcOrd="3" destOrd="0" presId="urn:microsoft.com/office/officeart/2018/2/layout/IconVerticalSolidList"/>
    <dgm:cxn modelId="{0C1CB2D8-5681-46A8-86F1-44B62596D428}" type="presParOf" srcId="{41BD19C5-90A8-41C7-BAA5-92D848409C1E}" destId="{F822BC49-33BC-425A-84FD-E622FCD493A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E48472-01A0-4634-BD96-67164A4F479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8A3A5D50-77D2-4B96-970B-13DFBEEAD232}">
      <dgm:prSet/>
      <dgm:spPr/>
      <dgm:t>
        <a:bodyPr/>
        <a:lstStyle/>
        <a:p>
          <a:r>
            <a:rPr lang="en-US"/>
            <a:t>Gerarchia (coordinamento [line]): </a:t>
          </a:r>
        </a:p>
      </dgm:t>
    </dgm:pt>
    <dgm:pt modelId="{476F2C70-EAA3-493C-BF54-857FCD5460D8}" type="parTrans" cxnId="{33BE1013-3E17-4F9F-BBB2-B9A94F201BC9}">
      <dgm:prSet/>
      <dgm:spPr/>
      <dgm:t>
        <a:bodyPr/>
        <a:lstStyle/>
        <a:p>
          <a:endParaRPr lang="en-US"/>
        </a:p>
      </dgm:t>
    </dgm:pt>
    <dgm:pt modelId="{09E4D7A9-AC7B-4730-949D-43A7A18239DA}" type="sibTrans" cxnId="{33BE1013-3E17-4F9F-BBB2-B9A94F201BC9}">
      <dgm:prSet/>
      <dgm:spPr/>
      <dgm:t>
        <a:bodyPr/>
        <a:lstStyle/>
        <a:p>
          <a:endParaRPr lang="en-US"/>
        </a:p>
      </dgm:t>
    </dgm:pt>
    <dgm:pt modelId="{81A5DEE5-D2D3-48C1-8C1B-B07BA362B0E2}">
      <dgm:prSet/>
      <dgm:spPr/>
      <dgm:t>
        <a:bodyPr/>
        <a:lstStyle/>
        <a:p>
          <a:r>
            <a:rPr lang="en-US"/>
            <a:t>“ampiezza dell’ambito di comando (span of control)</a:t>
          </a:r>
        </a:p>
      </dgm:t>
    </dgm:pt>
    <dgm:pt modelId="{5EFD3AD7-514D-4F88-8F50-78958BC19CBC}" type="parTrans" cxnId="{F373B9D6-30B2-4C2F-A43C-B561CE0B3E71}">
      <dgm:prSet/>
      <dgm:spPr/>
      <dgm:t>
        <a:bodyPr/>
        <a:lstStyle/>
        <a:p>
          <a:endParaRPr lang="en-US"/>
        </a:p>
      </dgm:t>
    </dgm:pt>
    <dgm:pt modelId="{BC39E62A-E4C3-4D1F-AAC4-A02DDC585618}" type="sibTrans" cxnId="{F373B9D6-30B2-4C2F-A43C-B561CE0B3E71}">
      <dgm:prSet/>
      <dgm:spPr/>
      <dgm:t>
        <a:bodyPr/>
        <a:lstStyle/>
        <a:p>
          <a:endParaRPr lang="en-US"/>
        </a:p>
      </dgm:t>
    </dgm:pt>
    <dgm:pt modelId="{0BE0D511-C794-416E-9EBD-B2405FA81A09}">
      <dgm:prSet/>
      <dgm:spPr/>
      <dgm:t>
        <a:bodyPr/>
        <a:lstStyle/>
        <a:p>
          <a:r>
            <a:rPr lang="en-US" dirty="0" err="1"/>
            <a:t>Complessità</a:t>
          </a:r>
          <a:r>
            <a:rPr lang="en-US" dirty="0"/>
            <a:t> </a:t>
          </a:r>
          <a:r>
            <a:rPr lang="en-US" dirty="0" err="1"/>
            <a:t>dell’O</a:t>
          </a:r>
          <a:r>
            <a:rPr lang="en-US" dirty="0"/>
            <a:t>.: </a:t>
          </a:r>
        </a:p>
      </dgm:t>
    </dgm:pt>
    <dgm:pt modelId="{02E61AD6-EF84-4DAF-8F0A-3BF4BC2DB283}" type="parTrans" cxnId="{9CCC2C77-D7C2-44BC-8B7E-E717B12FB00C}">
      <dgm:prSet/>
      <dgm:spPr/>
      <dgm:t>
        <a:bodyPr/>
        <a:lstStyle/>
        <a:p>
          <a:endParaRPr lang="en-US"/>
        </a:p>
      </dgm:t>
    </dgm:pt>
    <dgm:pt modelId="{C0D0289F-6730-4D61-A054-DA7A744204F2}" type="sibTrans" cxnId="{9CCC2C77-D7C2-44BC-8B7E-E717B12FB00C}">
      <dgm:prSet/>
      <dgm:spPr/>
      <dgm:t>
        <a:bodyPr/>
        <a:lstStyle/>
        <a:p>
          <a:endParaRPr lang="en-US"/>
        </a:p>
      </dgm:t>
    </dgm:pt>
    <dgm:pt modelId="{F44DA1C6-844C-4CC4-B55D-903118D073F9}">
      <dgm:prSet/>
      <dgm:spPr/>
      <dgm:t>
        <a:bodyPr/>
        <a:lstStyle/>
        <a:p>
          <a:r>
            <a:rPr lang="en-GB"/>
            <a:t>S</a:t>
          </a:r>
          <a:r>
            <a:rPr lang="en-US"/>
            <a:t>otto divisioni o unità (verticale, orizzantale, territoriale)</a:t>
          </a:r>
        </a:p>
      </dgm:t>
    </dgm:pt>
    <dgm:pt modelId="{463DEA72-33E3-40D9-A45D-23F8E99A6847}" type="parTrans" cxnId="{A9B2B16F-54E6-4188-BDD7-AAA67B88326C}">
      <dgm:prSet/>
      <dgm:spPr/>
      <dgm:t>
        <a:bodyPr/>
        <a:lstStyle/>
        <a:p>
          <a:endParaRPr lang="en-US"/>
        </a:p>
      </dgm:t>
    </dgm:pt>
    <dgm:pt modelId="{1818BA09-CD98-4CC5-90C6-8191A20D48DA}" type="sibTrans" cxnId="{A9B2B16F-54E6-4188-BDD7-AAA67B88326C}">
      <dgm:prSet/>
      <dgm:spPr/>
      <dgm:t>
        <a:bodyPr/>
        <a:lstStyle/>
        <a:p>
          <a:endParaRPr lang="en-US"/>
        </a:p>
      </dgm:t>
    </dgm:pt>
    <dgm:pt modelId="{128D42A3-5C39-4C95-8DD8-D5747681ADC4}">
      <dgm:prSet/>
      <dgm:spPr/>
      <dgm:t>
        <a:bodyPr/>
        <a:lstStyle/>
        <a:p>
          <a:r>
            <a:rPr lang="en-US" dirty="0" err="1"/>
            <a:t>Centralizzazione</a:t>
          </a:r>
          <a:r>
            <a:rPr lang="en-US" dirty="0"/>
            <a:t>: </a:t>
          </a:r>
          <a:r>
            <a:rPr lang="en-US" dirty="0" err="1"/>
            <a:t>livello</a:t>
          </a:r>
          <a:r>
            <a:rPr lang="en-US" dirty="0"/>
            <a:t> </a:t>
          </a:r>
          <a:r>
            <a:rPr lang="en-US" dirty="0" err="1"/>
            <a:t>organizzativo</a:t>
          </a:r>
          <a:r>
            <a:rPr lang="en-US" dirty="0"/>
            <a:t> per la presa di </a:t>
          </a:r>
          <a:r>
            <a:rPr lang="en-US" dirty="0" err="1"/>
            <a:t>decisioni</a:t>
          </a:r>
          <a:endParaRPr lang="en-US" dirty="0"/>
        </a:p>
      </dgm:t>
    </dgm:pt>
    <dgm:pt modelId="{A03E3D8C-672F-4F41-B32F-B8A2085524DE}" type="parTrans" cxnId="{9FB9CCA1-5313-47F4-9F05-4A668FE96424}">
      <dgm:prSet/>
      <dgm:spPr/>
      <dgm:t>
        <a:bodyPr/>
        <a:lstStyle/>
        <a:p>
          <a:endParaRPr lang="en-US"/>
        </a:p>
      </dgm:t>
    </dgm:pt>
    <dgm:pt modelId="{6918B50C-85E6-46E3-859C-38C1E413536A}" type="sibTrans" cxnId="{9FB9CCA1-5313-47F4-9F05-4A668FE96424}">
      <dgm:prSet/>
      <dgm:spPr/>
      <dgm:t>
        <a:bodyPr/>
        <a:lstStyle/>
        <a:p>
          <a:endParaRPr lang="en-US"/>
        </a:p>
      </dgm:t>
    </dgm:pt>
    <dgm:pt modelId="{ABF34599-23DF-4792-87E2-432B0F369B07}" type="pres">
      <dgm:prSet presAssocID="{3AE48472-01A0-4634-BD96-67164A4F4799}" presName="root" presStyleCnt="0">
        <dgm:presLayoutVars>
          <dgm:dir/>
          <dgm:resizeHandles val="exact"/>
        </dgm:presLayoutVars>
      </dgm:prSet>
      <dgm:spPr/>
    </dgm:pt>
    <dgm:pt modelId="{EAC6EF6B-4894-416D-BE93-950876A2C65B}" type="pres">
      <dgm:prSet presAssocID="{8A3A5D50-77D2-4B96-970B-13DFBEEAD232}" presName="compNode" presStyleCnt="0"/>
      <dgm:spPr/>
    </dgm:pt>
    <dgm:pt modelId="{87F0752D-DF17-4A95-94ED-FB3236E6E7AA}" type="pres">
      <dgm:prSet presAssocID="{8A3A5D50-77D2-4B96-970B-13DFBEEAD232}" presName="bgRect" presStyleLbl="bgShp" presStyleIdx="0" presStyleCnt="3"/>
      <dgm:spPr/>
    </dgm:pt>
    <dgm:pt modelId="{49E0ED39-87AF-4C33-8482-124AFCC3542B}" type="pres">
      <dgm:prSet presAssocID="{8A3A5D50-77D2-4B96-970B-13DFBEEAD23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F13C0184-6FF3-4301-BBBF-F20DD0EF0F57}" type="pres">
      <dgm:prSet presAssocID="{8A3A5D50-77D2-4B96-970B-13DFBEEAD232}" presName="spaceRect" presStyleCnt="0"/>
      <dgm:spPr/>
    </dgm:pt>
    <dgm:pt modelId="{54600E8B-3554-4C8E-9369-5E0A7C0060C5}" type="pres">
      <dgm:prSet presAssocID="{8A3A5D50-77D2-4B96-970B-13DFBEEAD232}" presName="parTx" presStyleLbl="revTx" presStyleIdx="0" presStyleCnt="5">
        <dgm:presLayoutVars>
          <dgm:chMax val="0"/>
          <dgm:chPref val="0"/>
        </dgm:presLayoutVars>
      </dgm:prSet>
      <dgm:spPr/>
    </dgm:pt>
    <dgm:pt modelId="{5765BB2C-4FF7-4B49-893E-3115455BD1E2}" type="pres">
      <dgm:prSet presAssocID="{8A3A5D50-77D2-4B96-970B-13DFBEEAD232}" presName="desTx" presStyleLbl="revTx" presStyleIdx="1" presStyleCnt="5">
        <dgm:presLayoutVars/>
      </dgm:prSet>
      <dgm:spPr/>
    </dgm:pt>
    <dgm:pt modelId="{0A6268EC-D870-4E57-A9DF-BF07FC30F6DD}" type="pres">
      <dgm:prSet presAssocID="{09E4D7A9-AC7B-4730-949D-43A7A18239DA}" presName="sibTrans" presStyleCnt="0"/>
      <dgm:spPr/>
    </dgm:pt>
    <dgm:pt modelId="{41BD19C5-90A8-41C7-BAA5-92D848409C1E}" type="pres">
      <dgm:prSet presAssocID="{0BE0D511-C794-416E-9EBD-B2405FA81A09}" presName="compNode" presStyleCnt="0"/>
      <dgm:spPr/>
    </dgm:pt>
    <dgm:pt modelId="{85E08CDB-DACF-49DE-A347-9C9EC0E9A648}" type="pres">
      <dgm:prSet presAssocID="{0BE0D511-C794-416E-9EBD-B2405FA81A09}" presName="bgRect" presStyleLbl="bgShp" presStyleIdx="1" presStyleCnt="3"/>
      <dgm:spPr/>
    </dgm:pt>
    <dgm:pt modelId="{0D577441-98AF-48DF-9E8F-2D55D18AE522}" type="pres">
      <dgm:prSet presAssocID="{0BE0D511-C794-416E-9EBD-B2405FA81A0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DC684A7A-9F76-4160-8E9C-FE48552A952A}" type="pres">
      <dgm:prSet presAssocID="{0BE0D511-C794-416E-9EBD-B2405FA81A09}" presName="spaceRect" presStyleCnt="0"/>
      <dgm:spPr/>
    </dgm:pt>
    <dgm:pt modelId="{2C2C7646-D3CF-4C7A-9424-6AFD1FDE931A}" type="pres">
      <dgm:prSet presAssocID="{0BE0D511-C794-416E-9EBD-B2405FA81A09}" presName="parTx" presStyleLbl="revTx" presStyleIdx="2" presStyleCnt="5">
        <dgm:presLayoutVars>
          <dgm:chMax val="0"/>
          <dgm:chPref val="0"/>
        </dgm:presLayoutVars>
      </dgm:prSet>
      <dgm:spPr/>
    </dgm:pt>
    <dgm:pt modelId="{F822BC49-33BC-425A-84FD-E622FCD493AC}" type="pres">
      <dgm:prSet presAssocID="{0BE0D511-C794-416E-9EBD-B2405FA81A09}" presName="desTx" presStyleLbl="revTx" presStyleIdx="3" presStyleCnt="5">
        <dgm:presLayoutVars/>
      </dgm:prSet>
      <dgm:spPr/>
    </dgm:pt>
    <dgm:pt modelId="{FEECA78B-3A35-4915-89AB-828A73AF82FE}" type="pres">
      <dgm:prSet presAssocID="{C0D0289F-6730-4D61-A054-DA7A744204F2}" presName="sibTrans" presStyleCnt="0"/>
      <dgm:spPr/>
    </dgm:pt>
    <dgm:pt modelId="{036BC67E-B12B-405F-A2C2-394277EC2C9D}" type="pres">
      <dgm:prSet presAssocID="{128D42A3-5C39-4C95-8DD8-D5747681ADC4}" presName="compNode" presStyleCnt="0"/>
      <dgm:spPr/>
    </dgm:pt>
    <dgm:pt modelId="{6C122BFB-E929-4BC8-B78C-EDF257818AA7}" type="pres">
      <dgm:prSet presAssocID="{128D42A3-5C39-4C95-8DD8-D5747681ADC4}" presName="bgRect" presStyleLbl="bgShp" presStyleIdx="2" presStyleCnt="3"/>
      <dgm:spPr/>
    </dgm:pt>
    <dgm:pt modelId="{BEC10343-4D47-4870-B703-46485C64C2D1}" type="pres">
      <dgm:prSet presAssocID="{128D42A3-5C39-4C95-8DD8-D5747681ADC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37A5E04F-F09A-418D-9CC2-FAA361618009}" type="pres">
      <dgm:prSet presAssocID="{128D42A3-5C39-4C95-8DD8-D5747681ADC4}" presName="spaceRect" presStyleCnt="0"/>
      <dgm:spPr/>
    </dgm:pt>
    <dgm:pt modelId="{C19F0ED0-C724-4EE2-BC29-E4DC0EA7FBBE}" type="pres">
      <dgm:prSet presAssocID="{128D42A3-5C39-4C95-8DD8-D5747681ADC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3BE1013-3E17-4F9F-BBB2-B9A94F201BC9}" srcId="{3AE48472-01A0-4634-BD96-67164A4F4799}" destId="{8A3A5D50-77D2-4B96-970B-13DFBEEAD232}" srcOrd="0" destOrd="0" parTransId="{476F2C70-EAA3-493C-BF54-857FCD5460D8}" sibTransId="{09E4D7A9-AC7B-4730-949D-43A7A18239DA}"/>
    <dgm:cxn modelId="{E680002A-51AF-413D-B6DA-A82D0017291E}" type="presOf" srcId="{128D42A3-5C39-4C95-8DD8-D5747681ADC4}" destId="{C19F0ED0-C724-4EE2-BC29-E4DC0EA7FBBE}" srcOrd="0" destOrd="0" presId="urn:microsoft.com/office/officeart/2018/2/layout/IconVerticalSolidList"/>
    <dgm:cxn modelId="{A36BA038-305E-43DD-A7AE-D2C079F631F7}" type="presOf" srcId="{81A5DEE5-D2D3-48C1-8C1B-B07BA362B0E2}" destId="{5765BB2C-4FF7-4B49-893E-3115455BD1E2}" srcOrd="0" destOrd="0" presId="urn:microsoft.com/office/officeart/2018/2/layout/IconVerticalSolidList"/>
    <dgm:cxn modelId="{2A72EB3E-415B-4BFE-B31F-6A1408F13FB5}" type="presOf" srcId="{F44DA1C6-844C-4CC4-B55D-903118D073F9}" destId="{F822BC49-33BC-425A-84FD-E622FCD493AC}" srcOrd="0" destOrd="0" presId="urn:microsoft.com/office/officeart/2018/2/layout/IconVerticalSolidList"/>
    <dgm:cxn modelId="{C3E7C858-82F1-453C-BC90-882A7EC84853}" type="presOf" srcId="{8A3A5D50-77D2-4B96-970B-13DFBEEAD232}" destId="{54600E8B-3554-4C8E-9369-5E0A7C0060C5}" srcOrd="0" destOrd="0" presId="urn:microsoft.com/office/officeart/2018/2/layout/IconVerticalSolidList"/>
    <dgm:cxn modelId="{98C33C5F-1E75-4BD3-844B-BB1912CB09A3}" type="presOf" srcId="{0BE0D511-C794-416E-9EBD-B2405FA81A09}" destId="{2C2C7646-D3CF-4C7A-9424-6AFD1FDE931A}" srcOrd="0" destOrd="0" presId="urn:microsoft.com/office/officeart/2018/2/layout/IconVerticalSolidList"/>
    <dgm:cxn modelId="{C18D906A-32D7-4821-9BE7-9D679B418630}" type="presOf" srcId="{3AE48472-01A0-4634-BD96-67164A4F4799}" destId="{ABF34599-23DF-4792-87E2-432B0F369B07}" srcOrd="0" destOrd="0" presId="urn:microsoft.com/office/officeart/2018/2/layout/IconVerticalSolidList"/>
    <dgm:cxn modelId="{A9B2B16F-54E6-4188-BDD7-AAA67B88326C}" srcId="{0BE0D511-C794-416E-9EBD-B2405FA81A09}" destId="{F44DA1C6-844C-4CC4-B55D-903118D073F9}" srcOrd="0" destOrd="0" parTransId="{463DEA72-33E3-40D9-A45D-23F8E99A6847}" sibTransId="{1818BA09-CD98-4CC5-90C6-8191A20D48DA}"/>
    <dgm:cxn modelId="{9CCC2C77-D7C2-44BC-8B7E-E717B12FB00C}" srcId="{3AE48472-01A0-4634-BD96-67164A4F4799}" destId="{0BE0D511-C794-416E-9EBD-B2405FA81A09}" srcOrd="1" destOrd="0" parTransId="{02E61AD6-EF84-4DAF-8F0A-3BF4BC2DB283}" sibTransId="{C0D0289F-6730-4D61-A054-DA7A744204F2}"/>
    <dgm:cxn modelId="{9FB9CCA1-5313-47F4-9F05-4A668FE96424}" srcId="{3AE48472-01A0-4634-BD96-67164A4F4799}" destId="{128D42A3-5C39-4C95-8DD8-D5747681ADC4}" srcOrd="2" destOrd="0" parTransId="{A03E3D8C-672F-4F41-B32F-B8A2085524DE}" sibTransId="{6918B50C-85E6-46E3-859C-38C1E413536A}"/>
    <dgm:cxn modelId="{F373B9D6-30B2-4C2F-A43C-B561CE0B3E71}" srcId="{8A3A5D50-77D2-4B96-970B-13DFBEEAD232}" destId="{81A5DEE5-D2D3-48C1-8C1B-B07BA362B0E2}" srcOrd="0" destOrd="0" parTransId="{5EFD3AD7-514D-4F88-8F50-78958BC19CBC}" sibTransId="{BC39E62A-E4C3-4D1F-AAC4-A02DDC585618}"/>
    <dgm:cxn modelId="{C1958608-EE14-4873-B39C-F1383B5F8920}" type="presParOf" srcId="{ABF34599-23DF-4792-87E2-432B0F369B07}" destId="{EAC6EF6B-4894-416D-BE93-950876A2C65B}" srcOrd="0" destOrd="0" presId="urn:microsoft.com/office/officeart/2018/2/layout/IconVerticalSolidList"/>
    <dgm:cxn modelId="{EE357993-2533-47FC-8FA7-A0BE6D899038}" type="presParOf" srcId="{EAC6EF6B-4894-416D-BE93-950876A2C65B}" destId="{87F0752D-DF17-4A95-94ED-FB3236E6E7AA}" srcOrd="0" destOrd="0" presId="urn:microsoft.com/office/officeart/2018/2/layout/IconVerticalSolidList"/>
    <dgm:cxn modelId="{BC11F169-1072-46B2-931A-2D5945C31A28}" type="presParOf" srcId="{EAC6EF6B-4894-416D-BE93-950876A2C65B}" destId="{49E0ED39-87AF-4C33-8482-124AFCC3542B}" srcOrd="1" destOrd="0" presId="urn:microsoft.com/office/officeart/2018/2/layout/IconVerticalSolidList"/>
    <dgm:cxn modelId="{9E109282-E482-4EF1-9086-54234C664290}" type="presParOf" srcId="{EAC6EF6B-4894-416D-BE93-950876A2C65B}" destId="{F13C0184-6FF3-4301-BBBF-F20DD0EF0F57}" srcOrd="2" destOrd="0" presId="urn:microsoft.com/office/officeart/2018/2/layout/IconVerticalSolidList"/>
    <dgm:cxn modelId="{E26793DB-E73A-452B-A51A-4B1431E4B91B}" type="presParOf" srcId="{EAC6EF6B-4894-416D-BE93-950876A2C65B}" destId="{54600E8B-3554-4C8E-9369-5E0A7C0060C5}" srcOrd="3" destOrd="0" presId="urn:microsoft.com/office/officeart/2018/2/layout/IconVerticalSolidList"/>
    <dgm:cxn modelId="{2491350A-A01D-4841-8BCB-CAE5A3038C47}" type="presParOf" srcId="{EAC6EF6B-4894-416D-BE93-950876A2C65B}" destId="{5765BB2C-4FF7-4B49-893E-3115455BD1E2}" srcOrd="4" destOrd="0" presId="urn:microsoft.com/office/officeart/2018/2/layout/IconVerticalSolidList"/>
    <dgm:cxn modelId="{A2FD977C-44A7-45FC-96DE-6F9E93AC14D6}" type="presParOf" srcId="{ABF34599-23DF-4792-87E2-432B0F369B07}" destId="{0A6268EC-D870-4E57-A9DF-BF07FC30F6DD}" srcOrd="1" destOrd="0" presId="urn:microsoft.com/office/officeart/2018/2/layout/IconVerticalSolidList"/>
    <dgm:cxn modelId="{0A836314-6742-4780-9C9F-5C911D032036}" type="presParOf" srcId="{ABF34599-23DF-4792-87E2-432B0F369B07}" destId="{41BD19C5-90A8-41C7-BAA5-92D848409C1E}" srcOrd="2" destOrd="0" presId="urn:microsoft.com/office/officeart/2018/2/layout/IconVerticalSolidList"/>
    <dgm:cxn modelId="{8D6CE268-67DB-43D3-A4BD-B34122D300B3}" type="presParOf" srcId="{41BD19C5-90A8-41C7-BAA5-92D848409C1E}" destId="{85E08CDB-DACF-49DE-A347-9C9EC0E9A648}" srcOrd="0" destOrd="0" presId="urn:microsoft.com/office/officeart/2018/2/layout/IconVerticalSolidList"/>
    <dgm:cxn modelId="{0F9DA6A2-14B5-441D-8A59-6D6C533EDC57}" type="presParOf" srcId="{41BD19C5-90A8-41C7-BAA5-92D848409C1E}" destId="{0D577441-98AF-48DF-9E8F-2D55D18AE522}" srcOrd="1" destOrd="0" presId="urn:microsoft.com/office/officeart/2018/2/layout/IconVerticalSolidList"/>
    <dgm:cxn modelId="{AAA7A8EC-203C-4CFB-90CB-13F969BF158F}" type="presParOf" srcId="{41BD19C5-90A8-41C7-BAA5-92D848409C1E}" destId="{DC684A7A-9F76-4160-8E9C-FE48552A952A}" srcOrd="2" destOrd="0" presId="urn:microsoft.com/office/officeart/2018/2/layout/IconVerticalSolidList"/>
    <dgm:cxn modelId="{226D8A9F-E02F-49EF-AB8C-BB56A07EEC28}" type="presParOf" srcId="{41BD19C5-90A8-41C7-BAA5-92D848409C1E}" destId="{2C2C7646-D3CF-4C7A-9424-6AFD1FDE931A}" srcOrd="3" destOrd="0" presId="urn:microsoft.com/office/officeart/2018/2/layout/IconVerticalSolidList"/>
    <dgm:cxn modelId="{0C1CB2D8-5681-46A8-86F1-44B62596D428}" type="presParOf" srcId="{41BD19C5-90A8-41C7-BAA5-92D848409C1E}" destId="{F822BC49-33BC-425A-84FD-E622FCD493AC}" srcOrd="4" destOrd="0" presId="urn:microsoft.com/office/officeart/2018/2/layout/IconVerticalSolidList"/>
    <dgm:cxn modelId="{865F5D8E-43E8-487C-8BFF-0A0BB44E9405}" type="presParOf" srcId="{ABF34599-23DF-4792-87E2-432B0F369B07}" destId="{FEECA78B-3A35-4915-89AB-828A73AF82FE}" srcOrd="3" destOrd="0" presId="urn:microsoft.com/office/officeart/2018/2/layout/IconVerticalSolidList"/>
    <dgm:cxn modelId="{9C8B0A7A-C19F-46BB-865E-810F16004975}" type="presParOf" srcId="{ABF34599-23DF-4792-87E2-432B0F369B07}" destId="{036BC67E-B12B-405F-A2C2-394277EC2C9D}" srcOrd="4" destOrd="0" presId="urn:microsoft.com/office/officeart/2018/2/layout/IconVerticalSolidList"/>
    <dgm:cxn modelId="{FEC933BA-45FF-4D90-ABA2-3E2361DEDD3B}" type="presParOf" srcId="{036BC67E-B12B-405F-A2C2-394277EC2C9D}" destId="{6C122BFB-E929-4BC8-B78C-EDF257818AA7}" srcOrd="0" destOrd="0" presId="urn:microsoft.com/office/officeart/2018/2/layout/IconVerticalSolidList"/>
    <dgm:cxn modelId="{B116D32E-6EF8-4069-80A5-B8DC59708078}" type="presParOf" srcId="{036BC67E-B12B-405F-A2C2-394277EC2C9D}" destId="{BEC10343-4D47-4870-B703-46485C64C2D1}" srcOrd="1" destOrd="0" presId="urn:microsoft.com/office/officeart/2018/2/layout/IconVerticalSolidList"/>
    <dgm:cxn modelId="{DB69002C-69B8-45AB-971B-1265CA4259A3}" type="presParOf" srcId="{036BC67E-B12B-405F-A2C2-394277EC2C9D}" destId="{37A5E04F-F09A-418D-9CC2-FAA361618009}" srcOrd="2" destOrd="0" presId="urn:microsoft.com/office/officeart/2018/2/layout/IconVerticalSolidList"/>
    <dgm:cxn modelId="{D55F0E82-10AC-4675-9F21-1A4D15203679}" type="presParOf" srcId="{036BC67E-B12B-405F-A2C2-394277EC2C9D}" destId="{C19F0ED0-C724-4EE2-BC29-E4DC0EA7FBB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B83104-1455-7B45-A91E-5AC2D73584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6EE9B6-9EB3-8F4C-9D39-798EFDC298AF}">
      <dgm:prSet phldrT="[Text]"/>
      <dgm:spPr/>
      <dgm:t>
        <a:bodyPr/>
        <a:lstStyle/>
        <a:p>
          <a:r>
            <a:rPr lang="en-GB" dirty="0" err="1"/>
            <a:t>Direzione</a:t>
          </a:r>
          <a:endParaRPr lang="en-GB" dirty="0"/>
        </a:p>
      </dgm:t>
    </dgm:pt>
    <dgm:pt modelId="{30127DC0-1867-F349-9BF3-47A9D8EB65AD}" type="parTrans" cxnId="{C59E61BB-3292-2D42-BAE3-4EB4A342C4F7}">
      <dgm:prSet/>
      <dgm:spPr/>
      <dgm:t>
        <a:bodyPr/>
        <a:lstStyle/>
        <a:p>
          <a:endParaRPr lang="en-GB"/>
        </a:p>
      </dgm:t>
    </dgm:pt>
    <dgm:pt modelId="{38EEF31B-6A72-A149-A72B-C907CEA98D62}" type="sibTrans" cxnId="{C59E61BB-3292-2D42-BAE3-4EB4A342C4F7}">
      <dgm:prSet/>
      <dgm:spPr/>
      <dgm:t>
        <a:bodyPr/>
        <a:lstStyle/>
        <a:p>
          <a:endParaRPr lang="en-GB"/>
        </a:p>
      </dgm:t>
    </dgm:pt>
    <dgm:pt modelId="{76C11A86-FC85-FD4B-9C4D-BFBBBEFE99EB}" type="asst">
      <dgm:prSet phldrT="[Text]"/>
      <dgm:spPr/>
      <dgm:t>
        <a:bodyPr/>
        <a:lstStyle/>
        <a:p>
          <a:r>
            <a:rPr lang="en-GB" dirty="0" err="1"/>
            <a:t>Segreteria</a:t>
          </a:r>
          <a:endParaRPr lang="en-GB" dirty="0"/>
        </a:p>
      </dgm:t>
    </dgm:pt>
    <dgm:pt modelId="{C9C5FE3A-F5C1-1F4A-8EF7-BF4F3E99221B}" type="parTrans" cxnId="{4006EDB7-B6CC-F64E-99CD-1A6323B79018}">
      <dgm:prSet/>
      <dgm:spPr/>
      <dgm:t>
        <a:bodyPr/>
        <a:lstStyle/>
        <a:p>
          <a:endParaRPr lang="en-GB"/>
        </a:p>
      </dgm:t>
    </dgm:pt>
    <dgm:pt modelId="{1B3A3959-C3FF-364E-82FF-4B764E7E5086}" type="sibTrans" cxnId="{4006EDB7-B6CC-F64E-99CD-1A6323B79018}">
      <dgm:prSet/>
      <dgm:spPr/>
      <dgm:t>
        <a:bodyPr/>
        <a:lstStyle/>
        <a:p>
          <a:endParaRPr lang="en-GB"/>
        </a:p>
      </dgm:t>
    </dgm:pt>
    <dgm:pt modelId="{BA8D4502-EE9E-1541-A499-CF333B35B933}">
      <dgm:prSet phldrT="[Text]"/>
      <dgm:spPr/>
      <dgm:t>
        <a:bodyPr/>
        <a:lstStyle/>
        <a:p>
          <a:r>
            <a:rPr lang="en-GB" dirty="0" err="1"/>
            <a:t>Ricerca</a:t>
          </a:r>
          <a:r>
            <a:rPr lang="en-GB" dirty="0"/>
            <a:t> &amp; </a:t>
          </a:r>
          <a:r>
            <a:rPr lang="en-GB" dirty="0" err="1"/>
            <a:t>Sviluppo</a:t>
          </a:r>
          <a:endParaRPr lang="en-GB" dirty="0"/>
        </a:p>
      </dgm:t>
    </dgm:pt>
    <dgm:pt modelId="{3069AB9F-5DD6-5D46-8919-7D645F6E14E4}" type="parTrans" cxnId="{9562F3C5-D244-DC45-A96A-018DBA52C253}">
      <dgm:prSet/>
      <dgm:spPr/>
      <dgm:t>
        <a:bodyPr/>
        <a:lstStyle/>
        <a:p>
          <a:endParaRPr lang="en-GB"/>
        </a:p>
      </dgm:t>
    </dgm:pt>
    <dgm:pt modelId="{13491405-5AD0-9440-84C1-6935B31EBB16}" type="sibTrans" cxnId="{9562F3C5-D244-DC45-A96A-018DBA52C253}">
      <dgm:prSet/>
      <dgm:spPr/>
      <dgm:t>
        <a:bodyPr/>
        <a:lstStyle/>
        <a:p>
          <a:endParaRPr lang="en-GB"/>
        </a:p>
      </dgm:t>
    </dgm:pt>
    <dgm:pt modelId="{2D3117FD-7E3D-4A45-A2C7-6C63D7BDCB18}">
      <dgm:prSet phldrT="[Text]"/>
      <dgm:spPr/>
      <dgm:t>
        <a:bodyPr/>
        <a:lstStyle/>
        <a:p>
          <a:r>
            <a:rPr lang="en-GB" dirty="0" err="1"/>
            <a:t>Acquisti</a:t>
          </a:r>
          <a:endParaRPr lang="en-GB" dirty="0"/>
        </a:p>
      </dgm:t>
    </dgm:pt>
    <dgm:pt modelId="{3BD7CEE6-27F5-B449-B600-A06941D1E8E0}" type="parTrans" cxnId="{37F46E5D-E9BF-AA47-AB00-9A999DE4E3FF}">
      <dgm:prSet/>
      <dgm:spPr/>
      <dgm:t>
        <a:bodyPr/>
        <a:lstStyle/>
        <a:p>
          <a:endParaRPr lang="en-GB"/>
        </a:p>
      </dgm:t>
    </dgm:pt>
    <dgm:pt modelId="{F414BD2A-1E3A-1444-BCFE-252300205700}" type="sibTrans" cxnId="{37F46E5D-E9BF-AA47-AB00-9A999DE4E3FF}">
      <dgm:prSet/>
      <dgm:spPr/>
      <dgm:t>
        <a:bodyPr/>
        <a:lstStyle/>
        <a:p>
          <a:endParaRPr lang="en-GB"/>
        </a:p>
      </dgm:t>
    </dgm:pt>
    <dgm:pt modelId="{62F8EF6C-0AC9-5E4F-9EB6-8D04B4F2E2E6}">
      <dgm:prSet phldrT="[Text]"/>
      <dgm:spPr/>
      <dgm:t>
        <a:bodyPr/>
        <a:lstStyle/>
        <a:p>
          <a:r>
            <a:rPr lang="en-GB" dirty="0" err="1"/>
            <a:t>Produzione</a:t>
          </a:r>
          <a:endParaRPr lang="en-GB" dirty="0"/>
        </a:p>
      </dgm:t>
    </dgm:pt>
    <dgm:pt modelId="{A42C7F6C-3E71-0349-B670-23713D344A03}" type="parTrans" cxnId="{DEBA68A0-65FC-4C4E-A550-8A7B7FD10B0C}">
      <dgm:prSet/>
      <dgm:spPr/>
      <dgm:t>
        <a:bodyPr/>
        <a:lstStyle/>
        <a:p>
          <a:endParaRPr lang="en-GB"/>
        </a:p>
      </dgm:t>
    </dgm:pt>
    <dgm:pt modelId="{A72FDE4D-CA3E-8746-81E0-B5DE93950B09}" type="sibTrans" cxnId="{DEBA68A0-65FC-4C4E-A550-8A7B7FD10B0C}">
      <dgm:prSet/>
      <dgm:spPr/>
      <dgm:t>
        <a:bodyPr/>
        <a:lstStyle/>
        <a:p>
          <a:endParaRPr lang="en-GB"/>
        </a:p>
      </dgm:t>
    </dgm:pt>
    <dgm:pt modelId="{27E5566C-595C-8742-8F4F-045347CA9295}">
      <dgm:prSet phldrT="[Text]"/>
      <dgm:spPr/>
      <dgm:t>
        <a:bodyPr/>
        <a:lstStyle/>
        <a:p>
          <a:r>
            <a:rPr lang="en-GB" dirty="0" err="1"/>
            <a:t>Vendite</a:t>
          </a:r>
          <a:endParaRPr lang="en-GB" dirty="0"/>
        </a:p>
      </dgm:t>
    </dgm:pt>
    <dgm:pt modelId="{A6C38A86-2FD4-024F-9FD9-B2FA5BF3BA6D}" type="parTrans" cxnId="{08E32324-D0A1-994D-80D9-BE786039A2EC}">
      <dgm:prSet/>
      <dgm:spPr/>
      <dgm:t>
        <a:bodyPr/>
        <a:lstStyle/>
        <a:p>
          <a:endParaRPr lang="en-GB"/>
        </a:p>
      </dgm:t>
    </dgm:pt>
    <dgm:pt modelId="{0801A372-B6DC-3B41-AA54-89A184F623E3}" type="sibTrans" cxnId="{08E32324-D0A1-994D-80D9-BE786039A2EC}">
      <dgm:prSet/>
      <dgm:spPr/>
      <dgm:t>
        <a:bodyPr/>
        <a:lstStyle/>
        <a:p>
          <a:endParaRPr lang="en-GB"/>
        </a:p>
      </dgm:t>
    </dgm:pt>
    <dgm:pt modelId="{3896E159-D071-7E4B-9C5E-FB8DCB12D847}">
      <dgm:prSet phldrT="[Text]"/>
      <dgm:spPr/>
      <dgm:t>
        <a:bodyPr/>
        <a:lstStyle/>
        <a:p>
          <a:r>
            <a:rPr lang="en-GB" dirty="0" err="1"/>
            <a:t>Amministrazione</a:t>
          </a:r>
          <a:endParaRPr lang="en-GB" dirty="0"/>
        </a:p>
      </dgm:t>
    </dgm:pt>
    <dgm:pt modelId="{F7F7ACDF-9320-7749-BC1C-09E33FE40DD7}" type="parTrans" cxnId="{2E15EB67-50C8-2B4A-8A21-E4D744D6F02F}">
      <dgm:prSet/>
      <dgm:spPr/>
      <dgm:t>
        <a:bodyPr/>
        <a:lstStyle/>
        <a:p>
          <a:endParaRPr lang="en-GB"/>
        </a:p>
      </dgm:t>
    </dgm:pt>
    <dgm:pt modelId="{69FC3134-65F1-0445-8C85-B7C42F862ACB}" type="sibTrans" cxnId="{2E15EB67-50C8-2B4A-8A21-E4D744D6F02F}">
      <dgm:prSet/>
      <dgm:spPr/>
      <dgm:t>
        <a:bodyPr/>
        <a:lstStyle/>
        <a:p>
          <a:endParaRPr lang="en-GB"/>
        </a:p>
      </dgm:t>
    </dgm:pt>
    <dgm:pt modelId="{578BD97B-4CE2-9F43-839F-72FAD7D05972}" type="pres">
      <dgm:prSet presAssocID="{9DB83104-1455-7B45-A91E-5AC2D73584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D3945A-BDA7-534B-983E-CB7B07F57855}" type="pres">
      <dgm:prSet presAssocID="{096EE9B6-9EB3-8F4C-9D39-798EFDC298AF}" presName="hierRoot1" presStyleCnt="0">
        <dgm:presLayoutVars>
          <dgm:hierBranch val="init"/>
        </dgm:presLayoutVars>
      </dgm:prSet>
      <dgm:spPr/>
    </dgm:pt>
    <dgm:pt modelId="{CB49E2B0-1D49-7C46-8946-789904A0585A}" type="pres">
      <dgm:prSet presAssocID="{096EE9B6-9EB3-8F4C-9D39-798EFDC298AF}" presName="rootComposite1" presStyleCnt="0"/>
      <dgm:spPr/>
    </dgm:pt>
    <dgm:pt modelId="{345BB43D-579D-B244-A86E-A97228548EC5}" type="pres">
      <dgm:prSet presAssocID="{096EE9B6-9EB3-8F4C-9D39-798EFDC298AF}" presName="rootText1" presStyleLbl="node0" presStyleIdx="0" presStyleCnt="1">
        <dgm:presLayoutVars>
          <dgm:chPref val="3"/>
        </dgm:presLayoutVars>
      </dgm:prSet>
      <dgm:spPr/>
    </dgm:pt>
    <dgm:pt modelId="{99CBD728-71CA-3F46-B786-E69110FC8DAB}" type="pres">
      <dgm:prSet presAssocID="{096EE9B6-9EB3-8F4C-9D39-798EFDC298AF}" presName="rootConnector1" presStyleLbl="node1" presStyleIdx="0" presStyleCnt="0"/>
      <dgm:spPr/>
    </dgm:pt>
    <dgm:pt modelId="{42B8B642-D34D-C641-8365-53EAD48F33E9}" type="pres">
      <dgm:prSet presAssocID="{096EE9B6-9EB3-8F4C-9D39-798EFDC298AF}" presName="hierChild2" presStyleCnt="0"/>
      <dgm:spPr/>
    </dgm:pt>
    <dgm:pt modelId="{7745092C-6756-7946-96A6-D62FFE37B570}" type="pres">
      <dgm:prSet presAssocID="{F7F7ACDF-9320-7749-BC1C-09E33FE40DD7}" presName="Name37" presStyleLbl="parChTrans1D2" presStyleIdx="0" presStyleCnt="6"/>
      <dgm:spPr/>
    </dgm:pt>
    <dgm:pt modelId="{31D83B90-5B5F-F140-8F49-279FC579EC24}" type="pres">
      <dgm:prSet presAssocID="{3896E159-D071-7E4B-9C5E-FB8DCB12D847}" presName="hierRoot2" presStyleCnt="0">
        <dgm:presLayoutVars>
          <dgm:hierBranch val="init"/>
        </dgm:presLayoutVars>
      </dgm:prSet>
      <dgm:spPr/>
    </dgm:pt>
    <dgm:pt modelId="{522FCC69-E407-5D4E-807B-3E91C40E9D5F}" type="pres">
      <dgm:prSet presAssocID="{3896E159-D071-7E4B-9C5E-FB8DCB12D847}" presName="rootComposite" presStyleCnt="0"/>
      <dgm:spPr/>
    </dgm:pt>
    <dgm:pt modelId="{D6237E56-DE8E-6449-B614-20FEA58736D3}" type="pres">
      <dgm:prSet presAssocID="{3896E159-D071-7E4B-9C5E-FB8DCB12D847}" presName="rootText" presStyleLbl="node2" presStyleIdx="0" presStyleCnt="5">
        <dgm:presLayoutVars>
          <dgm:chPref val="3"/>
        </dgm:presLayoutVars>
      </dgm:prSet>
      <dgm:spPr/>
    </dgm:pt>
    <dgm:pt modelId="{1E55473B-D5D9-C747-9346-CBA282C5CD47}" type="pres">
      <dgm:prSet presAssocID="{3896E159-D071-7E4B-9C5E-FB8DCB12D847}" presName="rootConnector" presStyleLbl="node2" presStyleIdx="0" presStyleCnt="5"/>
      <dgm:spPr/>
    </dgm:pt>
    <dgm:pt modelId="{7D9FE156-CB8C-FE4B-9856-8ED40451228F}" type="pres">
      <dgm:prSet presAssocID="{3896E159-D071-7E4B-9C5E-FB8DCB12D847}" presName="hierChild4" presStyleCnt="0"/>
      <dgm:spPr/>
    </dgm:pt>
    <dgm:pt modelId="{C8E92886-6153-B347-9018-5246C706502C}" type="pres">
      <dgm:prSet presAssocID="{3896E159-D071-7E4B-9C5E-FB8DCB12D847}" presName="hierChild5" presStyleCnt="0"/>
      <dgm:spPr/>
    </dgm:pt>
    <dgm:pt modelId="{9824D774-F58D-AF42-A9DF-1BA902CD3430}" type="pres">
      <dgm:prSet presAssocID="{3069AB9F-5DD6-5D46-8919-7D645F6E14E4}" presName="Name37" presStyleLbl="parChTrans1D2" presStyleIdx="1" presStyleCnt="6"/>
      <dgm:spPr/>
    </dgm:pt>
    <dgm:pt modelId="{B3C6713B-097F-2340-9C8E-40EF21AD5181}" type="pres">
      <dgm:prSet presAssocID="{BA8D4502-EE9E-1541-A499-CF333B35B933}" presName="hierRoot2" presStyleCnt="0">
        <dgm:presLayoutVars>
          <dgm:hierBranch val="init"/>
        </dgm:presLayoutVars>
      </dgm:prSet>
      <dgm:spPr/>
    </dgm:pt>
    <dgm:pt modelId="{B5A48F2D-7B83-9F4C-A5DD-2B61928D05C6}" type="pres">
      <dgm:prSet presAssocID="{BA8D4502-EE9E-1541-A499-CF333B35B933}" presName="rootComposite" presStyleCnt="0"/>
      <dgm:spPr/>
    </dgm:pt>
    <dgm:pt modelId="{36584A81-ED4B-B142-B509-C36BC343F278}" type="pres">
      <dgm:prSet presAssocID="{BA8D4502-EE9E-1541-A499-CF333B35B933}" presName="rootText" presStyleLbl="node2" presStyleIdx="1" presStyleCnt="5">
        <dgm:presLayoutVars>
          <dgm:chPref val="3"/>
        </dgm:presLayoutVars>
      </dgm:prSet>
      <dgm:spPr/>
    </dgm:pt>
    <dgm:pt modelId="{52267DCF-29B8-1A43-BAFF-B71F93856493}" type="pres">
      <dgm:prSet presAssocID="{BA8D4502-EE9E-1541-A499-CF333B35B933}" presName="rootConnector" presStyleLbl="node2" presStyleIdx="1" presStyleCnt="5"/>
      <dgm:spPr/>
    </dgm:pt>
    <dgm:pt modelId="{8C8CD267-FCFA-CF4F-8642-9669007B6001}" type="pres">
      <dgm:prSet presAssocID="{BA8D4502-EE9E-1541-A499-CF333B35B933}" presName="hierChild4" presStyleCnt="0"/>
      <dgm:spPr/>
    </dgm:pt>
    <dgm:pt modelId="{26AECDC5-A7CB-F04B-A087-FB3D67D1E53C}" type="pres">
      <dgm:prSet presAssocID="{BA8D4502-EE9E-1541-A499-CF333B35B933}" presName="hierChild5" presStyleCnt="0"/>
      <dgm:spPr/>
    </dgm:pt>
    <dgm:pt modelId="{EAB32BCB-0507-EF44-BCD2-25F1AC56B3CE}" type="pres">
      <dgm:prSet presAssocID="{3BD7CEE6-27F5-B449-B600-A06941D1E8E0}" presName="Name37" presStyleLbl="parChTrans1D2" presStyleIdx="2" presStyleCnt="6"/>
      <dgm:spPr/>
    </dgm:pt>
    <dgm:pt modelId="{95407F93-18D0-CF45-B18C-4E5312024BC0}" type="pres">
      <dgm:prSet presAssocID="{2D3117FD-7E3D-4A45-A2C7-6C63D7BDCB18}" presName="hierRoot2" presStyleCnt="0">
        <dgm:presLayoutVars>
          <dgm:hierBranch val="init"/>
        </dgm:presLayoutVars>
      </dgm:prSet>
      <dgm:spPr/>
    </dgm:pt>
    <dgm:pt modelId="{AC5837B9-1F9D-2D42-99AF-2CE735D14B86}" type="pres">
      <dgm:prSet presAssocID="{2D3117FD-7E3D-4A45-A2C7-6C63D7BDCB18}" presName="rootComposite" presStyleCnt="0"/>
      <dgm:spPr/>
    </dgm:pt>
    <dgm:pt modelId="{F27313BC-9463-EC42-80E2-1BBDF793612F}" type="pres">
      <dgm:prSet presAssocID="{2D3117FD-7E3D-4A45-A2C7-6C63D7BDCB18}" presName="rootText" presStyleLbl="node2" presStyleIdx="2" presStyleCnt="5">
        <dgm:presLayoutVars>
          <dgm:chPref val="3"/>
        </dgm:presLayoutVars>
      </dgm:prSet>
      <dgm:spPr/>
    </dgm:pt>
    <dgm:pt modelId="{61E08CF5-3FCD-CC45-9470-55F4401BB212}" type="pres">
      <dgm:prSet presAssocID="{2D3117FD-7E3D-4A45-A2C7-6C63D7BDCB18}" presName="rootConnector" presStyleLbl="node2" presStyleIdx="2" presStyleCnt="5"/>
      <dgm:spPr/>
    </dgm:pt>
    <dgm:pt modelId="{E5472914-BF02-484E-94C0-6EDDD5B8DFDB}" type="pres">
      <dgm:prSet presAssocID="{2D3117FD-7E3D-4A45-A2C7-6C63D7BDCB18}" presName="hierChild4" presStyleCnt="0"/>
      <dgm:spPr/>
    </dgm:pt>
    <dgm:pt modelId="{EA4B1CFE-C6AD-FC47-ADA6-77CA1D4D2667}" type="pres">
      <dgm:prSet presAssocID="{2D3117FD-7E3D-4A45-A2C7-6C63D7BDCB18}" presName="hierChild5" presStyleCnt="0"/>
      <dgm:spPr/>
    </dgm:pt>
    <dgm:pt modelId="{D2B22625-7489-EB40-95C2-2EBEC8B926C7}" type="pres">
      <dgm:prSet presAssocID="{A42C7F6C-3E71-0349-B670-23713D344A03}" presName="Name37" presStyleLbl="parChTrans1D2" presStyleIdx="3" presStyleCnt="6"/>
      <dgm:spPr/>
    </dgm:pt>
    <dgm:pt modelId="{65F91D8E-5603-7A41-8B21-B75F03B9E757}" type="pres">
      <dgm:prSet presAssocID="{62F8EF6C-0AC9-5E4F-9EB6-8D04B4F2E2E6}" presName="hierRoot2" presStyleCnt="0">
        <dgm:presLayoutVars>
          <dgm:hierBranch val="init"/>
        </dgm:presLayoutVars>
      </dgm:prSet>
      <dgm:spPr/>
    </dgm:pt>
    <dgm:pt modelId="{078A3B74-B127-E243-BD29-E078651C0770}" type="pres">
      <dgm:prSet presAssocID="{62F8EF6C-0AC9-5E4F-9EB6-8D04B4F2E2E6}" presName="rootComposite" presStyleCnt="0"/>
      <dgm:spPr/>
    </dgm:pt>
    <dgm:pt modelId="{F94ECB0B-AE3B-FA4C-8129-DE490287D687}" type="pres">
      <dgm:prSet presAssocID="{62F8EF6C-0AC9-5E4F-9EB6-8D04B4F2E2E6}" presName="rootText" presStyleLbl="node2" presStyleIdx="3" presStyleCnt="5">
        <dgm:presLayoutVars>
          <dgm:chPref val="3"/>
        </dgm:presLayoutVars>
      </dgm:prSet>
      <dgm:spPr/>
    </dgm:pt>
    <dgm:pt modelId="{47FF96F1-742F-1641-8720-483CBFC21662}" type="pres">
      <dgm:prSet presAssocID="{62F8EF6C-0AC9-5E4F-9EB6-8D04B4F2E2E6}" presName="rootConnector" presStyleLbl="node2" presStyleIdx="3" presStyleCnt="5"/>
      <dgm:spPr/>
    </dgm:pt>
    <dgm:pt modelId="{35DFBC9B-A7DD-E742-947F-C08DE3362258}" type="pres">
      <dgm:prSet presAssocID="{62F8EF6C-0AC9-5E4F-9EB6-8D04B4F2E2E6}" presName="hierChild4" presStyleCnt="0"/>
      <dgm:spPr/>
    </dgm:pt>
    <dgm:pt modelId="{72CE0057-7AB6-A94F-90A4-89C1D91B42F3}" type="pres">
      <dgm:prSet presAssocID="{62F8EF6C-0AC9-5E4F-9EB6-8D04B4F2E2E6}" presName="hierChild5" presStyleCnt="0"/>
      <dgm:spPr/>
    </dgm:pt>
    <dgm:pt modelId="{D01DFE42-6750-E84F-A236-652E8AB66360}" type="pres">
      <dgm:prSet presAssocID="{A6C38A86-2FD4-024F-9FD9-B2FA5BF3BA6D}" presName="Name37" presStyleLbl="parChTrans1D2" presStyleIdx="4" presStyleCnt="6"/>
      <dgm:spPr/>
    </dgm:pt>
    <dgm:pt modelId="{45BD1011-8A0F-8D4B-BF5E-980197BA58BD}" type="pres">
      <dgm:prSet presAssocID="{27E5566C-595C-8742-8F4F-045347CA9295}" presName="hierRoot2" presStyleCnt="0">
        <dgm:presLayoutVars>
          <dgm:hierBranch val="init"/>
        </dgm:presLayoutVars>
      </dgm:prSet>
      <dgm:spPr/>
    </dgm:pt>
    <dgm:pt modelId="{6A488D2C-A222-DA43-8560-1A8B19C49AEF}" type="pres">
      <dgm:prSet presAssocID="{27E5566C-595C-8742-8F4F-045347CA9295}" presName="rootComposite" presStyleCnt="0"/>
      <dgm:spPr/>
    </dgm:pt>
    <dgm:pt modelId="{3CDF132C-220E-BC43-8EB6-304FC7526C9C}" type="pres">
      <dgm:prSet presAssocID="{27E5566C-595C-8742-8F4F-045347CA9295}" presName="rootText" presStyleLbl="node2" presStyleIdx="4" presStyleCnt="5">
        <dgm:presLayoutVars>
          <dgm:chPref val="3"/>
        </dgm:presLayoutVars>
      </dgm:prSet>
      <dgm:spPr/>
    </dgm:pt>
    <dgm:pt modelId="{28CA342B-9417-A54E-BB99-9101E3B6F40B}" type="pres">
      <dgm:prSet presAssocID="{27E5566C-595C-8742-8F4F-045347CA9295}" presName="rootConnector" presStyleLbl="node2" presStyleIdx="4" presStyleCnt="5"/>
      <dgm:spPr/>
    </dgm:pt>
    <dgm:pt modelId="{D18C375C-0B32-2B44-A254-3C5430FC5463}" type="pres">
      <dgm:prSet presAssocID="{27E5566C-595C-8742-8F4F-045347CA9295}" presName="hierChild4" presStyleCnt="0"/>
      <dgm:spPr/>
    </dgm:pt>
    <dgm:pt modelId="{82F7B6E5-69C8-9746-8D82-5E08A161EF66}" type="pres">
      <dgm:prSet presAssocID="{27E5566C-595C-8742-8F4F-045347CA9295}" presName="hierChild5" presStyleCnt="0"/>
      <dgm:spPr/>
    </dgm:pt>
    <dgm:pt modelId="{09394E23-FC0B-4D42-9559-D88704DCB2CC}" type="pres">
      <dgm:prSet presAssocID="{096EE9B6-9EB3-8F4C-9D39-798EFDC298AF}" presName="hierChild3" presStyleCnt="0"/>
      <dgm:spPr/>
    </dgm:pt>
    <dgm:pt modelId="{5F3E0B43-C0BF-424C-BC77-84C4F78BC9C3}" type="pres">
      <dgm:prSet presAssocID="{C9C5FE3A-F5C1-1F4A-8EF7-BF4F3E99221B}" presName="Name111" presStyleLbl="parChTrans1D2" presStyleIdx="5" presStyleCnt="6"/>
      <dgm:spPr/>
    </dgm:pt>
    <dgm:pt modelId="{322F759A-5895-954F-AC2B-49D64ABE5321}" type="pres">
      <dgm:prSet presAssocID="{76C11A86-FC85-FD4B-9C4D-BFBBBEFE99EB}" presName="hierRoot3" presStyleCnt="0">
        <dgm:presLayoutVars>
          <dgm:hierBranch val="init"/>
        </dgm:presLayoutVars>
      </dgm:prSet>
      <dgm:spPr/>
    </dgm:pt>
    <dgm:pt modelId="{994F688D-7D91-D343-ABDD-3DDD6BCDC15B}" type="pres">
      <dgm:prSet presAssocID="{76C11A86-FC85-FD4B-9C4D-BFBBBEFE99EB}" presName="rootComposite3" presStyleCnt="0"/>
      <dgm:spPr/>
    </dgm:pt>
    <dgm:pt modelId="{1E61282B-2F10-7448-B784-1D230D37F4FC}" type="pres">
      <dgm:prSet presAssocID="{76C11A86-FC85-FD4B-9C4D-BFBBBEFE99EB}" presName="rootText3" presStyleLbl="asst1" presStyleIdx="0" presStyleCnt="1">
        <dgm:presLayoutVars>
          <dgm:chPref val="3"/>
        </dgm:presLayoutVars>
      </dgm:prSet>
      <dgm:spPr/>
    </dgm:pt>
    <dgm:pt modelId="{6916DBC6-5634-4A46-BAC6-715AAD215A6D}" type="pres">
      <dgm:prSet presAssocID="{76C11A86-FC85-FD4B-9C4D-BFBBBEFE99EB}" presName="rootConnector3" presStyleLbl="asst1" presStyleIdx="0" presStyleCnt="1"/>
      <dgm:spPr/>
    </dgm:pt>
    <dgm:pt modelId="{BC3FC0FD-2188-7541-B9B1-AFD2CD29C25A}" type="pres">
      <dgm:prSet presAssocID="{76C11A86-FC85-FD4B-9C4D-BFBBBEFE99EB}" presName="hierChild6" presStyleCnt="0"/>
      <dgm:spPr/>
    </dgm:pt>
    <dgm:pt modelId="{B4CA3198-17BF-2447-95C5-27E6E7CFAC79}" type="pres">
      <dgm:prSet presAssocID="{76C11A86-FC85-FD4B-9C4D-BFBBBEFE99EB}" presName="hierChild7" presStyleCnt="0"/>
      <dgm:spPr/>
    </dgm:pt>
  </dgm:ptLst>
  <dgm:cxnLst>
    <dgm:cxn modelId="{D9545304-FCDE-E247-BC29-E6AF6C25BA3B}" type="presOf" srcId="{76C11A86-FC85-FD4B-9C4D-BFBBBEFE99EB}" destId="{6916DBC6-5634-4A46-BAC6-715AAD215A6D}" srcOrd="1" destOrd="0" presId="urn:microsoft.com/office/officeart/2005/8/layout/orgChart1"/>
    <dgm:cxn modelId="{B93B8209-300A-564B-B093-51F8123510F0}" type="presOf" srcId="{BA8D4502-EE9E-1541-A499-CF333B35B933}" destId="{52267DCF-29B8-1A43-BAFF-B71F93856493}" srcOrd="1" destOrd="0" presId="urn:microsoft.com/office/officeart/2005/8/layout/orgChart1"/>
    <dgm:cxn modelId="{0A332B17-56B6-8A41-9143-BF08B5EFDF00}" type="presOf" srcId="{3BD7CEE6-27F5-B449-B600-A06941D1E8E0}" destId="{EAB32BCB-0507-EF44-BCD2-25F1AC56B3CE}" srcOrd="0" destOrd="0" presId="urn:microsoft.com/office/officeart/2005/8/layout/orgChart1"/>
    <dgm:cxn modelId="{69F68420-1A51-3F4B-BD0D-8D353BF3AAC9}" type="presOf" srcId="{62F8EF6C-0AC9-5E4F-9EB6-8D04B4F2E2E6}" destId="{F94ECB0B-AE3B-FA4C-8129-DE490287D687}" srcOrd="0" destOrd="0" presId="urn:microsoft.com/office/officeart/2005/8/layout/orgChart1"/>
    <dgm:cxn modelId="{08E32324-D0A1-994D-80D9-BE786039A2EC}" srcId="{096EE9B6-9EB3-8F4C-9D39-798EFDC298AF}" destId="{27E5566C-595C-8742-8F4F-045347CA9295}" srcOrd="5" destOrd="0" parTransId="{A6C38A86-2FD4-024F-9FD9-B2FA5BF3BA6D}" sibTransId="{0801A372-B6DC-3B41-AA54-89A184F623E3}"/>
    <dgm:cxn modelId="{DD257326-44C5-294F-8F4F-782C915CAEEB}" type="presOf" srcId="{F7F7ACDF-9320-7749-BC1C-09E33FE40DD7}" destId="{7745092C-6756-7946-96A6-D62FFE37B570}" srcOrd="0" destOrd="0" presId="urn:microsoft.com/office/officeart/2005/8/layout/orgChart1"/>
    <dgm:cxn modelId="{AB7E5029-B683-DF4A-AFFF-5B2CF34007B4}" type="presOf" srcId="{62F8EF6C-0AC9-5E4F-9EB6-8D04B4F2E2E6}" destId="{47FF96F1-742F-1641-8720-483CBFC21662}" srcOrd="1" destOrd="0" presId="urn:microsoft.com/office/officeart/2005/8/layout/orgChart1"/>
    <dgm:cxn modelId="{A49E904C-DD78-0643-B73F-D918216E8DE5}" type="presOf" srcId="{9DB83104-1455-7B45-A91E-5AC2D73584FA}" destId="{578BD97B-4CE2-9F43-839F-72FAD7D05972}" srcOrd="0" destOrd="0" presId="urn:microsoft.com/office/officeart/2005/8/layout/orgChart1"/>
    <dgm:cxn modelId="{B29F4B52-9396-F547-AA55-E808A2B5FEBF}" type="presOf" srcId="{A42C7F6C-3E71-0349-B670-23713D344A03}" destId="{D2B22625-7489-EB40-95C2-2EBEC8B926C7}" srcOrd="0" destOrd="0" presId="urn:microsoft.com/office/officeart/2005/8/layout/orgChart1"/>
    <dgm:cxn modelId="{37F46E5D-E9BF-AA47-AB00-9A999DE4E3FF}" srcId="{096EE9B6-9EB3-8F4C-9D39-798EFDC298AF}" destId="{2D3117FD-7E3D-4A45-A2C7-6C63D7BDCB18}" srcOrd="3" destOrd="0" parTransId="{3BD7CEE6-27F5-B449-B600-A06941D1E8E0}" sibTransId="{F414BD2A-1E3A-1444-BCFE-252300205700}"/>
    <dgm:cxn modelId="{2E15EB67-50C8-2B4A-8A21-E4D744D6F02F}" srcId="{096EE9B6-9EB3-8F4C-9D39-798EFDC298AF}" destId="{3896E159-D071-7E4B-9C5E-FB8DCB12D847}" srcOrd="1" destOrd="0" parTransId="{F7F7ACDF-9320-7749-BC1C-09E33FE40DD7}" sibTransId="{69FC3134-65F1-0445-8C85-B7C42F862ACB}"/>
    <dgm:cxn modelId="{990F2485-72BD-C341-9811-E1D936CE8935}" type="presOf" srcId="{3069AB9F-5DD6-5D46-8919-7D645F6E14E4}" destId="{9824D774-F58D-AF42-A9DF-1BA902CD3430}" srcOrd="0" destOrd="0" presId="urn:microsoft.com/office/officeart/2005/8/layout/orgChart1"/>
    <dgm:cxn modelId="{22833D8E-A23E-8B48-B542-E549AAF0E3F3}" type="presOf" srcId="{27E5566C-595C-8742-8F4F-045347CA9295}" destId="{28CA342B-9417-A54E-BB99-9101E3B6F40B}" srcOrd="1" destOrd="0" presId="urn:microsoft.com/office/officeart/2005/8/layout/orgChart1"/>
    <dgm:cxn modelId="{6F481D95-B12D-454C-A78E-75AC4835BC5F}" type="presOf" srcId="{27E5566C-595C-8742-8F4F-045347CA9295}" destId="{3CDF132C-220E-BC43-8EB6-304FC7526C9C}" srcOrd="0" destOrd="0" presId="urn:microsoft.com/office/officeart/2005/8/layout/orgChart1"/>
    <dgm:cxn modelId="{80167A96-A779-D840-AF62-E4482566546B}" type="presOf" srcId="{2D3117FD-7E3D-4A45-A2C7-6C63D7BDCB18}" destId="{61E08CF5-3FCD-CC45-9470-55F4401BB212}" srcOrd="1" destOrd="0" presId="urn:microsoft.com/office/officeart/2005/8/layout/orgChart1"/>
    <dgm:cxn modelId="{3CCD899C-2735-1A41-9AAD-1C9CEA5F13B8}" type="presOf" srcId="{A6C38A86-2FD4-024F-9FD9-B2FA5BF3BA6D}" destId="{D01DFE42-6750-E84F-A236-652E8AB66360}" srcOrd="0" destOrd="0" presId="urn:microsoft.com/office/officeart/2005/8/layout/orgChart1"/>
    <dgm:cxn modelId="{AC173A9E-6651-024A-A364-6DD9110DA3F8}" type="presOf" srcId="{76C11A86-FC85-FD4B-9C4D-BFBBBEFE99EB}" destId="{1E61282B-2F10-7448-B784-1D230D37F4FC}" srcOrd="0" destOrd="0" presId="urn:microsoft.com/office/officeart/2005/8/layout/orgChart1"/>
    <dgm:cxn modelId="{DEBA68A0-65FC-4C4E-A550-8A7B7FD10B0C}" srcId="{096EE9B6-9EB3-8F4C-9D39-798EFDC298AF}" destId="{62F8EF6C-0AC9-5E4F-9EB6-8D04B4F2E2E6}" srcOrd="4" destOrd="0" parTransId="{A42C7F6C-3E71-0349-B670-23713D344A03}" sibTransId="{A72FDE4D-CA3E-8746-81E0-B5DE93950B09}"/>
    <dgm:cxn modelId="{B34889AA-B420-CA45-9929-E30E6857DFF9}" type="presOf" srcId="{3896E159-D071-7E4B-9C5E-FB8DCB12D847}" destId="{D6237E56-DE8E-6449-B614-20FEA58736D3}" srcOrd="0" destOrd="0" presId="urn:microsoft.com/office/officeart/2005/8/layout/orgChart1"/>
    <dgm:cxn modelId="{CD3A17AB-7F51-754C-8804-1F5FB65F8D4E}" type="presOf" srcId="{C9C5FE3A-F5C1-1F4A-8EF7-BF4F3E99221B}" destId="{5F3E0B43-C0BF-424C-BC77-84C4F78BC9C3}" srcOrd="0" destOrd="0" presId="urn:microsoft.com/office/officeart/2005/8/layout/orgChart1"/>
    <dgm:cxn modelId="{4006EDB7-B6CC-F64E-99CD-1A6323B79018}" srcId="{096EE9B6-9EB3-8F4C-9D39-798EFDC298AF}" destId="{76C11A86-FC85-FD4B-9C4D-BFBBBEFE99EB}" srcOrd="0" destOrd="0" parTransId="{C9C5FE3A-F5C1-1F4A-8EF7-BF4F3E99221B}" sibTransId="{1B3A3959-C3FF-364E-82FF-4B764E7E5086}"/>
    <dgm:cxn modelId="{C59E61BB-3292-2D42-BAE3-4EB4A342C4F7}" srcId="{9DB83104-1455-7B45-A91E-5AC2D73584FA}" destId="{096EE9B6-9EB3-8F4C-9D39-798EFDC298AF}" srcOrd="0" destOrd="0" parTransId="{30127DC0-1867-F349-9BF3-47A9D8EB65AD}" sibTransId="{38EEF31B-6A72-A149-A72B-C907CEA98D62}"/>
    <dgm:cxn modelId="{DF037FC0-52EE-3B44-B5C0-E5DF222DBC8F}" type="presOf" srcId="{3896E159-D071-7E4B-9C5E-FB8DCB12D847}" destId="{1E55473B-D5D9-C747-9346-CBA282C5CD47}" srcOrd="1" destOrd="0" presId="urn:microsoft.com/office/officeart/2005/8/layout/orgChart1"/>
    <dgm:cxn modelId="{71B08FC0-5D31-4F47-8D7A-37CEF0E53907}" type="presOf" srcId="{2D3117FD-7E3D-4A45-A2C7-6C63D7BDCB18}" destId="{F27313BC-9463-EC42-80E2-1BBDF793612F}" srcOrd="0" destOrd="0" presId="urn:microsoft.com/office/officeart/2005/8/layout/orgChart1"/>
    <dgm:cxn modelId="{9562F3C5-D244-DC45-A96A-018DBA52C253}" srcId="{096EE9B6-9EB3-8F4C-9D39-798EFDC298AF}" destId="{BA8D4502-EE9E-1541-A499-CF333B35B933}" srcOrd="2" destOrd="0" parTransId="{3069AB9F-5DD6-5D46-8919-7D645F6E14E4}" sibTransId="{13491405-5AD0-9440-84C1-6935B31EBB16}"/>
    <dgm:cxn modelId="{161393CA-D3EC-F34A-B975-6690EB438622}" type="presOf" srcId="{096EE9B6-9EB3-8F4C-9D39-798EFDC298AF}" destId="{345BB43D-579D-B244-A86E-A97228548EC5}" srcOrd="0" destOrd="0" presId="urn:microsoft.com/office/officeart/2005/8/layout/orgChart1"/>
    <dgm:cxn modelId="{D8AAD5D7-8206-2F40-B68C-165B61DD31B7}" type="presOf" srcId="{096EE9B6-9EB3-8F4C-9D39-798EFDC298AF}" destId="{99CBD728-71CA-3F46-B786-E69110FC8DAB}" srcOrd="1" destOrd="0" presId="urn:microsoft.com/office/officeart/2005/8/layout/orgChart1"/>
    <dgm:cxn modelId="{DAB60ADB-6FE5-A44D-95A2-D310BCB7BE60}" type="presOf" srcId="{BA8D4502-EE9E-1541-A499-CF333B35B933}" destId="{36584A81-ED4B-B142-B509-C36BC343F278}" srcOrd="0" destOrd="0" presId="urn:microsoft.com/office/officeart/2005/8/layout/orgChart1"/>
    <dgm:cxn modelId="{D84D9B27-2D2F-DB43-A4BF-C14AAD87D275}" type="presParOf" srcId="{578BD97B-4CE2-9F43-839F-72FAD7D05972}" destId="{C4D3945A-BDA7-534B-983E-CB7B07F57855}" srcOrd="0" destOrd="0" presId="urn:microsoft.com/office/officeart/2005/8/layout/orgChart1"/>
    <dgm:cxn modelId="{ECB9A870-21FD-F948-9014-5F6DEE54119B}" type="presParOf" srcId="{C4D3945A-BDA7-534B-983E-CB7B07F57855}" destId="{CB49E2B0-1D49-7C46-8946-789904A0585A}" srcOrd="0" destOrd="0" presId="urn:microsoft.com/office/officeart/2005/8/layout/orgChart1"/>
    <dgm:cxn modelId="{B87C68CD-3F23-BC45-9237-F88EE9B707ED}" type="presParOf" srcId="{CB49E2B0-1D49-7C46-8946-789904A0585A}" destId="{345BB43D-579D-B244-A86E-A97228548EC5}" srcOrd="0" destOrd="0" presId="urn:microsoft.com/office/officeart/2005/8/layout/orgChart1"/>
    <dgm:cxn modelId="{CD23A17E-1AD9-7B4E-98B6-A50A59C9AF6D}" type="presParOf" srcId="{CB49E2B0-1D49-7C46-8946-789904A0585A}" destId="{99CBD728-71CA-3F46-B786-E69110FC8DAB}" srcOrd="1" destOrd="0" presId="urn:microsoft.com/office/officeart/2005/8/layout/orgChart1"/>
    <dgm:cxn modelId="{405EE97A-D14C-1349-8082-125EA839FA2F}" type="presParOf" srcId="{C4D3945A-BDA7-534B-983E-CB7B07F57855}" destId="{42B8B642-D34D-C641-8365-53EAD48F33E9}" srcOrd="1" destOrd="0" presId="urn:microsoft.com/office/officeart/2005/8/layout/orgChart1"/>
    <dgm:cxn modelId="{22F494F3-7FA4-C34D-B8FE-358DFF645482}" type="presParOf" srcId="{42B8B642-D34D-C641-8365-53EAD48F33E9}" destId="{7745092C-6756-7946-96A6-D62FFE37B570}" srcOrd="0" destOrd="0" presId="urn:microsoft.com/office/officeart/2005/8/layout/orgChart1"/>
    <dgm:cxn modelId="{34FE6BDA-BDBD-B349-850C-5B775E691EE9}" type="presParOf" srcId="{42B8B642-D34D-C641-8365-53EAD48F33E9}" destId="{31D83B90-5B5F-F140-8F49-279FC579EC24}" srcOrd="1" destOrd="0" presId="urn:microsoft.com/office/officeart/2005/8/layout/orgChart1"/>
    <dgm:cxn modelId="{4F7B6E72-CCFA-1446-ABEB-EAE6B3BEC51C}" type="presParOf" srcId="{31D83B90-5B5F-F140-8F49-279FC579EC24}" destId="{522FCC69-E407-5D4E-807B-3E91C40E9D5F}" srcOrd="0" destOrd="0" presId="urn:microsoft.com/office/officeart/2005/8/layout/orgChart1"/>
    <dgm:cxn modelId="{967EC998-0F8F-6F4D-8130-9E637C87B27F}" type="presParOf" srcId="{522FCC69-E407-5D4E-807B-3E91C40E9D5F}" destId="{D6237E56-DE8E-6449-B614-20FEA58736D3}" srcOrd="0" destOrd="0" presId="urn:microsoft.com/office/officeart/2005/8/layout/orgChart1"/>
    <dgm:cxn modelId="{4B3112EB-4671-BB41-8961-5A8D91EDA739}" type="presParOf" srcId="{522FCC69-E407-5D4E-807B-3E91C40E9D5F}" destId="{1E55473B-D5D9-C747-9346-CBA282C5CD47}" srcOrd="1" destOrd="0" presId="urn:microsoft.com/office/officeart/2005/8/layout/orgChart1"/>
    <dgm:cxn modelId="{FEDC3091-B842-CD40-9094-7FDD3D4E50C5}" type="presParOf" srcId="{31D83B90-5B5F-F140-8F49-279FC579EC24}" destId="{7D9FE156-CB8C-FE4B-9856-8ED40451228F}" srcOrd="1" destOrd="0" presId="urn:microsoft.com/office/officeart/2005/8/layout/orgChart1"/>
    <dgm:cxn modelId="{0CE9803F-2363-DE46-AEAF-D21AB87774BC}" type="presParOf" srcId="{31D83B90-5B5F-F140-8F49-279FC579EC24}" destId="{C8E92886-6153-B347-9018-5246C706502C}" srcOrd="2" destOrd="0" presId="urn:microsoft.com/office/officeart/2005/8/layout/orgChart1"/>
    <dgm:cxn modelId="{30E7A581-9B7C-BD4D-B42B-288957A6AE46}" type="presParOf" srcId="{42B8B642-D34D-C641-8365-53EAD48F33E9}" destId="{9824D774-F58D-AF42-A9DF-1BA902CD3430}" srcOrd="2" destOrd="0" presId="urn:microsoft.com/office/officeart/2005/8/layout/orgChart1"/>
    <dgm:cxn modelId="{FAAA667A-58C3-7E4D-A476-C9D0805B443B}" type="presParOf" srcId="{42B8B642-D34D-C641-8365-53EAD48F33E9}" destId="{B3C6713B-097F-2340-9C8E-40EF21AD5181}" srcOrd="3" destOrd="0" presId="urn:microsoft.com/office/officeart/2005/8/layout/orgChart1"/>
    <dgm:cxn modelId="{8D8938D3-CFDB-C249-89ED-3911BC4762B4}" type="presParOf" srcId="{B3C6713B-097F-2340-9C8E-40EF21AD5181}" destId="{B5A48F2D-7B83-9F4C-A5DD-2B61928D05C6}" srcOrd="0" destOrd="0" presId="urn:microsoft.com/office/officeart/2005/8/layout/orgChart1"/>
    <dgm:cxn modelId="{2CD9BAB8-0B4B-6E4E-8347-F3EAF33B9A1C}" type="presParOf" srcId="{B5A48F2D-7B83-9F4C-A5DD-2B61928D05C6}" destId="{36584A81-ED4B-B142-B509-C36BC343F278}" srcOrd="0" destOrd="0" presId="urn:microsoft.com/office/officeart/2005/8/layout/orgChart1"/>
    <dgm:cxn modelId="{4E541E41-8127-8C40-84B1-5E9DC443A13C}" type="presParOf" srcId="{B5A48F2D-7B83-9F4C-A5DD-2B61928D05C6}" destId="{52267DCF-29B8-1A43-BAFF-B71F93856493}" srcOrd="1" destOrd="0" presId="urn:microsoft.com/office/officeart/2005/8/layout/orgChart1"/>
    <dgm:cxn modelId="{1BA007EF-04E6-D14F-A7BF-C1E5A3323EEC}" type="presParOf" srcId="{B3C6713B-097F-2340-9C8E-40EF21AD5181}" destId="{8C8CD267-FCFA-CF4F-8642-9669007B6001}" srcOrd="1" destOrd="0" presId="urn:microsoft.com/office/officeart/2005/8/layout/orgChart1"/>
    <dgm:cxn modelId="{1A292237-1B85-C947-A46C-4F0CCC3E67B2}" type="presParOf" srcId="{B3C6713B-097F-2340-9C8E-40EF21AD5181}" destId="{26AECDC5-A7CB-F04B-A087-FB3D67D1E53C}" srcOrd="2" destOrd="0" presId="urn:microsoft.com/office/officeart/2005/8/layout/orgChart1"/>
    <dgm:cxn modelId="{AACF7FBC-74CD-0E48-9BE9-34D029CBF0D2}" type="presParOf" srcId="{42B8B642-D34D-C641-8365-53EAD48F33E9}" destId="{EAB32BCB-0507-EF44-BCD2-25F1AC56B3CE}" srcOrd="4" destOrd="0" presId="urn:microsoft.com/office/officeart/2005/8/layout/orgChart1"/>
    <dgm:cxn modelId="{2B4E35C5-8A53-1642-A565-6899FD90D0B5}" type="presParOf" srcId="{42B8B642-D34D-C641-8365-53EAD48F33E9}" destId="{95407F93-18D0-CF45-B18C-4E5312024BC0}" srcOrd="5" destOrd="0" presId="urn:microsoft.com/office/officeart/2005/8/layout/orgChart1"/>
    <dgm:cxn modelId="{017FDAE1-80CD-0D48-A9A3-69EA43E1758D}" type="presParOf" srcId="{95407F93-18D0-CF45-B18C-4E5312024BC0}" destId="{AC5837B9-1F9D-2D42-99AF-2CE735D14B86}" srcOrd="0" destOrd="0" presId="urn:microsoft.com/office/officeart/2005/8/layout/orgChart1"/>
    <dgm:cxn modelId="{56EC23DA-EC9E-0B48-A25D-A53B0198840D}" type="presParOf" srcId="{AC5837B9-1F9D-2D42-99AF-2CE735D14B86}" destId="{F27313BC-9463-EC42-80E2-1BBDF793612F}" srcOrd="0" destOrd="0" presId="urn:microsoft.com/office/officeart/2005/8/layout/orgChart1"/>
    <dgm:cxn modelId="{DB6B7EE3-1F95-3B48-81F8-EC4C83EC1281}" type="presParOf" srcId="{AC5837B9-1F9D-2D42-99AF-2CE735D14B86}" destId="{61E08CF5-3FCD-CC45-9470-55F4401BB212}" srcOrd="1" destOrd="0" presId="urn:microsoft.com/office/officeart/2005/8/layout/orgChart1"/>
    <dgm:cxn modelId="{382FC69C-4BAE-E641-9EEC-5E893B76718E}" type="presParOf" srcId="{95407F93-18D0-CF45-B18C-4E5312024BC0}" destId="{E5472914-BF02-484E-94C0-6EDDD5B8DFDB}" srcOrd="1" destOrd="0" presId="urn:microsoft.com/office/officeart/2005/8/layout/orgChart1"/>
    <dgm:cxn modelId="{0383DF23-C5DA-894E-B023-4D648F23140E}" type="presParOf" srcId="{95407F93-18D0-CF45-B18C-4E5312024BC0}" destId="{EA4B1CFE-C6AD-FC47-ADA6-77CA1D4D2667}" srcOrd="2" destOrd="0" presId="urn:microsoft.com/office/officeart/2005/8/layout/orgChart1"/>
    <dgm:cxn modelId="{0ACA06A9-26E8-8147-818A-21F84F099AEE}" type="presParOf" srcId="{42B8B642-D34D-C641-8365-53EAD48F33E9}" destId="{D2B22625-7489-EB40-95C2-2EBEC8B926C7}" srcOrd="6" destOrd="0" presId="urn:microsoft.com/office/officeart/2005/8/layout/orgChart1"/>
    <dgm:cxn modelId="{EDFBF67B-540C-F147-9ECF-C02570708358}" type="presParOf" srcId="{42B8B642-D34D-C641-8365-53EAD48F33E9}" destId="{65F91D8E-5603-7A41-8B21-B75F03B9E757}" srcOrd="7" destOrd="0" presId="urn:microsoft.com/office/officeart/2005/8/layout/orgChart1"/>
    <dgm:cxn modelId="{63110C65-043C-764D-A03C-CE3434F2FE04}" type="presParOf" srcId="{65F91D8E-5603-7A41-8B21-B75F03B9E757}" destId="{078A3B74-B127-E243-BD29-E078651C0770}" srcOrd="0" destOrd="0" presId="urn:microsoft.com/office/officeart/2005/8/layout/orgChart1"/>
    <dgm:cxn modelId="{FCC8F0A7-1CED-7D49-853F-DDD8614F47FF}" type="presParOf" srcId="{078A3B74-B127-E243-BD29-E078651C0770}" destId="{F94ECB0B-AE3B-FA4C-8129-DE490287D687}" srcOrd="0" destOrd="0" presId="urn:microsoft.com/office/officeart/2005/8/layout/orgChart1"/>
    <dgm:cxn modelId="{025142FF-1D98-6C4A-A7E8-D1A1EFFDDAAE}" type="presParOf" srcId="{078A3B74-B127-E243-BD29-E078651C0770}" destId="{47FF96F1-742F-1641-8720-483CBFC21662}" srcOrd="1" destOrd="0" presId="urn:microsoft.com/office/officeart/2005/8/layout/orgChart1"/>
    <dgm:cxn modelId="{C7D19D6D-CB8D-DD4C-983F-B8BECC722FCA}" type="presParOf" srcId="{65F91D8E-5603-7A41-8B21-B75F03B9E757}" destId="{35DFBC9B-A7DD-E742-947F-C08DE3362258}" srcOrd="1" destOrd="0" presId="urn:microsoft.com/office/officeart/2005/8/layout/orgChart1"/>
    <dgm:cxn modelId="{9AC50B0C-E726-1E4D-9FC9-D9A4FC4A43D1}" type="presParOf" srcId="{65F91D8E-5603-7A41-8B21-B75F03B9E757}" destId="{72CE0057-7AB6-A94F-90A4-89C1D91B42F3}" srcOrd="2" destOrd="0" presId="urn:microsoft.com/office/officeart/2005/8/layout/orgChart1"/>
    <dgm:cxn modelId="{78EE09AF-86A5-BB40-9BBC-0D4063DB2721}" type="presParOf" srcId="{42B8B642-D34D-C641-8365-53EAD48F33E9}" destId="{D01DFE42-6750-E84F-A236-652E8AB66360}" srcOrd="8" destOrd="0" presId="urn:microsoft.com/office/officeart/2005/8/layout/orgChart1"/>
    <dgm:cxn modelId="{D15BA7F7-3851-E94B-8BC3-318B4DBF4AB6}" type="presParOf" srcId="{42B8B642-D34D-C641-8365-53EAD48F33E9}" destId="{45BD1011-8A0F-8D4B-BF5E-980197BA58BD}" srcOrd="9" destOrd="0" presId="urn:microsoft.com/office/officeart/2005/8/layout/orgChart1"/>
    <dgm:cxn modelId="{1C54DB06-387D-3840-B12F-28C683B7C74D}" type="presParOf" srcId="{45BD1011-8A0F-8D4B-BF5E-980197BA58BD}" destId="{6A488D2C-A222-DA43-8560-1A8B19C49AEF}" srcOrd="0" destOrd="0" presId="urn:microsoft.com/office/officeart/2005/8/layout/orgChart1"/>
    <dgm:cxn modelId="{73836BA2-B45B-9449-9092-E4F1411E3A2B}" type="presParOf" srcId="{6A488D2C-A222-DA43-8560-1A8B19C49AEF}" destId="{3CDF132C-220E-BC43-8EB6-304FC7526C9C}" srcOrd="0" destOrd="0" presId="urn:microsoft.com/office/officeart/2005/8/layout/orgChart1"/>
    <dgm:cxn modelId="{0A546503-B0B8-0B46-8EFB-A59F6BAC91B9}" type="presParOf" srcId="{6A488D2C-A222-DA43-8560-1A8B19C49AEF}" destId="{28CA342B-9417-A54E-BB99-9101E3B6F40B}" srcOrd="1" destOrd="0" presId="urn:microsoft.com/office/officeart/2005/8/layout/orgChart1"/>
    <dgm:cxn modelId="{A9287F7B-36C3-B04D-B2A8-24EE642D421B}" type="presParOf" srcId="{45BD1011-8A0F-8D4B-BF5E-980197BA58BD}" destId="{D18C375C-0B32-2B44-A254-3C5430FC5463}" srcOrd="1" destOrd="0" presId="urn:microsoft.com/office/officeart/2005/8/layout/orgChart1"/>
    <dgm:cxn modelId="{DB1F357F-61D4-144F-9B9B-637BD479CF07}" type="presParOf" srcId="{45BD1011-8A0F-8D4B-BF5E-980197BA58BD}" destId="{82F7B6E5-69C8-9746-8D82-5E08A161EF66}" srcOrd="2" destOrd="0" presId="urn:microsoft.com/office/officeart/2005/8/layout/orgChart1"/>
    <dgm:cxn modelId="{DBC5401E-003D-A943-8884-0DD7E8928BC6}" type="presParOf" srcId="{C4D3945A-BDA7-534B-983E-CB7B07F57855}" destId="{09394E23-FC0B-4D42-9559-D88704DCB2CC}" srcOrd="2" destOrd="0" presId="urn:microsoft.com/office/officeart/2005/8/layout/orgChart1"/>
    <dgm:cxn modelId="{B4D1979B-ABE9-E64D-A355-5627E2B5D9B9}" type="presParOf" srcId="{09394E23-FC0B-4D42-9559-D88704DCB2CC}" destId="{5F3E0B43-C0BF-424C-BC77-84C4F78BC9C3}" srcOrd="0" destOrd="0" presId="urn:microsoft.com/office/officeart/2005/8/layout/orgChart1"/>
    <dgm:cxn modelId="{1C4D4E70-1E18-D143-8142-BCBBE84C9822}" type="presParOf" srcId="{09394E23-FC0B-4D42-9559-D88704DCB2CC}" destId="{322F759A-5895-954F-AC2B-49D64ABE5321}" srcOrd="1" destOrd="0" presId="urn:microsoft.com/office/officeart/2005/8/layout/orgChart1"/>
    <dgm:cxn modelId="{D374345F-360C-8148-A8A5-CBB889B0ED51}" type="presParOf" srcId="{322F759A-5895-954F-AC2B-49D64ABE5321}" destId="{994F688D-7D91-D343-ABDD-3DDD6BCDC15B}" srcOrd="0" destOrd="0" presId="urn:microsoft.com/office/officeart/2005/8/layout/orgChart1"/>
    <dgm:cxn modelId="{202C0C10-79F1-B346-A3FE-48504CC3663E}" type="presParOf" srcId="{994F688D-7D91-D343-ABDD-3DDD6BCDC15B}" destId="{1E61282B-2F10-7448-B784-1D230D37F4FC}" srcOrd="0" destOrd="0" presId="urn:microsoft.com/office/officeart/2005/8/layout/orgChart1"/>
    <dgm:cxn modelId="{D76B32C0-7B9A-7044-BDCF-B945179EAEEE}" type="presParOf" srcId="{994F688D-7D91-D343-ABDD-3DDD6BCDC15B}" destId="{6916DBC6-5634-4A46-BAC6-715AAD215A6D}" srcOrd="1" destOrd="0" presId="urn:microsoft.com/office/officeart/2005/8/layout/orgChart1"/>
    <dgm:cxn modelId="{B36B9908-F3B3-2B4B-AC77-AD85E2FE57B2}" type="presParOf" srcId="{322F759A-5895-954F-AC2B-49D64ABE5321}" destId="{BC3FC0FD-2188-7541-B9B1-AFD2CD29C25A}" srcOrd="1" destOrd="0" presId="urn:microsoft.com/office/officeart/2005/8/layout/orgChart1"/>
    <dgm:cxn modelId="{0A622CF4-63B5-CC47-8405-4DBBA5AA4345}" type="presParOf" srcId="{322F759A-5895-954F-AC2B-49D64ABE5321}" destId="{B4CA3198-17BF-2447-95C5-27E6E7CFAC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B83104-1455-7B45-A91E-5AC2D73584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6EE9B6-9EB3-8F4C-9D39-798EFDC298AF}">
      <dgm:prSet phldrT="[Text]"/>
      <dgm:spPr/>
      <dgm:t>
        <a:bodyPr/>
        <a:lstStyle/>
        <a:p>
          <a:r>
            <a:rPr lang="en-GB" dirty="0"/>
            <a:t>CEO - General manager</a:t>
          </a:r>
        </a:p>
      </dgm:t>
    </dgm:pt>
    <dgm:pt modelId="{30127DC0-1867-F349-9BF3-47A9D8EB65AD}" type="parTrans" cxnId="{C59E61BB-3292-2D42-BAE3-4EB4A342C4F7}">
      <dgm:prSet/>
      <dgm:spPr/>
      <dgm:t>
        <a:bodyPr/>
        <a:lstStyle/>
        <a:p>
          <a:endParaRPr lang="en-GB"/>
        </a:p>
      </dgm:t>
    </dgm:pt>
    <dgm:pt modelId="{38EEF31B-6A72-A149-A72B-C907CEA98D62}" type="sibTrans" cxnId="{C59E61BB-3292-2D42-BAE3-4EB4A342C4F7}">
      <dgm:prSet/>
      <dgm:spPr/>
      <dgm:t>
        <a:bodyPr/>
        <a:lstStyle/>
        <a:p>
          <a:endParaRPr lang="en-GB"/>
        </a:p>
      </dgm:t>
    </dgm:pt>
    <dgm:pt modelId="{76C11A86-FC85-FD4B-9C4D-BFBBBEFE99EB}" type="asst">
      <dgm:prSet phldrT="[Text]"/>
      <dgm:spPr/>
      <dgm:t>
        <a:bodyPr/>
        <a:lstStyle/>
        <a:p>
          <a:r>
            <a:rPr lang="en-GB" dirty="0" err="1"/>
            <a:t>Segreteria</a:t>
          </a:r>
          <a:endParaRPr lang="en-GB" dirty="0"/>
        </a:p>
      </dgm:t>
    </dgm:pt>
    <dgm:pt modelId="{C9C5FE3A-F5C1-1F4A-8EF7-BF4F3E99221B}" type="parTrans" cxnId="{4006EDB7-B6CC-F64E-99CD-1A6323B79018}">
      <dgm:prSet/>
      <dgm:spPr/>
      <dgm:t>
        <a:bodyPr/>
        <a:lstStyle/>
        <a:p>
          <a:endParaRPr lang="en-GB"/>
        </a:p>
      </dgm:t>
    </dgm:pt>
    <dgm:pt modelId="{1B3A3959-C3FF-364E-82FF-4B764E7E5086}" type="sibTrans" cxnId="{4006EDB7-B6CC-F64E-99CD-1A6323B79018}">
      <dgm:prSet/>
      <dgm:spPr/>
      <dgm:t>
        <a:bodyPr/>
        <a:lstStyle/>
        <a:p>
          <a:endParaRPr lang="en-GB"/>
        </a:p>
      </dgm:t>
    </dgm:pt>
    <dgm:pt modelId="{BA8D4502-EE9E-1541-A499-CF333B35B933}">
      <dgm:prSet phldrT="[Text]"/>
      <dgm:spPr/>
      <dgm:t>
        <a:bodyPr/>
        <a:lstStyle/>
        <a:p>
          <a:r>
            <a:rPr lang="en-GB" dirty="0" err="1"/>
            <a:t>Ricerca</a:t>
          </a:r>
          <a:r>
            <a:rPr lang="en-GB" dirty="0"/>
            <a:t> &amp; </a:t>
          </a:r>
          <a:r>
            <a:rPr lang="en-GB" dirty="0" err="1"/>
            <a:t>Sviluppo</a:t>
          </a:r>
          <a:endParaRPr lang="en-GB" dirty="0"/>
        </a:p>
      </dgm:t>
    </dgm:pt>
    <dgm:pt modelId="{3069AB9F-5DD6-5D46-8919-7D645F6E14E4}" type="parTrans" cxnId="{9562F3C5-D244-DC45-A96A-018DBA52C253}">
      <dgm:prSet/>
      <dgm:spPr/>
      <dgm:t>
        <a:bodyPr/>
        <a:lstStyle/>
        <a:p>
          <a:endParaRPr lang="en-GB"/>
        </a:p>
      </dgm:t>
    </dgm:pt>
    <dgm:pt modelId="{13491405-5AD0-9440-84C1-6935B31EBB16}" type="sibTrans" cxnId="{9562F3C5-D244-DC45-A96A-018DBA52C253}">
      <dgm:prSet/>
      <dgm:spPr/>
      <dgm:t>
        <a:bodyPr/>
        <a:lstStyle/>
        <a:p>
          <a:endParaRPr lang="en-GB"/>
        </a:p>
      </dgm:t>
    </dgm:pt>
    <dgm:pt modelId="{62F8EF6C-0AC9-5E4F-9EB6-8D04B4F2E2E6}">
      <dgm:prSet phldrT="[Text]"/>
      <dgm:spPr/>
      <dgm:t>
        <a:bodyPr/>
        <a:lstStyle/>
        <a:p>
          <a:r>
            <a:rPr lang="en-GB" dirty="0" err="1"/>
            <a:t>Produzione</a:t>
          </a:r>
          <a:endParaRPr lang="en-GB" dirty="0"/>
        </a:p>
      </dgm:t>
    </dgm:pt>
    <dgm:pt modelId="{A42C7F6C-3E71-0349-B670-23713D344A03}" type="parTrans" cxnId="{DEBA68A0-65FC-4C4E-A550-8A7B7FD10B0C}">
      <dgm:prSet/>
      <dgm:spPr/>
      <dgm:t>
        <a:bodyPr/>
        <a:lstStyle/>
        <a:p>
          <a:endParaRPr lang="en-GB"/>
        </a:p>
      </dgm:t>
    </dgm:pt>
    <dgm:pt modelId="{A72FDE4D-CA3E-8746-81E0-B5DE93950B09}" type="sibTrans" cxnId="{DEBA68A0-65FC-4C4E-A550-8A7B7FD10B0C}">
      <dgm:prSet/>
      <dgm:spPr/>
      <dgm:t>
        <a:bodyPr/>
        <a:lstStyle/>
        <a:p>
          <a:endParaRPr lang="en-GB"/>
        </a:p>
      </dgm:t>
    </dgm:pt>
    <dgm:pt modelId="{27E5566C-595C-8742-8F4F-045347CA9295}">
      <dgm:prSet phldrT="[Text]"/>
      <dgm:spPr/>
      <dgm:t>
        <a:bodyPr/>
        <a:lstStyle/>
        <a:p>
          <a:r>
            <a:rPr lang="en-GB" dirty="0" err="1"/>
            <a:t>Vendite</a:t>
          </a:r>
          <a:endParaRPr lang="en-GB" dirty="0"/>
        </a:p>
      </dgm:t>
    </dgm:pt>
    <dgm:pt modelId="{A6C38A86-2FD4-024F-9FD9-B2FA5BF3BA6D}" type="parTrans" cxnId="{08E32324-D0A1-994D-80D9-BE786039A2EC}">
      <dgm:prSet/>
      <dgm:spPr/>
      <dgm:t>
        <a:bodyPr/>
        <a:lstStyle/>
        <a:p>
          <a:endParaRPr lang="en-GB"/>
        </a:p>
      </dgm:t>
    </dgm:pt>
    <dgm:pt modelId="{0801A372-B6DC-3B41-AA54-89A184F623E3}" type="sibTrans" cxnId="{08E32324-D0A1-994D-80D9-BE786039A2EC}">
      <dgm:prSet/>
      <dgm:spPr/>
      <dgm:t>
        <a:bodyPr/>
        <a:lstStyle/>
        <a:p>
          <a:endParaRPr lang="en-GB"/>
        </a:p>
      </dgm:t>
    </dgm:pt>
    <dgm:pt modelId="{AA8137E7-9BB3-5443-A2E0-AB2E24DC3A66}" type="asst">
      <dgm:prSet/>
      <dgm:spPr/>
      <dgm:t>
        <a:bodyPr/>
        <a:lstStyle/>
        <a:p>
          <a:r>
            <a:rPr lang="en-GB" dirty="0" err="1"/>
            <a:t>Sistemi</a:t>
          </a:r>
          <a:r>
            <a:rPr lang="en-GB" dirty="0"/>
            <a:t> </a:t>
          </a:r>
          <a:r>
            <a:rPr lang="en-GB" dirty="0" err="1"/>
            <a:t>informativi</a:t>
          </a:r>
          <a:endParaRPr lang="en-GB" dirty="0"/>
        </a:p>
      </dgm:t>
    </dgm:pt>
    <dgm:pt modelId="{91C535D2-C8F4-F84F-AF9C-EF366180F818}" type="parTrans" cxnId="{7B8C702E-23D4-184E-A9AC-350549B1652C}">
      <dgm:prSet/>
      <dgm:spPr/>
      <dgm:t>
        <a:bodyPr/>
        <a:lstStyle/>
        <a:p>
          <a:endParaRPr lang="en-GB"/>
        </a:p>
      </dgm:t>
    </dgm:pt>
    <dgm:pt modelId="{655B39DA-758E-F24A-810E-D49F6921F0BE}" type="sibTrans" cxnId="{7B8C702E-23D4-184E-A9AC-350549B1652C}">
      <dgm:prSet/>
      <dgm:spPr/>
      <dgm:t>
        <a:bodyPr/>
        <a:lstStyle/>
        <a:p>
          <a:endParaRPr lang="en-GB"/>
        </a:p>
      </dgm:t>
    </dgm:pt>
    <dgm:pt modelId="{CF38D0C0-CBDC-6F44-8C4A-3F52F6FFA8EA}" type="asst">
      <dgm:prSet/>
      <dgm:spPr/>
      <dgm:t>
        <a:bodyPr/>
        <a:lstStyle/>
        <a:p>
          <a:r>
            <a:rPr lang="en-GB" dirty="0" err="1"/>
            <a:t>Finanza</a:t>
          </a:r>
          <a:endParaRPr lang="en-GB" dirty="0"/>
        </a:p>
      </dgm:t>
    </dgm:pt>
    <dgm:pt modelId="{42DAED9A-72C3-A549-8D88-6925000F8E2E}" type="parTrans" cxnId="{1A02C447-A744-CB49-BC33-8EBF67654F7C}">
      <dgm:prSet/>
      <dgm:spPr/>
      <dgm:t>
        <a:bodyPr/>
        <a:lstStyle/>
        <a:p>
          <a:endParaRPr lang="en-GB"/>
        </a:p>
      </dgm:t>
    </dgm:pt>
    <dgm:pt modelId="{D3592761-2726-5947-A83B-A2A33906E1A7}" type="sibTrans" cxnId="{1A02C447-A744-CB49-BC33-8EBF67654F7C}">
      <dgm:prSet/>
      <dgm:spPr/>
      <dgm:t>
        <a:bodyPr/>
        <a:lstStyle/>
        <a:p>
          <a:endParaRPr lang="en-GB"/>
        </a:p>
      </dgm:t>
    </dgm:pt>
    <dgm:pt modelId="{DA463663-CEEF-C649-A472-0A8440B8CABD}" type="asst">
      <dgm:prSet/>
      <dgm:spPr/>
      <dgm:t>
        <a:bodyPr/>
        <a:lstStyle/>
        <a:p>
          <a:r>
            <a:rPr lang="en-GB" dirty="0" err="1"/>
            <a:t>Risorse</a:t>
          </a:r>
          <a:r>
            <a:rPr lang="en-GB" dirty="0"/>
            <a:t> </a:t>
          </a:r>
          <a:r>
            <a:rPr lang="en-GB" dirty="0" err="1"/>
            <a:t>umane</a:t>
          </a:r>
          <a:endParaRPr lang="en-GB" dirty="0"/>
        </a:p>
      </dgm:t>
    </dgm:pt>
    <dgm:pt modelId="{A18E396F-9088-BB43-8599-459B50EA2489}" type="parTrans" cxnId="{9EAD42ED-78A4-F843-B31E-A75B9D12EE77}">
      <dgm:prSet/>
      <dgm:spPr/>
      <dgm:t>
        <a:bodyPr/>
        <a:lstStyle/>
        <a:p>
          <a:endParaRPr lang="en-GB"/>
        </a:p>
      </dgm:t>
    </dgm:pt>
    <dgm:pt modelId="{82B248E6-F41C-494F-8D21-72F505C0F2BF}" type="sibTrans" cxnId="{9EAD42ED-78A4-F843-B31E-A75B9D12EE77}">
      <dgm:prSet/>
      <dgm:spPr/>
      <dgm:t>
        <a:bodyPr/>
        <a:lstStyle/>
        <a:p>
          <a:endParaRPr lang="en-GB"/>
        </a:p>
      </dgm:t>
    </dgm:pt>
    <dgm:pt modelId="{13AEEE96-BD38-C642-B4D2-1859D0E87D26}" type="asst">
      <dgm:prSet/>
      <dgm:spPr/>
      <dgm:t>
        <a:bodyPr/>
        <a:lstStyle/>
        <a:p>
          <a:r>
            <a:rPr lang="en-GB" dirty="0"/>
            <a:t>Marketing</a:t>
          </a:r>
        </a:p>
      </dgm:t>
    </dgm:pt>
    <dgm:pt modelId="{6E305D53-9465-134F-8D6E-FAE723BADEB9}" type="parTrans" cxnId="{53201CF2-2D24-BA46-9BA0-CAEFF4CCE6CD}">
      <dgm:prSet/>
      <dgm:spPr/>
      <dgm:t>
        <a:bodyPr/>
        <a:lstStyle/>
        <a:p>
          <a:endParaRPr lang="en-GB"/>
        </a:p>
      </dgm:t>
    </dgm:pt>
    <dgm:pt modelId="{F35521FA-3BC9-3D47-BB2C-D9C5A92B58BE}" type="sibTrans" cxnId="{53201CF2-2D24-BA46-9BA0-CAEFF4CCE6CD}">
      <dgm:prSet/>
      <dgm:spPr/>
      <dgm:t>
        <a:bodyPr/>
        <a:lstStyle/>
        <a:p>
          <a:endParaRPr lang="en-GB"/>
        </a:p>
      </dgm:t>
    </dgm:pt>
    <dgm:pt modelId="{FD14364F-439C-8A40-AA08-DD242E38ECC3}" type="asst">
      <dgm:prSet/>
      <dgm:spPr/>
      <dgm:t>
        <a:bodyPr/>
        <a:lstStyle/>
        <a:p>
          <a:r>
            <a:rPr lang="en-GB" dirty="0"/>
            <a:t>....</a:t>
          </a:r>
        </a:p>
      </dgm:t>
    </dgm:pt>
    <dgm:pt modelId="{D2F0179E-17A8-AC4A-B846-F137FC8027BC}" type="parTrans" cxnId="{3E6E23D9-11C2-6542-B7AF-0B0C6335F441}">
      <dgm:prSet/>
      <dgm:spPr/>
      <dgm:t>
        <a:bodyPr/>
        <a:lstStyle/>
        <a:p>
          <a:endParaRPr lang="en-GB"/>
        </a:p>
      </dgm:t>
    </dgm:pt>
    <dgm:pt modelId="{17655DA1-A441-8341-AEAB-A8C23A0B9130}" type="sibTrans" cxnId="{3E6E23D9-11C2-6542-B7AF-0B0C6335F441}">
      <dgm:prSet/>
      <dgm:spPr/>
      <dgm:t>
        <a:bodyPr/>
        <a:lstStyle/>
        <a:p>
          <a:endParaRPr lang="en-GB"/>
        </a:p>
      </dgm:t>
    </dgm:pt>
    <dgm:pt modelId="{C3A39D96-3A22-2E44-8187-123A6A98BA0B}">
      <dgm:prSet phldrT="[Text]"/>
      <dgm:spPr/>
      <dgm:t>
        <a:bodyPr/>
        <a:lstStyle/>
        <a:p>
          <a:r>
            <a:rPr lang="en-GB" dirty="0"/>
            <a:t>...</a:t>
          </a:r>
        </a:p>
      </dgm:t>
    </dgm:pt>
    <dgm:pt modelId="{D69F8287-5FBE-BB44-90A3-BC6F7B3B4DA3}" type="parTrans" cxnId="{ABEB8B7F-638D-284F-8CB4-7B19CCB0BF87}">
      <dgm:prSet/>
      <dgm:spPr/>
      <dgm:t>
        <a:bodyPr/>
        <a:lstStyle/>
        <a:p>
          <a:endParaRPr lang="en-GB"/>
        </a:p>
      </dgm:t>
    </dgm:pt>
    <dgm:pt modelId="{3348A7E0-996B-9845-90A4-6AB4AE0582D8}" type="sibTrans" cxnId="{ABEB8B7F-638D-284F-8CB4-7B19CCB0BF87}">
      <dgm:prSet/>
      <dgm:spPr/>
      <dgm:t>
        <a:bodyPr/>
        <a:lstStyle/>
        <a:p>
          <a:endParaRPr lang="en-GB"/>
        </a:p>
      </dgm:t>
    </dgm:pt>
    <dgm:pt modelId="{578BD97B-4CE2-9F43-839F-72FAD7D05972}" type="pres">
      <dgm:prSet presAssocID="{9DB83104-1455-7B45-A91E-5AC2D73584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D3945A-BDA7-534B-983E-CB7B07F57855}" type="pres">
      <dgm:prSet presAssocID="{096EE9B6-9EB3-8F4C-9D39-798EFDC298AF}" presName="hierRoot1" presStyleCnt="0">
        <dgm:presLayoutVars>
          <dgm:hierBranch val="init"/>
        </dgm:presLayoutVars>
      </dgm:prSet>
      <dgm:spPr/>
    </dgm:pt>
    <dgm:pt modelId="{CB49E2B0-1D49-7C46-8946-789904A0585A}" type="pres">
      <dgm:prSet presAssocID="{096EE9B6-9EB3-8F4C-9D39-798EFDC298AF}" presName="rootComposite1" presStyleCnt="0"/>
      <dgm:spPr/>
    </dgm:pt>
    <dgm:pt modelId="{345BB43D-579D-B244-A86E-A97228548EC5}" type="pres">
      <dgm:prSet presAssocID="{096EE9B6-9EB3-8F4C-9D39-798EFDC298AF}" presName="rootText1" presStyleLbl="node0" presStyleIdx="0" presStyleCnt="1">
        <dgm:presLayoutVars>
          <dgm:chPref val="3"/>
        </dgm:presLayoutVars>
      </dgm:prSet>
      <dgm:spPr/>
    </dgm:pt>
    <dgm:pt modelId="{99CBD728-71CA-3F46-B786-E69110FC8DAB}" type="pres">
      <dgm:prSet presAssocID="{096EE9B6-9EB3-8F4C-9D39-798EFDC298AF}" presName="rootConnector1" presStyleLbl="node1" presStyleIdx="0" presStyleCnt="0"/>
      <dgm:spPr/>
    </dgm:pt>
    <dgm:pt modelId="{42B8B642-D34D-C641-8365-53EAD48F33E9}" type="pres">
      <dgm:prSet presAssocID="{096EE9B6-9EB3-8F4C-9D39-798EFDC298AF}" presName="hierChild2" presStyleCnt="0"/>
      <dgm:spPr/>
    </dgm:pt>
    <dgm:pt modelId="{9824D774-F58D-AF42-A9DF-1BA902CD3430}" type="pres">
      <dgm:prSet presAssocID="{3069AB9F-5DD6-5D46-8919-7D645F6E14E4}" presName="Name37" presStyleLbl="parChTrans1D2" presStyleIdx="0" presStyleCnt="10"/>
      <dgm:spPr/>
    </dgm:pt>
    <dgm:pt modelId="{B3C6713B-097F-2340-9C8E-40EF21AD5181}" type="pres">
      <dgm:prSet presAssocID="{BA8D4502-EE9E-1541-A499-CF333B35B933}" presName="hierRoot2" presStyleCnt="0">
        <dgm:presLayoutVars>
          <dgm:hierBranch val="init"/>
        </dgm:presLayoutVars>
      </dgm:prSet>
      <dgm:spPr/>
    </dgm:pt>
    <dgm:pt modelId="{B5A48F2D-7B83-9F4C-A5DD-2B61928D05C6}" type="pres">
      <dgm:prSet presAssocID="{BA8D4502-EE9E-1541-A499-CF333B35B933}" presName="rootComposite" presStyleCnt="0"/>
      <dgm:spPr/>
    </dgm:pt>
    <dgm:pt modelId="{36584A81-ED4B-B142-B509-C36BC343F278}" type="pres">
      <dgm:prSet presAssocID="{BA8D4502-EE9E-1541-A499-CF333B35B933}" presName="rootText" presStyleLbl="node2" presStyleIdx="0" presStyleCnt="4">
        <dgm:presLayoutVars>
          <dgm:chPref val="3"/>
        </dgm:presLayoutVars>
      </dgm:prSet>
      <dgm:spPr/>
    </dgm:pt>
    <dgm:pt modelId="{52267DCF-29B8-1A43-BAFF-B71F93856493}" type="pres">
      <dgm:prSet presAssocID="{BA8D4502-EE9E-1541-A499-CF333B35B933}" presName="rootConnector" presStyleLbl="node2" presStyleIdx="0" presStyleCnt="4"/>
      <dgm:spPr/>
    </dgm:pt>
    <dgm:pt modelId="{8C8CD267-FCFA-CF4F-8642-9669007B6001}" type="pres">
      <dgm:prSet presAssocID="{BA8D4502-EE9E-1541-A499-CF333B35B933}" presName="hierChild4" presStyleCnt="0"/>
      <dgm:spPr/>
    </dgm:pt>
    <dgm:pt modelId="{26AECDC5-A7CB-F04B-A087-FB3D67D1E53C}" type="pres">
      <dgm:prSet presAssocID="{BA8D4502-EE9E-1541-A499-CF333B35B933}" presName="hierChild5" presStyleCnt="0"/>
      <dgm:spPr/>
    </dgm:pt>
    <dgm:pt modelId="{D2B22625-7489-EB40-95C2-2EBEC8B926C7}" type="pres">
      <dgm:prSet presAssocID="{A42C7F6C-3E71-0349-B670-23713D344A03}" presName="Name37" presStyleLbl="parChTrans1D2" presStyleIdx="1" presStyleCnt="10"/>
      <dgm:spPr/>
    </dgm:pt>
    <dgm:pt modelId="{65F91D8E-5603-7A41-8B21-B75F03B9E757}" type="pres">
      <dgm:prSet presAssocID="{62F8EF6C-0AC9-5E4F-9EB6-8D04B4F2E2E6}" presName="hierRoot2" presStyleCnt="0">
        <dgm:presLayoutVars>
          <dgm:hierBranch val="init"/>
        </dgm:presLayoutVars>
      </dgm:prSet>
      <dgm:spPr/>
    </dgm:pt>
    <dgm:pt modelId="{078A3B74-B127-E243-BD29-E078651C0770}" type="pres">
      <dgm:prSet presAssocID="{62F8EF6C-0AC9-5E4F-9EB6-8D04B4F2E2E6}" presName="rootComposite" presStyleCnt="0"/>
      <dgm:spPr/>
    </dgm:pt>
    <dgm:pt modelId="{F94ECB0B-AE3B-FA4C-8129-DE490287D687}" type="pres">
      <dgm:prSet presAssocID="{62F8EF6C-0AC9-5E4F-9EB6-8D04B4F2E2E6}" presName="rootText" presStyleLbl="node2" presStyleIdx="1" presStyleCnt="4" custLinFactNeighborX="5296" custLinFactNeighborY="3082">
        <dgm:presLayoutVars>
          <dgm:chPref val="3"/>
        </dgm:presLayoutVars>
      </dgm:prSet>
      <dgm:spPr/>
    </dgm:pt>
    <dgm:pt modelId="{47FF96F1-742F-1641-8720-483CBFC21662}" type="pres">
      <dgm:prSet presAssocID="{62F8EF6C-0AC9-5E4F-9EB6-8D04B4F2E2E6}" presName="rootConnector" presStyleLbl="node2" presStyleIdx="1" presStyleCnt="4"/>
      <dgm:spPr/>
    </dgm:pt>
    <dgm:pt modelId="{35DFBC9B-A7DD-E742-947F-C08DE3362258}" type="pres">
      <dgm:prSet presAssocID="{62F8EF6C-0AC9-5E4F-9EB6-8D04B4F2E2E6}" presName="hierChild4" presStyleCnt="0"/>
      <dgm:spPr/>
    </dgm:pt>
    <dgm:pt modelId="{72CE0057-7AB6-A94F-90A4-89C1D91B42F3}" type="pres">
      <dgm:prSet presAssocID="{62F8EF6C-0AC9-5E4F-9EB6-8D04B4F2E2E6}" presName="hierChild5" presStyleCnt="0"/>
      <dgm:spPr/>
    </dgm:pt>
    <dgm:pt modelId="{D01DFE42-6750-E84F-A236-652E8AB66360}" type="pres">
      <dgm:prSet presAssocID="{A6C38A86-2FD4-024F-9FD9-B2FA5BF3BA6D}" presName="Name37" presStyleLbl="parChTrans1D2" presStyleIdx="2" presStyleCnt="10"/>
      <dgm:spPr/>
    </dgm:pt>
    <dgm:pt modelId="{45BD1011-8A0F-8D4B-BF5E-980197BA58BD}" type="pres">
      <dgm:prSet presAssocID="{27E5566C-595C-8742-8F4F-045347CA9295}" presName="hierRoot2" presStyleCnt="0">
        <dgm:presLayoutVars>
          <dgm:hierBranch val="init"/>
        </dgm:presLayoutVars>
      </dgm:prSet>
      <dgm:spPr/>
    </dgm:pt>
    <dgm:pt modelId="{6A488D2C-A222-DA43-8560-1A8B19C49AEF}" type="pres">
      <dgm:prSet presAssocID="{27E5566C-595C-8742-8F4F-045347CA9295}" presName="rootComposite" presStyleCnt="0"/>
      <dgm:spPr/>
    </dgm:pt>
    <dgm:pt modelId="{3CDF132C-220E-BC43-8EB6-304FC7526C9C}" type="pres">
      <dgm:prSet presAssocID="{27E5566C-595C-8742-8F4F-045347CA9295}" presName="rootText" presStyleLbl="node2" presStyleIdx="2" presStyleCnt="4">
        <dgm:presLayoutVars>
          <dgm:chPref val="3"/>
        </dgm:presLayoutVars>
      </dgm:prSet>
      <dgm:spPr/>
    </dgm:pt>
    <dgm:pt modelId="{28CA342B-9417-A54E-BB99-9101E3B6F40B}" type="pres">
      <dgm:prSet presAssocID="{27E5566C-595C-8742-8F4F-045347CA9295}" presName="rootConnector" presStyleLbl="node2" presStyleIdx="2" presStyleCnt="4"/>
      <dgm:spPr/>
    </dgm:pt>
    <dgm:pt modelId="{D18C375C-0B32-2B44-A254-3C5430FC5463}" type="pres">
      <dgm:prSet presAssocID="{27E5566C-595C-8742-8F4F-045347CA9295}" presName="hierChild4" presStyleCnt="0"/>
      <dgm:spPr/>
    </dgm:pt>
    <dgm:pt modelId="{82F7B6E5-69C8-9746-8D82-5E08A161EF66}" type="pres">
      <dgm:prSet presAssocID="{27E5566C-595C-8742-8F4F-045347CA9295}" presName="hierChild5" presStyleCnt="0"/>
      <dgm:spPr/>
    </dgm:pt>
    <dgm:pt modelId="{250D919B-267D-6447-91C3-7AFB51AA2FDF}" type="pres">
      <dgm:prSet presAssocID="{D69F8287-5FBE-BB44-90A3-BC6F7B3B4DA3}" presName="Name37" presStyleLbl="parChTrans1D2" presStyleIdx="3" presStyleCnt="10"/>
      <dgm:spPr/>
    </dgm:pt>
    <dgm:pt modelId="{B5699B82-D225-5248-B7E6-A6B0F5263741}" type="pres">
      <dgm:prSet presAssocID="{C3A39D96-3A22-2E44-8187-123A6A98BA0B}" presName="hierRoot2" presStyleCnt="0">
        <dgm:presLayoutVars>
          <dgm:hierBranch val="init"/>
        </dgm:presLayoutVars>
      </dgm:prSet>
      <dgm:spPr/>
    </dgm:pt>
    <dgm:pt modelId="{A11C9425-5F01-8441-81BB-A6F000D1CDAA}" type="pres">
      <dgm:prSet presAssocID="{C3A39D96-3A22-2E44-8187-123A6A98BA0B}" presName="rootComposite" presStyleCnt="0"/>
      <dgm:spPr/>
    </dgm:pt>
    <dgm:pt modelId="{B6046E1E-4003-9844-9219-4745DD6BE5AB}" type="pres">
      <dgm:prSet presAssocID="{C3A39D96-3A22-2E44-8187-123A6A98BA0B}" presName="rootText" presStyleLbl="node2" presStyleIdx="3" presStyleCnt="4">
        <dgm:presLayoutVars>
          <dgm:chPref val="3"/>
        </dgm:presLayoutVars>
      </dgm:prSet>
      <dgm:spPr/>
    </dgm:pt>
    <dgm:pt modelId="{8BF81231-57E1-3545-B95F-7DD23FAA4FE7}" type="pres">
      <dgm:prSet presAssocID="{C3A39D96-3A22-2E44-8187-123A6A98BA0B}" presName="rootConnector" presStyleLbl="node2" presStyleIdx="3" presStyleCnt="4"/>
      <dgm:spPr/>
    </dgm:pt>
    <dgm:pt modelId="{36F147C5-7AD2-6C4C-BAFD-8FFD7887F2F0}" type="pres">
      <dgm:prSet presAssocID="{C3A39D96-3A22-2E44-8187-123A6A98BA0B}" presName="hierChild4" presStyleCnt="0"/>
      <dgm:spPr/>
    </dgm:pt>
    <dgm:pt modelId="{FD2EBEE8-2B92-074D-8263-70505C14028E}" type="pres">
      <dgm:prSet presAssocID="{C3A39D96-3A22-2E44-8187-123A6A98BA0B}" presName="hierChild5" presStyleCnt="0"/>
      <dgm:spPr/>
    </dgm:pt>
    <dgm:pt modelId="{09394E23-FC0B-4D42-9559-D88704DCB2CC}" type="pres">
      <dgm:prSet presAssocID="{096EE9B6-9EB3-8F4C-9D39-798EFDC298AF}" presName="hierChild3" presStyleCnt="0"/>
      <dgm:spPr/>
    </dgm:pt>
    <dgm:pt modelId="{5F3E0B43-C0BF-424C-BC77-84C4F78BC9C3}" type="pres">
      <dgm:prSet presAssocID="{C9C5FE3A-F5C1-1F4A-8EF7-BF4F3E99221B}" presName="Name111" presStyleLbl="parChTrans1D2" presStyleIdx="4" presStyleCnt="10"/>
      <dgm:spPr/>
    </dgm:pt>
    <dgm:pt modelId="{322F759A-5895-954F-AC2B-49D64ABE5321}" type="pres">
      <dgm:prSet presAssocID="{76C11A86-FC85-FD4B-9C4D-BFBBBEFE99EB}" presName="hierRoot3" presStyleCnt="0">
        <dgm:presLayoutVars>
          <dgm:hierBranch val="init"/>
        </dgm:presLayoutVars>
      </dgm:prSet>
      <dgm:spPr/>
    </dgm:pt>
    <dgm:pt modelId="{994F688D-7D91-D343-ABDD-3DDD6BCDC15B}" type="pres">
      <dgm:prSet presAssocID="{76C11A86-FC85-FD4B-9C4D-BFBBBEFE99EB}" presName="rootComposite3" presStyleCnt="0"/>
      <dgm:spPr/>
    </dgm:pt>
    <dgm:pt modelId="{1E61282B-2F10-7448-B784-1D230D37F4FC}" type="pres">
      <dgm:prSet presAssocID="{76C11A86-FC85-FD4B-9C4D-BFBBBEFE99EB}" presName="rootText3" presStyleLbl="asst1" presStyleIdx="0" presStyleCnt="6">
        <dgm:presLayoutVars>
          <dgm:chPref val="3"/>
        </dgm:presLayoutVars>
      </dgm:prSet>
      <dgm:spPr/>
    </dgm:pt>
    <dgm:pt modelId="{6916DBC6-5634-4A46-BAC6-715AAD215A6D}" type="pres">
      <dgm:prSet presAssocID="{76C11A86-FC85-FD4B-9C4D-BFBBBEFE99EB}" presName="rootConnector3" presStyleLbl="asst1" presStyleIdx="0" presStyleCnt="6"/>
      <dgm:spPr/>
    </dgm:pt>
    <dgm:pt modelId="{BC3FC0FD-2188-7541-B9B1-AFD2CD29C25A}" type="pres">
      <dgm:prSet presAssocID="{76C11A86-FC85-FD4B-9C4D-BFBBBEFE99EB}" presName="hierChild6" presStyleCnt="0"/>
      <dgm:spPr/>
    </dgm:pt>
    <dgm:pt modelId="{B4CA3198-17BF-2447-95C5-27E6E7CFAC79}" type="pres">
      <dgm:prSet presAssocID="{76C11A86-FC85-FD4B-9C4D-BFBBBEFE99EB}" presName="hierChild7" presStyleCnt="0"/>
      <dgm:spPr/>
    </dgm:pt>
    <dgm:pt modelId="{B05610FB-49A4-9E44-B19A-BB9CEE795273}" type="pres">
      <dgm:prSet presAssocID="{91C535D2-C8F4-F84F-AF9C-EF366180F818}" presName="Name111" presStyleLbl="parChTrans1D2" presStyleIdx="5" presStyleCnt="10"/>
      <dgm:spPr/>
    </dgm:pt>
    <dgm:pt modelId="{B0CC6968-3515-7549-853A-6263A3EC8EF3}" type="pres">
      <dgm:prSet presAssocID="{AA8137E7-9BB3-5443-A2E0-AB2E24DC3A66}" presName="hierRoot3" presStyleCnt="0">
        <dgm:presLayoutVars>
          <dgm:hierBranch val="init"/>
        </dgm:presLayoutVars>
      </dgm:prSet>
      <dgm:spPr/>
    </dgm:pt>
    <dgm:pt modelId="{6F493ED2-126F-B34E-B6FD-845C69C209D3}" type="pres">
      <dgm:prSet presAssocID="{AA8137E7-9BB3-5443-A2E0-AB2E24DC3A66}" presName="rootComposite3" presStyleCnt="0"/>
      <dgm:spPr/>
    </dgm:pt>
    <dgm:pt modelId="{A4166743-BD75-6642-9052-01060FBCD3DE}" type="pres">
      <dgm:prSet presAssocID="{AA8137E7-9BB3-5443-A2E0-AB2E24DC3A66}" presName="rootText3" presStyleLbl="asst1" presStyleIdx="1" presStyleCnt="6">
        <dgm:presLayoutVars>
          <dgm:chPref val="3"/>
        </dgm:presLayoutVars>
      </dgm:prSet>
      <dgm:spPr/>
    </dgm:pt>
    <dgm:pt modelId="{57561641-ABA0-C24E-95D5-168C7BA71F31}" type="pres">
      <dgm:prSet presAssocID="{AA8137E7-9BB3-5443-A2E0-AB2E24DC3A66}" presName="rootConnector3" presStyleLbl="asst1" presStyleIdx="1" presStyleCnt="6"/>
      <dgm:spPr/>
    </dgm:pt>
    <dgm:pt modelId="{6FB64CC3-3BD5-EE4E-BD1C-9D58FCDC8A06}" type="pres">
      <dgm:prSet presAssocID="{AA8137E7-9BB3-5443-A2E0-AB2E24DC3A66}" presName="hierChild6" presStyleCnt="0"/>
      <dgm:spPr/>
    </dgm:pt>
    <dgm:pt modelId="{394CD721-0277-0E4E-AE4B-8A8B001B8A9F}" type="pres">
      <dgm:prSet presAssocID="{AA8137E7-9BB3-5443-A2E0-AB2E24DC3A66}" presName="hierChild7" presStyleCnt="0"/>
      <dgm:spPr/>
    </dgm:pt>
    <dgm:pt modelId="{DC2A6958-B9AE-D644-B91A-07AC2D4B810D}" type="pres">
      <dgm:prSet presAssocID="{42DAED9A-72C3-A549-8D88-6925000F8E2E}" presName="Name111" presStyleLbl="parChTrans1D2" presStyleIdx="6" presStyleCnt="10"/>
      <dgm:spPr/>
    </dgm:pt>
    <dgm:pt modelId="{EF4A2C55-0F8F-9B4C-9DE1-01DE908EEF4D}" type="pres">
      <dgm:prSet presAssocID="{CF38D0C0-CBDC-6F44-8C4A-3F52F6FFA8EA}" presName="hierRoot3" presStyleCnt="0">
        <dgm:presLayoutVars>
          <dgm:hierBranch val="init"/>
        </dgm:presLayoutVars>
      </dgm:prSet>
      <dgm:spPr/>
    </dgm:pt>
    <dgm:pt modelId="{8766FEC9-CB5E-A646-B049-77091F0B36B2}" type="pres">
      <dgm:prSet presAssocID="{CF38D0C0-CBDC-6F44-8C4A-3F52F6FFA8EA}" presName="rootComposite3" presStyleCnt="0"/>
      <dgm:spPr/>
    </dgm:pt>
    <dgm:pt modelId="{B768F404-D756-E54F-B2C9-B4D9D7C09926}" type="pres">
      <dgm:prSet presAssocID="{CF38D0C0-CBDC-6F44-8C4A-3F52F6FFA8EA}" presName="rootText3" presStyleLbl="asst1" presStyleIdx="2" presStyleCnt="6">
        <dgm:presLayoutVars>
          <dgm:chPref val="3"/>
        </dgm:presLayoutVars>
      </dgm:prSet>
      <dgm:spPr/>
    </dgm:pt>
    <dgm:pt modelId="{0B95029D-DCF0-A344-B5B3-EE999A8DA296}" type="pres">
      <dgm:prSet presAssocID="{CF38D0C0-CBDC-6F44-8C4A-3F52F6FFA8EA}" presName="rootConnector3" presStyleLbl="asst1" presStyleIdx="2" presStyleCnt="6"/>
      <dgm:spPr/>
    </dgm:pt>
    <dgm:pt modelId="{BC651A1D-2209-CE49-A3D7-7CC44ECA98FF}" type="pres">
      <dgm:prSet presAssocID="{CF38D0C0-CBDC-6F44-8C4A-3F52F6FFA8EA}" presName="hierChild6" presStyleCnt="0"/>
      <dgm:spPr/>
    </dgm:pt>
    <dgm:pt modelId="{3D95F689-A5B3-2F4D-997A-1E25B0D54486}" type="pres">
      <dgm:prSet presAssocID="{CF38D0C0-CBDC-6F44-8C4A-3F52F6FFA8EA}" presName="hierChild7" presStyleCnt="0"/>
      <dgm:spPr/>
    </dgm:pt>
    <dgm:pt modelId="{3ECEA170-5F23-BC41-90FC-9DFBE3357194}" type="pres">
      <dgm:prSet presAssocID="{A18E396F-9088-BB43-8599-459B50EA2489}" presName="Name111" presStyleLbl="parChTrans1D2" presStyleIdx="7" presStyleCnt="10"/>
      <dgm:spPr/>
    </dgm:pt>
    <dgm:pt modelId="{5D71957F-8961-924B-A6E2-54841D6CCC3D}" type="pres">
      <dgm:prSet presAssocID="{DA463663-CEEF-C649-A472-0A8440B8CABD}" presName="hierRoot3" presStyleCnt="0">
        <dgm:presLayoutVars>
          <dgm:hierBranch val="init"/>
        </dgm:presLayoutVars>
      </dgm:prSet>
      <dgm:spPr/>
    </dgm:pt>
    <dgm:pt modelId="{54B2DF5E-3CCE-0A46-9761-A05045D284CC}" type="pres">
      <dgm:prSet presAssocID="{DA463663-CEEF-C649-A472-0A8440B8CABD}" presName="rootComposite3" presStyleCnt="0"/>
      <dgm:spPr/>
    </dgm:pt>
    <dgm:pt modelId="{DED4EC19-E80C-A642-B9F1-61B1E179CD55}" type="pres">
      <dgm:prSet presAssocID="{DA463663-CEEF-C649-A472-0A8440B8CABD}" presName="rootText3" presStyleLbl="asst1" presStyleIdx="3" presStyleCnt="6">
        <dgm:presLayoutVars>
          <dgm:chPref val="3"/>
        </dgm:presLayoutVars>
      </dgm:prSet>
      <dgm:spPr/>
    </dgm:pt>
    <dgm:pt modelId="{71084A8F-7326-D443-9894-1C6E01D51BBE}" type="pres">
      <dgm:prSet presAssocID="{DA463663-CEEF-C649-A472-0A8440B8CABD}" presName="rootConnector3" presStyleLbl="asst1" presStyleIdx="3" presStyleCnt="6"/>
      <dgm:spPr/>
    </dgm:pt>
    <dgm:pt modelId="{B87D6C72-1BFA-8745-84EF-135D024F0221}" type="pres">
      <dgm:prSet presAssocID="{DA463663-CEEF-C649-A472-0A8440B8CABD}" presName="hierChild6" presStyleCnt="0"/>
      <dgm:spPr/>
    </dgm:pt>
    <dgm:pt modelId="{88793D3D-04C6-EC44-9CA1-7478ACB2BDAF}" type="pres">
      <dgm:prSet presAssocID="{DA463663-CEEF-C649-A472-0A8440B8CABD}" presName="hierChild7" presStyleCnt="0"/>
      <dgm:spPr/>
    </dgm:pt>
    <dgm:pt modelId="{87B1CCFF-1BD5-C14D-9C38-4BC2E76C860C}" type="pres">
      <dgm:prSet presAssocID="{6E305D53-9465-134F-8D6E-FAE723BADEB9}" presName="Name111" presStyleLbl="parChTrans1D2" presStyleIdx="8" presStyleCnt="10"/>
      <dgm:spPr/>
    </dgm:pt>
    <dgm:pt modelId="{3C9E209B-E5B1-E844-9777-117F62F9614A}" type="pres">
      <dgm:prSet presAssocID="{13AEEE96-BD38-C642-B4D2-1859D0E87D26}" presName="hierRoot3" presStyleCnt="0">
        <dgm:presLayoutVars>
          <dgm:hierBranch val="init"/>
        </dgm:presLayoutVars>
      </dgm:prSet>
      <dgm:spPr/>
    </dgm:pt>
    <dgm:pt modelId="{BAB910B9-B4B2-D24B-B3B4-E3CBBAD602A4}" type="pres">
      <dgm:prSet presAssocID="{13AEEE96-BD38-C642-B4D2-1859D0E87D26}" presName="rootComposite3" presStyleCnt="0"/>
      <dgm:spPr/>
    </dgm:pt>
    <dgm:pt modelId="{C225D717-98FC-5A4A-8744-39DEDA968800}" type="pres">
      <dgm:prSet presAssocID="{13AEEE96-BD38-C642-B4D2-1859D0E87D26}" presName="rootText3" presStyleLbl="asst1" presStyleIdx="4" presStyleCnt="6">
        <dgm:presLayoutVars>
          <dgm:chPref val="3"/>
        </dgm:presLayoutVars>
      </dgm:prSet>
      <dgm:spPr/>
    </dgm:pt>
    <dgm:pt modelId="{6245CE60-2B21-DA4D-8B57-0BF0933B2406}" type="pres">
      <dgm:prSet presAssocID="{13AEEE96-BD38-C642-B4D2-1859D0E87D26}" presName="rootConnector3" presStyleLbl="asst1" presStyleIdx="4" presStyleCnt="6"/>
      <dgm:spPr/>
    </dgm:pt>
    <dgm:pt modelId="{694BF53F-9BB3-1842-93D2-D8DB4CAE7AEC}" type="pres">
      <dgm:prSet presAssocID="{13AEEE96-BD38-C642-B4D2-1859D0E87D26}" presName="hierChild6" presStyleCnt="0"/>
      <dgm:spPr/>
    </dgm:pt>
    <dgm:pt modelId="{EE73F0C9-3EB4-1541-A0A7-EAD7C5493F79}" type="pres">
      <dgm:prSet presAssocID="{13AEEE96-BD38-C642-B4D2-1859D0E87D26}" presName="hierChild7" presStyleCnt="0"/>
      <dgm:spPr/>
    </dgm:pt>
    <dgm:pt modelId="{9EA8D67A-88EE-8C42-8681-98BDEFE2B926}" type="pres">
      <dgm:prSet presAssocID="{D2F0179E-17A8-AC4A-B846-F137FC8027BC}" presName="Name111" presStyleLbl="parChTrans1D2" presStyleIdx="9" presStyleCnt="10"/>
      <dgm:spPr/>
    </dgm:pt>
    <dgm:pt modelId="{E4E3A6DA-B15E-5443-B8AA-3A4561288864}" type="pres">
      <dgm:prSet presAssocID="{FD14364F-439C-8A40-AA08-DD242E38ECC3}" presName="hierRoot3" presStyleCnt="0">
        <dgm:presLayoutVars>
          <dgm:hierBranch val="init"/>
        </dgm:presLayoutVars>
      </dgm:prSet>
      <dgm:spPr/>
    </dgm:pt>
    <dgm:pt modelId="{06E9FCB6-9063-0D4E-86BF-44611498F55C}" type="pres">
      <dgm:prSet presAssocID="{FD14364F-439C-8A40-AA08-DD242E38ECC3}" presName="rootComposite3" presStyleCnt="0"/>
      <dgm:spPr/>
    </dgm:pt>
    <dgm:pt modelId="{33D52B97-4E2A-3C4C-8FDA-D9DA69991A04}" type="pres">
      <dgm:prSet presAssocID="{FD14364F-439C-8A40-AA08-DD242E38ECC3}" presName="rootText3" presStyleLbl="asst1" presStyleIdx="5" presStyleCnt="6">
        <dgm:presLayoutVars>
          <dgm:chPref val="3"/>
        </dgm:presLayoutVars>
      </dgm:prSet>
      <dgm:spPr/>
    </dgm:pt>
    <dgm:pt modelId="{FD1771D3-A951-994B-A9BA-FE4C7098482C}" type="pres">
      <dgm:prSet presAssocID="{FD14364F-439C-8A40-AA08-DD242E38ECC3}" presName="rootConnector3" presStyleLbl="asst1" presStyleIdx="5" presStyleCnt="6"/>
      <dgm:spPr/>
    </dgm:pt>
    <dgm:pt modelId="{43D7D55E-C09F-254C-9809-8BE413686B2C}" type="pres">
      <dgm:prSet presAssocID="{FD14364F-439C-8A40-AA08-DD242E38ECC3}" presName="hierChild6" presStyleCnt="0"/>
      <dgm:spPr/>
    </dgm:pt>
    <dgm:pt modelId="{A7053442-198E-DB4F-9651-C5127996119A}" type="pres">
      <dgm:prSet presAssocID="{FD14364F-439C-8A40-AA08-DD242E38ECC3}" presName="hierChild7" presStyleCnt="0"/>
      <dgm:spPr/>
    </dgm:pt>
  </dgm:ptLst>
  <dgm:cxnLst>
    <dgm:cxn modelId="{80053000-0C1C-5644-8377-2978007AD0BF}" type="presOf" srcId="{91C535D2-C8F4-F84F-AF9C-EF366180F818}" destId="{B05610FB-49A4-9E44-B19A-BB9CEE795273}" srcOrd="0" destOrd="0" presId="urn:microsoft.com/office/officeart/2005/8/layout/orgChart1"/>
    <dgm:cxn modelId="{BECA3008-0E0A-AF43-9A20-C2E4C43A6842}" type="presOf" srcId="{27E5566C-595C-8742-8F4F-045347CA9295}" destId="{3CDF132C-220E-BC43-8EB6-304FC7526C9C}" srcOrd="0" destOrd="0" presId="urn:microsoft.com/office/officeart/2005/8/layout/orgChart1"/>
    <dgm:cxn modelId="{18F66D09-94BE-9049-88F2-66B1D5AF1AC8}" type="presOf" srcId="{D69F8287-5FBE-BB44-90A3-BC6F7B3B4DA3}" destId="{250D919B-267D-6447-91C3-7AFB51AA2FDF}" srcOrd="0" destOrd="0" presId="urn:microsoft.com/office/officeart/2005/8/layout/orgChart1"/>
    <dgm:cxn modelId="{99AC300A-CDC8-4141-BA75-036B2DA0057C}" type="presOf" srcId="{CF38D0C0-CBDC-6F44-8C4A-3F52F6FFA8EA}" destId="{0B95029D-DCF0-A344-B5B3-EE999A8DA296}" srcOrd="1" destOrd="0" presId="urn:microsoft.com/office/officeart/2005/8/layout/orgChart1"/>
    <dgm:cxn modelId="{6C45E00F-5B60-2A4F-90AE-A548CAC6EA88}" type="presOf" srcId="{27E5566C-595C-8742-8F4F-045347CA9295}" destId="{28CA342B-9417-A54E-BB99-9101E3B6F40B}" srcOrd="1" destOrd="0" presId="urn:microsoft.com/office/officeart/2005/8/layout/orgChart1"/>
    <dgm:cxn modelId="{E756741B-70B0-9745-B952-5868BBD49904}" type="presOf" srcId="{6E305D53-9465-134F-8D6E-FAE723BADEB9}" destId="{87B1CCFF-1BD5-C14D-9C38-4BC2E76C860C}" srcOrd="0" destOrd="0" presId="urn:microsoft.com/office/officeart/2005/8/layout/orgChart1"/>
    <dgm:cxn modelId="{746E2422-D398-AF4A-888F-57D2BE399DA2}" type="presOf" srcId="{BA8D4502-EE9E-1541-A499-CF333B35B933}" destId="{36584A81-ED4B-B142-B509-C36BC343F278}" srcOrd="0" destOrd="0" presId="urn:microsoft.com/office/officeart/2005/8/layout/orgChart1"/>
    <dgm:cxn modelId="{08E32324-D0A1-994D-80D9-BE786039A2EC}" srcId="{096EE9B6-9EB3-8F4C-9D39-798EFDC298AF}" destId="{27E5566C-595C-8742-8F4F-045347CA9295}" srcOrd="8" destOrd="0" parTransId="{A6C38A86-2FD4-024F-9FD9-B2FA5BF3BA6D}" sibTransId="{0801A372-B6DC-3B41-AA54-89A184F623E3}"/>
    <dgm:cxn modelId="{46B7622A-BD52-4843-85EB-D4A4F37CBFD5}" type="presOf" srcId="{76C11A86-FC85-FD4B-9C4D-BFBBBEFE99EB}" destId="{6916DBC6-5634-4A46-BAC6-715AAD215A6D}" srcOrd="1" destOrd="0" presId="urn:microsoft.com/office/officeart/2005/8/layout/orgChart1"/>
    <dgm:cxn modelId="{C716662A-674C-0C45-A90E-7908B660D855}" type="presOf" srcId="{096EE9B6-9EB3-8F4C-9D39-798EFDC298AF}" destId="{345BB43D-579D-B244-A86E-A97228548EC5}" srcOrd="0" destOrd="0" presId="urn:microsoft.com/office/officeart/2005/8/layout/orgChart1"/>
    <dgm:cxn modelId="{7B8C702E-23D4-184E-A9AC-350549B1652C}" srcId="{096EE9B6-9EB3-8F4C-9D39-798EFDC298AF}" destId="{AA8137E7-9BB3-5443-A2E0-AB2E24DC3A66}" srcOrd="1" destOrd="0" parTransId="{91C535D2-C8F4-F84F-AF9C-EF366180F818}" sibTransId="{655B39DA-758E-F24A-810E-D49F6921F0BE}"/>
    <dgm:cxn modelId="{8837892E-2EE3-6D47-B162-BADCC626611D}" type="presOf" srcId="{DA463663-CEEF-C649-A472-0A8440B8CABD}" destId="{71084A8F-7326-D443-9894-1C6E01D51BBE}" srcOrd="1" destOrd="0" presId="urn:microsoft.com/office/officeart/2005/8/layout/orgChart1"/>
    <dgm:cxn modelId="{9735113C-94B8-214C-BD1A-C603E902782A}" type="presOf" srcId="{A42C7F6C-3E71-0349-B670-23713D344A03}" destId="{D2B22625-7489-EB40-95C2-2EBEC8B926C7}" srcOrd="0" destOrd="0" presId="urn:microsoft.com/office/officeart/2005/8/layout/orgChart1"/>
    <dgm:cxn modelId="{7BC5A43C-5C70-DA44-973B-9551BF702F49}" type="presOf" srcId="{DA463663-CEEF-C649-A472-0A8440B8CABD}" destId="{DED4EC19-E80C-A642-B9F1-61B1E179CD55}" srcOrd="0" destOrd="0" presId="urn:microsoft.com/office/officeart/2005/8/layout/orgChart1"/>
    <dgm:cxn modelId="{F1972042-E3CA-034A-AB6A-75ADEE0DF3E1}" type="presOf" srcId="{FD14364F-439C-8A40-AA08-DD242E38ECC3}" destId="{33D52B97-4E2A-3C4C-8FDA-D9DA69991A04}" srcOrd="0" destOrd="0" presId="urn:microsoft.com/office/officeart/2005/8/layout/orgChart1"/>
    <dgm:cxn modelId="{1A02C447-A744-CB49-BC33-8EBF67654F7C}" srcId="{096EE9B6-9EB3-8F4C-9D39-798EFDC298AF}" destId="{CF38D0C0-CBDC-6F44-8C4A-3F52F6FFA8EA}" srcOrd="2" destOrd="0" parTransId="{42DAED9A-72C3-A549-8D88-6925000F8E2E}" sibTransId="{D3592761-2726-5947-A83B-A2A33906E1A7}"/>
    <dgm:cxn modelId="{A49E904C-DD78-0643-B73F-D918216E8DE5}" type="presOf" srcId="{9DB83104-1455-7B45-A91E-5AC2D73584FA}" destId="{578BD97B-4CE2-9F43-839F-72FAD7D05972}" srcOrd="0" destOrd="0" presId="urn:microsoft.com/office/officeart/2005/8/layout/orgChart1"/>
    <dgm:cxn modelId="{4A46AE4F-E8A6-D54F-B8BA-FA8ABAE91A1D}" type="presOf" srcId="{62F8EF6C-0AC9-5E4F-9EB6-8D04B4F2E2E6}" destId="{47FF96F1-742F-1641-8720-483CBFC21662}" srcOrd="1" destOrd="0" presId="urn:microsoft.com/office/officeart/2005/8/layout/orgChart1"/>
    <dgm:cxn modelId="{C8A7C756-4DCA-1346-9947-FD18FBA55F5A}" type="presOf" srcId="{76C11A86-FC85-FD4B-9C4D-BFBBBEFE99EB}" destId="{1E61282B-2F10-7448-B784-1D230D37F4FC}" srcOrd="0" destOrd="0" presId="urn:microsoft.com/office/officeart/2005/8/layout/orgChart1"/>
    <dgm:cxn modelId="{01307A57-0964-334A-B35A-379288ECCB85}" type="presOf" srcId="{C3A39D96-3A22-2E44-8187-123A6A98BA0B}" destId="{B6046E1E-4003-9844-9219-4745DD6BE5AB}" srcOrd="0" destOrd="0" presId="urn:microsoft.com/office/officeart/2005/8/layout/orgChart1"/>
    <dgm:cxn modelId="{1A8C4B5B-AEE9-9B4F-92C4-18BCCBC4F3CB}" type="presOf" srcId="{A18E396F-9088-BB43-8599-459B50EA2489}" destId="{3ECEA170-5F23-BC41-90FC-9DFBE3357194}" srcOrd="0" destOrd="0" presId="urn:microsoft.com/office/officeart/2005/8/layout/orgChart1"/>
    <dgm:cxn modelId="{6B88F75C-1083-8949-81E0-E2EF8643C936}" type="presOf" srcId="{FD14364F-439C-8A40-AA08-DD242E38ECC3}" destId="{FD1771D3-A951-994B-A9BA-FE4C7098482C}" srcOrd="1" destOrd="0" presId="urn:microsoft.com/office/officeart/2005/8/layout/orgChart1"/>
    <dgm:cxn modelId="{545D2F68-386F-3949-B06C-87B148E71D4F}" type="presOf" srcId="{C9C5FE3A-F5C1-1F4A-8EF7-BF4F3E99221B}" destId="{5F3E0B43-C0BF-424C-BC77-84C4F78BC9C3}" srcOrd="0" destOrd="0" presId="urn:microsoft.com/office/officeart/2005/8/layout/orgChart1"/>
    <dgm:cxn modelId="{48666B6A-469A-8C49-981E-142FF8BF3B15}" type="presOf" srcId="{3069AB9F-5DD6-5D46-8919-7D645F6E14E4}" destId="{9824D774-F58D-AF42-A9DF-1BA902CD3430}" srcOrd="0" destOrd="0" presId="urn:microsoft.com/office/officeart/2005/8/layout/orgChart1"/>
    <dgm:cxn modelId="{E3C5DA75-A355-5046-87C0-8004B6A1F9F7}" type="presOf" srcId="{096EE9B6-9EB3-8F4C-9D39-798EFDC298AF}" destId="{99CBD728-71CA-3F46-B786-E69110FC8DAB}" srcOrd="1" destOrd="0" presId="urn:microsoft.com/office/officeart/2005/8/layout/orgChart1"/>
    <dgm:cxn modelId="{616E7078-BF3A-8C4A-A8E1-CBCC1680783E}" type="presOf" srcId="{AA8137E7-9BB3-5443-A2E0-AB2E24DC3A66}" destId="{57561641-ABA0-C24E-95D5-168C7BA71F31}" srcOrd="1" destOrd="0" presId="urn:microsoft.com/office/officeart/2005/8/layout/orgChart1"/>
    <dgm:cxn modelId="{5E76067A-ACB1-D34B-886A-B9D222B7F841}" type="presOf" srcId="{42DAED9A-72C3-A549-8D88-6925000F8E2E}" destId="{DC2A6958-B9AE-D644-B91A-07AC2D4B810D}" srcOrd="0" destOrd="0" presId="urn:microsoft.com/office/officeart/2005/8/layout/orgChart1"/>
    <dgm:cxn modelId="{ABEB8B7F-638D-284F-8CB4-7B19CCB0BF87}" srcId="{096EE9B6-9EB3-8F4C-9D39-798EFDC298AF}" destId="{C3A39D96-3A22-2E44-8187-123A6A98BA0B}" srcOrd="9" destOrd="0" parTransId="{D69F8287-5FBE-BB44-90A3-BC6F7B3B4DA3}" sibTransId="{3348A7E0-996B-9845-90A4-6AB4AE0582D8}"/>
    <dgm:cxn modelId="{000B5997-7C5E-1D4B-8DE5-E86C0350A467}" type="presOf" srcId="{C3A39D96-3A22-2E44-8187-123A6A98BA0B}" destId="{8BF81231-57E1-3545-B95F-7DD23FAA4FE7}" srcOrd="1" destOrd="0" presId="urn:microsoft.com/office/officeart/2005/8/layout/orgChart1"/>
    <dgm:cxn modelId="{DEBA68A0-65FC-4C4E-A550-8A7B7FD10B0C}" srcId="{096EE9B6-9EB3-8F4C-9D39-798EFDC298AF}" destId="{62F8EF6C-0AC9-5E4F-9EB6-8D04B4F2E2E6}" srcOrd="7" destOrd="0" parTransId="{A42C7F6C-3E71-0349-B670-23713D344A03}" sibTransId="{A72FDE4D-CA3E-8746-81E0-B5DE93950B09}"/>
    <dgm:cxn modelId="{4006EDB7-B6CC-F64E-99CD-1A6323B79018}" srcId="{096EE9B6-9EB3-8F4C-9D39-798EFDC298AF}" destId="{76C11A86-FC85-FD4B-9C4D-BFBBBEFE99EB}" srcOrd="0" destOrd="0" parTransId="{C9C5FE3A-F5C1-1F4A-8EF7-BF4F3E99221B}" sibTransId="{1B3A3959-C3FF-364E-82FF-4B764E7E5086}"/>
    <dgm:cxn modelId="{32EF6AB8-9B5F-E744-8DB0-3F5A2B035A5B}" type="presOf" srcId="{62F8EF6C-0AC9-5E4F-9EB6-8D04B4F2E2E6}" destId="{F94ECB0B-AE3B-FA4C-8129-DE490287D687}" srcOrd="0" destOrd="0" presId="urn:microsoft.com/office/officeart/2005/8/layout/orgChart1"/>
    <dgm:cxn modelId="{C59E61BB-3292-2D42-BAE3-4EB4A342C4F7}" srcId="{9DB83104-1455-7B45-A91E-5AC2D73584FA}" destId="{096EE9B6-9EB3-8F4C-9D39-798EFDC298AF}" srcOrd="0" destOrd="0" parTransId="{30127DC0-1867-F349-9BF3-47A9D8EB65AD}" sibTransId="{38EEF31B-6A72-A149-A72B-C907CEA98D62}"/>
    <dgm:cxn modelId="{FE2A27C3-F38A-4243-9CCF-05431A6F9303}" type="presOf" srcId="{CF38D0C0-CBDC-6F44-8C4A-3F52F6FFA8EA}" destId="{B768F404-D756-E54F-B2C9-B4D9D7C09926}" srcOrd="0" destOrd="0" presId="urn:microsoft.com/office/officeart/2005/8/layout/orgChart1"/>
    <dgm:cxn modelId="{9562F3C5-D244-DC45-A96A-018DBA52C253}" srcId="{096EE9B6-9EB3-8F4C-9D39-798EFDC298AF}" destId="{BA8D4502-EE9E-1541-A499-CF333B35B933}" srcOrd="6" destOrd="0" parTransId="{3069AB9F-5DD6-5D46-8919-7D645F6E14E4}" sibTransId="{13491405-5AD0-9440-84C1-6935B31EBB16}"/>
    <dgm:cxn modelId="{253CEAC6-6029-BF44-8219-341721E39EC2}" type="presOf" srcId="{AA8137E7-9BB3-5443-A2E0-AB2E24DC3A66}" destId="{A4166743-BD75-6642-9052-01060FBCD3DE}" srcOrd="0" destOrd="0" presId="urn:microsoft.com/office/officeart/2005/8/layout/orgChart1"/>
    <dgm:cxn modelId="{732F48D3-6580-024E-B124-67C479F49BE2}" type="presOf" srcId="{13AEEE96-BD38-C642-B4D2-1859D0E87D26}" destId="{6245CE60-2B21-DA4D-8B57-0BF0933B2406}" srcOrd="1" destOrd="0" presId="urn:microsoft.com/office/officeart/2005/8/layout/orgChart1"/>
    <dgm:cxn modelId="{BD5B96D4-E480-C040-A173-592DEE264ADE}" type="presOf" srcId="{BA8D4502-EE9E-1541-A499-CF333B35B933}" destId="{52267DCF-29B8-1A43-BAFF-B71F93856493}" srcOrd="1" destOrd="0" presId="urn:microsoft.com/office/officeart/2005/8/layout/orgChart1"/>
    <dgm:cxn modelId="{3E6E23D9-11C2-6542-B7AF-0B0C6335F441}" srcId="{096EE9B6-9EB3-8F4C-9D39-798EFDC298AF}" destId="{FD14364F-439C-8A40-AA08-DD242E38ECC3}" srcOrd="5" destOrd="0" parTransId="{D2F0179E-17A8-AC4A-B846-F137FC8027BC}" sibTransId="{17655DA1-A441-8341-AEAB-A8C23A0B9130}"/>
    <dgm:cxn modelId="{3A226EDA-BF1E-7F4D-B9CC-342EDDB8D90F}" type="presOf" srcId="{A6C38A86-2FD4-024F-9FD9-B2FA5BF3BA6D}" destId="{D01DFE42-6750-E84F-A236-652E8AB66360}" srcOrd="0" destOrd="0" presId="urn:microsoft.com/office/officeart/2005/8/layout/orgChart1"/>
    <dgm:cxn modelId="{12F411DB-9F7B-DE40-8DCD-940AE198E8CE}" type="presOf" srcId="{D2F0179E-17A8-AC4A-B846-F137FC8027BC}" destId="{9EA8D67A-88EE-8C42-8681-98BDEFE2B926}" srcOrd="0" destOrd="0" presId="urn:microsoft.com/office/officeart/2005/8/layout/orgChart1"/>
    <dgm:cxn modelId="{A6656AE9-8A21-754C-8C6E-C1FA623D733B}" type="presOf" srcId="{13AEEE96-BD38-C642-B4D2-1859D0E87D26}" destId="{C225D717-98FC-5A4A-8744-39DEDA968800}" srcOrd="0" destOrd="0" presId="urn:microsoft.com/office/officeart/2005/8/layout/orgChart1"/>
    <dgm:cxn modelId="{9EAD42ED-78A4-F843-B31E-A75B9D12EE77}" srcId="{096EE9B6-9EB3-8F4C-9D39-798EFDC298AF}" destId="{DA463663-CEEF-C649-A472-0A8440B8CABD}" srcOrd="3" destOrd="0" parTransId="{A18E396F-9088-BB43-8599-459B50EA2489}" sibTransId="{82B248E6-F41C-494F-8D21-72F505C0F2BF}"/>
    <dgm:cxn modelId="{53201CF2-2D24-BA46-9BA0-CAEFF4CCE6CD}" srcId="{096EE9B6-9EB3-8F4C-9D39-798EFDC298AF}" destId="{13AEEE96-BD38-C642-B4D2-1859D0E87D26}" srcOrd="4" destOrd="0" parTransId="{6E305D53-9465-134F-8D6E-FAE723BADEB9}" sibTransId="{F35521FA-3BC9-3D47-BB2C-D9C5A92B58BE}"/>
    <dgm:cxn modelId="{1046D39E-0E8B-B84D-A84D-5E73438166EE}" type="presParOf" srcId="{578BD97B-4CE2-9F43-839F-72FAD7D05972}" destId="{C4D3945A-BDA7-534B-983E-CB7B07F57855}" srcOrd="0" destOrd="0" presId="urn:microsoft.com/office/officeart/2005/8/layout/orgChart1"/>
    <dgm:cxn modelId="{924FDEC9-5973-554A-973C-C128693F1295}" type="presParOf" srcId="{C4D3945A-BDA7-534B-983E-CB7B07F57855}" destId="{CB49E2B0-1D49-7C46-8946-789904A0585A}" srcOrd="0" destOrd="0" presId="urn:microsoft.com/office/officeart/2005/8/layout/orgChart1"/>
    <dgm:cxn modelId="{0201BE3A-E831-FC4F-A502-CA50D5E4057F}" type="presParOf" srcId="{CB49E2B0-1D49-7C46-8946-789904A0585A}" destId="{345BB43D-579D-B244-A86E-A97228548EC5}" srcOrd="0" destOrd="0" presId="urn:microsoft.com/office/officeart/2005/8/layout/orgChart1"/>
    <dgm:cxn modelId="{22F80591-CB7C-664A-92A6-7F4C6741BA0C}" type="presParOf" srcId="{CB49E2B0-1D49-7C46-8946-789904A0585A}" destId="{99CBD728-71CA-3F46-B786-E69110FC8DAB}" srcOrd="1" destOrd="0" presId="urn:microsoft.com/office/officeart/2005/8/layout/orgChart1"/>
    <dgm:cxn modelId="{752B8E4F-056B-7B48-A73A-E5AB7D76F4A3}" type="presParOf" srcId="{C4D3945A-BDA7-534B-983E-CB7B07F57855}" destId="{42B8B642-D34D-C641-8365-53EAD48F33E9}" srcOrd="1" destOrd="0" presId="urn:microsoft.com/office/officeart/2005/8/layout/orgChart1"/>
    <dgm:cxn modelId="{F88FA217-2072-694E-B755-0677EE31AB22}" type="presParOf" srcId="{42B8B642-D34D-C641-8365-53EAD48F33E9}" destId="{9824D774-F58D-AF42-A9DF-1BA902CD3430}" srcOrd="0" destOrd="0" presId="urn:microsoft.com/office/officeart/2005/8/layout/orgChart1"/>
    <dgm:cxn modelId="{E9D43C7A-CA45-D140-81C7-F6F301C14476}" type="presParOf" srcId="{42B8B642-D34D-C641-8365-53EAD48F33E9}" destId="{B3C6713B-097F-2340-9C8E-40EF21AD5181}" srcOrd="1" destOrd="0" presId="urn:microsoft.com/office/officeart/2005/8/layout/orgChart1"/>
    <dgm:cxn modelId="{EAD66158-E95C-DA4F-9D21-04C751F4033E}" type="presParOf" srcId="{B3C6713B-097F-2340-9C8E-40EF21AD5181}" destId="{B5A48F2D-7B83-9F4C-A5DD-2B61928D05C6}" srcOrd="0" destOrd="0" presId="urn:microsoft.com/office/officeart/2005/8/layout/orgChart1"/>
    <dgm:cxn modelId="{A775BF38-8E1F-394C-A481-C2926E010BF6}" type="presParOf" srcId="{B5A48F2D-7B83-9F4C-A5DD-2B61928D05C6}" destId="{36584A81-ED4B-B142-B509-C36BC343F278}" srcOrd="0" destOrd="0" presId="urn:microsoft.com/office/officeart/2005/8/layout/orgChart1"/>
    <dgm:cxn modelId="{BF161E9B-35CE-4847-BC67-3AC4B89B4C54}" type="presParOf" srcId="{B5A48F2D-7B83-9F4C-A5DD-2B61928D05C6}" destId="{52267DCF-29B8-1A43-BAFF-B71F93856493}" srcOrd="1" destOrd="0" presId="urn:microsoft.com/office/officeart/2005/8/layout/orgChart1"/>
    <dgm:cxn modelId="{1B3E3CD3-D4B7-6340-85CF-738748988609}" type="presParOf" srcId="{B3C6713B-097F-2340-9C8E-40EF21AD5181}" destId="{8C8CD267-FCFA-CF4F-8642-9669007B6001}" srcOrd="1" destOrd="0" presId="urn:microsoft.com/office/officeart/2005/8/layout/orgChart1"/>
    <dgm:cxn modelId="{EF1DA455-66C0-4949-BA7D-990AF07A139C}" type="presParOf" srcId="{B3C6713B-097F-2340-9C8E-40EF21AD5181}" destId="{26AECDC5-A7CB-F04B-A087-FB3D67D1E53C}" srcOrd="2" destOrd="0" presId="urn:microsoft.com/office/officeart/2005/8/layout/orgChart1"/>
    <dgm:cxn modelId="{E5D72775-A40D-A445-B1C2-608D6C058A7B}" type="presParOf" srcId="{42B8B642-D34D-C641-8365-53EAD48F33E9}" destId="{D2B22625-7489-EB40-95C2-2EBEC8B926C7}" srcOrd="2" destOrd="0" presId="urn:microsoft.com/office/officeart/2005/8/layout/orgChart1"/>
    <dgm:cxn modelId="{58354A46-7500-F340-B4EF-0E72544AD18B}" type="presParOf" srcId="{42B8B642-D34D-C641-8365-53EAD48F33E9}" destId="{65F91D8E-5603-7A41-8B21-B75F03B9E757}" srcOrd="3" destOrd="0" presId="urn:microsoft.com/office/officeart/2005/8/layout/orgChart1"/>
    <dgm:cxn modelId="{89DE56E9-8A9E-2647-B1C0-88CCC85935C0}" type="presParOf" srcId="{65F91D8E-5603-7A41-8B21-B75F03B9E757}" destId="{078A3B74-B127-E243-BD29-E078651C0770}" srcOrd="0" destOrd="0" presId="urn:microsoft.com/office/officeart/2005/8/layout/orgChart1"/>
    <dgm:cxn modelId="{4FC309E5-3C3C-7542-967E-C0D0E9DB5FAB}" type="presParOf" srcId="{078A3B74-B127-E243-BD29-E078651C0770}" destId="{F94ECB0B-AE3B-FA4C-8129-DE490287D687}" srcOrd="0" destOrd="0" presId="urn:microsoft.com/office/officeart/2005/8/layout/orgChart1"/>
    <dgm:cxn modelId="{80B936DA-3EC5-E048-80E4-2AB55E72CF15}" type="presParOf" srcId="{078A3B74-B127-E243-BD29-E078651C0770}" destId="{47FF96F1-742F-1641-8720-483CBFC21662}" srcOrd="1" destOrd="0" presId="urn:microsoft.com/office/officeart/2005/8/layout/orgChart1"/>
    <dgm:cxn modelId="{0E3799A3-D8C5-BD4B-BD60-E86B246B2EF7}" type="presParOf" srcId="{65F91D8E-5603-7A41-8B21-B75F03B9E757}" destId="{35DFBC9B-A7DD-E742-947F-C08DE3362258}" srcOrd="1" destOrd="0" presId="urn:microsoft.com/office/officeart/2005/8/layout/orgChart1"/>
    <dgm:cxn modelId="{9FEAF08E-0C09-BB47-A7EB-F485139E7B81}" type="presParOf" srcId="{65F91D8E-5603-7A41-8B21-B75F03B9E757}" destId="{72CE0057-7AB6-A94F-90A4-89C1D91B42F3}" srcOrd="2" destOrd="0" presId="urn:microsoft.com/office/officeart/2005/8/layout/orgChart1"/>
    <dgm:cxn modelId="{F2B0D89C-E69F-AD4E-9815-439BEB108123}" type="presParOf" srcId="{42B8B642-D34D-C641-8365-53EAD48F33E9}" destId="{D01DFE42-6750-E84F-A236-652E8AB66360}" srcOrd="4" destOrd="0" presId="urn:microsoft.com/office/officeart/2005/8/layout/orgChart1"/>
    <dgm:cxn modelId="{055331F0-F033-684D-9951-B265AB518355}" type="presParOf" srcId="{42B8B642-D34D-C641-8365-53EAD48F33E9}" destId="{45BD1011-8A0F-8D4B-BF5E-980197BA58BD}" srcOrd="5" destOrd="0" presId="urn:microsoft.com/office/officeart/2005/8/layout/orgChart1"/>
    <dgm:cxn modelId="{7D015403-F848-784E-866B-42816472F9C0}" type="presParOf" srcId="{45BD1011-8A0F-8D4B-BF5E-980197BA58BD}" destId="{6A488D2C-A222-DA43-8560-1A8B19C49AEF}" srcOrd="0" destOrd="0" presId="urn:microsoft.com/office/officeart/2005/8/layout/orgChart1"/>
    <dgm:cxn modelId="{09775160-0E37-1C44-815F-F609F56C259E}" type="presParOf" srcId="{6A488D2C-A222-DA43-8560-1A8B19C49AEF}" destId="{3CDF132C-220E-BC43-8EB6-304FC7526C9C}" srcOrd="0" destOrd="0" presId="urn:microsoft.com/office/officeart/2005/8/layout/orgChart1"/>
    <dgm:cxn modelId="{AE764A8D-D24B-6642-982A-493A1D0BF1F1}" type="presParOf" srcId="{6A488D2C-A222-DA43-8560-1A8B19C49AEF}" destId="{28CA342B-9417-A54E-BB99-9101E3B6F40B}" srcOrd="1" destOrd="0" presId="urn:microsoft.com/office/officeart/2005/8/layout/orgChart1"/>
    <dgm:cxn modelId="{990A2D23-EF69-9E43-89C2-D0AF1949D828}" type="presParOf" srcId="{45BD1011-8A0F-8D4B-BF5E-980197BA58BD}" destId="{D18C375C-0B32-2B44-A254-3C5430FC5463}" srcOrd="1" destOrd="0" presId="urn:microsoft.com/office/officeart/2005/8/layout/orgChart1"/>
    <dgm:cxn modelId="{651213B0-B454-BF4C-8B11-89C0AA129967}" type="presParOf" srcId="{45BD1011-8A0F-8D4B-BF5E-980197BA58BD}" destId="{82F7B6E5-69C8-9746-8D82-5E08A161EF66}" srcOrd="2" destOrd="0" presId="urn:microsoft.com/office/officeart/2005/8/layout/orgChart1"/>
    <dgm:cxn modelId="{49F70136-0C2C-0B49-99F0-C88B255EF787}" type="presParOf" srcId="{42B8B642-D34D-C641-8365-53EAD48F33E9}" destId="{250D919B-267D-6447-91C3-7AFB51AA2FDF}" srcOrd="6" destOrd="0" presId="urn:microsoft.com/office/officeart/2005/8/layout/orgChart1"/>
    <dgm:cxn modelId="{31376E90-F53D-0640-9615-785134028CEB}" type="presParOf" srcId="{42B8B642-D34D-C641-8365-53EAD48F33E9}" destId="{B5699B82-D225-5248-B7E6-A6B0F5263741}" srcOrd="7" destOrd="0" presId="urn:microsoft.com/office/officeart/2005/8/layout/orgChart1"/>
    <dgm:cxn modelId="{5B0FD251-F5B0-8D4E-98B4-D752523DA3EF}" type="presParOf" srcId="{B5699B82-D225-5248-B7E6-A6B0F5263741}" destId="{A11C9425-5F01-8441-81BB-A6F000D1CDAA}" srcOrd="0" destOrd="0" presId="urn:microsoft.com/office/officeart/2005/8/layout/orgChart1"/>
    <dgm:cxn modelId="{46EDB780-61AA-7C46-AD5E-893AF7EFB4E5}" type="presParOf" srcId="{A11C9425-5F01-8441-81BB-A6F000D1CDAA}" destId="{B6046E1E-4003-9844-9219-4745DD6BE5AB}" srcOrd="0" destOrd="0" presId="urn:microsoft.com/office/officeart/2005/8/layout/orgChart1"/>
    <dgm:cxn modelId="{A15DC3AD-7ACF-1742-8CF7-D08C5FDDAE9F}" type="presParOf" srcId="{A11C9425-5F01-8441-81BB-A6F000D1CDAA}" destId="{8BF81231-57E1-3545-B95F-7DD23FAA4FE7}" srcOrd="1" destOrd="0" presId="urn:microsoft.com/office/officeart/2005/8/layout/orgChart1"/>
    <dgm:cxn modelId="{0E101900-C555-7545-ACAE-8F829294739F}" type="presParOf" srcId="{B5699B82-D225-5248-B7E6-A6B0F5263741}" destId="{36F147C5-7AD2-6C4C-BAFD-8FFD7887F2F0}" srcOrd="1" destOrd="0" presId="urn:microsoft.com/office/officeart/2005/8/layout/orgChart1"/>
    <dgm:cxn modelId="{1F9DA209-4C6D-8942-878D-E0E1EC3BAFA1}" type="presParOf" srcId="{B5699B82-D225-5248-B7E6-A6B0F5263741}" destId="{FD2EBEE8-2B92-074D-8263-70505C14028E}" srcOrd="2" destOrd="0" presId="urn:microsoft.com/office/officeart/2005/8/layout/orgChart1"/>
    <dgm:cxn modelId="{11EC79CE-FC13-B94F-9F7F-4D9AAAF8CEEB}" type="presParOf" srcId="{C4D3945A-BDA7-534B-983E-CB7B07F57855}" destId="{09394E23-FC0B-4D42-9559-D88704DCB2CC}" srcOrd="2" destOrd="0" presId="urn:microsoft.com/office/officeart/2005/8/layout/orgChart1"/>
    <dgm:cxn modelId="{A2018C0F-4E7D-6141-9DB6-3F3A532B6677}" type="presParOf" srcId="{09394E23-FC0B-4D42-9559-D88704DCB2CC}" destId="{5F3E0B43-C0BF-424C-BC77-84C4F78BC9C3}" srcOrd="0" destOrd="0" presId="urn:microsoft.com/office/officeart/2005/8/layout/orgChart1"/>
    <dgm:cxn modelId="{607A109A-AD37-FE4B-8715-039ADD485B94}" type="presParOf" srcId="{09394E23-FC0B-4D42-9559-D88704DCB2CC}" destId="{322F759A-5895-954F-AC2B-49D64ABE5321}" srcOrd="1" destOrd="0" presId="urn:microsoft.com/office/officeart/2005/8/layout/orgChart1"/>
    <dgm:cxn modelId="{F1A3E761-7FD8-6C46-B00D-FC48BAAF8376}" type="presParOf" srcId="{322F759A-5895-954F-AC2B-49D64ABE5321}" destId="{994F688D-7D91-D343-ABDD-3DDD6BCDC15B}" srcOrd="0" destOrd="0" presId="urn:microsoft.com/office/officeart/2005/8/layout/orgChart1"/>
    <dgm:cxn modelId="{E98D302B-E4D7-D649-89B0-E02AF758BFB7}" type="presParOf" srcId="{994F688D-7D91-D343-ABDD-3DDD6BCDC15B}" destId="{1E61282B-2F10-7448-B784-1D230D37F4FC}" srcOrd="0" destOrd="0" presId="urn:microsoft.com/office/officeart/2005/8/layout/orgChart1"/>
    <dgm:cxn modelId="{AF9BE6CD-8C28-404E-9C62-C9EA5C6417B7}" type="presParOf" srcId="{994F688D-7D91-D343-ABDD-3DDD6BCDC15B}" destId="{6916DBC6-5634-4A46-BAC6-715AAD215A6D}" srcOrd="1" destOrd="0" presId="urn:microsoft.com/office/officeart/2005/8/layout/orgChart1"/>
    <dgm:cxn modelId="{08A920DB-C509-5E41-90A6-7CF02A76BC27}" type="presParOf" srcId="{322F759A-5895-954F-AC2B-49D64ABE5321}" destId="{BC3FC0FD-2188-7541-B9B1-AFD2CD29C25A}" srcOrd="1" destOrd="0" presId="urn:microsoft.com/office/officeart/2005/8/layout/orgChart1"/>
    <dgm:cxn modelId="{60D7A281-57EA-A845-B44B-BEAA779A96B9}" type="presParOf" srcId="{322F759A-5895-954F-AC2B-49D64ABE5321}" destId="{B4CA3198-17BF-2447-95C5-27E6E7CFAC79}" srcOrd="2" destOrd="0" presId="urn:microsoft.com/office/officeart/2005/8/layout/orgChart1"/>
    <dgm:cxn modelId="{92CE4472-FED8-DE46-98D8-4C5F504F33A1}" type="presParOf" srcId="{09394E23-FC0B-4D42-9559-D88704DCB2CC}" destId="{B05610FB-49A4-9E44-B19A-BB9CEE795273}" srcOrd="2" destOrd="0" presId="urn:microsoft.com/office/officeart/2005/8/layout/orgChart1"/>
    <dgm:cxn modelId="{C91C63E6-F6C5-C040-ACBC-7C4A21B635DB}" type="presParOf" srcId="{09394E23-FC0B-4D42-9559-D88704DCB2CC}" destId="{B0CC6968-3515-7549-853A-6263A3EC8EF3}" srcOrd="3" destOrd="0" presId="urn:microsoft.com/office/officeart/2005/8/layout/orgChart1"/>
    <dgm:cxn modelId="{1F9EE4CE-E5F3-F848-8FB0-A0641E435834}" type="presParOf" srcId="{B0CC6968-3515-7549-853A-6263A3EC8EF3}" destId="{6F493ED2-126F-B34E-B6FD-845C69C209D3}" srcOrd="0" destOrd="0" presId="urn:microsoft.com/office/officeart/2005/8/layout/orgChart1"/>
    <dgm:cxn modelId="{C01DB8C2-E8A9-6749-A0B4-80882207BD24}" type="presParOf" srcId="{6F493ED2-126F-B34E-B6FD-845C69C209D3}" destId="{A4166743-BD75-6642-9052-01060FBCD3DE}" srcOrd="0" destOrd="0" presId="urn:microsoft.com/office/officeart/2005/8/layout/orgChart1"/>
    <dgm:cxn modelId="{0B2467A7-ADC0-B64C-BC5D-081B90B49FAE}" type="presParOf" srcId="{6F493ED2-126F-B34E-B6FD-845C69C209D3}" destId="{57561641-ABA0-C24E-95D5-168C7BA71F31}" srcOrd="1" destOrd="0" presId="urn:microsoft.com/office/officeart/2005/8/layout/orgChart1"/>
    <dgm:cxn modelId="{1211F340-2C8B-C949-8450-2588BDB03BDA}" type="presParOf" srcId="{B0CC6968-3515-7549-853A-6263A3EC8EF3}" destId="{6FB64CC3-3BD5-EE4E-BD1C-9D58FCDC8A06}" srcOrd="1" destOrd="0" presId="urn:microsoft.com/office/officeart/2005/8/layout/orgChart1"/>
    <dgm:cxn modelId="{4BF04E97-D196-EA47-9BD3-A3C973A1C5B2}" type="presParOf" srcId="{B0CC6968-3515-7549-853A-6263A3EC8EF3}" destId="{394CD721-0277-0E4E-AE4B-8A8B001B8A9F}" srcOrd="2" destOrd="0" presId="urn:microsoft.com/office/officeart/2005/8/layout/orgChart1"/>
    <dgm:cxn modelId="{F5A9FFB1-9F09-CB4C-8306-4A6A6865EF2A}" type="presParOf" srcId="{09394E23-FC0B-4D42-9559-D88704DCB2CC}" destId="{DC2A6958-B9AE-D644-B91A-07AC2D4B810D}" srcOrd="4" destOrd="0" presId="urn:microsoft.com/office/officeart/2005/8/layout/orgChart1"/>
    <dgm:cxn modelId="{380FC496-F195-B843-BA42-57752EC56847}" type="presParOf" srcId="{09394E23-FC0B-4D42-9559-D88704DCB2CC}" destId="{EF4A2C55-0F8F-9B4C-9DE1-01DE908EEF4D}" srcOrd="5" destOrd="0" presId="urn:microsoft.com/office/officeart/2005/8/layout/orgChart1"/>
    <dgm:cxn modelId="{81ABC583-583B-AA41-A591-4FF9D1D08D37}" type="presParOf" srcId="{EF4A2C55-0F8F-9B4C-9DE1-01DE908EEF4D}" destId="{8766FEC9-CB5E-A646-B049-77091F0B36B2}" srcOrd="0" destOrd="0" presId="urn:microsoft.com/office/officeart/2005/8/layout/orgChart1"/>
    <dgm:cxn modelId="{1D55103B-F6E3-4E47-98F2-1DD9776B656A}" type="presParOf" srcId="{8766FEC9-CB5E-A646-B049-77091F0B36B2}" destId="{B768F404-D756-E54F-B2C9-B4D9D7C09926}" srcOrd="0" destOrd="0" presId="urn:microsoft.com/office/officeart/2005/8/layout/orgChart1"/>
    <dgm:cxn modelId="{9713564B-DAD3-1E41-ADCE-9B3C8DD90AD1}" type="presParOf" srcId="{8766FEC9-CB5E-A646-B049-77091F0B36B2}" destId="{0B95029D-DCF0-A344-B5B3-EE999A8DA296}" srcOrd="1" destOrd="0" presId="urn:microsoft.com/office/officeart/2005/8/layout/orgChart1"/>
    <dgm:cxn modelId="{6FFFF768-29D0-5346-A102-DA5317AC466B}" type="presParOf" srcId="{EF4A2C55-0F8F-9B4C-9DE1-01DE908EEF4D}" destId="{BC651A1D-2209-CE49-A3D7-7CC44ECA98FF}" srcOrd="1" destOrd="0" presId="urn:microsoft.com/office/officeart/2005/8/layout/orgChart1"/>
    <dgm:cxn modelId="{10881D6F-7053-924A-B9A2-B10EDD7834E3}" type="presParOf" srcId="{EF4A2C55-0F8F-9B4C-9DE1-01DE908EEF4D}" destId="{3D95F689-A5B3-2F4D-997A-1E25B0D54486}" srcOrd="2" destOrd="0" presId="urn:microsoft.com/office/officeart/2005/8/layout/orgChart1"/>
    <dgm:cxn modelId="{B398A2F0-371F-EA4A-9F77-56B51D11D16A}" type="presParOf" srcId="{09394E23-FC0B-4D42-9559-D88704DCB2CC}" destId="{3ECEA170-5F23-BC41-90FC-9DFBE3357194}" srcOrd="6" destOrd="0" presId="urn:microsoft.com/office/officeart/2005/8/layout/orgChart1"/>
    <dgm:cxn modelId="{9430ADB0-0C16-4744-BA4E-A9975B1422F5}" type="presParOf" srcId="{09394E23-FC0B-4D42-9559-D88704DCB2CC}" destId="{5D71957F-8961-924B-A6E2-54841D6CCC3D}" srcOrd="7" destOrd="0" presId="urn:microsoft.com/office/officeart/2005/8/layout/orgChart1"/>
    <dgm:cxn modelId="{60928156-142F-FC4F-B151-20D4F8E1407A}" type="presParOf" srcId="{5D71957F-8961-924B-A6E2-54841D6CCC3D}" destId="{54B2DF5E-3CCE-0A46-9761-A05045D284CC}" srcOrd="0" destOrd="0" presId="urn:microsoft.com/office/officeart/2005/8/layout/orgChart1"/>
    <dgm:cxn modelId="{E93D9F77-C705-F64C-ADAF-7136D75063DA}" type="presParOf" srcId="{54B2DF5E-3CCE-0A46-9761-A05045D284CC}" destId="{DED4EC19-E80C-A642-B9F1-61B1E179CD55}" srcOrd="0" destOrd="0" presId="urn:microsoft.com/office/officeart/2005/8/layout/orgChart1"/>
    <dgm:cxn modelId="{86D924A7-5CF2-2E45-887B-F692170AFCD4}" type="presParOf" srcId="{54B2DF5E-3CCE-0A46-9761-A05045D284CC}" destId="{71084A8F-7326-D443-9894-1C6E01D51BBE}" srcOrd="1" destOrd="0" presId="urn:microsoft.com/office/officeart/2005/8/layout/orgChart1"/>
    <dgm:cxn modelId="{6A96937E-0C88-DA49-9024-3886D020DA24}" type="presParOf" srcId="{5D71957F-8961-924B-A6E2-54841D6CCC3D}" destId="{B87D6C72-1BFA-8745-84EF-135D024F0221}" srcOrd="1" destOrd="0" presId="urn:microsoft.com/office/officeart/2005/8/layout/orgChart1"/>
    <dgm:cxn modelId="{6F12D88B-7D58-7147-9A42-2381509A97BA}" type="presParOf" srcId="{5D71957F-8961-924B-A6E2-54841D6CCC3D}" destId="{88793D3D-04C6-EC44-9CA1-7478ACB2BDAF}" srcOrd="2" destOrd="0" presId="urn:microsoft.com/office/officeart/2005/8/layout/orgChart1"/>
    <dgm:cxn modelId="{9B904B33-B17D-0641-8292-B6C472EF13D4}" type="presParOf" srcId="{09394E23-FC0B-4D42-9559-D88704DCB2CC}" destId="{87B1CCFF-1BD5-C14D-9C38-4BC2E76C860C}" srcOrd="8" destOrd="0" presId="urn:microsoft.com/office/officeart/2005/8/layout/orgChart1"/>
    <dgm:cxn modelId="{7F780742-3A5F-8243-8340-646397C1A7B9}" type="presParOf" srcId="{09394E23-FC0B-4D42-9559-D88704DCB2CC}" destId="{3C9E209B-E5B1-E844-9777-117F62F9614A}" srcOrd="9" destOrd="0" presId="urn:microsoft.com/office/officeart/2005/8/layout/orgChart1"/>
    <dgm:cxn modelId="{89CDD75E-DF87-0A42-9B1B-7A3030AF71D5}" type="presParOf" srcId="{3C9E209B-E5B1-E844-9777-117F62F9614A}" destId="{BAB910B9-B4B2-D24B-B3B4-E3CBBAD602A4}" srcOrd="0" destOrd="0" presId="urn:microsoft.com/office/officeart/2005/8/layout/orgChart1"/>
    <dgm:cxn modelId="{D49F1F2D-24AF-BF4C-84A5-DB6465651838}" type="presParOf" srcId="{BAB910B9-B4B2-D24B-B3B4-E3CBBAD602A4}" destId="{C225D717-98FC-5A4A-8744-39DEDA968800}" srcOrd="0" destOrd="0" presId="urn:microsoft.com/office/officeart/2005/8/layout/orgChart1"/>
    <dgm:cxn modelId="{2A5F65AE-D7B0-8F4C-B0D6-281DA6ADC19C}" type="presParOf" srcId="{BAB910B9-B4B2-D24B-B3B4-E3CBBAD602A4}" destId="{6245CE60-2B21-DA4D-8B57-0BF0933B2406}" srcOrd="1" destOrd="0" presId="urn:microsoft.com/office/officeart/2005/8/layout/orgChart1"/>
    <dgm:cxn modelId="{11D2EFFA-DFDA-AD4B-B61F-D0FE11304951}" type="presParOf" srcId="{3C9E209B-E5B1-E844-9777-117F62F9614A}" destId="{694BF53F-9BB3-1842-93D2-D8DB4CAE7AEC}" srcOrd="1" destOrd="0" presId="urn:microsoft.com/office/officeart/2005/8/layout/orgChart1"/>
    <dgm:cxn modelId="{161FB98F-F55F-194B-83FB-48727740DB87}" type="presParOf" srcId="{3C9E209B-E5B1-E844-9777-117F62F9614A}" destId="{EE73F0C9-3EB4-1541-A0A7-EAD7C5493F79}" srcOrd="2" destOrd="0" presId="urn:microsoft.com/office/officeart/2005/8/layout/orgChart1"/>
    <dgm:cxn modelId="{9FCD49D9-A193-8F49-A81A-D00E10D407D5}" type="presParOf" srcId="{09394E23-FC0B-4D42-9559-D88704DCB2CC}" destId="{9EA8D67A-88EE-8C42-8681-98BDEFE2B926}" srcOrd="10" destOrd="0" presId="urn:microsoft.com/office/officeart/2005/8/layout/orgChart1"/>
    <dgm:cxn modelId="{023EEBDA-70DB-5B46-9CBC-5BD593252F9A}" type="presParOf" srcId="{09394E23-FC0B-4D42-9559-D88704DCB2CC}" destId="{E4E3A6DA-B15E-5443-B8AA-3A4561288864}" srcOrd="11" destOrd="0" presId="urn:microsoft.com/office/officeart/2005/8/layout/orgChart1"/>
    <dgm:cxn modelId="{85460CF7-BDCC-2941-A2F6-5478B8D2032D}" type="presParOf" srcId="{E4E3A6DA-B15E-5443-B8AA-3A4561288864}" destId="{06E9FCB6-9063-0D4E-86BF-44611498F55C}" srcOrd="0" destOrd="0" presId="urn:microsoft.com/office/officeart/2005/8/layout/orgChart1"/>
    <dgm:cxn modelId="{9BAD6525-7CC3-BA4A-927F-FE3DEA8EF649}" type="presParOf" srcId="{06E9FCB6-9063-0D4E-86BF-44611498F55C}" destId="{33D52B97-4E2A-3C4C-8FDA-D9DA69991A04}" srcOrd="0" destOrd="0" presId="urn:microsoft.com/office/officeart/2005/8/layout/orgChart1"/>
    <dgm:cxn modelId="{36E883A1-72FB-E943-9A54-587F17B58347}" type="presParOf" srcId="{06E9FCB6-9063-0D4E-86BF-44611498F55C}" destId="{FD1771D3-A951-994B-A9BA-FE4C7098482C}" srcOrd="1" destOrd="0" presId="urn:microsoft.com/office/officeart/2005/8/layout/orgChart1"/>
    <dgm:cxn modelId="{BCF0C4D2-3085-6A45-9087-F55B88434F58}" type="presParOf" srcId="{E4E3A6DA-B15E-5443-B8AA-3A4561288864}" destId="{43D7D55E-C09F-254C-9809-8BE413686B2C}" srcOrd="1" destOrd="0" presId="urn:microsoft.com/office/officeart/2005/8/layout/orgChart1"/>
    <dgm:cxn modelId="{6715B345-B8DE-0840-9F7F-59047C6E2EB2}" type="presParOf" srcId="{E4E3A6DA-B15E-5443-B8AA-3A4561288864}" destId="{A7053442-198E-DB4F-9651-C512799611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B83104-1455-7B45-A91E-5AC2D73584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6EE9B6-9EB3-8F4C-9D39-798EFDC298AF}">
      <dgm:prSet phldrT="[Text]"/>
      <dgm:spPr/>
      <dgm:t>
        <a:bodyPr/>
        <a:lstStyle/>
        <a:p>
          <a:r>
            <a:rPr lang="en-GB" dirty="0" err="1"/>
            <a:t>Direzione</a:t>
          </a:r>
          <a:endParaRPr lang="en-GB" dirty="0"/>
        </a:p>
      </dgm:t>
    </dgm:pt>
    <dgm:pt modelId="{30127DC0-1867-F349-9BF3-47A9D8EB65AD}" type="parTrans" cxnId="{C59E61BB-3292-2D42-BAE3-4EB4A342C4F7}">
      <dgm:prSet/>
      <dgm:spPr/>
      <dgm:t>
        <a:bodyPr/>
        <a:lstStyle/>
        <a:p>
          <a:endParaRPr lang="en-GB"/>
        </a:p>
      </dgm:t>
    </dgm:pt>
    <dgm:pt modelId="{38EEF31B-6A72-A149-A72B-C907CEA98D62}" type="sibTrans" cxnId="{C59E61BB-3292-2D42-BAE3-4EB4A342C4F7}">
      <dgm:prSet/>
      <dgm:spPr/>
      <dgm:t>
        <a:bodyPr/>
        <a:lstStyle/>
        <a:p>
          <a:endParaRPr lang="en-GB"/>
        </a:p>
      </dgm:t>
    </dgm:pt>
    <dgm:pt modelId="{76C11A86-FC85-FD4B-9C4D-BFBBBEFE99EB}" type="asst">
      <dgm:prSet phldrT="[Text]"/>
      <dgm:spPr/>
      <dgm:t>
        <a:bodyPr/>
        <a:lstStyle/>
        <a:p>
          <a:r>
            <a:rPr lang="en-GB" dirty="0"/>
            <a:t>Staff centrale</a:t>
          </a:r>
        </a:p>
      </dgm:t>
    </dgm:pt>
    <dgm:pt modelId="{C9C5FE3A-F5C1-1F4A-8EF7-BF4F3E99221B}" type="parTrans" cxnId="{4006EDB7-B6CC-F64E-99CD-1A6323B79018}">
      <dgm:prSet/>
      <dgm:spPr/>
      <dgm:t>
        <a:bodyPr/>
        <a:lstStyle/>
        <a:p>
          <a:endParaRPr lang="en-GB"/>
        </a:p>
      </dgm:t>
    </dgm:pt>
    <dgm:pt modelId="{1B3A3959-C3FF-364E-82FF-4B764E7E5086}" type="sibTrans" cxnId="{4006EDB7-B6CC-F64E-99CD-1A6323B79018}">
      <dgm:prSet/>
      <dgm:spPr/>
      <dgm:t>
        <a:bodyPr/>
        <a:lstStyle/>
        <a:p>
          <a:endParaRPr lang="en-GB"/>
        </a:p>
      </dgm:t>
    </dgm:pt>
    <dgm:pt modelId="{BA8D4502-EE9E-1541-A499-CF333B35B933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1</a:t>
          </a:r>
        </a:p>
      </dgm:t>
    </dgm:pt>
    <dgm:pt modelId="{3069AB9F-5DD6-5D46-8919-7D645F6E14E4}" type="parTrans" cxnId="{9562F3C5-D244-DC45-A96A-018DBA52C253}">
      <dgm:prSet/>
      <dgm:spPr/>
      <dgm:t>
        <a:bodyPr/>
        <a:lstStyle/>
        <a:p>
          <a:endParaRPr lang="en-GB"/>
        </a:p>
      </dgm:t>
    </dgm:pt>
    <dgm:pt modelId="{13491405-5AD0-9440-84C1-6935B31EBB16}" type="sibTrans" cxnId="{9562F3C5-D244-DC45-A96A-018DBA52C253}">
      <dgm:prSet/>
      <dgm:spPr/>
      <dgm:t>
        <a:bodyPr/>
        <a:lstStyle/>
        <a:p>
          <a:endParaRPr lang="en-GB"/>
        </a:p>
      </dgm:t>
    </dgm:pt>
    <dgm:pt modelId="{62F8EF6C-0AC9-5E4F-9EB6-8D04B4F2E2E6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2</a:t>
          </a:r>
        </a:p>
      </dgm:t>
    </dgm:pt>
    <dgm:pt modelId="{A42C7F6C-3E71-0349-B670-23713D344A03}" type="parTrans" cxnId="{DEBA68A0-65FC-4C4E-A550-8A7B7FD10B0C}">
      <dgm:prSet/>
      <dgm:spPr/>
      <dgm:t>
        <a:bodyPr/>
        <a:lstStyle/>
        <a:p>
          <a:endParaRPr lang="en-GB"/>
        </a:p>
      </dgm:t>
    </dgm:pt>
    <dgm:pt modelId="{A72FDE4D-CA3E-8746-81E0-B5DE93950B09}" type="sibTrans" cxnId="{DEBA68A0-65FC-4C4E-A550-8A7B7FD10B0C}">
      <dgm:prSet/>
      <dgm:spPr/>
      <dgm:t>
        <a:bodyPr/>
        <a:lstStyle/>
        <a:p>
          <a:endParaRPr lang="en-GB"/>
        </a:p>
      </dgm:t>
    </dgm:pt>
    <dgm:pt modelId="{27E5566C-595C-8742-8F4F-045347CA9295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3</a:t>
          </a:r>
        </a:p>
      </dgm:t>
    </dgm:pt>
    <dgm:pt modelId="{A6C38A86-2FD4-024F-9FD9-B2FA5BF3BA6D}" type="parTrans" cxnId="{08E32324-D0A1-994D-80D9-BE786039A2EC}">
      <dgm:prSet/>
      <dgm:spPr/>
      <dgm:t>
        <a:bodyPr/>
        <a:lstStyle/>
        <a:p>
          <a:endParaRPr lang="en-GB"/>
        </a:p>
      </dgm:t>
    </dgm:pt>
    <dgm:pt modelId="{0801A372-B6DC-3B41-AA54-89A184F623E3}" type="sibTrans" cxnId="{08E32324-D0A1-994D-80D9-BE786039A2EC}">
      <dgm:prSet/>
      <dgm:spPr/>
      <dgm:t>
        <a:bodyPr/>
        <a:lstStyle/>
        <a:p>
          <a:endParaRPr lang="en-GB"/>
        </a:p>
      </dgm:t>
    </dgm:pt>
    <dgm:pt modelId="{AA8137E7-9BB3-5443-A2E0-AB2E24DC3A66}" type="asst">
      <dgm:prSet/>
      <dgm:spPr/>
      <dgm:t>
        <a:bodyPr/>
        <a:lstStyle/>
        <a:p>
          <a:r>
            <a:rPr lang="en-GB" dirty="0"/>
            <a:t>Staff centrale</a:t>
          </a:r>
        </a:p>
      </dgm:t>
    </dgm:pt>
    <dgm:pt modelId="{91C535D2-C8F4-F84F-AF9C-EF366180F818}" type="parTrans" cxnId="{7B8C702E-23D4-184E-A9AC-350549B1652C}">
      <dgm:prSet/>
      <dgm:spPr/>
      <dgm:t>
        <a:bodyPr/>
        <a:lstStyle/>
        <a:p>
          <a:endParaRPr lang="en-GB"/>
        </a:p>
      </dgm:t>
    </dgm:pt>
    <dgm:pt modelId="{655B39DA-758E-F24A-810E-D49F6921F0BE}" type="sibTrans" cxnId="{7B8C702E-23D4-184E-A9AC-350549B1652C}">
      <dgm:prSet/>
      <dgm:spPr/>
      <dgm:t>
        <a:bodyPr/>
        <a:lstStyle/>
        <a:p>
          <a:endParaRPr lang="en-GB"/>
        </a:p>
      </dgm:t>
    </dgm:pt>
    <dgm:pt modelId="{C3A39D96-3A22-2E44-8187-123A6A98BA0B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4</a:t>
          </a:r>
        </a:p>
      </dgm:t>
    </dgm:pt>
    <dgm:pt modelId="{D69F8287-5FBE-BB44-90A3-BC6F7B3B4DA3}" type="parTrans" cxnId="{ABEB8B7F-638D-284F-8CB4-7B19CCB0BF87}">
      <dgm:prSet/>
      <dgm:spPr/>
      <dgm:t>
        <a:bodyPr/>
        <a:lstStyle/>
        <a:p>
          <a:endParaRPr lang="en-GB"/>
        </a:p>
      </dgm:t>
    </dgm:pt>
    <dgm:pt modelId="{3348A7E0-996B-9845-90A4-6AB4AE0582D8}" type="sibTrans" cxnId="{ABEB8B7F-638D-284F-8CB4-7B19CCB0BF87}">
      <dgm:prSet/>
      <dgm:spPr/>
      <dgm:t>
        <a:bodyPr/>
        <a:lstStyle/>
        <a:p>
          <a:endParaRPr lang="en-GB"/>
        </a:p>
      </dgm:t>
    </dgm:pt>
    <dgm:pt modelId="{CC4FB374-5DE7-EF47-A0A0-0E39D396FF40}">
      <dgm:prSet/>
      <dgm:spPr/>
      <dgm:t>
        <a:bodyPr/>
        <a:lstStyle/>
        <a:p>
          <a:r>
            <a:rPr lang="en-GB" dirty="0"/>
            <a:t>Staff</a:t>
          </a:r>
        </a:p>
      </dgm:t>
    </dgm:pt>
    <dgm:pt modelId="{EAE16A75-DAC0-F74C-AC1F-03C37A780F23}" type="parTrans" cxnId="{5BD6F48A-E6B4-AF44-8E1C-4F8DA9309872}">
      <dgm:prSet/>
      <dgm:spPr/>
      <dgm:t>
        <a:bodyPr/>
        <a:lstStyle/>
        <a:p>
          <a:endParaRPr lang="en-GB"/>
        </a:p>
      </dgm:t>
    </dgm:pt>
    <dgm:pt modelId="{87FE0DC7-9613-E042-AD13-81D9B4C0BC59}" type="sibTrans" cxnId="{5BD6F48A-E6B4-AF44-8E1C-4F8DA9309872}">
      <dgm:prSet/>
      <dgm:spPr/>
      <dgm:t>
        <a:bodyPr/>
        <a:lstStyle/>
        <a:p>
          <a:endParaRPr lang="en-GB"/>
        </a:p>
      </dgm:t>
    </dgm:pt>
    <dgm:pt modelId="{FA2487F6-31C9-A343-9D92-DEB78094DAD5}">
      <dgm:prSet/>
      <dgm:spPr/>
      <dgm:t>
        <a:bodyPr/>
        <a:lstStyle/>
        <a:p>
          <a:r>
            <a:rPr lang="en-GB" dirty="0"/>
            <a:t>Staff</a:t>
          </a:r>
        </a:p>
      </dgm:t>
    </dgm:pt>
    <dgm:pt modelId="{D01EFB2A-07E7-D442-AC24-708FA36CC517}" type="parTrans" cxnId="{9974E6DC-44DF-5341-92D4-C0AAECD68F6A}">
      <dgm:prSet/>
      <dgm:spPr/>
      <dgm:t>
        <a:bodyPr/>
        <a:lstStyle/>
        <a:p>
          <a:endParaRPr lang="en-GB"/>
        </a:p>
      </dgm:t>
    </dgm:pt>
    <dgm:pt modelId="{654FBF9A-302B-9148-8253-B96E521F73F9}" type="sibTrans" cxnId="{9974E6DC-44DF-5341-92D4-C0AAECD68F6A}">
      <dgm:prSet/>
      <dgm:spPr/>
      <dgm:t>
        <a:bodyPr/>
        <a:lstStyle/>
        <a:p>
          <a:endParaRPr lang="en-GB"/>
        </a:p>
      </dgm:t>
    </dgm:pt>
    <dgm:pt modelId="{1F5E6E81-DEC5-654C-A99E-E232855697C7}">
      <dgm:prSet/>
      <dgm:spPr/>
      <dgm:t>
        <a:bodyPr/>
        <a:lstStyle/>
        <a:p>
          <a:r>
            <a:rPr lang="en-GB" dirty="0"/>
            <a:t>Line</a:t>
          </a:r>
        </a:p>
      </dgm:t>
    </dgm:pt>
    <dgm:pt modelId="{D912DC8B-772A-0447-9EBD-F42E6FFBAF9C}" type="parTrans" cxnId="{62A9E903-9414-614D-928F-1424A85903A6}">
      <dgm:prSet/>
      <dgm:spPr/>
      <dgm:t>
        <a:bodyPr/>
        <a:lstStyle/>
        <a:p>
          <a:endParaRPr lang="en-GB"/>
        </a:p>
      </dgm:t>
    </dgm:pt>
    <dgm:pt modelId="{D9DEE255-E48D-5A46-9E39-9D2035D1FC8E}" type="sibTrans" cxnId="{62A9E903-9414-614D-928F-1424A85903A6}">
      <dgm:prSet/>
      <dgm:spPr/>
      <dgm:t>
        <a:bodyPr/>
        <a:lstStyle/>
        <a:p>
          <a:endParaRPr lang="en-GB"/>
        </a:p>
      </dgm:t>
    </dgm:pt>
    <dgm:pt modelId="{23734357-ED0C-6845-B069-57ADD2D25A66}">
      <dgm:prSet/>
      <dgm:spPr/>
      <dgm:t>
        <a:bodyPr/>
        <a:lstStyle/>
        <a:p>
          <a:r>
            <a:rPr lang="en-GB" dirty="0"/>
            <a:t>Line</a:t>
          </a:r>
        </a:p>
      </dgm:t>
    </dgm:pt>
    <dgm:pt modelId="{71D5442C-E970-3349-9917-98C734A00E6F}" type="parTrans" cxnId="{3A5DFCC6-903F-D643-9D11-3DB2F9F91B9C}">
      <dgm:prSet/>
      <dgm:spPr/>
      <dgm:t>
        <a:bodyPr/>
        <a:lstStyle/>
        <a:p>
          <a:endParaRPr lang="en-GB"/>
        </a:p>
      </dgm:t>
    </dgm:pt>
    <dgm:pt modelId="{E1837C53-E87A-E44B-AE18-13F8DE9DA6FE}" type="sibTrans" cxnId="{3A5DFCC6-903F-D643-9D11-3DB2F9F91B9C}">
      <dgm:prSet/>
      <dgm:spPr/>
      <dgm:t>
        <a:bodyPr/>
        <a:lstStyle/>
        <a:p>
          <a:endParaRPr lang="en-GB"/>
        </a:p>
      </dgm:t>
    </dgm:pt>
    <dgm:pt modelId="{2E082D72-2FD7-5340-A47B-8BCD79440A6E}">
      <dgm:prSet/>
      <dgm:spPr/>
      <dgm:t>
        <a:bodyPr/>
        <a:lstStyle/>
        <a:p>
          <a:r>
            <a:rPr lang="en-GB" dirty="0"/>
            <a:t>line</a:t>
          </a:r>
        </a:p>
      </dgm:t>
    </dgm:pt>
    <dgm:pt modelId="{CD0A9818-5DB7-3848-94C6-FDCA7222810C}" type="parTrans" cxnId="{0348CB3C-4239-7B4D-BD69-D613C62902D7}">
      <dgm:prSet/>
      <dgm:spPr/>
      <dgm:t>
        <a:bodyPr/>
        <a:lstStyle/>
        <a:p>
          <a:endParaRPr lang="en-GB"/>
        </a:p>
      </dgm:t>
    </dgm:pt>
    <dgm:pt modelId="{21EC2F5D-20C6-B14D-983B-6DBC1775FB9D}" type="sibTrans" cxnId="{0348CB3C-4239-7B4D-BD69-D613C62902D7}">
      <dgm:prSet/>
      <dgm:spPr/>
      <dgm:t>
        <a:bodyPr/>
        <a:lstStyle/>
        <a:p>
          <a:endParaRPr lang="en-GB"/>
        </a:p>
      </dgm:t>
    </dgm:pt>
    <dgm:pt modelId="{12F8684E-9C36-A446-BB6C-4FAE3AE29EF1}">
      <dgm:prSet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Nucleo</a:t>
          </a:r>
          <a:r>
            <a:rPr lang="en-GB" dirty="0"/>
            <a:t> op.</a:t>
          </a:r>
        </a:p>
      </dgm:t>
    </dgm:pt>
    <dgm:pt modelId="{10EF4567-90FD-EA41-9648-DA95DA079928}" type="parTrans" cxnId="{E4CEA1BA-861B-AC4E-AADC-B0D43AB119BF}">
      <dgm:prSet/>
      <dgm:spPr/>
      <dgm:t>
        <a:bodyPr/>
        <a:lstStyle/>
        <a:p>
          <a:endParaRPr lang="en-GB"/>
        </a:p>
      </dgm:t>
    </dgm:pt>
    <dgm:pt modelId="{BA18AAB4-3DF1-3842-81F0-D3C58AA19DD3}" type="sibTrans" cxnId="{E4CEA1BA-861B-AC4E-AADC-B0D43AB119BF}">
      <dgm:prSet/>
      <dgm:spPr/>
      <dgm:t>
        <a:bodyPr/>
        <a:lstStyle/>
        <a:p>
          <a:endParaRPr lang="en-GB"/>
        </a:p>
      </dgm:t>
    </dgm:pt>
    <dgm:pt modelId="{07EFCBFC-7012-3544-B526-2C379C3C14A2}">
      <dgm:prSet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Nucleo</a:t>
          </a:r>
          <a:r>
            <a:rPr lang="en-GB" dirty="0"/>
            <a:t> op.</a:t>
          </a:r>
        </a:p>
      </dgm:t>
    </dgm:pt>
    <dgm:pt modelId="{C3E32C80-A9ED-E044-AEA5-BBD8DDBF6EDF}" type="parTrans" cxnId="{C7B51FF0-4A47-0E47-BAE9-8C43B2A77BD6}">
      <dgm:prSet/>
      <dgm:spPr/>
      <dgm:t>
        <a:bodyPr/>
        <a:lstStyle/>
        <a:p>
          <a:endParaRPr lang="en-GB"/>
        </a:p>
      </dgm:t>
    </dgm:pt>
    <dgm:pt modelId="{DB4FA4E5-CEB4-6D46-9C99-ECE37EE63AFD}" type="sibTrans" cxnId="{C7B51FF0-4A47-0E47-BAE9-8C43B2A77BD6}">
      <dgm:prSet/>
      <dgm:spPr/>
      <dgm:t>
        <a:bodyPr/>
        <a:lstStyle/>
        <a:p>
          <a:endParaRPr lang="en-GB"/>
        </a:p>
      </dgm:t>
    </dgm:pt>
    <dgm:pt modelId="{45DEA14A-51E4-A94F-9010-6043F25A1034}">
      <dgm:prSet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Nucleo</a:t>
          </a:r>
          <a:r>
            <a:rPr lang="en-GB" dirty="0"/>
            <a:t> op.</a:t>
          </a:r>
        </a:p>
      </dgm:t>
    </dgm:pt>
    <dgm:pt modelId="{5CBCAC5C-73E2-454E-AF81-9A015CC6E17A}" type="parTrans" cxnId="{0B9D5A91-2B79-F94D-AFF3-9B8B48A87C3A}">
      <dgm:prSet/>
      <dgm:spPr/>
      <dgm:t>
        <a:bodyPr/>
        <a:lstStyle/>
        <a:p>
          <a:endParaRPr lang="en-GB"/>
        </a:p>
      </dgm:t>
    </dgm:pt>
    <dgm:pt modelId="{F10BD718-6F95-9F41-B979-5C1D952B0449}" type="sibTrans" cxnId="{0B9D5A91-2B79-F94D-AFF3-9B8B48A87C3A}">
      <dgm:prSet/>
      <dgm:spPr/>
      <dgm:t>
        <a:bodyPr/>
        <a:lstStyle/>
        <a:p>
          <a:endParaRPr lang="en-GB"/>
        </a:p>
      </dgm:t>
    </dgm:pt>
    <dgm:pt modelId="{578BD97B-4CE2-9F43-839F-72FAD7D05972}" type="pres">
      <dgm:prSet presAssocID="{9DB83104-1455-7B45-A91E-5AC2D73584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D3945A-BDA7-534B-983E-CB7B07F57855}" type="pres">
      <dgm:prSet presAssocID="{096EE9B6-9EB3-8F4C-9D39-798EFDC298AF}" presName="hierRoot1" presStyleCnt="0">
        <dgm:presLayoutVars>
          <dgm:hierBranch val="init"/>
        </dgm:presLayoutVars>
      </dgm:prSet>
      <dgm:spPr/>
    </dgm:pt>
    <dgm:pt modelId="{CB49E2B0-1D49-7C46-8946-789904A0585A}" type="pres">
      <dgm:prSet presAssocID="{096EE9B6-9EB3-8F4C-9D39-798EFDC298AF}" presName="rootComposite1" presStyleCnt="0"/>
      <dgm:spPr/>
    </dgm:pt>
    <dgm:pt modelId="{345BB43D-579D-B244-A86E-A97228548EC5}" type="pres">
      <dgm:prSet presAssocID="{096EE9B6-9EB3-8F4C-9D39-798EFDC298AF}" presName="rootText1" presStyleLbl="node0" presStyleIdx="0" presStyleCnt="1">
        <dgm:presLayoutVars>
          <dgm:chPref val="3"/>
        </dgm:presLayoutVars>
      </dgm:prSet>
      <dgm:spPr/>
    </dgm:pt>
    <dgm:pt modelId="{99CBD728-71CA-3F46-B786-E69110FC8DAB}" type="pres">
      <dgm:prSet presAssocID="{096EE9B6-9EB3-8F4C-9D39-798EFDC298AF}" presName="rootConnector1" presStyleLbl="node1" presStyleIdx="0" presStyleCnt="0"/>
      <dgm:spPr/>
    </dgm:pt>
    <dgm:pt modelId="{42B8B642-D34D-C641-8365-53EAD48F33E9}" type="pres">
      <dgm:prSet presAssocID="{096EE9B6-9EB3-8F4C-9D39-798EFDC298AF}" presName="hierChild2" presStyleCnt="0"/>
      <dgm:spPr/>
    </dgm:pt>
    <dgm:pt modelId="{9824D774-F58D-AF42-A9DF-1BA902CD3430}" type="pres">
      <dgm:prSet presAssocID="{3069AB9F-5DD6-5D46-8919-7D645F6E14E4}" presName="Name37" presStyleLbl="parChTrans1D2" presStyleIdx="0" presStyleCnt="6"/>
      <dgm:spPr/>
    </dgm:pt>
    <dgm:pt modelId="{B3C6713B-097F-2340-9C8E-40EF21AD5181}" type="pres">
      <dgm:prSet presAssocID="{BA8D4502-EE9E-1541-A499-CF333B35B933}" presName="hierRoot2" presStyleCnt="0">
        <dgm:presLayoutVars>
          <dgm:hierBranch val="init"/>
        </dgm:presLayoutVars>
      </dgm:prSet>
      <dgm:spPr/>
    </dgm:pt>
    <dgm:pt modelId="{B5A48F2D-7B83-9F4C-A5DD-2B61928D05C6}" type="pres">
      <dgm:prSet presAssocID="{BA8D4502-EE9E-1541-A499-CF333B35B933}" presName="rootComposite" presStyleCnt="0"/>
      <dgm:spPr/>
    </dgm:pt>
    <dgm:pt modelId="{36584A81-ED4B-B142-B509-C36BC343F278}" type="pres">
      <dgm:prSet presAssocID="{BA8D4502-EE9E-1541-A499-CF333B35B933}" presName="rootText" presStyleLbl="node2" presStyleIdx="0" presStyleCnt="4">
        <dgm:presLayoutVars>
          <dgm:chPref val="3"/>
        </dgm:presLayoutVars>
      </dgm:prSet>
      <dgm:spPr/>
    </dgm:pt>
    <dgm:pt modelId="{52267DCF-29B8-1A43-BAFF-B71F93856493}" type="pres">
      <dgm:prSet presAssocID="{BA8D4502-EE9E-1541-A499-CF333B35B933}" presName="rootConnector" presStyleLbl="node2" presStyleIdx="0" presStyleCnt="4"/>
      <dgm:spPr/>
    </dgm:pt>
    <dgm:pt modelId="{8C8CD267-FCFA-CF4F-8642-9669007B6001}" type="pres">
      <dgm:prSet presAssocID="{BA8D4502-EE9E-1541-A499-CF333B35B933}" presName="hierChild4" presStyleCnt="0"/>
      <dgm:spPr/>
    </dgm:pt>
    <dgm:pt modelId="{26AECDC5-A7CB-F04B-A087-FB3D67D1E53C}" type="pres">
      <dgm:prSet presAssocID="{BA8D4502-EE9E-1541-A499-CF333B35B933}" presName="hierChild5" presStyleCnt="0"/>
      <dgm:spPr/>
    </dgm:pt>
    <dgm:pt modelId="{D2B22625-7489-EB40-95C2-2EBEC8B926C7}" type="pres">
      <dgm:prSet presAssocID="{A42C7F6C-3E71-0349-B670-23713D344A03}" presName="Name37" presStyleLbl="parChTrans1D2" presStyleIdx="1" presStyleCnt="6"/>
      <dgm:spPr/>
    </dgm:pt>
    <dgm:pt modelId="{65F91D8E-5603-7A41-8B21-B75F03B9E757}" type="pres">
      <dgm:prSet presAssocID="{62F8EF6C-0AC9-5E4F-9EB6-8D04B4F2E2E6}" presName="hierRoot2" presStyleCnt="0">
        <dgm:presLayoutVars>
          <dgm:hierBranch val="init"/>
        </dgm:presLayoutVars>
      </dgm:prSet>
      <dgm:spPr/>
    </dgm:pt>
    <dgm:pt modelId="{078A3B74-B127-E243-BD29-E078651C0770}" type="pres">
      <dgm:prSet presAssocID="{62F8EF6C-0AC9-5E4F-9EB6-8D04B4F2E2E6}" presName="rootComposite" presStyleCnt="0"/>
      <dgm:spPr/>
    </dgm:pt>
    <dgm:pt modelId="{F94ECB0B-AE3B-FA4C-8129-DE490287D687}" type="pres">
      <dgm:prSet presAssocID="{62F8EF6C-0AC9-5E4F-9EB6-8D04B4F2E2E6}" presName="rootText" presStyleLbl="node2" presStyleIdx="1" presStyleCnt="4" custLinFactNeighborX="5296" custLinFactNeighborY="3082">
        <dgm:presLayoutVars>
          <dgm:chPref val="3"/>
        </dgm:presLayoutVars>
      </dgm:prSet>
      <dgm:spPr/>
    </dgm:pt>
    <dgm:pt modelId="{47FF96F1-742F-1641-8720-483CBFC21662}" type="pres">
      <dgm:prSet presAssocID="{62F8EF6C-0AC9-5E4F-9EB6-8D04B4F2E2E6}" presName="rootConnector" presStyleLbl="node2" presStyleIdx="1" presStyleCnt="4"/>
      <dgm:spPr/>
    </dgm:pt>
    <dgm:pt modelId="{35DFBC9B-A7DD-E742-947F-C08DE3362258}" type="pres">
      <dgm:prSet presAssocID="{62F8EF6C-0AC9-5E4F-9EB6-8D04B4F2E2E6}" presName="hierChild4" presStyleCnt="0"/>
      <dgm:spPr/>
    </dgm:pt>
    <dgm:pt modelId="{FDED79F2-BB2C-E045-AA67-C0FCDA9A1444}" type="pres">
      <dgm:prSet presAssocID="{EAE16A75-DAC0-F74C-AC1F-03C37A780F23}" presName="Name37" presStyleLbl="parChTrans1D3" presStyleIdx="0" presStyleCnt="2"/>
      <dgm:spPr/>
    </dgm:pt>
    <dgm:pt modelId="{0C51588E-D102-1342-8244-270DB7BB2B4D}" type="pres">
      <dgm:prSet presAssocID="{CC4FB374-5DE7-EF47-A0A0-0E39D396FF40}" presName="hierRoot2" presStyleCnt="0">
        <dgm:presLayoutVars>
          <dgm:hierBranch val="init"/>
        </dgm:presLayoutVars>
      </dgm:prSet>
      <dgm:spPr/>
    </dgm:pt>
    <dgm:pt modelId="{F8F7D0C8-FF58-4847-8D19-1AE52FA2209B}" type="pres">
      <dgm:prSet presAssocID="{CC4FB374-5DE7-EF47-A0A0-0E39D396FF40}" presName="rootComposite" presStyleCnt="0"/>
      <dgm:spPr/>
    </dgm:pt>
    <dgm:pt modelId="{9528A6ED-4A4C-F746-8CB6-F254B6E52EF6}" type="pres">
      <dgm:prSet presAssocID="{CC4FB374-5DE7-EF47-A0A0-0E39D396FF40}" presName="rootText" presStyleLbl="node3" presStyleIdx="0" presStyleCnt="2">
        <dgm:presLayoutVars>
          <dgm:chPref val="3"/>
        </dgm:presLayoutVars>
      </dgm:prSet>
      <dgm:spPr/>
    </dgm:pt>
    <dgm:pt modelId="{342CAB28-E984-9A4C-9D7D-1B2008937F49}" type="pres">
      <dgm:prSet presAssocID="{CC4FB374-5DE7-EF47-A0A0-0E39D396FF40}" presName="rootConnector" presStyleLbl="node3" presStyleIdx="0" presStyleCnt="2"/>
      <dgm:spPr/>
    </dgm:pt>
    <dgm:pt modelId="{8325CB86-0AA0-6441-877E-AE302DC20B44}" type="pres">
      <dgm:prSet presAssocID="{CC4FB374-5DE7-EF47-A0A0-0E39D396FF40}" presName="hierChild4" presStyleCnt="0"/>
      <dgm:spPr/>
    </dgm:pt>
    <dgm:pt modelId="{48D045E3-3F02-A846-8632-A105694AF3BE}" type="pres">
      <dgm:prSet presAssocID="{CC4FB374-5DE7-EF47-A0A0-0E39D396FF40}" presName="hierChild5" presStyleCnt="0"/>
      <dgm:spPr/>
    </dgm:pt>
    <dgm:pt modelId="{B49EB611-056F-E244-9DF1-8AD5246458BE}" type="pres">
      <dgm:prSet presAssocID="{D01EFB2A-07E7-D442-AC24-708FA36CC517}" presName="Name37" presStyleLbl="parChTrans1D3" presStyleIdx="1" presStyleCnt="2"/>
      <dgm:spPr/>
    </dgm:pt>
    <dgm:pt modelId="{033930A0-2AE1-7B47-BD9C-D7A7D5395CF0}" type="pres">
      <dgm:prSet presAssocID="{FA2487F6-31C9-A343-9D92-DEB78094DAD5}" presName="hierRoot2" presStyleCnt="0">
        <dgm:presLayoutVars>
          <dgm:hierBranch val="init"/>
        </dgm:presLayoutVars>
      </dgm:prSet>
      <dgm:spPr/>
    </dgm:pt>
    <dgm:pt modelId="{6A7F0B3B-CE66-8948-974C-EB8E3233519E}" type="pres">
      <dgm:prSet presAssocID="{FA2487F6-31C9-A343-9D92-DEB78094DAD5}" presName="rootComposite" presStyleCnt="0"/>
      <dgm:spPr/>
    </dgm:pt>
    <dgm:pt modelId="{415B40AA-95E4-924B-A473-9E1015900907}" type="pres">
      <dgm:prSet presAssocID="{FA2487F6-31C9-A343-9D92-DEB78094DAD5}" presName="rootText" presStyleLbl="node3" presStyleIdx="1" presStyleCnt="2">
        <dgm:presLayoutVars>
          <dgm:chPref val="3"/>
        </dgm:presLayoutVars>
      </dgm:prSet>
      <dgm:spPr/>
    </dgm:pt>
    <dgm:pt modelId="{60DED1EA-C58A-B04F-9928-5252036D22C3}" type="pres">
      <dgm:prSet presAssocID="{FA2487F6-31C9-A343-9D92-DEB78094DAD5}" presName="rootConnector" presStyleLbl="node3" presStyleIdx="1" presStyleCnt="2"/>
      <dgm:spPr/>
    </dgm:pt>
    <dgm:pt modelId="{9160A2E9-040A-1646-83EA-AEA068F01C93}" type="pres">
      <dgm:prSet presAssocID="{FA2487F6-31C9-A343-9D92-DEB78094DAD5}" presName="hierChild4" presStyleCnt="0"/>
      <dgm:spPr/>
    </dgm:pt>
    <dgm:pt modelId="{387E21CB-451A-4947-86DF-3D992A9C35A2}" type="pres">
      <dgm:prSet presAssocID="{D912DC8B-772A-0447-9EBD-F42E6FFBAF9C}" presName="Name37" presStyleLbl="parChTrans1D4" presStyleIdx="0" presStyleCnt="6"/>
      <dgm:spPr/>
    </dgm:pt>
    <dgm:pt modelId="{D1E638DB-E278-D94B-B3E5-EBD0BBAC197D}" type="pres">
      <dgm:prSet presAssocID="{1F5E6E81-DEC5-654C-A99E-E232855697C7}" presName="hierRoot2" presStyleCnt="0">
        <dgm:presLayoutVars>
          <dgm:hierBranch val="init"/>
        </dgm:presLayoutVars>
      </dgm:prSet>
      <dgm:spPr/>
    </dgm:pt>
    <dgm:pt modelId="{DB38EAC0-D027-714F-8500-C10A1622E31C}" type="pres">
      <dgm:prSet presAssocID="{1F5E6E81-DEC5-654C-A99E-E232855697C7}" presName="rootComposite" presStyleCnt="0"/>
      <dgm:spPr/>
    </dgm:pt>
    <dgm:pt modelId="{85C25ED6-F421-DD42-93A6-FB2621B06CE2}" type="pres">
      <dgm:prSet presAssocID="{1F5E6E81-DEC5-654C-A99E-E232855697C7}" presName="rootText" presStyleLbl="node4" presStyleIdx="0" presStyleCnt="6">
        <dgm:presLayoutVars>
          <dgm:chPref val="3"/>
        </dgm:presLayoutVars>
      </dgm:prSet>
      <dgm:spPr/>
    </dgm:pt>
    <dgm:pt modelId="{D6CB8475-218C-8540-AE8F-9184B66A9673}" type="pres">
      <dgm:prSet presAssocID="{1F5E6E81-DEC5-654C-A99E-E232855697C7}" presName="rootConnector" presStyleLbl="node4" presStyleIdx="0" presStyleCnt="6"/>
      <dgm:spPr/>
    </dgm:pt>
    <dgm:pt modelId="{ECAB3AC8-1149-2D40-AC5E-8E3EDC092521}" type="pres">
      <dgm:prSet presAssocID="{1F5E6E81-DEC5-654C-A99E-E232855697C7}" presName="hierChild4" presStyleCnt="0"/>
      <dgm:spPr/>
    </dgm:pt>
    <dgm:pt modelId="{5A6112AA-E8B1-B745-9807-0CC5B6759CA6}" type="pres">
      <dgm:prSet presAssocID="{1F5E6E81-DEC5-654C-A99E-E232855697C7}" presName="hierChild5" presStyleCnt="0"/>
      <dgm:spPr/>
    </dgm:pt>
    <dgm:pt modelId="{92BB29E5-BE18-6646-8F97-B81F90513ABC}" type="pres">
      <dgm:prSet presAssocID="{71D5442C-E970-3349-9917-98C734A00E6F}" presName="Name37" presStyleLbl="parChTrans1D4" presStyleIdx="1" presStyleCnt="6"/>
      <dgm:spPr/>
    </dgm:pt>
    <dgm:pt modelId="{45FE5F56-D8F3-1242-A945-18BDB164B222}" type="pres">
      <dgm:prSet presAssocID="{23734357-ED0C-6845-B069-57ADD2D25A66}" presName="hierRoot2" presStyleCnt="0">
        <dgm:presLayoutVars>
          <dgm:hierBranch val="init"/>
        </dgm:presLayoutVars>
      </dgm:prSet>
      <dgm:spPr/>
    </dgm:pt>
    <dgm:pt modelId="{22BF907F-88F4-734C-9C33-EC3A5FF3347C}" type="pres">
      <dgm:prSet presAssocID="{23734357-ED0C-6845-B069-57ADD2D25A66}" presName="rootComposite" presStyleCnt="0"/>
      <dgm:spPr/>
    </dgm:pt>
    <dgm:pt modelId="{995DDB24-E741-E343-BCC5-9BE41509686B}" type="pres">
      <dgm:prSet presAssocID="{23734357-ED0C-6845-B069-57ADD2D25A66}" presName="rootText" presStyleLbl="node4" presStyleIdx="1" presStyleCnt="6">
        <dgm:presLayoutVars>
          <dgm:chPref val="3"/>
        </dgm:presLayoutVars>
      </dgm:prSet>
      <dgm:spPr/>
    </dgm:pt>
    <dgm:pt modelId="{03AE87CD-FA6E-B240-B511-A34D24274C4E}" type="pres">
      <dgm:prSet presAssocID="{23734357-ED0C-6845-B069-57ADD2D25A66}" presName="rootConnector" presStyleLbl="node4" presStyleIdx="1" presStyleCnt="6"/>
      <dgm:spPr/>
    </dgm:pt>
    <dgm:pt modelId="{FE247F5E-7A9A-4F44-9BB0-A2278355D266}" type="pres">
      <dgm:prSet presAssocID="{23734357-ED0C-6845-B069-57ADD2D25A66}" presName="hierChild4" presStyleCnt="0"/>
      <dgm:spPr/>
    </dgm:pt>
    <dgm:pt modelId="{6AD03D66-5C54-B94D-9D0D-28790A24CC8F}" type="pres">
      <dgm:prSet presAssocID="{23734357-ED0C-6845-B069-57ADD2D25A66}" presName="hierChild5" presStyleCnt="0"/>
      <dgm:spPr/>
    </dgm:pt>
    <dgm:pt modelId="{453082CB-0468-8C43-90D1-AFB248E7A610}" type="pres">
      <dgm:prSet presAssocID="{CD0A9818-5DB7-3848-94C6-FDCA7222810C}" presName="Name37" presStyleLbl="parChTrans1D4" presStyleIdx="2" presStyleCnt="6"/>
      <dgm:spPr/>
    </dgm:pt>
    <dgm:pt modelId="{FA43725A-1D81-1645-8C8C-87D22F7C1B6E}" type="pres">
      <dgm:prSet presAssocID="{2E082D72-2FD7-5340-A47B-8BCD79440A6E}" presName="hierRoot2" presStyleCnt="0">
        <dgm:presLayoutVars>
          <dgm:hierBranch val="init"/>
        </dgm:presLayoutVars>
      </dgm:prSet>
      <dgm:spPr/>
    </dgm:pt>
    <dgm:pt modelId="{066191B4-B0CD-5E43-ACBF-918E15C8B926}" type="pres">
      <dgm:prSet presAssocID="{2E082D72-2FD7-5340-A47B-8BCD79440A6E}" presName="rootComposite" presStyleCnt="0"/>
      <dgm:spPr/>
    </dgm:pt>
    <dgm:pt modelId="{C25D6943-C43D-D64B-9FF8-980B3C02AD39}" type="pres">
      <dgm:prSet presAssocID="{2E082D72-2FD7-5340-A47B-8BCD79440A6E}" presName="rootText" presStyleLbl="node4" presStyleIdx="2" presStyleCnt="6">
        <dgm:presLayoutVars>
          <dgm:chPref val="3"/>
        </dgm:presLayoutVars>
      </dgm:prSet>
      <dgm:spPr/>
    </dgm:pt>
    <dgm:pt modelId="{11720FC9-17FE-0143-A6E9-606DFB7B05C3}" type="pres">
      <dgm:prSet presAssocID="{2E082D72-2FD7-5340-A47B-8BCD79440A6E}" presName="rootConnector" presStyleLbl="node4" presStyleIdx="2" presStyleCnt="6"/>
      <dgm:spPr/>
    </dgm:pt>
    <dgm:pt modelId="{928AD9C6-13E1-F842-8DC7-91C01D0851F7}" type="pres">
      <dgm:prSet presAssocID="{2E082D72-2FD7-5340-A47B-8BCD79440A6E}" presName="hierChild4" presStyleCnt="0"/>
      <dgm:spPr/>
    </dgm:pt>
    <dgm:pt modelId="{A927C497-0D14-2E42-8B43-02B11F2983DF}" type="pres">
      <dgm:prSet presAssocID="{10EF4567-90FD-EA41-9648-DA95DA079928}" presName="Name37" presStyleLbl="parChTrans1D4" presStyleIdx="3" presStyleCnt="6"/>
      <dgm:spPr/>
    </dgm:pt>
    <dgm:pt modelId="{A3578982-04AD-7B47-A85A-D4C3E07AF3D1}" type="pres">
      <dgm:prSet presAssocID="{12F8684E-9C36-A446-BB6C-4FAE3AE29EF1}" presName="hierRoot2" presStyleCnt="0">
        <dgm:presLayoutVars>
          <dgm:hierBranch val="init"/>
        </dgm:presLayoutVars>
      </dgm:prSet>
      <dgm:spPr/>
    </dgm:pt>
    <dgm:pt modelId="{BDE9DBE9-410D-B74F-92DE-EC85AF7D7DF0}" type="pres">
      <dgm:prSet presAssocID="{12F8684E-9C36-A446-BB6C-4FAE3AE29EF1}" presName="rootComposite" presStyleCnt="0"/>
      <dgm:spPr/>
    </dgm:pt>
    <dgm:pt modelId="{A4199860-762F-8A45-A247-72F48EC295EF}" type="pres">
      <dgm:prSet presAssocID="{12F8684E-9C36-A446-BB6C-4FAE3AE29EF1}" presName="rootText" presStyleLbl="node4" presStyleIdx="3" presStyleCnt="6" custLinFactNeighborX="87561" custLinFactNeighborY="-44206">
        <dgm:presLayoutVars>
          <dgm:chPref val="3"/>
        </dgm:presLayoutVars>
      </dgm:prSet>
      <dgm:spPr>
        <a:prstGeom prst="donut">
          <a:avLst/>
        </a:prstGeom>
      </dgm:spPr>
    </dgm:pt>
    <dgm:pt modelId="{9335D5C6-3FF7-ED44-B7AF-EBB7A258698E}" type="pres">
      <dgm:prSet presAssocID="{12F8684E-9C36-A446-BB6C-4FAE3AE29EF1}" presName="rootConnector" presStyleLbl="node4" presStyleIdx="3" presStyleCnt="6"/>
      <dgm:spPr/>
    </dgm:pt>
    <dgm:pt modelId="{1FE30892-6117-BF44-840B-36BCDF990359}" type="pres">
      <dgm:prSet presAssocID="{12F8684E-9C36-A446-BB6C-4FAE3AE29EF1}" presName="hierChild4" presStyleCnt="0"/>
      <dgm:spPr/>
    </dgm:pt>
    <dgm:pt modelId="{D33490B8-7FA9-A342-8EF8-011BE0D0F925}" type="pres">
      <dgm:prSet presAssocID="{12F8684E-9C36-A446-BB6C-4FAE3AE29EF1}" presName="hierChild5" presStyleCnt="0"/>
      <dgm:spPr/>
    </dgm:pt>
    <dgm:pt modelId="{B8971180-9C42-8A47-9BA3-87BC9184A562}" type="pres">
      <dgm:prSet presAssocID="{5CBCAC5C-73E2-454E-AF81-9A015CC6E17A}" presName="Name37" presStyleLbl="parChTrans1D4" presStyleIdx="4" presStyleCnt="6"/>
      <dgm:spPr/>
    </dgm:pt>
    <dgm:pt modelId="{548A3556-8202-A946-B7AE-11D2AFC95D81}" type="pres">
      <dgm:prSet presAssocID="{45DEA14A-51E4-A94F-9010-6043F25A1034}" presName="hierRoot2" presStyleCnt="0">
        <dgm:presLayoutVars>
          <dgm:hierBranch val="init"/>
        </dgm:presLayoutVars>
      </dgm:prSet>
      <dgm:spPr/>
    </dgm:pt>
    <dgm:pt modelId="{B511E45D-01C1-3945-B065-806C44C4E625}" type="pres">
      <dgm:prSet presAssocID="{45DEA14A-51E4-A94F-9010-6043F25A1034}" presName="rootComposite" presStyleCnt="0"/>
      <dgm:spPr/>
    </dgm:pt>
    <dgm:pt modelId="{1241214D-D369-8F42-9009-BDBC126D3532}" type="pres">
      <dgm:prSet presAssocID="{45DEA14A-51E4-A94F-9010-6043F25A1034}" presName="rootText" presStyleLbl="node4" presStyleIdx="4" presStyleCnt="6" custLinFactY="-18930" custLinFactNeighborX="-34985" custLinFactNeighborY="-100000">
        <dgm:presLayoutVars>
          <dgm:chPref val="3"/>
        </dgm:presLayoutVars>
      </dgm:prSet>
      <dgm:spPr>
        <a:prstGeom prst="donut">
          <a:avLst/>
        </a:prstGeom>
      </dgm:spPr>
    </dgm:pt>
    <dgm:pt modelId="{50E281F4-F6C9-7B4E-A0BF-C941C9D57F64}" type="pres">
      <dgm:prSet presAssocID="{45DEA14A-51E4-A94F-9010-6043F25A1034}" presName="rootConnector" presStyleLbl="node4" presStyleIdx="4" presStyleCnt="6"/>
      <dgm:spPr/>
    </dgm:pt>
    <dgm:pt modelId="{14440580-9908-CA46-9FF5-F15FD867F34A}" type="pres">
      <dgm:prSet presAssocID="{45DEA14A-51E4-A94F-9010-6043F25A1034}" presName="hierChild4" presStyleCnt="0"/>
      <dgm:spPr/>
    </dgm:pt>
    <dgm:pt modelId="{7046C69A-C13D-6D45-B614-E78935A47E06}" type="pres">
      <dgm:prSet presAssocID="{45DEA14A-51E4-A94F-9010-6043F25A1034}" presName="hierChild5" presStyleCnt="0"/>
      <dgm:spPr/>
    </dgm:pt>
    <dgm:pt modelId="{095B3C4F-D024-F840-95BF-5F3E01BEA9F9}" type="pres">
      <dgm:prSet presAssocID="{C3E32C80-A9ED-E044-AEA5-BBD8DDBF6EDF}" presName="Name37" presStyleLbl="parChTrans1D4" presStyleIdx="5" presStyleCnt="6"/>
      <dgm:spPr/>
    </dgm:pt>
    <dgm:pt modelId="{D2ECDAA1-20ED-4044-B844-AC78606F7956}" type="pres">
      <dgm:prSet presAssocID="{07EFCBFC-7012-3544-B526-2C379C3C14A2}" presName="hierRoot2" presStyleCnt="0">
        <dgm:presLayoutVars>
          <dgm:hierBranch val="init"/>
        </dgm:presLayoutVars>
      </dgm:prSet>
      <dgm:spPr/>
    </dgm:pt>
    <dgm:pt modelId="{567A5C88-A26A-1840-B8B4-498BFB2C31FC}" type="pres">
      <dgm:prSet presAssocID="{07EFCBFC-7012-3544-B526-2C379C3C14A2}" presName="rootComposite" presStyleCnt="0"/>
      <dgm:spPr/>
    </dgm:pt>
    <dgm:pt modelId="{D0371D73-7A45-1947-BD5D-D5A5F9530101}" type="pres">
      <dgm:prSet presAssocID="{07EFCBFC-7012-3544-B526-2C379C3C14A2}" presName="rootText" presStyleLbl="node4" presStyleIdx="5" presStyleCnt="6" custLinFactX="-59281" custLinFactY="-109207" custLinFactNeighborX="-100000" custLinFactNeighborY="-200000">
        <dgm:presLayoutVars>
          <dgm:chPref val="3"/>
        </dgm:presLayoutVars>
      </dgm:prSet>
      <dgm:spPr>
        <a:prstGeom prst="donut">
          <a:avLst/>
        </a:prstGeom>
      </dgm:spPr>
    </dgm:pt>
    <dgm:pt modelId="{A8ABE2AD-92E5-264D-8C10-1E8C7FE46DB1}" type="pres">
      <dgm:prSet presAssocID="{07EFCBFC-7012-3544-B526-2C379C3C14A2}" presName="rootConnector" presStyleLbl="node4" presStyleIdx="5" presStyleCnt="6"/>
      <dgm:spPr/>
    </dgm:pt>
    <dgm:pt modelId="{9A250BC5-945B-494F-A499-BB76FBCF0002}" type="pres">
      <dgm:prSet presAssocID="{07EFCBFC-7012-3544-B526-2C379C3C14A2}" presName="hierChild4" presStyleCnt="0"/>
      <dgm:spPr/>
    </dgm:pt>
    <dgm:pt modelId="{4082E616-D930-5D4D-86D7-28C28E653C26}" type="pres">
      <dgm:prSet presAssocID="{07EFCBFC-7012-3544-B526-2C379C3C14A2}" presName="hierChild5" presStyleCnt="0"/>
      <dgm:spPr/>
    </dgm:pt>
    <dgm:pt modelId="{C094927B-B644-9944-9E47-EFC33A6B5879}" type="pres">
      <dgm:prSet presAssocID="{2E082D72-2FD7-5340-A47B-8BCD79440A6E}" presName="hierChild5" presStyleCnt="0"/>
      <dgm:spPr/>
    </dgm:pt>
    <dgm:pt modelId="{72B04B73-654E-5244-B28C-6ED62B1F4DF5}" type="pres">
      <dgm:prSet presAssocID="{FA2487F6-31C9-A343-9D92-DEB78094DAD5}" presName="hierChild5" presStyleCnt="0"/>
      <dgm:spPr/>
    </dgm:pt>
    <dgm:pt modelId="{72CE0057-7AB6-A94F-90A4-89C1D91B42F3}" type="pres">
      <dgm:prSet presAssocID="{62F8EF6C-0AC9-5E4F-9EB6-8D04B4F2E2E6}" presName="hierChild5" presStyleCnt="0"/>
      <dgm:spPr/>
    </dgm:pt>
    <dgm:pt modelId="{D03ACFAD-8163-5A4E-91DF-12D85CA98CAD}" type="pres">
      <dgm:prSet presAssocID="{A6C38A86-2FD4-024F-9FD9-B2FA5BF3BA6D}" presName="Name37" presStyleLbl="parChTrans1D2" presStyleIdx="2" presStyleCnt="6"/>
      <dgm:spPr/>
    </dgm:pt>
    <dgm:pt modelId="{CBEDAC1F-734D-254B-A2B1-409E93236AA4}" type="pres">
      <dgm:prSet presAssocID="{27E5566C-595C-8742-8F4F-045347CA9295}" presName="hierRoot2" presStyleCnt="0">
        <dgm:presLayoutVars>
          <dgm:hierBranch val="init"/>
        </dgm:presLayoutVars>
      </dgm:prSet>
      <dgm:spPr/>
    </dgm:pt>
    <dgm:pt modelId="{2AB4A028-39D4-F44D-859B-85F6BA833BBC}" type="pres">
      <dgm:prSet presAssocID="{27E5566C-595C-8742-8F4F-045347CA9295}" presName="rootComposite" presStyleCnt="0"/>
      <dgm:spPr/>
    </dgm:pt>
    <dgm:pt modelId="{27D3F7CB-F06F-F646-8773-84A14F945A15}" type="pres">
      <dgm:prSet presAssocID="{27E5566C-595C-8742-8F4F-045347CA9295}" presName="rootText" presStyleLbl="node2" presStyleIdx="2" presStyleCnt="4">
        <dgm:presLayoutVars>
          <dgm:chPref val="3"/>
        </dgm:presLayoutVars>
      </dgm:prSet>
      <dgm:spPr/>
    </dgm:pt>
    <dgm:pt modelId="{65EF5621-95D7-274A-B9A6-3ECC95E3952C}" type="pres">
      <dgm:prSet presAssocID="{27E5566C-595C-8742-8F4F-045347CA9295}" presName="rootConnector" presStyleLbl="node2" presStyleIdx="2" presStyleCnt="4"/>
      <dgm:spPr/>
    </dgm:pt>
    <dgm:pt modelId="{BF587241-5D22-8348-9966-B07866B8AE01}" type="pres">
      <dgm:prSet presAssocID="{27E5566C-595C-8742-8F4F-045347CA9295}" presName="hierChild4" presStyleCnt="0"/>
      <dgm:spPr/>
    </dgm:pt>
    <dgm:pt modelId="{F08B5E94-A834-4743-9B6F-E252A8D1F102}" type="pres">
      <dgm:prSet presAssocID="{27E5566C-595C-8742-8F4F-045347CA9295}" presName="hierChild5" presStyleCnt="0"/>
      <dgm:spPr/>
    </dgm:pt>
    <dgm:pt modelId="{DB0CB356-C783-7B44-A974-9AE9C8DD6C21}" type="pres">
      <dgm:prSet presAssocID="{D69F8287-5FBE-BB44-90A3-BC6F7B3B4DA3}" presName="Name37" presStyleLbl="parChTrans1D2" presStyleIdx="3" presStyleCnt="6"/>
      <dgm:spPr/>
    </dgm:pt>
    <dgm:pt modelId="{67121863-B10E-104E-9A2A-A60FF912B7AD}" type="pres">
      <dgm:prSet presAssocID="{C3A39D96-3A22-2E44-8187-123A6A98BA0B}" presName="hierRoot2" presStyleCnt="0">
        <dgm:presLayoutVars>
          <dgm:hierBranch val="init"/>
        </dgm:presLayoutVars>
      </dgm:prSet>
      <dgm:spPr/>
    </dgm:pt>
    <dgm:pt modelId="{580AF82D-7F14-D148-97F6-50873C8B0292}" type="pres">
      <dgm:prSet presAssocID="{C3A39D96-3A22-2E44-8187-123A6A98BA0B}" presName="rootComposite" presStyleCnt="0"/>
      <dgm:spPr/>
    </dgm:pt>
    <dgm:pt modelId="{A4CAAF81-EAFE-994C-809E-F177C75084DB}" type="pres">
      <dgm:prSet presAssocID="{C3A39D96-3A22-2E44-8187-123A6A98BA0B}" presName="rootText" presStyleLbl="node2" presStyleIdx="3" presStyleCnt="4">
        <dgm:presLayoutVars>
          <dgm:chPref val="3"/>
        </dgm:presLayoutVars>
      </dgm:prSet>
      <dgm:spPr/>
    </dgm:pt>
    <dgm:pt modelId="{CC8ABB4A-B88F-FF41-BD77-CF9E293D9D80}" type="pres">
      <dgm:prSet presAssocID="{C3A39D96-3A22-2E44-8187-123A6A98BA0B}" presName="rootConnector" presStyleLbl="node2" presStyleIdx="3" presStyleCnt="4"/>
      <dgm:spPr/>
    </dgm:pt>
    <dgm:pt modelId="{B0CC7FF3-C530-1C49-B233-A166C01F1901}" type="pres">
      <dgm:prSet presAssocID="{C3A39D96-3A22-2E44-8187-123A6A98BA0B}" presName="hierChild4" presStyleCnt="0"/>
      <dgm:spPr/>
    </dgm:pt>
    <dgm:pt modelId="{FEAC5EDF-45BC-C94C-909E-D3E7688FA4BA}" type="pres">
      <dgm:prSet presAssocID="{C3A39D96-3A22-2E44-8187-123A6A98BA0B}" presName="hierChild5" presStyleCnt="0"/>
      <dgm:spPr/>
    </dgm:pt>
    <dgm:pt modelId="{09394E23-FC0B-4D42-9559-D88704DCB2CC}" type="pres">
      <dgm:prSet presAssocID="{096EE9B6-9EB3-8F4C-9D39-798EFDC298AF}" presName="hierChild3" presStyleCnt="0"/>
      <dgm:spPr/>
    </dgm:pt>
    <dgm:pt modelId="{5F3E0B43-C0BF-424C-BC77-84C4F78BC9C3}" type="pres">
      <dgm:prSet presAssocID="{C9C5FE3A-F5C1-1F4A-8EF7-BF4F3E99221B}" presName="Name111" presStyleLbl="parChTrans1D2" presStyleIdx="4" presStyleCnt="6"/>
      <dgm:spPr/>
    </dgm:pt>
    <dgm:pt modelId="{322F759A-5895-954F-AC2B-49D64ABE5321}" type="pres">
      <dgm:prSet presAssocID="{76C11A86-FC85-FD4B-9C4D-BFBBBEFE99EB}" presName="hierRoot3" presStyleCnt="0">
        <dgm:presLayoutVars>
          <dgm:hierBranch val="init"/>
        </dgm:presLayoutVars>
      </dgm:prSet>
      <dgm:spPr/>
    </dgm:pt>
    <dgm:pt modelId="{994F688D-7D91-D343-ABDD-3DDD6BCDC15B}" type="pres">
      <dgm:prSet presAssocID="{76C11A86-FC85-FD4B-9C4D-BFBBBEFE99EB}" presName="rootComposite3" presStyleCnt="0"/>
      <dgm:spPr/>
    </dgm:pt>
    <dgm:pt modelId="{1E61282B-2F10-7448-B784-1D230D37F4FC}" type="pres">
      <dgm:prSet presAssocID="{76C11A86-FC85-FD4B-9C4D-BFBBBEFE99EB}" presName="rootText3" presStyleLbl="asst1" presStyleIdx="0" presStyleCnt="2">
        <dgm:presLayoutVars>
          <dgm:chPref val="3"/>
        </dgm:presLayoutVars>
      </dgm:prSet>
      <dgm:spPr/>
    </dgm:pt>
    <dgm:pt modelId="{6916DBC6-5634-4A46-BAC6-715AAD215A6D}" type="pres">
      <dgm:prSet presAssocID="{76C11A86-FC85-FD4B-9C4D-BFBBBEFE99EB}" presName="rootConnector3" presStyleLbl="asst1" presStyleIdx="0" presStyleCnt="2"/>
      <dgm:spPr/>
    </dgm:pt>
    <dgm:pt modelId="{BC3FC0FD-2188-7541-B9B1-AFD2CD29C25A}" type="pres">
      <dgm:prSet presAssocID="{76C11A86-FC85-FD4B-9C4D-BFBBBEFE99EB}" presName="hierChild6" presStyleCnt="0"/>
      <dgm:spPr/>
    </dgm:pt>
    <dgm:pt modelId="{B4CA3198-17BF-2447-95C5-27E6E7CFAC79}" type="pres">
      <dgm:prSet presAssocID="{76C11A86-FC85-FD4B-9C4D-BFBBBEFE99EB}" presName="hierChild7" presStyleCnt="0"/>
      <dgm:spPr/>
    </dgm:pt>
    <dgm:pt modelId="{B05610FB-49A4-9E44-B19A-BB9CEE795273}" type="pres">
      <dgm:prSet presAssocID="{91C535D2-C8F4-F84F-AF9C-EF366180F818}" presName="Name111" presStyleLbl="parChTrans1D2" presStyleIdx="5" presStyleCnt="6"/>
      <dgm:spPr/>
    </dgm:pt>
    <dgm:pt modelId="{B0CC6968-3515-7549-853A-6263A3EC8EF3}" type="pres">
      <dgm:prSet presAssocID="{AA8137E7-9BB3-5443-A2E0-AB2E24DC3A66}" presName="hierRoot3" presStyleCnt="0">
        <dgm:presLayoutVars>
          <dgm:hierBranch val="init"/>
        </dgm:presLayoutVars>
      </dgm:prSet>
      <dgm:spPr/>
    </dgm:pt>
    <dgm:pt modelId="{6F493ED2-126F-B34E-B6FD-845C69C209D3}" type="pres">
      <dgm:prSet presAssocID="{AA8137E7-9BB3-5443-A2E0-AB2E24DC3A66}" presName="rootComposite3" presStyleCnt="0"/>
      <dgm:spPr/>
    </dgm:pt>
    <dgm:pt modelId="{A4166743-BD75-6642-9052-01060FBCD3DE}" type="pres">
      <dgm:prSet presAssocID="{AA8137E7-9BB3-5443-A2E0-AB2E24DC3A66}" presName="rootText3" presStyleLbl="asst1" presStyleIdx="1" presStyleCnt="2">
        <dgm:presLayoutVars>
          <dgm:chPref val="3"/>
        </dgm:presLayoutVars>
      </dgm:prSet>
      <dgm:spPr/>
    </dgm:pt>
    <dgm:pt modelId="{57561641-ABA0-C24E-95D5-168C7BA71F31}" type="pres">
      <dgm:prSet presAssocID="{AA8137E7-9BB3-5443-A2E0-AB2E24DC3A66}" presName="rootConnector3" presStyleLbl="asst1" presStyleIdx="1" presStyleCnt="2"/>
      <dgm:spPr/>
    </dgm:pt>
    <dgm:pt modelId="{6FB64CC3-3BD5-EE4E-BD1C-9D58FCDC8A06}" type="pres">
      <dgm:prSet presAssocID="{AA8137E7-9BB3-5443-A2E0-AB2E24DC3A66}" presName="hierChild6" presStyleCnt="0"/>
      <dgm:spPr/>
    </dgm:pt>
    <dgm:pt modelId="{394CD721-0277-0E4E-AE4B-8A8B001B8A9F}" type="pres">
      <dgm:prSet presAssocID="{AA8137E7-9BB3-5443-A2E0-AB2E24DC3A66}" presName="hierChild7" presStyleCnt="0"/>
      <dgm:spPr/>
    </dgm:pt>
  </dgm:ptLst>
  <dgm:cxnLst>
    <dgm:cxn modelId="{80053000-0C1C-5644-8377-2978007AD0BF}" type="presOf" srcId="{91C535D2-C8F4-F84F-AF9C-EF366180F818}" destId="{B05610FB-49A4-9E44-B19A-BB9CEE795273}" srcOrd="0" destOrd="0" presId="urn:microsoft.com/office/officeart/2005/8/layout/orgChart1"/>
    <dgm:cxn modelId="{62A9E903-9414-614D-928F-1424A85903A6}" srcId="{FA2487F6-31C9-A343-9D92-DEB78094DAD5}" destId="{1F5E6E81-DEC5-654C-A99E-E232855697C7}" srcOrd="0" destOrd="0" parTransId="{D912DC8B-772A-0447-9EBD-F42E6FFBAF9C}" sibTransId="{D9DEE255-E48D-5A46-9E39-9D2035D1FC8E}"/>
    <dgm:cxn modelId="{CD95DE1E-6497-2B4C-B2F1-5D0D83D37D16}" type="presOf" srcId="{5CBCAC5C-73E2-454E-AF81-9A015CC6E17A}" destId="{B8971180-9C42-8A47-9BA3-87BC9184A562}" srcOrd="0" destOrd="0" presId="urn:microsoft.com/office/officeart/2005/8/layout/orgChart1"/>
    <dgm:cxn modelId="{909D5323-A20B-DD41-84E8-BFEEEDE17BA0}" type="presOf" srcId="{FA2487F6-31C9-A343-9D92-DEB78094DAD5}" destId="{60DED1EA-C58A-B04F-9928-5252036D22C3}" srcOrd="1" destOrd="0" presId="urn:microsoft.com/office/officeart/2005/8/layout/orgChart1"/>
    <dgm:cxn modelId="{08E32324-D0A1-994D-80D9-BE786039A2EC}" srcId="{096EE9B6-9EB3-8F4C-9D39-798EFDC298AF}" destId="{27E5566C-595C-8742-8F4F-045347CA9295}" srcOrd="4" destOrd="0" parTransId="{A6C38A86-2FD4-024F-9FD9-B2FA5BF3BA6D}" sibTransId="{0801A372-B6DC-3B41-AA54-89A184F623E3}"/>
    <dgm:cxn modelId="{C716662A-674C-0C45-A90E-7908B660D855}" type="presOf" srcId="{096EE9B6-9EB3-8F4C-9D39-798EFDC298AF}" destId="{345BB43D-579D-B244-A86E-A97228548EC5}" srcOrd="0" destOrd="0" presId="urn:microsoft.com/office/officeart/2005/8/layout/orgChart1"/>
    <dgm:cxn modelId="{7B8C702E-23D4-184E-A9AC-350549B1652C}" srcId="{096EE9B6-9EB3-8F4C-9D39-798EFDC298AF}" destId="{AA8137E7-9BB3-5443-A2E0-AB2E24DC3A66}" srcOrd="1" destOrd="0" parTransId="{91C535D2-C8F4-F84F-AF9C-EF366180F818}" sibTransId="{655B39DA-758E-F24A-810E-D49F6921F0BE}"/>
    <dgm:cxn modelId="{49066B37-3F56-E845-B748-7721A1A2C3D9}" type="presOf" srcId="{BA8D4502-EE9E-1541-A499-CF333B35B933}" destId="{36584A81-ED4B-B142-B509-C36BC343F278}" srcOrd="0" destOrd="0" presId="urn:microsoft.com/office/officeart/2005/8/layout/orgChart1"/>
    <dgm:cxn modelId="{9735113C-94B8-214C-BD1A-C603E902782A}" type="presOf" srcId="{A42C7F6C-3E71-0349-B670-23713D344A03}" destId="{D2B22625-7489-EB40-95C2-2EBEC8B926C7}" srcOrd="0" destOrd="0" presId="urn:microsoft.com/office/officeart/2005/8/layout/orgChart1"/>
    <dgm:cxn modelId="{96F8953C-5862-584E-9396-950D548C13A1}" type="presOf" srcId="{12F8684E-9C36-A446-BB6C-4FAE3AE29EF1}" destId="{A4199860-762F-8A45-A247-72F48EC295EF}" srcOrd="0" destOrd="0" presId="urn:microsoft.com/office/officeart/2005/8/layout/orgChart1"/>
    <dgm:cxn modelId="{0348CB3C-4239-7B4D-BD69-D613C62902D7}" srcId="{FA2487F6-31C9-A343-9D92-DEB78094DAD5}" destId="{2E082D72-2FD7-5340-A47B-8BCD79440A6E}" srcOrd="2" destOrd="0" parTransId="{CD0A9818-5DB7-3848-94C6-FDCA7222810C}" sibTransId="{21EC2F5D-20C6-B14D-983B-6DBC1775FB9D}"/>
    <dgm:cxn modelId="{1D6FBE3D-50C5-7845-9291-D750B06F10FE}" type="presOf" srcId="{D69F8287-5FBE-BB44-90A3-BC6F7B3B4DA3}" destId="{DB0CB356-C783-7B44-A974-9AE9C8DD6C21}" srcOrd="0" destOrd="0" presId="urn:microsoft.com/office/officeart/2005/8/layout/orgChart1"/>
    <dgm:cxn modelId="{7884453F-69E7-264F-AE72-C6BFBB87E3C7}" type="presOf" srcId="{FA2487F6-31C9-A343-9D92-DEB78094DAD5}" destId="{415B40AA-95E4-924B-A473-9E1015900907}" srcOrd="0" destOrd="0" presId="urn:microsoft.com/office/officeart/2005/8/layout/orgChart1"/>
    <dgm:cxn modelId="{48B1AD40-2397-C144-A425-213146ED4104}" type="presOf" srcId="{2E082D72-2FD7-5340-A47B-8BCD79440A6E}" destId="{11720FC9-17FE-0143-A6E9-606DFB7B05C3}" srcOrd="1" destOrd="0" presId="urn:microsoft.com/office/officeart/2005/8/layout/orgChart1"/>
    <dgm:cxn modelId="{A49E904C-DD78-0643-B73F-D918216E8DE5}" type="presOf" srcId="{9DB83104-1455-7B45-A91E-5AC2D73584FA}" destId="{578BD97B-4CE2-9F43-839F-72FAD7D05972}" srcOrd="0" destOrd="0" presId="urn:microsoft.com/office/officeart/2005/8/layout/orgChart1"/>
    <dgm:cxn modelId="{2904F452-1174-DC4A-8395-1E10CA23B5FB}" type="presOf" srcId="{62F8EF6C-0AC9-5E4F-9EB6-8D04B4F2E2E6}" destId="{47FF96F1-742F-1641-8720-483CBFC21662}" srcOrd="1" destOrd="0" presId="urn:microsoft.com/office/officeart/2005/8/layout/orgChart1"/>
    <dgm:cxn modelId="{7C579A55-7AE7-2C48-A58A-99B568E8ED05}" type="presOf" srcId="{10EF4567-90FD-EA41-9648-DA95DA079928}" destId="{A927C497-0D14-2E42-8B43-02B11F2983DF}" srcOrd="0" destOrd="0" presId="urn:microsoft.com/office/officeart/2005/8/layout/orgChart1"/>
    <dgm:cxn modelId="{A5983357-96B6-D144-A05D-02D2534B3EEB}" type="presOf" srcId="{07EFCBFC-7012-3544-B526-2C379C3C14A2}" destId="{D0371D73-7A45-1947-BD5D-D5A5F9530101}" srcOrd="0" destOrd="0" presId="urn:microsoft.com/office/officeart/2005/8/layout/orgChart1"/>
    <dgm:cxn modelId="{9EA2F666-1EBD-A549-87B5-61B119C24685}" type="presOf" srcId="{CC4FB374-5DE7-EF47-A0A0-0E39D396FF40}" destId="{342CAB28-E984-9A4C-9D7D-1B2008937F49}" srcOrd="1" destOrd="0" presId="urn:microsoft.com/office/officeart/2005/8/layout/orgChart1"/>
    <dgm:cxn modelId="{545D2F68-386F-3949-B06C-87B148E71D4F}" type="presOf" srcId="{C9C5FE3A-F5C1-1F4A-8EF7-BF4F3E99221B}" destId="{5F3E0B43-C0BF-424C-BC77-84C4F78BC9C3}" srcOrd="0" destOrd="0" presId="urn:microsoft.com/office/officeart/2005/8/layout/orgChart1"/>
    <dgm:cxn modelId="{48666B6A-469A-8C49-981E-142FF8BF3B15}" type="presOf" srcId="{3069AB9F-5DD6-5D46-8919-7D645F6E14E4}" destId="{9824D774-F58D-AF42-A9DF-1BA902CD3430}" srcOrd="0" destOrd="0" presId="urn:microsoft.com/office/officeart/2005/8/layout/orgChart1"/>
    <dgm:cxn modelId="{E3C5DA75-A355-5046-87C0-8004B6A1F9F7}" type="presOf" srcId="{096EE9B6-9EB3-8F4C-9D39-798EFDC298AF}" destId="{99CBD728-71CA-3F46-B786-E69110FC8DAB}" srcOrd="1" destOrd="0" presId="urn:microsoft.com/office/officeart/2005/8/layout/orgChart1"/>
    <dgm:cxn modelId="{083D4E7A-0998-754D-A6BB-9D8E867A5496}" type="presOf" srcId="{27E5566C-595C-8742-8F4F-045347CA9295}" destId="{65EF5621-95D7-274A-B9A6-3ECC95E3952C}" srcOrd="1" destOrd="0" presId="urn:microsoft.com/office/officeart/2005/8/layout/orgChart1"/>
    <dgm:cxn modelId="{ABEB8B7F-638D-284F-8CB4-7B19CCB0BF87}" srcId="{096EE9B6-9EB3-8F4C-9D39-798EFDC298AF}" destId="{C3A39D96-3A22-2E44-8187-123A6A98BA0B}" srcOrd="5" destOrd="0" parTransId="{D69F8287-5FBE-BB44-90A3-BC6F7B3B4DA3}" sibTransId="{3348A7E0-996B-9845-90A4-6AB4AE0582D8}"/>
    <dgm:cxn modelId="{11472787-B924-CD44-92B5-7A7E6FF9D3BD}" type="presOf" srcId="{C3A39D96-3A22-2E44-8187-123A6A98BA0B}" destId="{A4CAAF81-EAFE-994C-809E-F177C75084DB}" srcOrd="0" destOrd="0" presId="urn:microsoft.com/office/officeart/2005/8/layout/orgChart1"/>
    <dgm:cxn modelId="{5BD6F48A-E6B4-AF44-8E1C-4F8DA9309872}" srcId="{62F8EF6C-0AC9-5E4F-9EB6-8D04B4F2E2E6}" destId="{CC4FB374-5DE7-EF47-A0A0-0E39D396FF40}" srcOrd="0" destOrd="0" parTransId="{EAE16A75-DAC0-F74C-AC1F-03C37A780F23}" sibTransId="{87FE0DC7-9613-E042-AD13-81D9B4C0BC59}"/>
    <dgm:cxn modelId="{0959598E-DC87-B74D-904B-73DB8048583A}" type="presOf" srcId="{AA8137E7-9BB3-5443-A2E0-AB2E24DC3A66}" destId="{57561641-ABA0-C24E-95D5-168C7BA71F31}" srcOrd="1" destOrd="0" presId="urn:microsoft.com/office/officeart/2005/8/layout/orgChart1"/>
    <dgm:cxn modelId="{A7392791-EE0C-D54B-A44D-B6BC3D0A7CA1}" type="presOf" srcId="{76C11A86-FC85-FD4B-9C4D-BFBBBEFE99EB}" destId="{1E61282B-2F10-7448-B784-1D230D37F4FC}" srcOrd="0" destOrd="0" presId="urn:microsoft.com/office/officeart/2005/8/layout/orgChart1"/>
    <dgm:cxn modelId="{0B9D5A91-2B79-F94D-AFF3-9B8B48A87C3A}" srcId="{2E082D72-2FD7-5340-A47B-8BCD79440A6E}" destId="{45DEA14A-51E4-A94F-9010-6043F25A1034}" srcOrd="1" destOrd="0" parTransId="{5CBCAC5C-73E2-454E-AF81-9A015CC6E17A}" sibTransId="{F10BD718-6F95-9F41-B979-5C1D952B0449}"/>
    <dgm:cxn modelId="{DEBA68A0-65FC-4C4E-A550-8A7B7FD10B0C}" srcId="{096EE9B6-9EB3-8F4C-9D39-798EFDC298AF}" destId="{62F8EF6C-0AC9-5E4F-9EB6-8D04B4F2E2E6}" srcOrd="3" destOrd="0" parTransId="{A42C7F6C-3E71-0349-B670-23713D344A03}" sibTransId="{A72FDE4D-CA3E-8746-81E0-B5DE93950B09}"/>
    <dgm:cxn modelId="{17FED6A1-A354-6640-AE5F-837D705B3AFC}" type="presOf" srcId="{D01EFB2A-07E7-D442-AC24-708FA36CC517}" destId="{B49EB611-056F-E244-9DF1-8AD5246458BE}" srcOrd="0" destOrd="0" presId="urn:microsoft.com/office/officeart/2005/8/layout/orgChart1"/>
    <dgm:cxn modelId="{C44C73A6-D641-F64D-BC59-07FFC86E9534}" type="presOf" srcId="{07EFCBFC-7012-3544-B526-2C379C3C14A2}" destId="{A8ABE2AD-92E5-264D-8C10-1E8C7FE46DB1}" srcOrd="1" destOrd="0" presId="urn:microsoft.com/office/officeart/2005/8/layout/orgChart1"/>
    <dgm:cxn modelId="{F032A3A6-B4F7-1841-B7AF-1683476D8A91}" type="presOf" srcId="{BA8D4502-EE9E-1541-A499-CF333B35B933}" destId="{52267DCF-29B8-1A43-BAFF-B71F93856493}" srcOrd="1" destOrd="0" presId="urn:microsoft.com/office/officeart/2005/8/layout/orgChart1"/>
    <dgm:cxn modelId="{F70E59A7-6034-774F-9789-79C9B5CFD62F}" type="presOf" srcId="{CC4FB374-5DE7-EF47-A0A0-0E39D396FF40}" destId="{9528A6ED-4A4C-F746-8CB6-F254B6E52EF6}" srcOrd="0" destOrd="0" presId="urn:microsoft.com/office/officeart/2005/8/layout/orgChart1"/>
    <dgm:cxn modelId="{4006EDB7-B6CC-F64E-99CD-1A6323B79018}" srcId="{096EE9B6-9EB3-8F4C-9D39-798EFDC298AF}" destId="{76C11A86-FC85-FD4B-9C4D-BFBBBEFE99EB}" srcOrd="0" destOrd="0" parTransId="{C9C5FE3A-F5C1-1F4A-8EF7-BF4F3E99221B}" sibTransId="{1B3A3959-C3FF-364E-82FF-4B764E7E5086}"/>
    <dgm:cxn modelId="{1C3B3FB9-F107-E543-8A17-E0A98FCED116}" type="presOf" srcId="{CD0A9818-5DB7-3848-94C6-FDCA7222810C}" destId="{453082CB-0468-8C43-90D1-AFB248E7A610}" srcOrd="0" destOrd="0" presId="urn:microsoft.com/office/officeart/2005/8/layout/orgChart1"/>
    <dgm:cxn modelId="{E4CEA1BA-861B-AC4E-AADC-B0D43AB119BF}" srcId="{2E082D72-2FD7-5340-A47B-8BCD79440A6E}" destId="{12F8684E-9C36-A446-BB6C-4FAE3AE29EF1}" srcOrd="0" destOrd="0" parTransId="{10EF4567-90FD-EA41-9648-DA95DA079928}" sibTransId="{BA18AAB4-3DF1-3842-81F0-D3C58AA19DD3}"/>
    <dgm:cxn modelId="{C59E61BB-3292-2D42-BAE3-4EB4A342C4F7}" srcId="{9DB83104-1455-7B45-A91E-5AC2D73584FA}" destId="{096EE9B6-9EB3-8F4C-9D39-798EFDC298AF}" srcOrd="0" destOrd="0" parTransId="{30127DC0-1867-F349-9BF3-47A9D8EB65AD}" sibTransId="{38EEF31B-6A72-A149-A72B-C907CEA98D62}"/>
    <dgm:cxn modelId="{48C0C1C4-C1C0-104F-992D-35705EFAB967}" type="presOf" srcId="{2E082D72-2FD7-5340-A47B-8BCD79440A6E}" destId="{C25D6943-C43D-D64B-9FF8-980B3C02AD39}" srcOrd="0" destOrd="0" presId="urn:microsoft.com/office/officeart/2005/8/layout/orgChart1"/>
    <dgm:cxn modelId="{9562F3C5-D244-DC45-A96A-018DBA52C253}" srcId="{096EE9B6-9EB3-8F4C-9D39-798EFDC298AF}" destId="{BA8D4502-EE9E-1541-A499-CF333B35B933}" srcOrd="2" destOrd="0" parTransId="{3069AB9F-5DD6-5D46-8919-7D645F6E14E4}" sibTransId="{13491405-5AD0-9440-84C1-6935B31EBB16}"/>
    <dgm:cxn modelId="{DE49F5C6-3049-814B-A59D-2A4D5EA0825D}" type="presOf" srcId="{EAE16A75-DAC0-F74C-AC1F-03C37A780F23}" destId="{FDED79F2-BB2C-E045-AA67-C0FCDA9A1444}" srcOrd="0" destOrd="0" presId="urn:microsoft.com/office/officeart/2005/8/layout/orgChart1"/>
    <dgm:cxn modelId="{3A5DFCC6-903F-D643-9D11-3DB2F9F91B9C}" srcId="{FA2487F6-31C9-A343-9D92-DEB78094DAD5}" destId="{23734357-ED0C-6845-B069-57ADD2D25A66}" srcOrd="1" destOrd="0" parTransId="{71D5442C-E970-3349-9917-98C734A00E6F}" sibTransId="{E1837C53-E87A-E44B-AE18-13F8DE9DA6FE}"/>
    <dgm:cxn modelId="{701455CA-7AFD-4246-B640-C68E1CBD1116}" type="presOf" srcId="{D912DC8B-772A-0447-9EBD-F42E6FFBAF9C}" destId="{387E21CB-451A-4947-86DF-3D992A9C35A2}" srcOrd="0" destOrd="0" presId="urn:microsoft.com/office/officeart/2005/8/layout/orgChart1"/>
    <dgm:cxn modelId="{1539F3CA-9278-5D49-B536-24FCD6059A22}" type="presOf" srcId="{A6C38A86-2FD4-024F-9FD9-B2FA5BF3BA6D}" destId="{D03ACFAD-8163-5A4E-91DF-12D85CA98CAD}" srcOrd="0" destOrd="0" presId="urn:microsoft.com/office/officeart/2005/8/layout/orgChart1"/>
    <dgm:cxn modelId="{D95EC3CD-4608-4040-94A2-9CABE0A2A6A1}" type="presOf" srcId="{AA8137E7-9BB3-5443-A2E0-AB2E24DC3A66}" destId="{A4166743-BD75-6642-9052-01060FBCD3DE}" srcOrd="0" destOrd="0" presId="urn:microsoft.com/office/officeart/2005/8/layout/orgChart1"/>
    <dgm:cxn modelId="{0A81B9D0-447F-4044-8FE1-89B5A5B0F08C}" type="presOf" srcId="{C3A39D96-3A22-2E44-8187-123A6A98BA0B}" destId="{CC8ABB4A-B88F-FF41-BD77-CF9E293D9D80}" srcOrd="1" destOrd="0" presId="urn:microsoft.com/office/officeart/2005/8/layout/orgChart1"/>
    <dgm:cxn modelId="{AC0D43D3-1E45-7241-902D-BA039C5873D3}" type="presOf" srcId="{23734357-ED0C-6845-B069-57ADD2D25A66}" destId="{03AE87CD-FA6E-B240-B511-A34D24274C4E}" srcOrd="1" destOrd="0" presId="urn:microsoft.com/office/officeart/2005/8/layout/orgChart1"/>
    <dgm:cxn modelId="{46893ADC-9EFE-E349-94A7-5939CF2AC1F2}" type="presOf" srcId="{1F5E6E81-DEC5-654C-A99E-E232855697C7}" destId="{85C25ED6-F421-DD42-93A6-FB2621B06CE2}" srcOrd="0" destOrd="0" presId="urn:microsoft.com/office/officeart/2005/8/layout/orgChart1"/>
    <dgm:cxn modelId="{9A60B1DC-3BAA-694C-AFB2-A00C9CA4C4B5}" type="presOf" srcId="{71D5442C-E970-3349-9917-98C734A00E6F}" destId="{92BB29E5-BE18-6646-8F97-B81F90513ABC}" srcOrd="0" destOrd="0" presId="urn:microsoft.com/office/officeart/2005/8/layout/orgChart1"/>
    <dgm:cxn modelId="{9974E6DC-44DF-5341-92D4-C0AAECD68F6A}" srcId="{62F8EF6C-0AC9-5E4F-9EB6-8D04B4F2E2E6}" destId="{FA2487F6-31C9-A343-9D92-DEB78094DAD5}" srcOrd="1" destOrd="0" parTransId="{D01EFB2A-07E7-D442-AC24-708FA36CC517}" sibTransId="{654FBF9A-302B-9148-8253-B96E521F73F9}"/>
    <dgm:cxn modelId="{738B2DE0-9D8D-3C45-A83C-AF4B164D023B}" type="presOf" srcId="{1F5E6E81-DEC5-654C-A99E-E232855697C7}" destId="{D6CB8475-218C-8540-AE8F-9184B66A9673}" srcOrd="1" destOrd="0" presId="urn:microsoft.com/office/officeart/2005/8/layout/orgChart1"/>
    <dgm:cxn modelId="{E49683E3-B51C-3144-8304-C54A804C6FB0}" type="presOf" srcId="{76C11A86-FC85-FD4B-9C4D-BFBBBEFE99EB}" destId="{6916DBC6-5634-4A46-BAC6-715AAD215A6D}" srcOrd="1" destOrd="0" presId="urn:microsoft.com/office/officeart/2005/8/layout/orgChart1"/>
    <dgm:cxn modelId="{63D4DCE4-0F8C-5642-992C-BF37430EBCCB}" type="presOf" srcId="{45DEA14A-51E4-A94F-9010-6043F25A1034}" destId="{50E281F4-F6C9-7B4E-A0BF-C941C9D57F64}" srcOrd="1" destOrd="0" presId="urn:microsoft.com/office/officeart/2005/8/layout/orgChart1"/>
    <dgm:cxn modelId="{27EC04E8-E732-5244-9786-9FA5973BB54B}" type="presOf" srcId="{C3E32C80-A9ED-E044-AEA5-BBD8DDBF6EDF}" destId="{095B3C4F-D024-F840-95BF-5F3E01BEA9F9}" srcOrd="0" destOrd="0" presId="urn:microsoft.com/office/officeart/2005/8/layout/orgChart1"/>
    <dgm:cxn modelId="{90A99EE8-93EE-D240-854A-E9445CC87897}" type="presOf" srcId="{23734357-ED0C-6845-B069-57ADD2D25A66}" destId="{995DDB24-E741-E343-BCC5-9BE41509686B}" srcOrd="0" destOrd="0" presId="urn:microsoft.com/office/officeart/2005/8/layout/orgChart1"/>
    <dgm:cxn modelId="{701122EC-C289-8345-BC1D-6C540452D197}" type="presOf" srcId="{27E5566C-595C-8742-8F4F-045347CA9295}" destId="{27D3F7CB-F06F-F646-8773-84A14F945A15}" srcOrd="0" destOrd="0" presId="urn:microsoft.com/office/officeart/2005/8/layout/orgChart1"/>
    <dgm:cxn modelId="{76E09FEC-45D2-7A4A-B9FF-F58AC08D27B9}" type="presOf" srcId="{12F8684E-9C36-A446-BB6C-4FAE3AE29EF1}" destId="{9335D5C6-3FF7-ED44-B7AF-EBB7A258698E}" srcOrd="1" destOrd="0" presId="urn:microsoft.com/office/officeart/2005/8/layout/orgChart1"/>
    <dgm:cxn modelId="{C7B51FF0-4A47-0E47-BAE9-8C43B2A77BD6}" srcId="{2E082D72-2FD7-5340-A47B-8BCD79440A6E}" destId="{07EFCBFC-7012-3544-B526-2C379C3C14A2}" srcOrd="2" destOrd="0" parTransId="{C3E32C80-A9ED-E044-AEA5-BBD8DDBF6EDF}" sibTransId="{DB4FA4E5-CEB4-6D46-9C99-ECE37EE63AFD}"/>
    <dgm:cxn modelId="{585449F0-6DC0-1A4B-A32D-17D150CE2058}" type="presOf" srcId="{45DEA14A-51E4-A94F-9010-6043F25A1034}" destId="{1241214D-D369-8F42-9009-BDBC126D3532}" srcOrd="0" destOrd="0" presId="urn:microsoft.com/office/officeart/2005/8/layout/orgChart1"/>
    <dgm:cxn modelId="{CA42BEFB-777C-374C-9942-EC77EBBA1FAC}" type="presOf" srcId="{62F8EF6C-0AC9-5E4F-9EB6-8D04B4F2E2E6}" destId="{F94ECB0B-AE3B-FA4C-8129-DE490287D687}" srcOrd="0" destOrd="0" presId="urn:microsoft.com/office/officeart/2005/8/layout/orgChart1"/>
    <dgm:cxn modelId="{1046D39E-0E8B-B84D-A84D-5E73438166EE}" type="presParOf" srcId="{578BD97B-4CE2-9F43-839F-72FAD7D05972}" destId="{C4D3945A-BDA7-534B-983E-CB7B07F57855}" srcOrd="0" destOrd="0" presId="urn:microsoft.com/office/officeart/2005/8/layout/orgChart1"/>
    <dgm:cxn modelId="{924FDEC9-5973-554A-973C-C128693F1295}" type="presParOf" srcId="{C4D3945A-BDA7-534B-983E-CB7B07F57855}" destId="{CB49E2B0-1D49-7C46-8946-789904A0585A}" srcOrd="0" destOrd="0" presId="urn:microsoft.com/office/officeart/2005/8/layout/orgChart1"/>
    <dgm:cxn modelId="{0201BE3A-E831-FC4F-A502-CA50D5E4057F}" type="presParOf" srcId="{CB49E2B0-1D49-7C46-8946-789904A0585A}" destId="{345BB43D-579D-B244-A86E-A97228548EC5}" srcOrd="0" destOrd="0" presId="urn:microsoft.com/office/officeart/2005/8/layout/orgChart1"/>
    <dgm:cxn modelId="{22F80591-CB7C-664A-92A6-7F4C6741BA0C}" type="presParOf" srcId="{CB49E2B0-1D49-7C46-8946-789904A0585A}" destId="{99CBD728-71CA-3F46-B786-E69110FC8DAB}" srcOrd="1" destOrd="0" presId="urn:microsoft.com/office/officeart/2005/8/layout/orgChart1"/>
    <dgm:cxn modelId="{752B8E4F-056B-7B48-A73A-E5AB7D76F4A3}" type="presParOf" srcId="{C4D3945A-BDA7-534B-983E-CB7B07F57855}" destId="{42B8B642-D34D-C641-8365-53EAD48F33E9}" srcOrd="1" destOrd="0" presId="urn:microsoft.com/office/officeart/2005/8/layout/orgChart1"/>
    <dgm:cxn modelId="{F88FA217-2072-694E-B755-0677EE31AB22}" type="presParOf" srcId="{42B8B642-D34D-C641-8365-53EAD48F33E9}" destId="{9824D774-F58D-AF42-A9DF-1BA902CD3430}" srcOrd="0" destOrd="0" presId="urn:microsoft.com/office/officeart/2005/8/layout/orgChart1"/>
    <dgm:cxn modelId="{E9D43C7A-CA45-D140-81C7-F6F301C14476}" type="presParOf" srcId="{42B8B642-D34D-C641-8365-53EAD48F33E9}" destId="{B3C6713B-097F-2340-9C8E-40EF21AD5181}" srcOrd="1" destOrd="0" presId="urn:microsoft.com/office/officeart/2005/8/layout/orgChart1"/>
    <dgm:cxn modelId="{7E2A619E-98F7-A242-99DD-8EA496A1E13D}" type="presParOf" srcId="{B3C6713B-097F-2340-9C8E-40EF21AD5181}" destId="{B5A48F2D-7B83-9F4C-A5DD-2B61928D05C6}" srcOrd="0" destOrd="0" presId="urn:microsoft.com/office/officeart/2005/8/layout/orgChart1"/>
    <dgm:cxn modelId="{D2898C05-FBC6-C740-8FED-C6AA49671F63}" type="presParOf" srcId="{B5A48F2D-7B83-9F4C-A5DD-2B61928D05C6}" destId="{36584A81-ED4B-B142-B509-C36BC343F278}" srcOrd="0" destOrd="0" presId="urn:microsoft.com/office/officeart/2005/8/layout/orgChart1"/>
    <dgm:cxn modelId="{A7638F88-EF76-F54A-BEF9-5B9B80B41775}" type="presParOf" srcId="{B5A48F2D-7B83-9F4C-A5DD-2B61928D05C6}" destId="{52267DCF-29B8-1A43-BAFF-B71F93856493}" srcOrd="1" destOrd="0" presId="urn:microsoft.com/office/officeart/2005/8/layout/orgChart1"/>
    <dgm:cxn modelId="{21BF738F-8DEA-6D44-8FB8-0016C317122A}" type="presParOf" srcId="{B3C6713B-097F-2340-9C8E-40EF21AD5181}" destId="{8C8CD267-FCFA-CF4F-8642-9669007B6001}" srcOrd="1" destOrd="0" presId="urn:microsoft.com/office/officeart/2005/8/layout/orgChart1"/>
    <dgm:cxn modelId="{3E37D506-EEAC-7B4E-AB3D-796D4CD1EF13}" type="presParOf" srcId="{B3C6713B-097F-2340-9C8E-40EF21AD5181}" destId="{26AECDC5-A7CB-F04B-A087-FB3D67D1E53C}" srcOrd="2" destOrd="0" presId="urn:microsoft.com/office/officeart/2005/8/layout/orgChart1"/>
    <dgm:cxn modelId="{E5D72775-A40D-A445-B1C2-608D6C058A7B}" type="presParOf" srcId="{42B8B642-D34D-C641-8365-53EAD48F33E9}" destId="{D2B22625-7489-EB40-95C2-2EBEC8B926C7}" srcOrd="2" destOrd="0" presId="urn:microsoft.com/office/officeart/2005/8/layout/orgChart1"/>
    <dgm:cxn modelId="{58354A46-7500-F340-B4EF-0E72544AD18B}" type="presParOf" srcId="{42B8B642-D34D-C641-8365-53EAD48F33E9}" destId="{65F91D8E-5603-7A41-8B21-B75F03B9E757}" srcOrd="3" destOrd="0" presId="urn:microsoft.com/office/officeart/2005/8/layout/orgChart1"/>
    <dgm:cxn modelId="{5AAB5762-219D-A345-8560-416D065DB50D}" type="presParOf" srcId="{65F91D8E-5603-7A41-8B21-B75F03B9E757}" destId="{078A3B74-B127-E243-BD29-E078651C0770}" srcOrd="0" destOrd="0" presId="urn:microsoft.com/office/officeart/2005/8/layout/orgChart1"/>
    <dgm:cxn modelId="{6C2766A5-1F6A-F54D-9455-FE1B30BC2654}" type="presParOf" srcId="{078A3B74-B127-E243-BD29-E078651C0770}" destId="{F94ECB0B-AE3B-FA4C-8129-DE490287D687}" srcOrd="0" destOrd="0" presId="urn:microsoft.com/office/officeart/2005/8/layout/orgChart1"/>
    <dgm:cxn modelId="{621A62EC-50F9-284B-B1DF-D205B10D11B0}" type="presParOf" srcId="{078A3B74-B127-E243-BD29-E078651C0770}" destId="{47FF96F1-742F-1641-8720-483CBFC21662}" srcOrd="1" destOrd="0" presId="urn:microsoft.com/office/officeart/2005/8/layout/orgChart1"/>
    <dgm:cxn modelId="{318FC4FD-3E73-2447-A740-43FE53BE4D32}" type="presParOf" srcId="{65F91D8E-5603-7A41-8B21-B75F03B9E757}" destId="{35DFBC9B-A7DD-E742-947F-C08DE3362258}" srcOrd="1" destOrd="0" presId="urn:microsoft.com/office/officeart/2005/8/layout/orgChart1"/>
    <dgm:cxn modelId="{C512875F-957D-214A-96DB-F6E7B1721174}" type="presParOf" srcId="{35DFBC9B-A7DD-E742-947F-C08DE3362258}" destId="{FDED79F2-BB2C-E045-AA67-C0FCDA9A1444}" srcOrd="0" destOrd="0" presId="urn:microsoft.com/office/officeart/2005/8/layout/orgChart1"/>
    <dgm:cxn modelId="{A335EF47-501E-E04D-84E4-AC6E83AF8703}" type="presParOf" srcId="{35DFBC9B-A7DD-E742-947F-C08DE3362258}" destId="{0C51588E-D102-1342-8244-270DB7BB2B4D}" srcOrd="1" destOrd="0" presId="urn:microsoft.com/office/officeart/2005/8/layout/orgChart1"/>
    <dgm:cxn modelId="{63848456-58CD-0A4A-99A1-2BCEE695FD4C}" type="presParOf" srcId="{0C51588E-D102-1342-8244-270DB7BB2B4D}" destId="{F8F7D0C8-FF58-4847-8D19-1AE52FA2209B}" srcOrd="0" destOrd="0" presId="urn:microsoft.com/office/officeart/2005/8/layout/orgChart1"/>
    <dgm:cxn modelId="{F4717A15-C09F-944D-AB91-02B86B769A2D}" type="presParOf" srcId="{F8F7D0C8-FF58-4847-8D19-1AE52FA2209B}" destId="{9528A6ED-4A4C-F746-8CB6-F254B6E52EF6}" srcOrd="0" destOrd="0" presId="urn:microsoft.com/office/officeart/2005/8/layout/orgChart1"/>
    <dgm:cxn modelId="{36E888E7-23D2-D74B-84DC-7BC42414D4CB}" type="presParOf" srcId="{F8F7D0C8-FF58-4847-8D19-1AE52FA2209B}" destId="{342CAB28-E984-9A4C-9D7D-1B2008937F49}" srcOrd="1" destOrd="0" presId="urn:microsoft.com/office/officeart/2005/8/layout/orgChart1"/>
    <dgm:cxn modelId="{A506FC58-3FF7-0A41-A127-D22EE6AE1D01}" type="presParOf" srcId="{0C51588E-D102-1342-8244-270DB7BB2B4D}" destId="{8325CB86-0AA0-6441-877E-AE302DC20B44}" srcOrd="1" destOrd="0" presId="urn:microsoft.com/office/officeart/2005/8/layout/orgChart1"/>
    <dgm:cxn modelId="{1F11D410-7287-8248-9AC5-9CEDDF151B13}" type="presParOf" srcId="{0C51588E-D102-1342-8244-270DB7BB2B4D}" destId="{48D045E3-3F02-A846-8632-A105694AF3BE}" srcOrd="2" destOrd="0" presId="urn:microsoft.com/office/officeart/2005/8/layout/orgChart1"/>
    <dgm:cxn modelId="{0E93348F-BFF9-674F-8884-81510F6093AC}" type="presParOf" srcId="{35DFBC9B-A7DD-E742-947F-C08DE3362258}" destId="{B49EB611-056F-E244-9DF1-8AD5246458BE}" srcOrd="2" destOrd="0" presId="urn:microsoft.com/office/officeart/2005/8/layout/orgChart1"/>
    <dgm:cxn modelId="{242E56AD-F1AA-1D45-9CC3-FFE13D063AD4}" type="presParOf" srcId="{35DFBC9B-A7DD-E742-947F-C08DE3362258}" destId="{033930A0-2AE1-7B47-BD9C-D7A7D5395CF0}" srcOrd="3" destOrd="0" presId="urn:microsoft.com/office/officeart/2005/8/layout/orgChart1"/>
    <dgm:cxn modelId="{393CED65-BCAD-4141-84A4-625FD968C8C7}" type="presParOf" srcId="{033930A0-2AE1-7B47-BD9C-D7A7D5395CF0}" destId="{6A7F0B3B-CE66-8948-974C-EB8E3233519E}" srcOrd="0" destOrd="0" presId="urn:microsoft.com/office/officeart/2005/8/layout/orgChart1"/>
    <dgm:cxn modelId="{5776A444-5332-5441-A7C3-580F5DF44905}" type="presParOf" srcId="{6A7F0B3B-CE66-8948-974C-EB8E3233519E}" destId="{415B40AA-95E4-924B-A473-9E1015900907}" srcOrd="0" destOrd="0" presId="urn:microsoft.com/office/officeart/2005/8/layout/orgChart1"/>
    <dgm:cxn modelId="{349E8380-DA33-EA43-87B4-36EA0EE751D1}" type="presParOf" srcId="{6A7F0B3B-CE66-8948-974C-EB8E3233519E}" destId="{60DED1EA-C58A-B04F-9928-5252036D22C3}" srcOrd="1" destOrd="0" presId="urn:microsoft.com/office/officeart/2005/8/layout/orgChart1"/>
    <dgm:cxn modelId="{B9892F29-BDA9-5446-9613-91F108D20CB3}" type="presParOf" srcId="{033930A0-2AE1-7B47-BD9C-D7A7D5395CF0}" destId="{9160A2E9-040A-1646-83EA-AEA068F01C93}" srcOrd="1" destOrd="0" presId="urn:microsoft.com/office/officeart/2005/8/layout/orgChart1"/>
    <dgm:cxn modelId="{179EB968-3044-F34D-84DA-7F78D7695F93}" type="presParOf" srcId="{9160A2E9-040A-1646-83EA-AEA068F01C93}" destId="{387E21CB-451A-4947-86DF-3D992A9C35A2}" srcOrd="0" destOrd="0" presId="urn:microsoft.com/office/officeart/2005/8/layout/orgChart1"/>
    <dgm:cxn modelId="{F9B6E068-F7D5-1B46-94C0-4058F7B9C88B}" type="presParOf" srcId="{9160A2E9-040A-1646-83EA-AEA068F01C93}" destId="{D1E638DB-E278-D94B-B3E5-EBD0BBAC197D}" srcOrd="1" destOrd="0" presId="urn:microsoft.com/office/officeart/2005/8/layout/orgChart1"/>
    <dgm:cxn modelId="{853B49F7-8836-CF47-8E41-7442A422FBEF}" type="presParOf" srcId="{D1E638DB-E278-D94B-B3E5-EBD0BBAC197D}" destId="{DB38EAC0-D027-714F-8500-C10A1622E31C}" srcOrd="0" destOrd="0" presId="urn:microsoft.com/office/officeart/2005/8/layout/orgChart1"/>
    <dgm:cxn modelId="{94A45B02-34D6-A543-9961-EA4029A81F65}" type="presParOf" srcId="{DB38EAC0-D027-714F-8500-C10A1622E31C}" destId="{85C25ED6-F421-DD42-93A6-FB2621B06CE2}" srcOrd="0" destOrd="0" presId="urn:microsoft.com/office/officeart/2005/8/layout/orgChart1"/>
    <dgm:cxn modelId="{1B33DE15-0CFA-4C47-8AFD-F99E650E4773}" type="presParOf" srcId="{DB38EAC0-D027-714F-8500-C10A1622E31C}" destId="{D6CB8475-218C-8540-AE8F-9184B66A9673}" srcOrd="1" destOrd="0" presId="urn:microsoft.com/office/officeart/2005/8/layout/orgChart1"/>
    <dgm:cxn modelId="{EBE7D1FE-DAC3-614E-A5C3-B281E9C447AD}" type="presParOf" srcId="{D1E638DB-E278-D94B-B3E5-EBD0BBAC197D}" destId="{ECAB3AC8-1149-2D40-AC5E-8E3EDC092521}" srcOrd="1" destOrd="0" presId="urn:microsoft.com/office/officeart/2005/8/layout/orgChart1"/>
    <dgm:cxn modelId="{6CCD01A4-2C35-4340-9FFE-BEB351F24556}" type="presParOf" srcId="{D1E638DB-E278-D94B-B3E5-EBD0BBAC197D}" destId="{5A6112AA-E8B1-B745-9807-0CC5B6759CA6}" srcOrd="2" destOrd="0" presId="urn:microsoft.com/office/officeart/2005/8/layout/orgChart1"/>
    <dgm:cxn modelId="{A6192C94-8A40-2646-A5B7-517C2B8A1867}" type="presParOf" srcId="{9160A2E9-040A-1646-83EA-AEA068F01C93}" destId="{92BB29E5-BE18-6646-8F97-B81F90513ABC}" srcOrd="2" destOrd="0" presId="urn:microsoft.com/office/officeart/2005/8/layout/orgChart1"/>
    <dgm:cxn modelId="{F810A78E-6634-AE43-AB88-B349ECC854F9}" type="presParOf" srcId="{9160A2E9-040A-1646-83EA-AEA068F01C93}" destId="{45FE5F56-D8F3-1242-A945-18BDB164B222}" srcOrd="3" destOrd="0" presId="urn:microsoft.com/office/officeart/2005/8/layout/orgChart1"/>
    <dgm:cxn modelId="{F6EC414F-61E9-B44B-BF31-D205384DD286}" type="presParOf" srcId="{45FE5F56-D8F3-1242-A945-18BDB164B222}" destId="{22BF907F-88F4-734C-9C33-EC3A5FF3347C}" srcOrd="0" destOrd="0" presId="urn:microsoft.com/office/officeart/2005/8/layout/orgChart1"/>
    <dgm:cxn modelId="{29C825E2-B201-AF45-B4F5-B081198F4FC2}" type="presParOf" srcId="{22BF907F-88F4-734C-9C33-EC3A5FF3347C}" destId="{995DDB24-E741-E343-BCC5-9BE41509686B}" srcOrd="0" destOrd="0" presId="urn:microsoft.com/office/officeart/2005/8/layout/orgChart1"/>
    <dgm:cxn modelId="{BE54CBEF-F325-514F-8769-817DCB671D94}" type="presParOf" srcId="{22BF907F-88F4-734C-9C33-EC3A5FF3347C}" destId="{03AE87CD-FA6E-B240-B511-A34D24274C4E}" srcOrd="1" destOrd="0" presId="urn:microsoft.com/office/officeart/2005/8/layout/orgChart1"/>
    <dgm:cxn modelId="{DD96FCE6-2F74-AA49-94C0-EB73F25F89B5}" type="presParOf" srcId="{45FE5F56-D8F3-1242-A945-18BDB164B222}" destId="{FE247F5E-7A9A-4F44-9BB0-A2278355D266}" srcOrd="1" destOrd="0" presId="urn:microsoft.com/office/officeart/2005/8/layout/orgChart1"/>
    <dgm:cxn modelId="{68D5E3D7-AC3C-834C-9EAF-2373B8ED11AD}" type="presParOf" srcId="{45FE5F56-D8F3-1242-A945-18BDB164B222}" destId="{6AD03D66-5C54-B94D-9D0D-28790A24CC8F}" srcOrd="2" destOrd="0" presId="urn:microsoft.com/office/officeart/2005/8/layout/orgChart1"/>
    <dgm:cxn modelId="{F2853C3C-BF80-2945-945B-BBC06EED6AB0}" type="presParOf" srcId="{9160A2E9-040A-1646-83EA-AEA068F01C93}" destId="{453082CB-0468-8C43-90D1-AFB248E7A610}" srcOrd="4" destOrd="0" presId="urn:microsoft.com/office/officeart/2005/8/layout/orgChart1"/>
    <dgm:cxn modelId="{903940B1-7F9E-754E-BF01-59262FE55C86}" type="presParOf" srcId="{9160A2E9-040A-1646-83EA-AEA068F01C93}" destId="{FA43725A-1D81-1645-8C8C-87D22F7C1B6E}" srcOrd="5" destOrd="0" presId="urn:microsoft.com/office/officeart/2005/8/layout/orgChart1"/>
    <dgm:cxn modelId="{1E908078-C940-734F-A523-7EBD42C8B748}" type="presParOf" srcId="{FA43725A-1D81-1645-8C8C-87D22F7C1B6E}" destId="{066191B4-B0CD-5E43-ACBF-918E15C8B926}" srcOrd="0" destOrd="0" presId="urn:microsoft.com/office/officeart/2005/8/layout/orgChart1"/>
    <dgm:cxn modelId="{38BBC692-F5F8-5E4A-B8CC-A7F3F35F5CD7}" type="presParOf" srcId="{066191B4-B0CD-5E43-ACBF-918E15C8B926}" destId="{C25D6943-C43D-D64B-9FF8-980B3C02AD39}" srcOrd="0" destOrd="0" presId="urn:microsoft.com/office/officeart/2005/8/layout/orgChart1"/>
    <dgm:cxn modelId="{78B0499D-9BA4-1A4A-80A8-6CF9AAE4D719}" type="presParOf" srcId="{066191B4-B0CD-5E43-ACBF-918E15C8B926}" destId="{11720FC9-17FE-0143-A6E9-606DFB7B05C3}" srcOrd="1" destOrd="0" presId="urn:microsoft.com/office/officeart/2005/8/layout/orgChart1"/>
    <dgm:cxn modelId="{04DE48F7-811A-B54A-A56C-BE098A76D9D6}" type="presParOf" srcId="{FA43725A-1D81-1645-8C8C-87D22F7C1B6E}" destId="{928AD9C6-13E1-F842-8DC7-91C01D0851F7}" srcOrd="1" destOrd="0" presId="urn:microsoft.com/office/officeart/2005/8/layout/orgChart1"/>
    <dgm:cxn modelId="{94D372F9-8474-3F4F-A006-894457116E10}" type="presParOf" srcId="{928AD9C6-13E1-F842-8DC7-91C01D0851F7}" destId="{A927C497-0D14-2E42-8B43-02B11F2983DF}" srcOrd="0" destOrd="0" presId="urn:microsoft.com/office/officeart/2005/8/layout/orgChart1"/>
    <dgm:cxn modelId="{3A77EB3E-34BA-F947-BC35-C58CC51D0EF4}" type="presParOf" srcId="{928AD9C6-13E1-F842-8DC7-91C01D0851F7}" destId="{A3578982-04AD-7B47-A85A-D4C3E07AF3D1}" srcOrd="1" destOrd="0" presId="urn:microsoft.com/office/officeart/2005/8/layout/orgChart1"/>
    <dgm:cxn modelId="{7B7D638B-25F4-144A-994A-A684FD853EA4}" type="presParOf" srcId="{A3578982-04AD-7B47-A85A-D4C3E07AF3D1}" destId="{BDE9DBE9-410D-B74F-92DE-EC85AF7D7DF0}" srcOrd="0" destOrd="0" presId="urn:microsoft.com/office/officeart/2005/8/layout/orgChart1"/>
    <dgm:cxn modelId="{DD28FA49-FD85-6541-A73C-579C0A2CEB54}" type="presParOf" srcId="{BDE9DBE9-410D-B74F-92DE-EC85AF7D7DF0}" destId="{A4199860-762F-8A45-A247-72F48EC295EF}" srcOrd="0" destOrd="0" presId="urn:microsoft.com/office/officeart/2005/8/layout/orgChart1"/>
    <dgm:cxn modelId="{6ED67DBE-2B90-C848-9041-4578BA5E800D}" type="presParOf" srcId="{BDE9DBE9-410D-B74F-92DE-EC85AF7D7DF0}" destId="{9335D5C6-3FF7-ED44-B7AF-EBB7A258698E}" srcOrd="1" destOrd="0" presId="urn:microsoft.com/office/officeart/2005/8/layout/orgChart1"/>
    <dgm:cxn modelId="{205A80D7-0D50-4E49-9F3A-B1E3E0295259}" type="presParOf" srcId="{A3578982-04AD-7B47-A85A-D4C3E07AF3D1}" destId="{1FE30892-6117-BF44-840B-36BCDF990359}" srcOrd="1" destOrd="0" presId="urn:microsoft.com/office/officeart/2005/8/layout/orgChart1"/>
    <dgm:cxn modelId="{D47AD075-E0CC-004B-979C-31562CD7E572}" type="presParOf" srcId="{A3578982-04AD-7B47-A85A-D4C3E07AF3D1}" destId="{D33490B8-7FA9-A342-8EF8-011BE0D0F925}" srcOrd="2" destOrd="0" presId="urn:microsoft.com/office/officeart/2005/8/layout/orgChart1"/>
    <dgm:cxn modelId="{12DE70D7-DC26-EC45-A540-2FF558681942}" type="presParOf" srcId="{928AD9C6-13E1-F842-8DC7-91C01D0851F7}" destId="{B8971180-9C42-8A47-9BA3-87BC9184A562}" srcOrd="2" destOrd="0" presId="urn:microsoft.com/office/officeart/2005/8/layout/orgChart1"/>
    <dgm:cxn modelId="{51FE8377-CE28-5348-AB65-5E982904A06E}" type="presParOf" srcId="{928AD9C6-13E1-F842-8DC7-91C01D0851F7}" destId="{548A3556-8202-A946-B7AE-11D2AFC95D81}" srcOrd="3" destOrd="0" presId="urn:microsoft.com/office/officeart/2005/8/layout/orgChart1"/>
    <dgm:cxn modelId="{DACEF7A7-0120-4846-9E40-FED0407D9F19}" type="presParOf" srcId="{548A3556-8202-A946-B7AE-11D2AFC95D81}" destId="{B511E45D-01C1-3945-B065-806C44C4E625}" srcOrd="0" destOrd="0" presId="urn:microsoft.com/office/officeart/2005/8/layout/orgChart1"/>
    <dgm:cxn modelId="{C55722EB-A980-A84E-A363-1D9364BBD292}" type="presParOf" srcId="{B511E45D-01C1-3945-B065-806C44C4E625}" destId="{1241214D-D369-8F42-9009-BDBC126D3532}" srcOrd="0" destOrd="0" presId="urn:microsoft.com/office/officeart/2005/8/layout/orgChart1"/>
    <dgm:cxn modelId="{84D5A033-CEB1-0742-9E21-89F37083485F}" type="presParOf" srcId="{B511E45D-01C1-3945-B065-806C44C4E625}" destId="{50E281F4-F6C9-7B4E-A0BF-C941C9D57F64}" srcOrd="1" destOrd="0" presId="urn:microsoft.com/office/officeart/2005/8/layout/orgChart1"/>
    <dgm:cxn modelId="{AB736827-E00B-E645-B18D-AE7BFAD3069B}" type="presParOf" srcId="{548A3556-8202-A946-B7AE-11D2AFC95D81}" destId="{14440580-9908-CA46-9FF5-F15FD867F34A}" srcOrd="1" destOrd="0" presId="urn:microsoft.com/office/officeart/2005/8/layout/orgChart1"/>
    <dgm:cxn modelId="{01FA36C4-7E04-3840-BE17-A0240AEE3714}" type="presParOf" srcId="{548A3556-8202-A946-B7AE-11D2AFC95D81}" destId="{7046C69A-C13D-6D45-B614-E78935A47E06}" srcOrd="2" destOrd="0" presId="urn:microsoft.com/office/officeart/2005/8/layout/orgChart1"/>
    <dgm:cxn modelId="{37778504-F198-7643-8244-737389BAEF27}" type="presParOf" srcId="{928AD9C6-13E1-F842-8DC7-91C01D0851F7}" destId="{095B3C4F-D024-F840-95BF-5F3E01BEA9F9}" srcOrd="4" destOrd="0" presId="urn:microsoft.com/office/officeart/2005/8/layout/orgChart1"/>
    <dgm:cxn modelId="{2D892777-5FDC-0744-A2E4-554CB2914422}" type="presParOf" srcId="{928AD9C6-13E1-F842-8DC7-91C01D0851F7}" destId="{D2ECDAA1-20ED-4044-B844-AC78606F7956}" srcOrd="5" destOrd="0" presId="urn:microsoft.com/office/officeart/2005/8/layout/orgChart1"/>
    <dgm:cxn modelId="{224A8421-6B98-914C-9AAD-392451189400}" type="presParOf" srcId="{D2ECDAA1-20ED-4044-B844-AC78606F7956}" destId="{567A5C88-A26A-1840-B8B4-498BFB2C31FC}" srcOrd="0" destOrd="0" presId="urn:microsoft.com/office/officeart/2005/8/layout/orgChart1"/>
    <dgm:cxn modelId="{55B3DA63-87C7-EC40-81C2-D098DC3B8721}" type="presParOf" srcId="{567A5C88-A26A-1840-B8B4-498BFB2C31FC}" destId="{D0371D73-7A45-1947-BD5D-D5A5F9530101}" srcOrd="0" destOrd="0" presId="urn:microsoft.com/office/officeart/2005/8/layout/orgChart1"/>
    <dgm:cxn modelId="{936DEAB6-6B96-744D-9047-F985340E0A95}" type="presParOf" srcId="{567A5C88-A26A-1840-B8B4-498BFB2C31FC}" destId="{A8ABE2AD-92E5-264D-8C10-1E8C7FE46DB1}" srcOrd="1" destOrd="0" presId="urn:microsoft.com/office/officeart/2005/8/layout/orgChart1"/>
    <dgm:cxn modelId="{570F90B3-0324-9247-917F-E6A4F60035DB}" type="presParOf" srcId="{D2ECDAA1-20ED-4044-B844-AC78606F7956}" destId="{9A250BC5-945B-494F-A499-BB76FBCF0002}" srcOrd="1" destOrd="0" presId="urn:microsoft.com/office/officeart/2005/8/layout/orgChart1"/>
    <dgm:cxn modelId="{B1560777-9268-0D49-916A-5019E16F1647}" type="presParOf" srcId="{D2ECDAA1-20ED-4044-B844-AC78606F7956}" destId="{4082E616-D930-5D4D-86D7-28C28E653C26}" srcOrd="2" destOrd="0" presId="urn:microsoft.com/office/officeart/2005/8/layout/orgChart1"/>
    <dgm:cxn modelId="{C5173D85-76A8-8C4C-92B9-CE658D288E22}" type="presParOf" srcId="{FA43725A-1D81-1645-8C8C-87D22F7C1B6E}" destId="{C094927B-B644-9944-9E47-EFC33A6B5879}" srcOrd="2" destOrd="0" presId="urn:microsoft.com/office/officeart/2005/8/layout/orgChart1"/>
    <dgm:cxn modelId="{F3D474DF-4D9F-C241-B750-5BD00126CBA4}" type="presParOf" srcId="{033930A0-2AE1-7B47-BD9C-D7A7D5395CF0}" destId="{72B04B73-654E-5244-B28C-6ED62B1F4DF5}" srcOrd="2" destOrd="0" presId="urn:microsoft.com/office/officeart/2005/8/layout/orgChart1"/>
    <dgm:cxn modelId="{F2333456-8A81-AD4C-986A-69D58E463034}" type="presParOf" srcId="{65F91D8E-5603-7A41-8B21-B75F03B9E757}" destId="{72CE0057-7AB6-A94F-90A4-89C1D91B42F3}" srcOrd="2" destOrd="0" presId="urn:microsoft.com/office/officeart/2005/8/layout/orgChart1"/>
    <dgm:cxn modelId="{F12D3A42-D038-1D4C-897E-99A54223D361}" type="presParOf" srcId="{42B8B642-D34D-C641-8365-53EAD48F33E9}" destId="{D03ACFAD-8163-5A4E-91DF-12D85CA98CAD}" srcOrd="4" destOrd="0" presId="urn:microsoft.com/office/officeart/2005/8/layout/orgChart1"/>
    <dgm:cxn modelId="{3A29B2EA-929B-544B-8C87-943F80755962}" type="presParOf" srcId="{42B8B642-D34D-C641-8365-53EAD48F33E9}" destId="{CBEDAC1F-734D-254B-A2B1-409E93236AA4}" srcOrd="5" destOrd="0" presId="urn:microsoft.com/office/officeart/2005/8/layout/orgChart1"/>
    <dgm:cxn modelId="{6741E9EB-F217-A043-B39E-B5DD0299717A}" type="presParOf" srcId="{CBEDAC1F-734D-254B-A2B1-409E93236AA4}" destId="{2AB4A028-39D4-F44D-859B-85F6BA833BBC}" srcOrd="0" destOrd="0" presId="urn:microsoft.com/office/officeart/2005/8/layout/orgChart1"/>
    <dgm:cxn modelId="{CFC71209-40BF-8A46-AA16-827743F7BEDB}" type="presParOf" srcId="{2AB4A028-39D4-F44D-859B-85F6BA833BBC}" destId="{27D3F7CB-F06F-F646-8773-84A14F945A15}" srcOrd="0" destOrd="0" presId="urn:microsoft.com/office/officeart/2005/8/layout/orgChart1"/>
    <dgm:cxn modelId="{5D8FF888-E0D6-0D4E-91D2-AC33B362321F}" type="presParOf" srcId="{2AB4A028-39D4-F44D-859B-85F6BA833BBC}" destId="{65EF5621-95D7-274A-B9A6-3ECC95E3952C}" srcOrd="1" destOrd="0" presId="urn:microsoft.com/office/officeart/2005/8/layout/orgChart1"/>
    <dgm:cxn modelId="{F1012B7B-3C92-2C45-BB60-1BC6238635EF}" type="presParOf" srcId="{CBEDAC1F-734D-254B-A2B1-409E93236AA4}" destId="{BF587241-5D22-8348-9966-B07866B8AE01}" srcOrd="1" destOrd="0" presId="urn:microsoft.com/office/officeart/2005/8/layout/orgChart1"/>
    <dgm:cxn modelId="{F1F43750-D917-ED4D-80C0-05279CB451F3}" type="presParOf" srcId="{CBEDAC1F-734D-254B-A2B1-409E93236AA4}" destId="{F08B5E94-A834-4743-9B6F-E252A8D1F102}" srcOrd="2" destOrd="0" presId="urn:microsoft.com/office/officeart/2005/8/layout/orgChart1"/>
    <dgm:cxn modelId="{1D5DDEB1-1BFD-0B45-B4B4-1B66A8888B57}" type="presParOf" srcId="{42B8B642-D34D-C641-8365-53EAD48F33E9}" destId="{DB0CB356-C783-7B44-A974-9AE9C8DD6C21}" srcOrd="6" destOrd="0" presId="urn:microsoft.com/office/officeart/2005/8/layout/orgChart1"/>
    <dgm:cxn modelId="{AB7587F9-12CF-EB46-9C30-9C3C30A7F185}" type="presParOf" srcId="{42B8B642-D34D-C641-8365-53EAD48F33E9}" destId="{67121863-B10E-104E-9A2A-A60FF912B7AD}" srcOrd="7" destOrd="0" presId="urn:microsoft.com/office/officeart/2005/8/layout/orgChart1"/>
    <dgm:cxn modelId="{C0CD2417-5B79-C643-A279-0F21A4901E0E}" type="presParOf" srcId="{67121863-B10E-104E-9A2A-A60FF912B7AD}" destId="{580AF82D-7F14-D148-97F6-50873C8B0292}" srcOrd="0" destOrd="0" presId="urn:microsoft.com/office/officeart/2005/8/layout/orgChart1"/>
    <dgm:cxn modelId="{7C96DEF9-1174-4C4F-B084-7EA3AE3CF083}" type="presParOf" srcId="{580AF82D-7F14-D148-97F6-50873C8B0292}" destId="{A4CAAF81-EAFE-994C-809E-F177C75084DB}" srcOrd="0" destOrd="0" presId="urn:microsoft.com/office/officeart/2005/8/layout/orgChart1"/>
    <dgm:cxn modelId="{F57A9556-8198-4243-AA37-E96FE829F0FC}" type="presParOf" srcId="{580AF82D-7F14-D148-97F6-50873C8B0292}" destId="{CC8ABB4A-B88F-FF41-BD77-CF9E293D9D80}" srcOrd="1" destOrd="0" presId="urn:microsoft.com/office/officeart/2005/8/layout/orgChart1"/>
    <dgm:cxn modelId="{877AA889-6674-104F-8088-98796C9EA7EA}" type="presParOf" srcId="{67121863-B10E-104E-9A2A-A60FF912B7AD}" destId="{B0CC7FF3-C530-1C49-B233-A166C01F1901}" srcOrd="1" destOrd="0" presId="urn:microsoft.com/office/officeart/2005/8/layout/orgChart1"/>
    <dgm:cxn modelId="{557A4022-A766-9444-AAC6-13894240CCCA}" type="presParOf" srcId="{67121863-B10E-104E-9A2A-A60FF912B7AD}" destId="{FEAC5EDF-45BC-C94C-909E-D3E7688FA4BA}" srcOrd="2" destOrd="0" presId="urn:microsoft.com/office/officeart/2005/8/layout/orgChart1"/>
    <dgm:cxn modelId="{11EC79CE-FC13-B94F-9F7F-4D9AAAF8CEEB}" type="presParOf" srcId="{C4D3945A-BDA7-534B-983E-CB7B07F57855}" destId="{09394E23-FC0B-4D42-9559-D88704DCB2CC}" srcOrd="2" destOrd="0" presId="urn:microsoft.com/office/officeart/2005/8/layout/orgChart1"/>
    <dgm:cxn modelId="{A2018C0F-4E7D-6141-9DB6-3F3A532B6677}" type="presParOf" srcId="{09394E23-FC0B-4D42-9559-D88704DCB2CC}" destId="{5F3E0B43-C0BF-424C-BC77-84C4F78BC9C3}" srcOrd="0" destOrd="0" presId="urn:microsoft.com/office/officeart/2005/8/layout/orgChart1"/>
    <dgm:cxn modelId="{607A109A-AD37-FE4B-8715-039ADD485B94}" type="presParOf" srcId="{09394E23-FC0B-4D42-9559-D88704DCB2CC}" destId="{322F759A-5895-954F-AC2B-49D64ABE5321}" srcOrd="1" destOrd="0" presId="urn:microsoft.com/office/officeart/2005/8/layout/orgChart1"/>
    <dgm:cxn modelId="{A154235F-45A6-5A4D-A954-2092A50ABC6A}" type="presParOf" srcId="{322F759A-5895-954F-AC2B-49D64ABE5321}" destId="{994F688D-7D91-D343-ABDD-3DDD6BCDC15B}" srcOrd="0" destOrd="0" presId="urn:microsoft.com/office/officeart/2005/8/layout/orgChart1"/>
    <dgm:cxn modelId="{0ED4FACC-EC11-4A4B-9FDD-B7DBD1EB452B}" type="presParOf" srcId="{994F688D-7D91-D343-ABDD-3DDD6BCDC15B}" destId="{1E61282B-2F10-7448-B784-1D230D37F4FC}" srcOrd="0" destOrd="0" presId="urn:microsoft.com/office/officeart/2005/8/layout/orgChart1"/>
    <dgm:cxn modelId="{FF58816E-6A1C-694A-A7F5-857E5535512E}" type="presParOf" srcId="{994F688D-7D91-D343-ABDD-3DDD6BCDC15B}" destId="{6916DBC6-5634-4A46-BAC6-715AAD215A6D}" srcOrd="1" destOrd="0" presId="urn:microsoft.com/office/officeart/2005/8/layout/orgChart1"/>
    <dgm:cxn modelId="{9138A9A3-3DA5-224C-A0BD-90EE758398DA}" type="presParOf" srcId="{322F759A-5895-954F-AC2B-49D64ABE5321}" destId="{BC3FC0FD-2188-7541-B9B1-AFD2CD29C25A}" srcOrd="1" destOrd="0" presId="urn:microsoft.com/office/officeart/2005/8/layout/orgChart1"/>
    <dgm:cxn modelId="{33255AE1-C473-6B43-9DEE-13CE42CAC04D}" type="presParOf" srcId="{322F759A-5895-954F-AC2B-49D64ABE5321}" destId="{B4CA3198-17BF-2447-95C5-27E6E7CFAC79}" srcOrd="2" destOrd="0" presId="urn:microsoft.com/office/officeart/2005/8/layout/orgChart1"/>
    <dgm:cxn modelId="{92CE4472-FED8-DE46-98D8-4C5F504F33A1}" type="presParOf" srcId="{09394E23-FC0B-4D42-9559-D88704DCB2CC}" destId="{B05610FB-49A4-9E44-B19A-BB9CEE795273}" srcOrd="2" destOrd="0" presId="urn:microsoft.com/office/officeart/2005/8/layout/orgChart1"/>
    <dgm:cxn modelId="{C91C63E6-F6C5-C040-ACBC-7C4A21B635DB}" type="presParOf" srcId="{09394E23-FC0B-4D42-9559-D88704DCB2CC}" destId="{B0CC6968-3515-7549-853A-6263A3EC8EF3}" srcOrd="3" destOrd="0" presId="urn:microsoft.com/office/officeart/2005/8/layout/orgChart1"/>
    <dgm:cxn modelId="{82852558-19B6-6042-BF9E-7D989F5EA8E6}" type="presParOf" srcId="{B0CC6968-3515-7549-853A-6263A3EC8EF3}" destId="{6F493ED2-126F-B34E-B6FD-845C69C209D3}" srcOrd="0" destOrd="0" presId="urn:microsoft.com/office/officeart/2005/8/layout/orgChart1"/>
    <dgm:cxn modelId="{B1B69A3E-E66D-E841-9444-177583D5F4D9}" type="presParOf" srcId="{6F493ED2-126F-B34E-B6FD-845C69C209D3}" destId="{A4166743-BD75-6642-9052-01060FBCD3DE}" srcOrd="0" destOrd="0" presId="urn:microsoft.com/office/officeart/2005/8/layout/orgChart1"/>
    <dgm:cxn modelId="{84E90C4E-68C1-5142-B411-82E30B547F7B}" type="presParOf" srcId="{6F493ED2-126F-B34E-B6FD-845C69C209D3}" destId="{57561641-ABA0-C24E-95D5-168C7BA71F31}" srcOrd="1" destOrd="0" presId="urn:microsoft.com/office/officeart/2005/8/layout/orgChart1"/>
    <dgm:cxn modelId="{82B3437E-5F45-9D47-9C78-04A53B460504}" type="presParOf" srcId="{B0CC6968-3515-7549-853A-6263A3EC8EF3}" destId="{6FB64CC3-3BD5-EE4E-BD1C-9D58FCDC8A06}" srcOrd="1" destOrd="0" presId="urn:microsoft.com/office/officeart/2005/8/layout/orgChart1"/>
    <dgm:cxn modelId="{171980F4-328F-7645-93D1-A3181BA33CB5}" type="presParOf" srcId="{B0CC6968-3515-7549-853A-6263A3EC8EF3}" destId="{394CD721-0277-0E4E-AE4B-8A8B001B8A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EBF86AE-4A83-4AE2-B06D-CA7CF0E3317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A5EE9F7-10ED-4710-BBB3-019B018DEC23}">
      <dgm:prSet/>
      <dgm:spPr/>
      <dgm:t>
        <a:bodyPr/>
        <a:lstStyle/>
        <a:p>
          <a:r>
            <a:rPr lang="en-GB"/>
            <a:t>C</a:t>
          </a:r>
          <a:r>
            <a:rPr lang="en-US"/>
            <a:t>oercitivo</a:t>
          </a:r>
        </a:p>
      </dgm:t>
    </dgm:pt>
    <dgm:pt modelId="{E2138C17-B288-4840-BD60-8BC2227A57D7}" type="parTrans" cxnId="{07D4FD2C-36F3-42C9-9CAB-D03A79CFE296}">
      <dgm:prSet/>
      <dgm:spPr/>
      <dgm:t>
        <a:bodyPr/>
        <a:lstStyle/>
        <a:p>
          <a:endParaRPr lang="en-US"/>
        </a:p>
      </dgm:t>
    </dgm:pt>
    <dgm:pt modelId="{1355EEE2-0BD3-4DEB-94AA-A84F6232617E}" type="sibTrans" cxnId="{07D4FD2C-36F3-42C9-9CAB-D03A79CFE296}">
      <dgm:prSet/>
      <dgm:spPr/>
      <dgm:t>
        <a:bodyPr/>
        <a:lstStyle/>
        <a:p>
          <a:endParaRPr lang="en-US"/>
        </a:p>
      </dgm:t>
    </dgm:pt>
    <dgm:pt modelId="{DD9176A4-B9D9-4D39-ABB2-40FED9EB5AC3}">
      <dgm:prSet/>
      <dgm:spPr/>
      <dgm:t>
        <a:bodyPr/>
        <a:lstStyle/>
        <a:p>
          <a:r>
            <a:rPr lang="en-US"/>
            <a:t>Mimetico</a:t>
          </a:r>
        </a:p>
      </dgm:t>
    </dgm:pt>
    <dgm:pt modelId="{E2EEA269-9815-476C-9FDB-F31AAD7EA7EE}" type="parTrans" cxnId="{587F2A3E-870B-4589-9EA4-38A88100CEEA}">
      <dgm:prSet/>
      <dgm:spPr/>
      <dgm:t>
        <a:bodyPr/>
        <a:lstStyle/>
        <a:p>
          <a:endParaRPr lang="en-US"/>
        </a:p>
      </dgm:t>
    </dgm:pt>
    <dgm:pt modelId="{46BB477D-1445-4F00-9DCE-B5E976D9AE20}" type="sibTrans" cxnId="{587F2A3E-870B-4589-9EA4-38A88100CEEA}">
      <dgm:prSet/>
      <dgm:spPr/>
      <dgm:t>
        <a:bodyPr/>
        <a:lstStyle/>
        <a:p>
          <a:endParaRPr lang="en-US"/>
        </a:p>
      </dgm:t>
    </dgm:pt>
    <dgm:pt modelId="{A3987F50-E48B-4DE5-9FBD-1EBF33272D52}">
      <dgm:prSet/>
      <dgm:spPr/>
      <dgm:t>
        <a:bodyPr/>
        <a:lstStyle/>
        <a:p>
          <a:r>
            <a:rPr lang="en-US"/>
            <a:t>Normativo</a:t>
          </a:r>
        </a:p>
      </dgm:t>
    </dgm:pt>
    <dgm:pt modelId="{0FC8263A-E815-498D-A4C1-C5B66744AF41}" type="parTrans" cxnId="{6A5B4B6D-19EB-4A41-AB21-D9808863ADDE}">
      <dgm:prSet/>
      <dgm:spPr/>
      <dgm:t>
        <a:bodyPr/>
        <a:lstStyle/>
        <a:p>
          <a:endParaRPr lang="en-US"/>
        </a:p>
      </dgm:t>
    </dgm:pt>
    <dgm:pt modelId="{5C704FE9-6EAE-4160-953E-A0C2F985DE7B}" type="sibTrans" cxnId="{6A5B4B6D-19EB-4A41-AB21-D9808863ADDE}">
      <dgm:prSet/>
      <dgm:spPr/>
      <dgm:t>
        <a:bodyPr/>
        <a:lstStyle/>
        <a:p>
          <a:endParaRPr lang="en-US"/>
        </a:p>
      </dgm:t>
    </dgm:pt>
    <dgm:pt modelId="{92B0A0AF-7E62-6446-8227-B5F51FA9A525}" type="pres">
      <dgm:prSet presAssocID="{3EBF86AE-4A83-4AE2-B06D-CA7CF0E3317D}" presName="linear" presStyleCnt="0">
        <dgm:presLayoutVars>
          <dgm:animLvl val="lvl"/>
          <dgm:resizeHandles val="exact"/>
        </dgm:presLayoutVars>
      </dgm:prSet>
      <dgm:spPr/>
    </dgm:pt>
    <dgm:pt modelId="{05FDE3CD-F1C3-F546-8365-72D852188DEE}" type="pres">
      <dgm:prSet presAssocID="{0A5EE9F7-10ED-4710-BBB3-019B018DEC2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AA126A8-7D6C-E740-BD75-01046B60F751}" type="pres">
      <dgm:prSet presAssocID="{1355EEE2-0BD3-4DEB-94AA-A84F6232617E}" presName="spacer" presStyleCnt="0"/>
      <dgm:spPr/>
    </dgm:pt>
    <dgm:pt modelId="{1F3E6029-604B-DF41-9E29-BFF5D40BC42A}" type="pres">
      <dgm:prSet presAssocID="{DD9176A4-B9D9-4D39-ABB2-40FED9EB5AC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FC338F4-4D8F-D047-B259-999B9CBBF2DB}" type="pres">
      <dgm:prSet presAssocID="{46BB477D-1445-4F00-9DCE-B5E976D9AE20}" presName="spacer" presStyleCnt="0"/>
      <dgm:spPr/>
    </dgm:pt>
    <dgm:pt modelId="{ED9DDEBB-113F-D24D-9FE3-D49753EB2A2C}" type="pres">
      <dgm:prSet presAssocID="{A3987F50-E48B-4DE5-9FBD-1EBF33272D5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94BC71A-B5DC-574C-B000-1C25358F8206}" type="presOf" srcId="{DD9176A4-B9D9-4D39-ABB2-40FED9EB5AC3}" destId="{1F3E6029-604B-DF41-9E29-BFF5D40BC42A}" srcOrd="0" destOrd="0" presId="urn:microsoft.com/office/officeart/2005/8/layout/vList2"/>
    <dgm:cxn modelId="{07D4FD2C-36F3-42C9-9CAB-D03A79CFE296}" srcId="{3EBF86AE-4A83-4AE2-B06D-CA7CF0E3317D}" destId="{0A5EE9F7-10ED-4710-BBB3-019B018DEC23}" srcOrd="0" destOrd="0" parTransId="{E2138C17-B288-4840-BD60-8BC2227A57D7}" sibTransId="{1355EEE2-0BD3-4DEB-94AA-A84F6232617E}"/>
    <dgm:cxn modelId="{587F2A3E-870B-4589-9EA4-38A88100CEEA}" srcId="{3EBF86AE-4A83-4AE2-B06D-CA7CF0E3317D}" destId="{DD9176A4-B9D9-4D39-ABB2-40FED9EB5AC3}" srcOrd="1" destOrd="0" parTransId="{E2EEA269-9815-476C-9FDB-F31AAD7EA7EE}" sibTransId="{46BB477D-1445-4F00-9DCE-B5E976D9AE20}"/>
    <dgm:cxn modelId="{6A5B4B6D-19EB-4A41-AB21-D9808863ADDE}" srcId="{3EBF86AE-4A83-4AE2-B06D-CA7CF0E3317D}" destId="{A3987F50-E48B-4DE5-9FBD-1EBF33272D52}" srcOrd="2" destOrd="0" parTransId="{0FC8263A-E815-498D-A4C1-C5B66744AF41}" sibTransId="{5C704FE9-6EAE-4160-953E-A0C2F985DE7B}"/>
    <dgm:cxn modelId="{1839AA75-C0C1-B246-BB76-47C1226EFB44}" type="presOf" srcId="{0A5EE9F7-10ED-4710-BBB3-019B018DEC23}" destId="{05FDE3CD-F1C3-F546-8365-72D852188DEE}" srcOrd="0" destOrd="0" presId="urn:microsoft.com/office/officeart/2005/8/layout/vList2"/>
    <dgm:cxn modelId="{C1326ECA-2508-C045-8721-DD3014E43486}" type="presOf" srcId="{A3987F50-E48B-4DE5-9FBD-1EBF33272D52}" destId="{ED9DDEBB-113F-D24D-9FE3-D49753EB2A2C}" srcOrd="0" destOrd="0" presId="urn:microsoft.com/office/officeart/2005/8/layout/vList2"/>
    <dgm:cxn modelId="{1993F8D5-27FB-694F-8C0F-0F2AA22409BA}" type="presOf" srcId="{3EBF86AE-4A83-4AE2-B06D-CA7CF0E3317D}" destId="{92B0A0AF-7E62-6446-8227-B5F51FA9A525}" srcOrd="0" destOrd="0" presId="urn:microsoft.com/office/officeart/2005/8/layout/vList2"/>
    <dgm:cxn modelId="{5876DB56-1A8A-364E-B267-BF9A3DBC3448}" type="presParOf" srcId="{92B0A0AF-7E62-6446-8227-B5F51FA9A525}" destId="{05FDE3CD-F1C3-F546-8365-72D852188DEE}" srcOrd="0" destOrd="0" presId="urn:microsoft.com/office/officeart/2005/8/layout/vList2"/>
    <dgm:cxn modelId="{EA17350B-9393-534D-9778-9A66446FEC7C}" type="presParOf" srcId="{92B0A0AF-7E62-6446-8227-B5F51FA9A525}" destId="{8AA126A8-7D6C-E740-BD75-01046B60F751}" srcOrd="1" destOrd="0" presId="urn:microsoft.com/office/officeart/2005/8/layout/vList2"/>
    <dgm:cxn modelId="{AEA3A7B6-271D-9740-BF43-E1981BFA10B5}" type="presParOf" srcId="{92B0A0AF-7E62-6446-8227-B5F51FA9A525}" destId="{1F3E6029-604B-DF41-9E29-BFF5D40BC42A}" srcOrd="2" destOrd="0" presId="urn:microsoft.com/office/officeart/2005/8/layout/vList2"/>
    <dgm:cxn modelId="{AEA48593-EC83-D441-BD28-489505FFFADE}" type="presParOf" srcId="{92B0A0AF-7E62-6446-8227-B5F51FA9A525}" destId="{BFC338F4-4D8F-D047-B259-999B9CBBF2DB}" srcOrd="3" destOrd="0" presId="urn:microsoft.com/office/officeart/2005/8/layout/vList2"/>
    <dgm:cxn modelId="{F2DAA8FB-E1F7-AD47-90D0-1EDBF27A87E3}" type="presParOf" srcId="{92B0A0AF-7E62-6446-8227-B5F51FA9A525}" destId="{ED9DDEBB-113F-D24D-9FE3-D49753EB2A2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8C62A-2A27-4B9B-BF8C-EEC15AC02881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5A69ED-A6FA-42C6-8F3A-AAF6AEB341B6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77D1D6-B3BC-4CD7-9705-30999323C467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 infinite </a:t>
          </a:r>
          <a:r>
            <a:rPr lang="en-US" sz="2000" b="1" kern="1200"/>
            <a:t>configurazioni organizzative </a:t>
          </a:r>
          <a:r>
            <a:rPr lang="en-US" sz="2000" kern="1200"/>
            <a:t>sembrano portare nella direzione che non si possa veramente comprendere la loro “</a:t>
          </a:r>
          <a:r>
            <a:rPr lang="en-US" sz="2000" b="1" kern="1200"/>
            <a:t>natura intrinseca</a:t>
          </a:r>
          <a:r>
            <a:rPr lang="en-US" sz="2000" kern="1200"/>
            <a:t>”; </a:t>
          </a:r>
        </a:p>
      </dsp:txBody>
      <dsp:txXfrm>
        <a:off x="1945450" y="719"/>
        <a:ext cx="4643240" cy="1684372"/>
      </dsp:txXfrm>
    </dsp:sp>
    <dsp:sp modelId="{F8862D13-12EF-4921-B843-CA311E307260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EC503-EDF6-4DCC-AC39-AB9448C90E87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42AFE-AC5A-49E6-BB55-6E554B5F9589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 questo si può parlare di “</a:t>
          </a:r>
          <a:r>
            <a:rPr lang="en-US" sz="2000" b="1" kern="1200"/>
            <a:t>Teorie organizzative</a:t>
          </a:r>
          <a:r>
            <a:rPr lang="en-US" sz="2000" kern="1200"/>
            <a:t>” come dei costrutti che ne definiscono </a:t>
          </a:r>
          <a:r>
            <a:rPr lang="en-GB" sz="2000" kern="1200"/>
            <a:t>le caratteristiche “teoriche”.</a:t>
          </a:r>
          <a:endParaRPr lang="en-US" sz="2000" kern="1200"/>
        </a:p>
      </dsp:txBody>
      <dsp:txXfrm>
        <a:off x="1945450" y="2106185"/>
        <a:ext cx="4643240" cy="1684372"/>
      </dsp:txXfrm>
    </dsp:sp>
    <dsp:sp modelId="{0412D8EC-EBAA-46DD-B798-303CC5247386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EA59A-D8BA-48A0-8BB7-43E28D572247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221BB-FD6C-4858-9262-85B2C4A71D47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Non esistono “leggi” nei comportamenti umani… </a:t>
          </a:r>
          <a:endParaRPr lang="en-US" sz="2000" kern="1200"/>
        </a:p>
      </dsp:txBody>
      <dsp:txXfrm>
        <a:off x="1945450" y="4211650"/>
        <a:ext cx="4643240" cy="16843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D07D4-3AE0-C44E-B79F-6B057C7CD1C2}">
      <dsp:nvSpPr>
        <dsp:cNvPr id="0" name=""/>
        <dsp:cNvSpPr/>
      </dsp:nvSpPr>
      <dsp:spPr>
        <a:xfrm>
          <a:off x="4577818" y="-104811"/>
          <a:ext cx="2134592" cy="18594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Attivazione</a:t>
          </a:r>
          <a:endParaRPr lang="en-GB" sz="1800" kern="1200" dirty="0"/>
        </a:p>
      </dsp:txBody>
      <dsp:txXfrm>
        <a:off x="4890422" y="167497"/>
        <a:ext cx="1509384" cy="1314821"/>
      </dsp:txXfrm>
    </dsp:sp>
    <dsp:sp modelId="{F480805E-6868-7D44-BAB9-64CDF6E98ADB}">
      <dsp:nvSpPr>
        <dsp:cNvPr id="0" name=""/>
        <dsp:cNvSpPr/>
      </dsp:nvSpPr>
      <dsp:spPr>
        <a:xfrm rot="1261060">
          <a:off x="6701833" y="1032914"/>
          <a:ext cx="226397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704092" y="1117332"/>
        <a:ext cx="158478" cy="289795"/>
      </dsp:txXfrm>
    </dsp:sp>
    <dsp:sp modelId="{21EC6D1C-1A7A-5348-B8B3-6EA6230676E0}">
      <dsp:nvSpPr>
        <dsp:cNvPr id="0" name=""/>
        <dsp:cNvSpPr/>
      </dsp:nvSpPr>
      <dsp:spPr>
        <a:xfrm>
          <a:off x="6821377" y="1029614"/>
          <a:ext cx="2437724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Definizione</a:t>
          </a:r>
          <a:r>
            <a:rPr lang="en-GB" sz="1800" kern="1200" dirty="0"/>
            <a:t> </a:t>
          </a:r>
          <a:r>
            <a:rPr lang="en-GB" sz="1800" kern="1200" dirty="0" err="1"/>
            <a:t>degii</a:t>
          </a:r>
          <a:r>
            <a:rPr lang="en-GB" sz="1800" kern="1200" dirty="0"/>
            <a:t> </a:t>
          </a:r>
          <a:r>
            <a:rPr lang="en-GB" sz="1800" kern="1200" dirty="0" err="1"/>
            <a:t>attori</a:t>
          </a:r>
          <a:endParaRPr lang="en-GB" sz="1800" kern="1200" dirty="0"/>
        </a:p>
      </dsp:txBody>
      <dsp:txXfrm>
        <a:off x="7178373" y="1239192"/>
        <a:ext cx="1723732" cy="1011929"/>
      </dsp:txXfrm>
    </dsp:sp>
    <dsp:sp modelId="{245FD394-1E1E-B446-801A-CD3485EB5CEC}">
      <dsp:nvSpPr>
        <dsp:cNvPr id="0" name=""/>
        <dsp:cNvSpPr/>
      </dsp:nvSpPr>
      <dsp:spPr>
        <a:xfrm rot="5343588">
          <a:off x="7877383" y="2548568"/>
          <a:ext cx="360008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7930498" y="2591172"/>
        <a:ext cx="252006" cy="289795"/>
      </dsp:txXfrm>
    </dsp:sp>
    <dsp:sp modelId="{C1CE28EF-51E7-EA4B-8EA5-80D9AC9A850C}">
      <dsp:nvSpPr>
        <dsp:cNvPr id="0" name=""/>
        <dsp:cNvSpPr/>
      </dsp:nvSpPr>
      <dsp:spPr>
        <a:xfrm>
          <a:off x="6852001" y="3139804"/>
          <a:ext cx="2445739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Comunicazione</a:t>
          </a:r>
          <a:endParaRPr lang="en-GB" sz="1800" kern="1200" dirty="0"/>
        </a:p>
      </dsp:txBody>
      <dsp:txXfrm>
        <a:off x="7210171" y="3349382"/>
        <a:ext cx="1729399" cy="1011929"/>
      </dsp:txXfrm>
    </dsp:sp>
    <dsp:sp modelId="{BCF2377B-1306-474E-83DA-87EC722D1E55}">
      <dsp:nvSpPr>
        <dsp:cNvPr id="0" name=""/>
        <dsp:cNvSpPr/>
      </dsp:nvSpPr>
      <dsp:spPr>
        <a:xfrm rot="6979059">
          <a:off x="7570795" y="4449811"/>
          <a:ext cx="18119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7610024" y="4522047"/>
        <a:ext cx="126837" cy="289795"/>
      </dsp:txXfrm>
    </dsp:sp>
    <dsp:sp modelId="{63706ECE-0CB9-874D-96F7-E4EE31C2F69D}">
      <dsp:nvSpPr>
        <dsp:cNvPr id="0" name=""/>
        <dsp:cNvSpPr/>
      </dsp:nvSpPr>
      <dsp:spPr>
        <a:xfrm>
          <a:off x="6004869" y="4821571"/>
          <a:ext cx="2476349" cy="143108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367522" y="5031149"/>
        <a:ext cx="1751043" cy="1011929"/>
      </dsp:txXfrm>
    </dsp:sp>
    <dsp:sp modelId="{CF3AC334-8451-074D-92F0-8CEB2B5472D4}">
      <dsp:nvSpPr>
        <dsp:cNvPr id="0" name=""/>
        <dsp:cNvSpPr/>
      </dsp:nvSpPr>
      <dsp:spPr>
        <a:xfrm rot="10800000">
          <a:off x="5761126" y="5295618"/>
          <a:ext cx="17224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5812799" y="5392216"/>
        <a:ext cx="120572" cy="289795"/>
      </dsp:txXfrm>
    </dsp:sp>
    <dsp:sp modelId="{7F138D7A-CD21-EC4A-80EC-163AE8FB1F29}">
      <dsp:nvSpPr>
        <dsp:cNvPr id="0" name=""/>
        <dsp:cNvSpPr/>
      </dsp:nvSpPr>
      <dsp:spPr>
        <a:xfrm>
          <a:off x="3245946" y="4821571"/>
          <a:ext cx="2433932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Progettazione</a:t>
          </a:r>
          <a:endParaRPr lang="en-GB" sz="1800" kern="1200" dirty="0"/>
        </a:p>
      </dsp:txBody>
      <dsp:txXfrm>
        <a:off x="3602387" y="5031149"/>
        <a:ext cx="1721050" cy="1011929"/>
      </dsp:txXfrm>
    </dsp:sp>
    <dsp:sp modelId="{63C18227-63BF-3940-9856-0294AA8EF14C}">
      <dsp:nvSpPr>
        <dsp:cNvPr id="0" name=""/>
        <dsp:cNvSpPr/>
      </dsp:nvSpPr>
      <dsp:spPr>
        <a:xfrm rot="14040593">
          <a:off x="3736768" y="4460468"/>
          <a:ext cx="239184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3793729" y="4586095"/>
        <a:ext cx="167429" cy="289795"/>
      </dsp:txXfrm>
    </dsp:sp>
    <dsp:sp modelId="{C5DACA3D-3679-0A41-B82A-AB098DA598AE}">
      <dsp:nvSpPr>
        <dsp:cNvPr id="0" name=""/>
        <dsp:cNvSpPr/>
      </dsp:nvSpPr>
      <dsp:spPr>
        <a:xfrm>
          <a:off x="2018331" y="3139804"/>
          <a:ext cx="2446297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Change management</a:t>
          </a:r>
        </a:p>
      </dsp:txBody>
      <dsp:txXfrm>
        <a:off x="2376583" y="3349382"/>
        <a:ext cx="1729793" cy="1011929"/>
      </dsp:txXfrm>
    </dsp:sp>
    <dsp:sp modelId="{D8490770-35C0-1944-AB7C-6D8C6A6E74BB}">
      <dsp:nvSpPr>
        <dsp:cNvPr id="0" name=""/>
        <dsp:cNvSpPr/>
      </dsp:nvSpPr>
      <dsp:spPr>
        <a:xfrm rot="16463759">
          <a:off x="3131977" y="2549964"/>
          <a:ext cx="382579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3184965" y="2703780"/>
        <a:ext cx="267805" cy="289795"/>
      </dsp:txXfrm>
    </dsp:sp>
    <dsp:sp modelId="{1D5B7A0F-483E-B742-ABBD-81816F6722F1}">
      <dsp:nvSpPr>
        <dsp:cNvPr id="0" name=""/>
        <dsp:cNvSpPr/>
      </dsp:nvSpPr>
      <dsp:spPr>
        <a:xfrm>
          <a:off x="2182276" y="990438"/>
          <a:ext cx="2448873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Verifica</a:t>
          </a:r>
          <a:r>
            <a:rPr lang="en-GB" sz="1800" kern="1200" dirty="0"/>
            <a:t> e </a:t>
          </a:r>
          <a:r>
            <a:rPr lang="en-GB" sz="1800" kern="1200" dirty="0" err="1"/>
            <a:t>valutazione</a:t>
          </a:r>
          <a:endParaRPr lang="en-GB" sz="1800" kern="1200" dirty="0"/>
        </a:p>
      </dsp:txBody>
      <dsp:txXfrm>
        <a:off x="2540905" y="1200016"/>
        <a:ext cx="1731615" cy="1011929"/>
      </dsp:txXfrm>
    </dsp:sp>
    <dsp:sp modelId="{9955E98E-36A8-BA42-9FA8-CE4ABFC23D14}">
      <dsp:nvSpPr>
        <dsp:cNvPr id="0" name=""/>
        <dsp:cNvSpPr/>
      </dsp:nvSpPr>
      <dsp:spPr>
        <a:xfrm rot="20310872">
          <a:off x="4472364" y="1016974"/>
          <a:ext cx="142531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473850" y="1121403"/>
        <a:ext cx="99772" cy="2897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B8172-A417-5943-B122-F3E8F23CB611}">
      <dsp:nvSpPr>
        <dsp:cNvPr id="0" name=""/>
        <dsp:cNvSpPr/>
      </dsp:nvSpPr>
      <dsp:spPr>
        <a:xfrm>
          <a:off x="2395856" y="0"/>
          <a:ext cx="5455068" cy="54550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AF015-8A64-3448-95C2-9346B0062A36}">
      <dsp:nvSpPr>
        <dsp:cNvPr id="0" name=""/>
        <dsp:cNvSpPr/>
      </dsp:nvSpPr>
      <dsp:spPr>
        <a:xfrm>
          <a:off x="5123390" y="548436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Macro</a:t>
          </a:r>
        </a:p>
      </dsp:txBody>
      <dsp:txXfrm>
        <a:off x="5186427" y="611473"/>
        <a:ext cx="3419720" cy="1165242"/>
      </dsp:txXfrm>
    </dsp:sp>
    <dsp:sp modelId="{ACF76CE7-D0B0-3F47-A1F4-EB8ABBC22306}">
      <dsp:nvSpPr>
        <dsp:cNvPr id="0" name=""/>
        <dsp:cNvSpPr/>
      </dsp:nvSpPr>
      <dsp:spPr>
        <a:xfrm>
          <a:off x="5123390" y="2001168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 err="1"/>
            <a:t>Meso</a:t>
          </a:r>
          <a:endParaRPr lang="en-GB" sz="5400" kern="1200" dirty="0"/>
        </a:p>
      </dsp:txBody>
      <dsp:txXfrm>
        <a:off x="5186427" y="2064205"/>
        <a:ext cx="3419720" cy="1165242"/>
      </dsp:txXfrm>
    </dsp:sp>
    <dsp:sp modelId="{7F9C200A-F1FF-7241-8EB6-3A999FD71702}">
      <dsp:nvSpPr>
        <dsp:cNvPr id="0" name=""/>
        <dsp:cNvSpPr/>
      </dsp:nvSpPr>
      <dsp:spPr>
        <a:xfrm>
          <a:off x="5123390" y="3453899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Micro</a:t>
          </a:r>
        </a:p>
      </dsp:txBody>
      <dsp:txXfrm>
        <a:off x="5186427" y="3516936"/>
        <a:ext cx="3419720" cy="11652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631A3-5DC3-E24D-A93B-018A4A35FDD7}">
      <dsp:nvSpPr>
        <dsp:cNvPr id="0" name=""/>
        <dsp:cNvSpPr/>
      </dsp:nvSpPr>
      <dsp:spPr>
        <a:xfrm>
          <a:off x="0" y="3291729"/>
          <a:ext cx="6666833" cy="21597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Studenti, Volontari, operatori</a:t>
          </a:r>
        </a:p>
      </dsp:txBody>
      <dsp:txXfrm>
        <a:off x="0" y="3291729"/>
        <a:ext cx="6666833" cy="2159731"/>
      </dsp:txXfrm>
    </dsp:sp>
    <dsp:sp modelId="{3B8ACDD8-D91B-5249-8E91-BF8F728A717A}">
      <dsp:nvSpPr>
        <dsp:cNvPr id="0" name=""/>
        <dsp:cNvSpPr/>
      </dsp:nvSpPr>
      <dsp:spPr>
        <a:xfrm rot="10800000">
          <a:off x="0" y="2459"/>
          <a:ext cx="6666833" cy="3321666"/>
        </a:xfrm>
        <a:prstGeom prst="upArrowCallou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/>
            <a:t>Direzione</a:t>
          </a:r>
          <a:r>
            <a:rPr lang="en-US" sz="4100" kern="1200" dirty="0"/>
            <a:t> di </a:t>
          </a:r>
          <a:r>
            <a:rPr lang="en-US" sz="4100" kern="1200" dirty="0" err="1"/>
            <a:t>scavo</a:t>
          </a:r>
          <a:endParaRPr lang="en-US" sz="4100" kern="1200" dirty="0"/>
        </a:p>
      </dsp:txBody>
      <dsp:txXfrm rot="-10800000">
        <a:off x="0" y="2459"/>
        <a:ext cx="6666833" cy="1165904"/>
      </dsp:txXfrm>
    </dsp:sp>
    <dsp:sp modelId="{BF9BC19D-F372-D547-BDD7-6E711ADB4286}">
      <dsp:nvSpPr>
        <dsp:cNvPr id="0" name=""/>
        <dsp:cNvSpPr/>
      </dsp:nvSpPr>
      <dsp:spPr>
        <a:xfrm>
          <a:off x="3255" y="1168364"/>
          <a:ext cx="1110053" cy="99317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Responsabile di saggio</a:t>
          </a:r>
        </a:p>
      </dsp:txBody>
      <dsp:txXfrm>
        <a:off x="3255" y="1168364"/>
        <a:ext cx="1110053" cy="993178"/>
      </dsp:txXfrm>
    </dsp:sp>
    <dsp:sp modelId="{963DEFE2-090A-7F4D-B532-8F0E43820202}">
      <dsp:nvSpPr>
        <dsp:cNvPr id="0" name=""/>
        <dsp:cNvSpPr/>
      </dsp:nvSpPr>
      <dsp:spPr>
        <a:xfrm>
          <a:off x="1113309" y="1168364"/>
          <a:ext cx="1110053" cy="993178"/>
        </a:xfrm>
        <a:prstGeom prst="rect">
          <a:avLst/>
        </a:prstGeom>
        <a:solidFill>
          <a:schemeClr val="accent2">
            <a:tint val="40000"/>
            <a:alpha val="90000"/>
            <a:hueOff val="-169845"/>
            <a:satOff val="-15069"/>
            <a:lumOff val="-154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69845"/>
              <a:satOff val="-15069"/>
              <a:lumOff val="-15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Responsabile doc grafici</a:t>
          </a:r>
        </a:p>
      </dsp:txBody>
      <dsp:txXfrm>
        <a:off x="1113309" y="1168364"/>
        <a:ext cx="1110053" cy="993178"/>
      </dsp:txXfrm>
    </dsp:sp>
    <dsp:sp modelId="{17F6E53E-E5FB-F54A-97C7-DEAA84BE167D}">
      <dsp:nvSpPr>
        <dsp:cNvPr id="0" name=""/>
        <dsp:cNvSpPr/>
      </dsp:nvSpPr>
      <dsp:spPr>
        <a:xfrm>
          <a:off x="2223362" y="1168364"/>
          <a:ext cx="1110053" cy="993178"/>
        </a:xfrm>
        <a:prstGeom prst="rect">
          <a:avLst/>
        </a:prstGeom>
        <a:solidFill>
          <a:schemeClr val="accent2">
            <a:tint val="40000"/>
            <a:alpha val="90000"/>
            <a:hueOff val="-339690"/>
            <a:satOff val="-30138"/>
            <a:lumOff val="-308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39690"/>
              <a:satOff val="-30138"/>
              <a:lumOff val="-3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Responsabile doc fotografici</a:t>
          </a:r>
        </a:p>
      </dsp:txBody>
      <dsp:txXfrm>
        <a:off x="2223362" y="1168364"/>
        <a:ext cx="1110053" cy="993178"/>
      </dsp:txXfrm>
    </dsp:sp>
    <dsp:sp modelId="{EDF041E9-76C5-1941-8C60-6FCF16271B34}">
      <dsp:nvSpPr>
        <dsp:cNvPr id="0" name=""/>
        <dsp:cNvSpPr/>
      </dsp:nvSpPr>
      <dsp:spPr>
        <a:xfrm>
          <a:off x="3333416" y="1168364"/>
          <a:ext cx="1110053" cy="993178"/>
        </a:xfrm>
        <a:prstGeom prst="rect">
          <a:avLst/>
        </a:prstGeom>
        <a:solidFill>
          <a:schemeClr val="accent2">
            <a:tint val="40000"/>
            <a:alpha val="90000"/>
            <a:hueOff val="-509536"/>
            <a:satOff val="-45208"/>
            <a:lumOff val="-461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09536"/>
              <a:satOff val="-45208"/>
              <a:lumOff val="-4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Responsabile materiali</a:t>
          </a:r>
        </a:p>
      </dsp:txBody>
      <dsp:txXfrm>
        <a:off x="3333416" y="1168364"/>
        <a:ext cx="1110053" cy="993178"/>
      </dsp:txXfrm>
    </dsp:sp>
    <dsp:sp modelId="{018D1D57-EE6C-4C45-BC33-765A7F87C05D}">
      <dsp:nvSpPr>
        <dsp:cNvPr id="0" name=""/>
        <dsp:cNvSpPr/>
      </dsp:nvSpPr>
      <dsp:spPr>
        <a:xfrm>
          <a:off x="4443470" y="1168364"/>
          <a:ext cx="1110053" cy="993178"/>
        </a:xfrm>
        <a:prstGeom prst="rect">
          <a:avLst/>
        </a:prstGeom>
        <a:solidFill>
          <a:schemeClr val="accent2">
            <a:tint val="40000"/>
            <a:alpha val="90000"/>
            <a:hueOff val="-679381"/>
            <a:satOff val="-60277"/>
            <a:lumOff val="-61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679381"/>
              <a:satOff val="-60277"/>
              <a:lumOff val="-61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Responsabile restauro</a:t>
          </a:r>
        </a:p>
      </dsp:txBody>
      <dsp:txXfrm>
        <a:off x="4443470" y="1168364"/>
        <a:ext cx="1110053" cy="993178"/>
      </dsp:txXfrm>
    </dsp:sp>
    <dsp:sp modelId="{5654440B-D2AB-4649-BE49-2C31E89AAB54}">
      <dsp:nvSpPr>
        <dsp:cNvPr id="0" name=""/>
        <dsp:cNvSpPr/>
      </dsp:nvSpPr>
      <dsp:spPr>
        <a:xfrm>
          <a:off x="5553523" y="1168364"/>
          <a:ext cx="1110053" cy="993178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Specialisti</a:t>
          </a:r>
        </a:p>
      </dsp:txBody>
      <dsp:txXfrm>
        <a:off x="5553523" y="1168364"/>
        <a:ext cx="1110053" cy="99317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FB245-1AE4-4C50-8E25-91F935960231}">
      <dsp:nvSpPr>
        <dsp:cNvPr id="0" name=""/>
        <dsp:cNvSpPr/>
      </dsp:nvSpPr>
      <dsp:spPr>
        <a:xfrm>
          <a:off x="0" y="1407"/>
          <a:ext cx="4233863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0515-979C-425A-81F2-F401B01A8A74}">
      <dsp:nvSpPr>
        <dsp:cNvPr id="0" name=""/>
        <dsp:cNvSpPr/>
      </dsp:nvSpPr>
      <dsp:spPr>
        <a:xfrm>
          <a:off x="181438" y="136361"/>
          <a:ext cx="329887" cy="3298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68060-C0DE-42E8-B183-10491B7A47D8}">
      <dsp:nvSpPr>
        <dsp:cNvPr id="0" name=""/>
        <dsp:cNvSpPr/>
      </dsp:nvSpPr>
      <dsp:spPr>
        <a:xfrm>
          <a:off x="692764" y="1407"/>
          <a:ext cx="3541098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Progetto scientifico </a:t>
          </a:r>
        </a:p>
      </dsp:txBody>
      <dsp:txXfrm>
        <a:off x="692764" y="1407"/>
        <a:ext cx="3541098" cy="599796"/>
      </dsp:txXfrm>
    </dsp:sp>
    <dsp:sp modelId="{2CE4D45C-4C37-4DE6-B094-ADF2A584F416}">
      <dsp:nvSpPr>
        <dsp:cNvPr id="0" name=""/>
        <dsp:cNvSpPr/>
      </dsp:nvSpPr>
      <dsp:spPr>
        <a:xfrm>
          <a:off x="0" y="751152"/>
          <a:ext cx="4233863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862FB7-2C81-4DB8-8200-80FDCEF8E226}">
      <dsp:nvSpPr>
        <dsp:cNvPr id="0" name=""/>
        <dsp:cNvSpPr/>
      </dsp:nvSpPr>
      <dsp:spPr>
        <a:xfrm>
          <a:off x="181438" y="886107"/>
          <a:ext cx="329887" cy="3298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E84110-27A0-442F-8BCA-9605217A7992}">
      <dsp:nvSpPr>
        <dsp:cNvPr id="0" name=""/>
        <dsp:cNvSpPr/>
      </dsp:nvSpPr>
      <dsp:spPr>
        <a:xfrm>
          <a:off x="692764" y="751152"/>
          <a:ext cx="3541098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Sicurezza (POS)</a:t>
          </a:r>
        </a:p>
      </dsp:txBody>
      <dsp:txXfrm>
        <a:off x="692764" y="751152"/>
        <a:ext cx="3541098" cy="599796"/>
      </dsp:txXfrm>
    </dsp:sp>
    <dsp:sp modelId="{3ED805D0-5B1D-446B-99D5-04D7D0E4941E}">
      <dsp:nvSpPr>
        <dsp:cNvPr id="0" name=""/>
        <dsp:cNvSpPr/>
      </dsp:nvSpPr>
      <dsp:spPr>
        <a:xfrm>
          <a:off x="0" y="1500898"/>
          <a:ext cx="4233863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B2A1B-AD09-46C1-BF2B-D8B187100C43}">
      <dsp:nvSpPr>
        <dsp:cNvPr id="0" name=""/>
        <dsp:cNvSpPr/>
      </dsp:nvSpPr>
      <dsp:spPr>
        <a:xfrm>
          <a:off x="181438" y="1635852"/>
          <a:ext cx="329887" cy="3298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6C110-15FD-4EAF-ADE0-1AD9BF3BC6E4}">
      <dsp:nvSpPr>
        <dsp:cNvPr id="0" name=""/>
        <dsp:cNvSpPr/>
      </dsp:nvSpPr>
      <dsp:spPr>
        <a:xfrm>
          <a:off x="692764" y="1500898"/>
          <a:ext cx="3541098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Budget di scavo</a:t>
          </a:r>
        </a:p>
      </dsp:txBody>
      <dsp:txXfrm>
        <a:off x="692764" y="1500898"/>
        <a:ext cx="3541098" cy="599796"/>
      </dsp:txXfrm>
    </dsp:sp>
    <dsp:sp modelId="{5ED11E2D-F32D-4EF5-87F2-C83193ED8D0B}">
      <dsp:nvSpPr>
        <dsp:cNvPr id="0" name=""/>
        <dsp:cNvSpPr/>
      </dsp:nvSpPr>
      <dsp:spPr>
        <a:xfrm>
          <a:off x="0" y="2250643"/>
          <a:ext cx="4233863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110F2-16B7-40F3-9F90-8D52A22D0788}">
      <dsp:nvSpPr>
        <dsp:cNvPr id="0" name=""/>
        <dsp:cNvSpPr/>
      </dsp:nvSpPr>
      <dsp:spPr>
        <a:xfrm>
          <a:off x="181438" y="2385597"/>
          <a:ext cx="329887" cy="3298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C92BD-821E-496F-8A70-E88D98E06F88}">
      <dsp:nvSpPr>
        <dsp:cNvPr id="0" name=""/>
        <dsp:cNvSpPr/>
      </dsp:nvSpPr>
      <dsp:spPr>
        <a:xfrm>
          <a:off x="692764" y="2250643"/>
          <a:ext cx="3541098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Gestione amministrativa</a:t>
          </a:r>
        </a:p>
      </dsp:txBody>
      <dsp:txXfrm>
        <a:off x="692764" y="2250643"/>
        <a:ext cx="3541098" cy="599796"/>
      </dsp:txXfrm>
    </dsp:sp>
    <dsp:sp modelId="{3DE38A61-32AE-498B-AA6E-14A08AD1F172}">
      <dsp:nvSpPr>
        <dsp:cNvPr id="0" name=""/>
        <dsp:cNvSpPr/>
      </dsp:nvSpPr>
      <dsp:spPr>
        <a:xfrm>
          <a:off x="0" y="3000388"/>
          <a:ext cx="4233863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6EA96-E554-4BFF-8451-1311F671C1E3}">
      <dsp:nvSpPr>
        <dsp:cNvPr id="0" name=""/>
        <dsp:cNvSpPr/>
      </dsp:nvSpPr>
      <dsp:spPr>
        <a:xfrm>
          <a:off x="181438" y="3135342"/>
          <a:ext cx="329887" cy="32988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0AE30C-A2EA-4F29-B4BE-AB7100ECA7BF}">
      <dsp:nvSpPr>
        <dsp:cNvPr id="0" name=""/>
        <dsp:cNvSpPr/>
      </dsp:nvSpPr>
      <dsp:spPr>
        <a:xfrm>
          <a:off x="692764" y="3000388"/>
          <a:ext cx="3541098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</a:t>
          </a:r>
          <a:r>
            <a:rPr lang="en-GB" sz="1900" kern="1200"/>
            <a:t>o</a:t>
          </a:r>
          <a:r>
            <a:rPr lang="en-US" sz="1900" kern="1200"/>
            <a:t>gistica</a:t>
          </a:r>
        </a:p>
      </dsp:txBody>
      <dsp:txXfrm>
        <a:off x="692764" y="3000388"/>
        <a:ext cx="3541098" cy="599796"/>
      </dsp:txXfrm>
    </dsp:sp>
    <dsp:sp modelId="{A1462F73-6D1E-4CDD-B152-EA85F0FDF576}">
      <dsp:nvSpPr>
        <dsp:cNvPr id="0" name=""/>
        <dsp:cNvSpPr/>
      </dsp:nvSpPr>
      <dsp:spPr>
        <a:xfrm>
          <a:off x="0" y="3750134"/>
          <a:ext cx="4233863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1315B-740F-4C30-9048-197AE3BDADC7}">
      <dsp:nvSpPr>
        <dsp:cNvPr id="0" name=""/>
        <dsp:cNvSpPr/>
      </dsp:nvSpPr>
      <dsp:spPr>
        <a:xfrm>
          <a:off x="181438" y="3885088"/>
          <a:ext cx="329887" cy="32988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4B854-3667-47A0-B644-7D3F81CE201B}">
      <dsp:nvSpPr>
        <dsp:cNvPr id="0" name=""/>
        <dsp:cNvSpPr/>
      </dsp:nvSpPr>
      <dsp:spPr>
        <a:xfrm>
          <a:off x="692764" y="3750134"/>
          <a:ext cx="3541098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</a:t>
          </a:r>
          <a:r>
            <a:rPr lang="en-GB" sz="1900" kern="1200"/>
            <a:t>u</a:t>
          </a:r>
          <a:r>
            <a:rPr lang="en-US" sz="1900" kern="1200"/>
            <a:t>bbliche relazioni</a:t>
          </a:r>
        </a:p>
      </dsp:txBody>
      <dsp:txXfrm>
        <a:off x="692764" y="3750134"/>
        <a:ext cx="3541098" cy="59979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1C5F8-646D-8541-B766-2663BF66A978}">
      <dsp:nvSpPr>
        <dsp:cNvPr id="0" name=""/>
        <dsp:cNvSpPr/>
      </dsp:nvSpPr>
      <dsp:spPr>
        <a:xfrm>
          <a:off x="0" y="51259"/>
          <a:ext cx="6666833" cy="71954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Funzioni di gestione:</a:t>
          </a:r>
        </a:p>
      </dsp:txBody>
      <dsp:txXfrm>
        <a:off x="35125" y="86384"/>
        <a:ext cx="6596583" cy="649299"/>
      </dsp:txXfrm>
    </dsp:sp>
    <dsp:sp modelId="{7F22937D-D2B1-1E48-8B74-E250915661EB}">
      <dsp:nvSpPr>
        <dsp:cNvPr id="0" name=""/>
        <dsp:cNvSpPr/>
      </dsp:nvSpPr>
      <dsp:spPr>
        <a:xfrm>
          <a:off x="0" y="770809"/>
          <a:ext cx="6666833" cy="198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Ricerca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Promozione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Conservazione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Promozione e Divulgazione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Servizi alla fruizione</a:t>
          </a:r>
        </a:p>
      </dsp:txBody>
      <dsp:txXfrm>
        <a:off x="0" y="770809"/>
        <a:ext cx="6666833" cy="1987200"/>
      </dsp:txXfrm>
    </dsp:sp>
    <dsp:sp modelId="{1B324E25-747D-A64B-9530-5AA641FAA168}">
      <dsp:nvSpPr>
        <dsp:cNvPr id="0" name=""/>
        <dsp:cNvSpPr/>
      </dsp:nvSpPr>
      <dsp:spPr>
        <a:xfrm>
          <a:off x="0" y="2758009"/>
          <a:ext cx="6666833" cy="719549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Attività prioritarie:</a:t>
          </a:r>
        </a:p>
      </dsp:txBody>
      <dsp:txXfrm>
        <a:off x="35125" y="2793134"/>
        <a:ext cx="6596583" cy="649299"/>
      </dsp:txXfrm>
    </dsp:sp>
    <dsp:sp modelId="{D912F4D2-A0B0-5645-8D11-5E29A440E39F}">
      <dsp:nvSpPr>
        <dsp:cNvPr id="0" name=""/>
        <dsp:cNvSpPr/>
      </dsp:nvSpPr>
      <dsp:spPr>
        <a:xfrm>
          <a:off x="0" y="3477560"/>
          <a:ext cx="6666833" cy="1925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Monitoraggio e controllo della vulnerabilità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Manutenzione programmata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I</a:t>
          </a:r>
          <a:r>
            <a:rPr lang="en-US" sz="2300" kern="1200"/>
            <a:t>nterpretazione e presentazione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Definizione e applicazione di standard di protezione conservazione e sicurezza</a:t>
          </a:r>
        </a:p>
      </dsp:txBody>
      <dsp:txXfrm>
        <a:off x="0" y="3477560"/>
        <a:ext cx="6666833" cy="19251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1EB64-7875-3E4F-9F42-75FA46E6D12A}">
      <dsp:nvSpPr>
        <dsp:cNvPr id="0" name=""/>
        <dsp:cNvSpPr/>
      </dsp:nvSpPr>
      <dsp:spPr>
        <a:xfrm>
          <a:off x="2614981" y="70912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751961"/>
        <a:ext cx="28878" cy="5775"/>
      </dsp:txXfrm>
    </dsp:sp>
    <dsp:sp modelId="{69A6BBEC-AD8E-3A4E-8964-426DCC2645F7}">
      <dsp:nvSpPr>
        <dsp:cNvPr id="0" name=""/>
        <dsp:cNvSpPr/>
      </dsp:nvSpPr>
      <dsp:spPr>
        <a:xfrm>
          <a:off x="105624" y="1502"/>
          <a:ext cx="2511156" cy="150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Definizione degli obiettivi</a:t>
          </a:r>
          <a:r>
            <a:rPr lang="en-GB" sz="1700" kern="1200"/>
            <a:t>: stabilire scopi e risultati attesi.</a:t>
          </a:r>
          <a:endParaRPr lang="en-US" sz="1700" kern="1200"/>
        </a:p>
      </dsp:txBody>
      <dsp:txXfrm>
        <a:off x="105624" y="1502"/>
        <a:ext cx="2511156" cy="1506693"/>
      </dsp:txXfrm>
    </dsp:sp>
    <dsp:sp modelId="{FFD3A32D-23D5-6B46-A6AB-26A100BD3513}">
      <dsp:nvSpPr>
        <dsp:cNvPr id="0" name=""/>
        <dsp:cNvSpPr/>
      </dsp:nvSpPr>
      <dsp:spPr>
        <a:xfrm>
          <a:off x="1361202" y="150639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1776991"/>
        <a:ext cx="157112" cy="5775"/>
      </dsp:txXfrm>
    </dsp:sp>
    <dsp:sp modelId="{89EAEE66-E487-874B-B778-8E2BE6704FFC}">
      <dsp:nvSpPr>
        <dsp:cNvPr id="0" name=""/>
        <dsp:cNvSpPr/>
      </dsp:nvSpPr>
      <dsp:spPr>
        <a:xfrm>
          <a:off x="3194346" y="1502"/>
          <a:ext cx="2511156" cy="150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Pianificazione</a:t>
          </a:r>
          <a:r>
            <a:rPr lang="en-GB" sz="1700" kern="1200"/>
            <a:t>: creare un piano dettagliato che includa tempi, risorse, e compiti specifici.</a:t>
          </a:r>
          <a:endParaRPr lang="en-US" sz="1700" kern="1200"/>
        </a:p>
      </dsp:txBody>
      <dsp:txXfrm>
        <a:off x="3194346" y="1502"/>
        <a:ext cx="2511156" cy="1506693"/>
      </dsp:txXfrm>
    </dsp:sp>
    <dsp:sp modelId="{C748E738-0692-FD41-8C7D-55F53D206DA8}">
      <dsp:nvSpPr>
        <dsp:cNvPr id="0" name=""/>
        <dsp:cNvSpPr/>
      </dsp:nvSpPr>
      <dsp:spPr>
        <a:xfrm>
          <a:off x="2614981" y="279338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2836221"/>
        <a:ext cx="28878" cy="5775"/>
      </dsp:txXfrm>
    </dsp:sp>
    <dsp:sp modelId="{0ED2364A-9105-2F48-88E4-AE894B3A2F1B}">
      <dsp:nvSpPr>
        <dsp:cNvPr id="0" name=""/>
        <dsp:cNvSpPr/>
      </dsp:nvSpPr>
      <dsp:spPr>
        <a:xfrm>
          <a:off x="105624" y="2085762"/>
          <a:ext cx="2511156" cy="150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Ricerca e raccolta dei dati</a:t>
          </a:r>
          <a:r>
            <a:rPr lang="en-GB" sz="1700" kern="1200"/>
            <a:t>: se necessario, effettuare una ricerca preliminare e raccogliere informazioni utili.</a:t>
          </a:r>
          <a:endParaRPr lang="en-US" sz="1700" kern="1200"/>
        </a:p>
      </dsp:txBody>
      <dsp:txXfrm>
        <a:off x="105624" y="2085762"/>
        <a:ext cx="2511156" cy="1506693"/>
      </dsp:txXfrm>
    </dsp:sp>
    <dsp:sp modelId="{4954E6E5-0804-6647-B0F6-599CA10FFF8B}">
      <dsp:nvSpPr>
        <dsp:cNvPr id="0" name=""/>
        <dsp:cNvSpPr/>
      </dsp:nvSpPr>
      <dsp:spPr>
        <a:xfrm>
          <a:off x="1361202" y="359065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3861251"/>
        <a:ext cx="157112" cy="5775"/>
      </dsp:txXfrm>
    </dsp:sp>
    <dsp:sp modelId="{B8C0B8A8-0A9F-7A47-8633-DA06E782C14C}">
      <dsp:nvSpPr>
        <dsp:cNvPr id="0" name=""/>
        <dsp:cNvSpPr/>
      </dsp:nvSpPr>
      <dsp:spPr>
        <a:xfrm>
          <a:off x="3194346" y="2085762"/>
          <a:ext cx="2511156" cy="150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Organizzazione e analisi dei dati</a:t>
          </a:r>
          <a:r>
            <a:rPr lang="en-GB" sz="1700" kern="1200"/>
            <a:t>: lavorare attivamente al progetto, realizzando gli obiettivi fissati.</a:t>
          </a:r>
          <a:endParaRPr lang="en-US" sz="1700" kern="1200"/>
        </a:p>
      </dsp:txBody>
      <dsp:txXfrm>
        <a:off x="3194346" y="2085762"/>
        <a:ext cx="2511156" cy="1506693"/>
      </dsp:txXfrm>
    </dsp:sp>
    <dsp:sp modelId="{43ED0E9D-2E44-5B47-98D0-ED452B5D779D}">
      <dsp:nvSpPr>
        <dsp:cNvPr id="0" name=""/>
        <dsp:cNvSpPr/>
      </dsp:nvSpPr>
      <dsp:spPr>
        <a:xfrm>
          <a:off x="2614981" y="487764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4920481"/>
        <a:ext cx="28878" cy="5775"/>
      </dsp:txXfrm>
    </dsp:sp>
    <dsp:sp modelId="{C1D91590-4DBF-9E4F-82D0-B99C0F083C06}">
      <dsp:nvSpPr>
        <dsp:cNvPr id="0" name=""/>
        <dsp:cNvSpPr/>
      </dsp:nvSpPr>
      <dsp:spPr>
        <a:xfrm>
          <a:off x="105624" y="4170022"/>
          <a:ext cx="2511156" cy="150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Feedback e revisione</a:t>
          </a:r>
          <a:r>
            <a:rPr lang="en-GB" sz="1700" kern="1200"/>
            <a:t>: valutare i progressi e fare aggiustamenti, se necessario.</a:t>
          </a:r>
          <a:endParaRPr lang="en-US" sz="1700" kern="1200"/>
        </a:p>
      </dsp:txBody>
      <dsp:txXfrm>
        <a:off x="105624" y="4170022"/>
        <a:ext cx="2511156" cy="1506693"/>
      </dsp:txXfrm>
    </dsp:sp>
    <dsp:sp modelId="{6B5DE765-197F-B34D-8B1E-BC26BAA58013}">
      <dsp:nvSpPr>
        <dsp:cNvPr id="0" name=""/>
        <dsp:cNvSpPr/>
      </dsp:nvSpPr>
      <dsp:spPr>
        <a:xfrm>
          <a:off x="3194346" y="4170022"/>
          <a:ext cx="2511156" cy="150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Conclusione e presentazione</a:t>
          </a:r>
          <a:r>
            <a:rPr lang="en-GB" sz="1700" kern="1200"/>
            <a:t>: redigere una relazione finale e una presentazione.</a:t>
          </a:r>
          <a:endParaRPr lang="en-US" sz="1700" kern="1200"/>
        </a:p>
      </dsp:txBody>
      <dsp:txXfrm>
        <a:off x="3194346" y="4170022"/>
        <a:ext cx="2511156" cy="1506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0866C-2D6F-4E6F-B38F-28575DA575E5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FE6CC-27CB-4E83-B664-0603DE23212E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6C88D-5948-4C46-8759-723C3C86FB08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Una </a:t>
          </a:r>
          <a:r>
            <a:rPr lang="en-US" sz="2100" kern="1200" dirty="0" err="1"/>
            <a:t>spiegazione</a:t>
          </a:r>
          <a:r>
            <a:rPr lang="en-US" sz="2100" kern="1200" dirty="0"/>
            <a:t> “</a:t>
          </a:r>
          <a:r>
            <a:rPr lang="en-US" sz="2100" kern="1200" dirty="0" err="1"/>
            <a:t>documentata</a:t>
          </a:r>
          <a:r>
            <a:rPr lang="en-US" sz="2100" kern="1200" dirty="0"/>
            <a:t>” per set di </a:t>
          </a:r>
          <a:r>
            <a:rPr lang="en-US" sz="2100" kern="1200" dirty="0" err="1"/>
            <a:t>osservazioni</a:t>
          </a:r>
          <a:r>
            <a:rPr lang="en-US" sz="2100" kern="1200" dirty="0"/>
            <a:t> o </a:t>
          </a:r>
          <a:r>
            <a:rPr lang="en-US" sz="2100" kern="1200" dirty="0" err="1"/>
            <a:t>risultati</a:t>
          </a:r>
          <a:r>
            <a:rPr lang="en-US" sz="2100" kern="1200" dirty="0"/>
            <a:t> </a:t>
          </a:r>
          <a:r>
            <a:rPr lang="en-US" sz="2100" kern="1200" dirty="0" err="1"/>
            <a:t>sperimentali</a:t>
          </a:r>
          <a:r>
            <a:rPr lang="en-US" sz="2100" kern="1200" dirty="0"/>
            <a:t> (“</a:t>
          </a:r>
          <a:r>
            <a:rPr lang="en-US" sz="2100" kern="1200" dirty="0" err="1"/>
            <a:t>cosa</a:t>
          </a:r>
          <a:r>
            <a:rPr lang="en-US" sz="2100" kern="1200" dirty="0"/>
            <a:t>” </a:t>
          </a:r>
          <a:r>
            <a:rPr lang="en-US" sz="2100" kern="1200" dirty="0" err="1"/>
            <a:t>definiamo</a:t>
          </a:r>
          <a:r>
            <a:rPr lang="en-US" sz="2100" kern="1200" dirty="0"/>
            <a:t> come </a:t>
          </a:r>
          <a:r>
            <a:rPr lang="en-US" sz="2100" kern="1200" dirty="0" err="1"/>
            <a:t>organizzazione</a:t>
          </a:r>
          <a:r>
            <a:rPr lang="en-US" sz="2100" kern="1200" dirty="0"/>
            <a:t>)</a:t>
          </a:r>
        </a:p>
      </dsp:txBody>
      <dsp:txXfrm>
        <a:off x="1435590" y="531"/>
        <a:ext cx="9080009" cy="1242935"/>
      </dsp:txXfrm>
    </dsp:sp>
    <dsp:sp modelId="{8026E6D0-20C5-4918-B91D-27C5A7D8B860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CE1C01-C3C2-4B5A-988E-047A3B1CAC8C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64A21-5510-4FC2-85EF-D409324DBA7B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Pensare</a:t>
          </a:r>
          <a:r>
            <a:rPr lang="en-US" sz="2100" kern="1200" dirty="0"/>
            <a:t> a come </a:t>
          </a:r>
          <a:r>
            <a:rPr lang="en-US" sz="2100" kern="1200" dirty="0" err="1"/>
            <a:t>si</a:t>
          </a:r>
          <a:r>
            <a:rPr lang="en-US" sz="2100" kern="1200" dirty="0"/>
            <a:t> </a:t>
          </a:r>
          <a:r>
            <a:rPr lang="en-US" sz="2100" kern="1200" dirty="0" err="1"/>
            <a:t>possa</a:t>
          </a:r>
          <a:r>
            <a:rPr lang="en-US" sz="2100" kern="1200" dirty="0"/>
            <a:t> </a:t>
          </a:r>
          <a:r>
            <a:rPr lang="en-US" sz="2100" kern="1200" dirty="0" err="1"/>
            <a:t>trovare</a:t>
          </a:r>
          <a:r>
            <a:rPr lang="en-US" sz="2100" kern="1200" dirty="0"/>
            <a:t> </a:t>
          </a:r>
          <a:r>
            <a:rPr lang="en-US" sz="2100" kern="1200" dirty="0" err="1"/>
            <a:t>causalità</a:t>
          </a:r>
          <a:r>
            <a:rPr lang="en-US" sz="2100" kern="1200" dirty="0"/>
            <a:t> per </a:t>
          </a:r>
          <a:r>
            <a:rPr lang="en-US" sz="2100" kern="1200" dirty="0" err="1"/>
            <a:t>i</a:t>
          </a:r>
          <a:r>
            <a:rPr lang="en-US" sz="2100" kern="1200" dirty="0"/>
            <a:t> </a:t>
          </a:r>
          <a:r>
            <a:rPr lang="en-US" sz="2100" kern="1200" dirty="0" err="1"/>
            <a:t>dati</a:t>
          </a:r>
          <a:r>
            <a:rPr lang="en-US" sz="2100" kern="1200" dirty="0"/>
            <a:t> </a:t>
          </a:r>
          <a:r>
            <a:rPr lang="en-US" sz="2100" kern="1200" dirty="0" err="1"/>
            <a:t>osservati</a:t>
          </a:r>
          <a:r>
            <a:rPr lang="en-US" sz="2100" kern="1200" dirty="0"/>
            <a:t> (</a:t>
          </a:r>
          <a:r>
            <a:rPr lang="en-US" sz="2100" kern="1200" dirty="0" err="1"/>
            <a:t>perchè</a:t>
          </a:r>
          <a:r>
            <a:rPr lang="en-US" sz="2100" kern="1200" dirty="0"/>
            <a:t> </a:t>
          </a:r>
          <a:r>
            <a:rPr lang="en-US" sz="2100" kern="1200" dirty="0" err="1"/>
            <a:t>osserviamo</a:t>
          </a:r>
          <a:r>
            <a:rPr lang="en-US" sz="2100" kern="1200" dirty="0"/>
            <a:t> </a:t>
          </a:r>
          <a:r>
            <a:rPr lang="en-US" sz="2100" kern="1200" dirty="0" err="1"/>
            <a:t>queste</a:t>
          </a:r>
          <a:r>
            <a:rPr lang="en-US" sz="2100" kern="1200" dirty="0"/>
            <a:t> </a:t>
          </a:r>
          <a:r>
            <a:rPr lang="en-US" sz="2100" kern="1200" dirty="0" err="1"/>
            <a:t>dimensioni</a:t>
          </a:r>
          <a:r>
            <a:rPr lang="en-US" sz="2100" kern="1200" dirty="0"/>
            <a:t>? Cosa ci </a:t>
          </a:r>
          <a:r>
            <a:rPr lang="en-US" sz="2100" kern="1200" dirty="0" err="1"/>
            <a:t>dicono</a:t>
          </a:r>
          <a:r>
            <a:rPr lang="en-US" sz="2100" kern="1200" dirty="0"/>
            <a:t>?)</a:t>
          </a:r>
        </a:p>
      </dsp:txBody>
      <dsp:txXfrm>
        <a:off x="1435590" y="1554201"/>
        <a:ext cx="9080009" cy="1242935"/>
      </dsp:txXfrm>
    </dsp:sp>
    <dsp:sp modelId="{355703AC-91E7-4A71-A25E-FE74D4489425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269EB-351F-456D-B6F6-CA16E089D921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8E231-45F4-49C4-89E2-E3B399A24321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Ci </a:t>
          </a:r>
          <a:r>
            <a:rPr lang="en-US" sz="2100" kern="1200" dirty="0" err="1"/>
            <a:t>possono</a:t>
          </a:r>
          <a:r>
            <a:rPr lang="en-US" sz="2100" kern="1200" dirty="0"/>
            <a:t> </a:t>
          </a:r>
          <a:r>
            <a:rPr lang="en-US" sz="2100" kern="1200" dirty="0" err="1"/>
            <a:t>essere</a:t>
          </a:r>
          <a:r>
            <a:rPr lang="en-US" sz="2100" kern="1200" dirty="0"/>
            <a:t> </a:t>
          </a:r>
          <a:r>
            <a:rPr lang="en-US" sz="2100" kern="1200" dirty="0" err="1"/>
            <a:t>una</a:t>
          </a:r>
          <a:r>
            <a:rPr lang="en-US" sz="2100" kern="1200" dirty="0"/>
            <a:t> </a:t>
          </a:r>
          <a:r>
            <a:rPr lang="en-US" sz="2100" kern="1200" dirty="0" err="1"/>
            <a:t>moltiplicità</a:t>
          </a:r>
          <a:r>
            <a:rPr lang="en-US" sz="2100" kern="1200" dirty="0"/>
            <a:t> di </a:t>
          </a:r>
          <a:r>
            <a:rPr lang="en-US" sz="2100" kern="1200" dirty="0" err="1"/>
            <a:t>complessità</a:t>
          </a:r>
          <a:r>
            <a:rPr lang="en-US" sz="2100" kern="1200" dirty="0"/>
            <a:t> </a:t>
          </a:r>
          <a:r>
            <a:rPr lang="en-US" sz="2100" kern="1200" dirty="0" err="1"/>
            <a:t>che</a:t>
          </a:r>
          <a:r>
            <a:rPr lang="en-US" sz="2100" kern="1200" dirty="0"/>
            <a:t> </a:t>
          </a:r>
          <a:r>
            <a:rPr lang="en-US" sz="2100" kern="1200" dirty="0" err="1"/>
            <a:t>possono</a:t>
          </a:r>
          <a:r>
            <a:rPr lang="en-US" sz="2100" kern="1200" dirty="0"/>
            <a:t> </a:t>
          </a:r>
          <a:r>
            <a:rPr lang="en-US" sz="2100" kern="1200" dirty="0" err="1"/>
            <a:t>essere</a:t>
          </a:r>
          <a:r>
            <a:rPr lang="en-US" sz="2100" kern="1200" dirty="0"/>
            <a:t> </a:t>
          </a:r>
          <a:r>
            <a:rPr lang="en-US" sz="2100" kern="1200" dirty="0" err="1"/>
            <a:t>incluse</a:t>
          </a:r>
          <a:r>
            <a:rPr lang="en-US" sz="2100" kern="1200" dirty="0"/>
            <a:t> (</a:t>
          </a:r>
          <a:r>
            <a:rPr lang="en-US" sz="2100" kern="1200" dirty="0" err="1"/>
            <a:t>teorie</a:t>
          </a:r>
          <a:r>
            <a:rPr lang="en-US" sz="2100" kern="1200" dirty="0"/>
            <a:t> </a:t>
          </a:r>
          <a:r>
            <a:rPr lang="en-US" sz="2100" kern="1200" dirty="0" err="1"/>
            <a:t>sociali</a:t>
          </a:r>
          <a:r>
            <a:rPr lang="en-US" sz="2100" kern="1200" dirty="0"/>
            <a:t> </a:t>
          </a:r>
          <a:r>
            <a:rPr lang="en-US" sz="2100" kern="1200" dirty="0" err="1"/>
            <a:t>che</a:t>
          </a:r>
          <a:r>
            <a:rPr lang="en-US" sz="2100" kern="1200" dirty="0"/>
            <a:t> </a:t>
          </a:r>
          <a:r>
            <a:rPr lang="en-US" sz="2100" kern="1200" dirty="0" err="1"/>
            <a:t>guidano</a:t>
          </a:r>
          <a:r>
            <a:rPr lang="en-US" sz="2100" kern="1200" dirty="0"/>
            <a:t> </a:t>
          </a:r>
          <a:r>
            <a:rPr lang="en-US" sz="2100" kern="1200" dirty="0" err="1"/>
            <a:t>l’analisi</a:t>
          </a:r>
          <a:r>
            <a:rPr lang="en-US" sz="2100" kern="1200" dirty="0"/>
            <a:t> </a:t>
          </a:r>
          <a:r>
            <a:rPr lang="en-US" sz="2100" kern="1200" dirty="0" err="1"/>
            <a:t>organizzativa</a:t>
          </a:r>
          <a:r>
            <a:rPr lang="en-US" sz="2100" kern="1200" dirty="0"/>
            <a:t>: le </a:t>
          </a:r>
          <a:r>
            <a:rPr lang="en-US" sz="2100" kern="1200" dirty="0" err="1"/>
            <a:t>pratiche</a:t>
          </a:r>
          <a:r>
            <a:rPr lang="en-US" sz="2100" kern="1200" dirty="0"/>
            <a:t>, </a:t>
          </a:r>
          <a:r>
            <a:rPr lang="en-US" sz="2100" kern="1200" dirty="0" err="1"/>
            <a:t>i</a:t>
          </a:r>
          <a:r>
            <a:rPr lang="en-US" sz="2100" kern="1200" dirty="0"/>
            <a:t> </a:t>
          </a:r>
          <a:r>
            <a:rPr lang="en-US" sz="2100" kern="1200" dirty="0" err="1"/>
            <a:t>valori</a:t>
          </a:r>
          <a:r>
            <a:rPr lang="en-US" sz="2100" kern="1200" dirty="0"/>
            <a:t>, la leadership, le </a:t>
          </a:r>
          <a:r>
            <a:rPr lang="en-US" sz="2100" kern="1200" dirty="0" err="1"/>
            <a:t>logiche</a:t>
          </a:r>
          <a:r>
            <a:rPr lang="en-US" sz="2100" kern="1200" dirty="0"/>
            <a:t> </a:t>
          </a:r>
          <a:r>
            <a:rPr lang="en-US" sz="2100" kern="1200" dirty="0" err="1"/>
            <a:t>istituzionali</a:t>
          </a:r>
          <a:r>
            <a:rPr lang="en-US" sz="2100" kern="1200" dirty="0"/>
            <a:t>, </a:t>
          </a:r>
          <a:r>
            <a:rPr lang="en-US" sz="2100" kern="1200" dirty="0" err="1"/>
            <a:t>ecc</a:t>
          </a:r>
          <a:r>
            <a:rPr lang="en-US" sz="2100" kern="1200" dirty="0"/>
            <a:t>.)</a:t>
          </a:r>
        </a:p>
      </dsp:txBody>
      <dsp:txXfrm>
        <a:off x="1435590" y="3107870"/>
        <a:ext cx="9080009" cy="1242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541DC-C731-9A40-811E-A14D085F8483}">
      <dsp:nvSpPr>
        <dsp:cNvPr id="0" name=""/>
        <dsp:cNvSpPr/>
      </dsp:nvSpPr>
      <dsp:spPr>
        <a:xfrm>
          <a:off x="4644118" y="2307277"/>
          <a:ext cx="1531270" cy="1531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>
              <a:solidFill>
                <a:srgbClr val="FFC000"/>
              </a:solidFill>
            </a:rPr>
            <a:t>Organiz-zazione</a:t>
          </a:r>
          <a:endParaRPr lang="en-GB" sz="2400" kern="1200" dirty="0">
            <a:solidFill>
              <a:srgbClr val="FFC000"/>
            </a:solidFill>
          </a:endParaRPr>
        </a:p>
      </dsp:txBody>
      <dsp:txXfrm>
        <a:off x="4868367" y="2531526"/>
        <a:ext cx="1082772" cy="1082772"/>
      </dsp:txXfrm>
    </dsp:sp>
    <dsp:sp modelId="{1A2FD95E-7A7C-3140-BE60-BB135ADF2416}">
      <dsp:nvSpPr>
        <dsp:cNvPr id="0" name=""/>
        <dsp:cNvSpPr/>
      </dsp:nvSpPr>
      <dsp:spPr>
        <a:xfrm rot="16200000">
          <a:off x="5071507" y="1956277"/>
          <a:ext cx="676492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76492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5392841" y="1952119"/>
        <a:ext cx="33824" cy="33824"/>
      </dsp:txXfrm>
    </dsp:sp>
    <dsp:sp modelId="{0ECD6A3F-888E-4D45-BBD4-1948F5393E58}">
      <dsp:nvSpPr>
        <dsp:cNvPr id="0" name=""/>
        <dsp:cNvSpPr/>
      </dsp:nvSpPr>
      <dsp:spPr>
        <a:xfrm>
          <a:off x="4494942" y="-80700"/>
          <a:ext cx="1829623" cy="1711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Trovare</a:t>
          </a:r>
          <a:r>
            <a:rPr lang="en-GB" sz="1600" kern="1200" dirty="0"/>
            <a:t> </a:t>
          </a:r>
          <a:r>
            <a:rPr lang="en-GB" sz="1600" kern="1200" dirty="0" err="1"/>
            <a:t>risorse</a:t>
          </a:r>
          <a:r>
            <a:rPr lang="en-GB" sz="1600" kern="1200" dirty="0"/>
            <a:t> per </a:t>
          </a:r>
          <a:r>
            <a:rPr lang="en-GB" sz="1600" kern="1200" dirty="0" err="1"/>
            <a:t>gli</a:t>
          </a:r>
          <a:r>
            <a:rPr lang="en-GB" sz="1600" kern="1200" dirty="0"/>
            <a:t> </a:t>
          </a:r>
          <a:r>
            <a:rPr lang="en-GB" sz="1600" kern="1200" dirty="0" err="1"/>
            <a:t>obiettivi</a:t>
          </a:r>
          <a:r>
            <a:rPr lang="en-GB" sz="1600" kern="1200" dirty="0"/>
            <a:t> </a:t>
          </a:r>
          <a:r>
            <a:rPr lang="en-GB" sz="1600" kern="1200" dirty="0" err="1"/>
            <a:t>desiderati</a:t>
          </a:r>
          <a:endParaRPr lang="en-GB" sz="1600" kern="1200" dirty="0"/>
        </a:p>
      </dsp:txBody>
      <dsp:txXfrm>
        <a:off x="4762884" y="169941"/>
        <a:ext cx="1293739" cy="1210203"/>
      </dsp:txXfrm>
    </dsp:sp>
    <dsp:sp modelId="{9826DA7E-7567-834D-85D6-8B61DAD90458}">
      <dsp:nvSpPr>
        <dsp:cNvPr id="0" name=""/>
        <dsp:cNvSpPr/>
      </dsp:nvSpPr>
      <dsp:spPr>
        <a:xfrm rot="19285714">
          <a:off x="5938318" y="2382651"/>
          <a:ext cx="642007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2007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6243272" y="2379354"/>
        <a:ext cx="32100" cy="32100"/>
      </dsp:txXfrm>
    </dsp:sp>
    <dsp:sp modelId="{94422F9B-0F83-6F4C-9951-6ED2ECDF730F}">
      <dsp:nvSpPr>
        <dsp:cNvPr id="0" name=""/>
        <dsp:cNvSpPr/>
      </dsp:nvSpPr>
      <dsp:spPr>
        <a:xfrm>
          <a:off x="6305539" y="765828"/>
          <a:ext cx="1801524" cy="17487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Produrre</a:t>
          </a:r>
          <a:r>
            <a:rPr lang="en-GB" sz="1600" kern="1200" dirty="0"/>
            <a:t> </a:t>
          </a:r>
          <a:r>
            <a:rPr lang="en-GB" sz="1600" kern="1200" dirty="0" err="1"/>
            <a:t>beni</a:t>
          </a:r>
          <a:r>
            <a:rPr lang="en-GB" sz="1600" kern="1200" dirty="0"/>
            <a:t> e </a:t>
          </a:r>
          <a:r>
            <a:rPr lang="en-GB" sz="1600" kern="1200" dirty="0" err="1"/>
            <a:t>servizi</a:t>
          </a:r>
          <a:r>
            <a:rPr lang="en-GB" sz="1600" kern="1200" dirty="0"/>
            <a:t> in </a:t>
          </a:r>
          <a:r>
            <a:rPr lang="en-GB" sz="1600" kern="1200" dirty="0" err="1"/>
            <a:t>maniera</a:t>
          </a:r>
          <a:r>
            <a:rPr lang="en-GB" sz="1600" kern="1200" dirty="0"/>
            <a:t> </a:t>
          </a:r>
          <a:r>
            <a:rPr lang="en-GB" sz="1600" kern="1200" dirty="0" err="1"/>
            <a:t>efficiente</a:t>
          </a:r>
          <a:endParaRPr lang="en-GB" sz="1600" kern="1200" dirty="0"/>
        </a:p>
      </dsp:txBody>
      <dsp:txXfrm>
        <a:off x="6569366" y="1021930"/>
        <a:ext cx="1273870" cy="1236568"/>
      </dsp:txXfrm>
    </dsp:sp>
    <dsp:sp modelId="{BC8A56B8-E29C-E942-BDF5-7B0587A81A6A}">
      <dsp:nvSpPr>
        <dsp:cNvPr id="0" name=""/>
        <dsp:cNvSpPr/>
      </dsp:nvSpPr>
      <dsp:spPr>
        <a:xfrm rot="771429">
          <a:off x="6148349" y="3300143"/>
          <a:ext cx="625683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25683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6445549" y="3297254"/>
        <a:ext cx="31284" cy="31284"/>
      </dsp:txXfrm>
    </dsp:sp>
    <dsp:sp modelId="{CF9024AA-3333-D54B-B7A1-88EAD35E42AA}">
      <dsp:nvSpPr>
        <dsp:cNvPr id="0" name=""/>
        <dsp:cNvSpPr/>
      </dsp:nvSpPr>
      <dsp:spPr>
        <a:xfrm>
          <a:off x="6741547" y="2712216"/>
          <a:ext cx="1816929" cy="1744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Facilitare</a:t>
          </a:r>
          <a:r>
            <a:rPr lang="en-GB" sz="1600" kern="1200" dirty="0"/>
            <a:t> </a:t>
          </a:r>
          <a:r>
            <a:rPr lang="en-GB" sz="1600" kern="1200" dirty="0" err="1"/>
            <a:t>innovazione</a:t>
          </a:r>
          <a:endParaRPr lang="en-GB" sz="1600" kern="1200" dirty="0"/>
        </a:p>
      </dsp:txBody>
      <dsp:txXfrm>
        <a:off x="7007630" y="2967625"/>
        <a:ext cx="1284763" cy="1233222"/>
      </dsp:txXfrm>
    </dsp:sp>
    <dsp:sp modelId="{62067BD2-8676-B546-8812-EAABFDF1607E}">
      <dsp:nvSpPr>
        <dsp:cNvPr id="0" name=""/>
        <dsp:cNvSpPr/>
      </dsp:nvSpPr>
      <dsp:spPr>
        <a:xfrm rot="3857143">
          <a:off x="5559136" y="4040919"/>
          <a:ext cx="645853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5853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5865916" y="4037527"/>
        <a:ext cx="32292" cy="32292"/>
      </dsp:txXfrm>
    </dsp:sp>
    <dsp:sp modelId="{BCF5E7F2-7AA0-AC4C-B4E2-4F1FD88971B1}">
      <dsp:nvSpPr>
        <dsp:cNvPr id="0" name=""/>
        <dsp:cNvSpPr/>
      </dsp:nvSpPr>
      <dsp:spPr>
        <a:xfrm>
          <a:off x="5496360" y="4262144"/>
          <a:ext cx="1820803" cy="1762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Utilizzare</a:t>
          </a:r>
          <a:r>
            <a:rPr lang="en-GB" sz="1600" kern="1200" dirty="0"/>
            <a:t> </a:t>
          </a:r>
          <a:r>
            <a:rPr lang="en-GB" sz="1600" kern="1200" dirty="0" err="1"/>
            <a:t>moderne</a:t>
          </a:r>
          <a:r>
            <a:rPr lang="en-GB" sz="1600" kern="1200" dirty="0"/>
            <a:t> </a:t>
          </a:r>
          <a:r>
            <a:rPr lang="en-GB" sz="1600" kern="1200" dirty="0" err="1"/>
            <a:t>tecnologie</a:t>
          </a:r>
          <a:r>
            <a:rPr lang="en-GB" sz="1600" kern="1200" dirty="0"/>
            <a:t> </a:t>
          </a:r>
          <a:r>
            <a:rPr lang="en-GB" sz="1600" kern="1200" dirty="0" err="1"/>
            <a:t>produttive</a:t>
          </a:r>
          <a:r>
            <a:rPr lang="en-GB" sz="1600" kern="1200" dirty="0"/>
            <a:t> e </a:t>
          </a:r>
          <a:r>
            <a:rPr lang="en-GB" sz="1600" kern="1200" dirty="0" err="1"/>
            <a:t>dell'informazione</a:t>
          </a:r>
          <a:endParaRPr lang="en-GB" sz="1600" kern="1200" dirty="0"/>
        </a:p>
      </dsp:txBody>
      <dsp:txXfrm>
        <a:off x="5763010" y="4520206"/>
        <a:ext cx="1287503" cy="1246031"/>
      </dsp:txXfrm>
    </dsp:sp>
    <dsp:sp modelId="{0587767C-02BB-A54C-94B3-5C085B57E2D4}">
      <dsp:nvSpPr>
        <dsp:cNvPr id="0" name=""/>
        <dsp:cNvSpPr/>
      </dsp:nvSpPr>
      <dsp:spPr>
        <a:xfrm rot="6942857">
          <a:off x="4613459" y="4041584"/>
          <a:ext cx="647329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7329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10800000">
        <a:off x="4920941" y="4038155"/>
        <a:ext cx="32366" cy="32366"/>
      </dsp:txXfrm>
    </dsp:sp>
    <dsp:sp modelId="{ABD3671C-8A90-1945-88FD-E8E9C5A7D1E1}">
      <dsp:nvSpPr>
        <dsp:cNvPr id="0" name=""/>
        <dsp:cNvSpPr/>
      </dsp:nvSpPr>
      <dsp:spPr>
        <a:xfrm>
          <a:off x="3510742" y="4262144"/>
          <a:ext cx="1804005" cy="176215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Adattarsi</a:t>
          </a:r>
          <a:r>
            <a:rPr lang="en-GB" sz="1600" kern="1200" dirty="0"/>
            <a:t>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all'ambiente</a:t>
          </a:r>
          <a:r>
            <a:rPr lang="en-GB" sz="1600" kern="1200" dirty="0"/>
            <a:t> in </a:t>
          </a:r>
          <a:r>
            <a:rPr lang="en-GB" sz="1600" kern="1200" dirty="0" err="1"/>
            <a:t>trasformazione</a:t>
          </a:r>
          <a:r>
            <a:rPr lang="en-GB" sz="1600" kern="1200" dirty="0"/>
            <a:t> e </a:t>
          </a:r>
          <a:r>
            <a:rPr lang="en-GB" sz="1600" kern="1200" dirty="0" err="1"/>
            <a:t>influenzarlo</a:t>
          </a:r>
          <a:endParaRPr lang="en-GB" sz="1600" kern="1200" dirty="0"/>
        </a:p>
      </dsp:txBody>
      <dsp:txXfrm>
        <a:off x="3774932" y="4520206"/>
        <a:ext cx="1275625" cy="1246031"/>
      </dsp:txXfrm>
    </dsp:sp>
    <dsp:sp modelId="{CACAA80C-938B-634D-B867-25F76C112742}">
      <dsp:nvSpPr>
        <dsp:cNvPr id="0" name=""/>
        <dsp:cNvSpPr/>
      </dsp:nvSpPr>
      <dsp:spPr>
        <a:xfrm rot="10028571">
          <a:off x="4058402" y="3298686"/>
          <a:ext cx="612591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12591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10800000">
        <a:off x="4349383" y="3296125"/>
        <a:ext cx="30629" cy="30629"/>
      </dsp:txXfrm>
    </dsp:sp>
    <dsp:sp modelId="{EADDDCA7-401B-7241-9DE6-26600A4036F6}">
      <dsp:nvSpPr>
        <dsp:cNvPr id="0" name=""/>
        <dsp:cNvSpPr/>
      </dsp:nvSpPr>
      <dsp:spPr>
        <a:xfrm>
          <a:off x="2247456" y="2707232"/>
          <a:ext cx="1844078" cy="1754009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Conciliare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le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sfide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le di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diversità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etica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e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coordinamento</a:t>
          </a:r>
          <a:endParaRPr lang="en-GB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2517515" y="2964101"/>
        <a:ext cx="1303960" cy="1240271"/>
      </dsp:txXfrm>
    </dsp:sp>
    <dsp:sp modelId="{46950E70-9978-E440-B4CA-8E14DF7F3CBC}">
      <dsp:nvSpPr>
        <dsp:cNvPr id="0" name=""/>
        <dsp:cNvSpPr/>
      </dsp:nvSpPr>
      <dsp:spPr>
        <a:xfrm rot="13114286">
          <a:off x="4232619" y="2380354"/>
          <a:ext cx="649373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9373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10800000">
        <a:off x="4541071" y="2376873"/>
        <a:ext cx="32468" cy="32468"/>
      </dsp:txXfrm>
    </dsp:sp>
    <dsp:sp modelId="{B2C27A84-9F92-884B-B9C9-738E0BBF7B77}">
      <dsp:nvSpPr>
        <dsp:cNvPr id="0" name=""/>
        <dsp:cNvSpPr/>
      </dsp:nvSpPr>
      <dsp:spPr>
        <a:xfrm>
          <a:off x="2701686" y="797410"/>
          <a:ext cx="1823038" cy="1685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Creare</a:t>
          </a:r>
          <a:r>
            <a:rPr lang="en-GB" sz="1600" kern="1200" dirty="0"/>
            <a:t> </a:t>
          </a:r>
          <a:r>
            <a:rPr lang="en-GB" sz="1600" kern="1200" dirty="0" err="1"/>
            <a:t>valore</a:t>
          </a:r>
          <a:r>
            <a:rPr lang="en-GB" sz="1600" kern="1200" dirty="0"/>
            <a:t> per </a:t>
          </a:r>
          <a:r>
            <a:rPr lang="en-GB" sz="1600" kern="1200" dirty="0" err="1"/>
            <a:t>azionisti</a:t>
          </a:r>
          <a:r>
            <a:rPr lang="en-GB" sz="1600" kern="1200" dirty="0"/>
            <a:t>, </a:t>
          </a:r>
          <a:r>
            <a:rPr lang="en-GB" sz="1600" kern="1200" dirty="0" err="1"/>
            <a:t>clienti</a:t>
          </a:r>
          <a:r>
            <a:rPr lang="en-GB" sz="1600" kern="1200" dirty="0"/>
            <a:t> e </a:t>
          </a:r>
          <a:r>
            <a:rPr lang="en-GB" sz="1600" kern="1200" dirty="0" err="1"/>
            <a:t>dipendedenti</a:t>
          </a:r>
          <a:r>
            <a:rPr lang="en-GB" sz="1600" kern="1200" dirty="0"/>
            <a:t> </a:t>
          </a:r>
        </a:p>
      </dsp:txBody>
      <dsp:txXfrm>
        <a:off x="2968664" y="1044261"/>
        <a:ext cx="1289082" cy="11919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0752D-DF17-4A95-94ED-FB3236E6E7AA}">
      <dsp:nvSpPr>
        <dsp:cNvPr id="0" name=""/>
        <dsp:cNvSpPr/>
      </dsp:nvSpPr>
      <dsp:spPr>
        <a:xfrm>
          <a:off x="-209835" y="466085"/>
          <a:ext cx="7510989" cy="19461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0ED39-87AF-4C33-8482-124AFCC3542B}">
      <dsp:nvSpPr>
        <dsp:cNvPr id="0" name=""/>
        <dsp:cNvSpPr/>
      </dsp:nvSpPr>
      <dsp:spPr>
        <a:xfrm>
          <a:off x="97514" y="1159756"/>
          <a:ext cx="559910" cy="5588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00E8B-3554-4C8E-9369-5E0A7C0060C5}">
      <dsp:nvSpPr>
        <dsp:cNvPr id="0" name=""/>
        <dsp:cNvSpPr/>
      </dsp:nvSpPr>
      <dsp:spPr>
        <a:xfrm>
          <a:off x="814299" y="980423"/>
          <a:ext cx="3379945" cy="1206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2" tIns="127692" rIns="127692" bIns="12769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Formalizzazione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dell’O</a:t>
          </a:r>
          <a:r>
            <a:rPr lang="en-US" sz="2400" kern="1200" dirty="0">
              <a:solidFill>
                <a:schemeClr val="tx1"/>
              </a:solidFill>
            </a:rPr>
            <a:t>. in </a:t>
          </a:r>
          <a:r>
            <a:rPr lang="en-US" sz="2400" kern="1200" dirty="0" err="1">
              <a:solidFill>
                <a:schemeClr val="tx1"/>
              </a:solidFill>
            </a:rPr>
            <a:t>documentazione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comprendente</a:t>
          </a:r>
          <a:r>
            <a:rPr lang="en-US" sz="2400" kern="1200" dirty="0">
              <a:solidFill>
                <a:schemeClr val="tx1"/>
              </a:solidFill>
            </a:rPr>
            <a:t>:</a:t>
          </a:r>
          <a:endParaRPr lang="en-US" sz="2400" kern="1200" dirty="0"/>
        </a:p>
      </dsp:txBody>
      <dsp:txXfrm>
        <a:off x="814299" y="980423"/>
        <a:ext cx="3379945" cy="1206537"/>
      </dsp:txXfrm>
    </dsp:sp>
    <dsp:sp modelId="{5765BB2C-4FF7-4B49-893E-3115455BD1E2}">
      <dsp:nvSpPr>
        <dsp:cNvPr id="0" name=""/>
        <dsp:cNvSpPr/>
      </dsp:nvSpPr>
      <dsp:spPr>
        <a:xfrm>
          <a:off x="3818213" y="410727"/>
          <a:ext cx="3902610" cy="2056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30" tIns="107530" rIns="107530" bIns="1075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P</a:t>
          </a:r>
          <a:r>
            <a:rPr lang="en-US" sz="1800" kern="1200" dirty="0" err="1">
              <a:solidFill>
                <a:schemeClr val="tx1"/>
              </a:solidFill>
            </a:rPr>
            <a:t>rocedure</a:t>
          </a:r>
          <a:endParaRPr lang="en-US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M</a:t>
          </a:r>
          <a:r>
            <a:rPr lang="en-US" sz="1800" kern="1200" dirty="0" err="1">
              <a:solidFill>
                <a:schemeClr val="tx1"/>
              </a:solidFill>
            </a:rPr>
            <a:t>ansionari</a:t>
          </a: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R</a:t>
          </a:r>
          <a:r>
            <a:rPr lang="en-US" sz="1800" kern="1200" dirty="0" err="1">
              <a:solidFill>
                <a:schemeClr val="tx1"/>
              </a:solidFill>
            </a:rPr>
            <a:t>egolamenti</a:t>
          </a: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M</a:t>
          </a:r>
          <a:r>
            <a:rPr lang="en-US" sz="1800" kern="1200" dirty="0" err="1">
              <a:solidFill>
                <a:schemeClr val="tx1"/>
              </a:solidFill>
            </a:rPr>
            <a:t>anuali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sulle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linee</a:t>
          </a:r>
          <a:r>
            <a:rPr lang="en-US" sz="1800" kern="1200" dirty="0">
              <a:solidFill>
                <a:schemeClr val="tx1"/>
              </a:solidFill>
            </a:rPr>
            <a:t> di </a:t>
          </a:r>
          <a:r>
            <a:rPr lang="en-US" sz="1800" kern="1200" dirty="0" err="1">
              <a:solidFill>
                <a:schemeClr val="tx1"/>
              </a:solidFill>
            </a:rPr>
            <a:t>condotta</a:t>
          </a:r>
          <a:r>
            <a:rPr lang="en-US" sz="1800" kern="1200" dirty="0">
              <a:solidFill>
                <a:schemeClr val="tx1"/>
              </a:solidFill>
            </a:rPr>
            <a:t> (privacy, </a:t>
          </a:r>
          <a:r>
            <a:rPr lang="en-US" sz="1800" kern="1200" dirty="0" err="1">
              <a:solidFill>
                <a:schemeClr val="tx1"/>
              </a:solidFill>
            </a:rPr>
            <a:t>pratiche</a:t>
          </a:r>
          <a:r>
            <a:rPr lang="en-US" sz="1800" kern="1200" dirty="0">
              <a:solidFill>
                <a:schemeClr val="tx1"/>
              </a:solidFill>
            </a:rPr>
            <a:t> definite)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tx1"/>
              </a:solidFill>
            </a:rPr>
            <a:t>Adesione</a:t>
          </a:r>
          <a:r>
            <a:rPr lang="en-US" sz="1800" kern="1200" dirty="0">
              <a:solidFill>
                <a:schemeClr val="tx1"/>
              </a:solidFill>
            </a:rPr>
            <a:t> a </a:t>
          </a:r>
          <a:r>
            <a:rPr lang="en-US" sz="1800" kern="1200" dirty="0" err="1">
              <a:solidFill>
                <a:schemeClr val="tx1"/>
              </a:solidFill>
            </a:rPr>
            <a:t>marchi</a:t>
          </a:r>
          <a:r>
            <a:rPr lang="en-US" sz="1800" kern="1200" dirty="0">
              <a:solidFill>
                <a:schemeClr val="tx1"/>
              </a:solidFill>
            </a:rPr>
            <a:t> e </a:t>
          </a:r>
          <a:r>
            <a:rPr lang="en-US" sz="1800" kern="1200" dirty="0" err="1">
              <a:solidFill>
                <a:schemeClr val="tx1"/>
              </a:solidFill>
            </a:rPr>
            <a:t>disciplinari</a:t>
          </a:r>
          <a:r>
            <a:rPr lang="en-US" sz="1800" kern="1200" dirty="0">
              <a:solidFill>
                <a:schemeClr val="tx1"/>
              </a:solidFill>
            </a:rPr>
            <a:t>;</a:t>
          </a:r>
        </a:p>
      </dsp:txBody>
      <dsp:txXfrm>
        <a:off x="3818213" y="410727"/>
        <a:ext cx="3902610" cy="2056875"/>
      </dsp:txXfrm>
    </dsp:sp>
    <dsp:sp modelId="{85E08CDB-DACF-49DE-A347-9C9EC0E9A648}">
      <dsp:nvSpPr>
        <dsp:cNvPr id="0" name=""/>
        <dsp:cNvSpPr/>
      </dsp:nvSpPr>
      <dsp:spPr>
        <a:xfrm>
          <a:off x="-209835" y="2769236"/>
          <a:ext cx="7510989" cy="22334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77441-98AF-48DF-9E8F-2D55D18AE522}">
      <dsp:nvSpPr>
        <dsp:cNvPr id="0" name=""/>
        <dsp:cNvSpPr/>
      </dsp:nvSpPr>
      <dsp:spPr>
        <a:xfrm>
          <a:off x="97514" y="3606533"/>
          <a:ext cx="559910" cy="5588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C7646-D3CF-4C7A-9424-6AFD1FDE931A}">
      <dsp:nvSpPr>
        <dsp:cNvPr id="0" name=""/>
        <dsp:cNvSpPr/>
      </dsp:nvSpPr>
      <dsp:spPr>
        <a:xfrm>
          <a:off x="932698" y="3361879"/>
          <a:ext cx="3379945" cy="1206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2" tIns="127692" rIns="127692" bIns="12769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tx1"/>
              </a:solidFill>
            </a:rPr>
            <a:t>Specializzazione</a:t>
          </a:r>
          <a:r>
            <a:rPr lang="en-US" sz="2500" kern="1200" dirty="0">
              <a:solidFill>
                <a:schemeClr val="tx1"/>
              </a:solidFill>
            </a:rPr>
            <a:t> (</a:t>
          </a:r>
          <a:r>
            <a:rPr lang="en-US" sz="2500" kern="1200" dirty="0" err="1">
              <a:solidFill>
                <a:schemeClr val="tx1"/>
              </a:solidFill>
            </a:rPr>
            <a:t>differenziazione</a:t>
          </a:r>
          <a:r>
            <a:rPr lang="en-US" sz="2500" kern="1200" dirty="0">
              <a:solidFill>
                <a:schemeClr val="tx1"/>
              </a:solidFill>
            </a:rPr>
            <a:t>): </a:t>
          </a:r>
          <a:endParaRPr lang="en-US" sz="2500" kern="1200" dirty="0"/>
        </a:p>
      </dsp:txBody>
      <dsp:txXfrm>
        <a:off x="932698" y="3361879"/>
        <a:ext cx="3379945" cy="1206537"/>
      </dsp:txXfrm>
    </dsp:sp>
    <dsp:sp modelId="{F822BC49-33BC-425A-84FD-E622FCD493AC}">
      <dsp:nvSpPr>
        <dsp:cNvPr id="0" name=""/>
        <dsp:cNvSpPr/>
      </dsp:nvSpPr>
      <dsp:spPr>
        <a:xfrm>
          <a:off x="3913689" y="3377926"/>
          <a:ext cx="3711659" cy="101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30" tIns="107530" rIns="107530" bIns="1075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D</a:t>
          </a:r>
          <a:r>
            <a:rPr lang="en-US" sz="1800" kern="1200" dirty="0" err="1">
              <a:solidFill>
                <a:schemeClr val="tx1"/>
              </a:solidFill>
            </a:rPr>
            <a:t>ivisione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sociale</a:t>
          </a:r>
          <a:r>
            <a:rPr lang="en-US" sz="1800" kern="1200" dirty="0">
              <a:solidFill>
                <a:schemeClr val="tx1"/>
              </a:solidFill>
            </a:rPr>
            <a:t> del </a:t>
          </a:r>
          <a:r>
            <a:rPr lang="en-US" sz="1800" kern="1200" dirty="0" err="1">
              <a:solidFill>
                <a:schemeClr val="tx1"/>
              </a:solidFill>
            </a:rPr>
            <a:t>lavoro</a:t>
          </a:r>
          <a:r>
            <a:rPr lang="en-US" sz="1800" kern="1200" dirty="0">
              <a:solidFill>
                <a:schemeClr val="tx1"/>
              </a:solidFill>
            </a:rPr>
            <a:t> (chi fa </a:t>
          </a:r>
          <a:r>
            <a:rPr lang="en-US" sz="1800" kern="1200" dirty="0" err="1">
              <a:solidFill>
                <a:schemeClr val="tx1"/>
              </a:solidFill>
            </a:rPr>
            <a:t>che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cosa</a:t>
          </a:r>
          <a:r>
            <a:rPr lang="en-US" sz="1800" kern="1200" dirty="0">
              <a:solidFill>
                <a:schemeClr val="tx1"/>
              </a:solidFill>
            </a:rPr>
            <a:t>…)</a:t>
          </a:r>
          <a:endParaRPr lang="en-US" sz="1800" kern="1200" dirty="0"/>
        </a:p>
      </dsp:txBody>
      <dsp:txXfrm>
        <a:off x="3913689" y="3377926"/>
        <a:ext cx="3711659" cy="10160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0752D-DF17-4A95-94ED-FB3236E6E7AA}">
      <dsp:nvSpPr>
        <dsp:cNvPr id="0" name=""/>
        <dsp:cNvSpPr/>
      </dsp:nvSpPr>
      <dsp:spPr>
        <a:xfrm>
          <a:off x="0" y="660"/>
          <a:ext cx="6942221" cy="15463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0ED39-87AF-4C33-8482-124AFCC3542B}">
      <dsp:nvSpPr>
        <dsp:cNvPr id="0" name=""/>
        <dsp:cNvSpPr/>
      </dsp:nvSpPr>
      <dsp:spPr>
        <a:xfrm>
          <a:off x="467756" y="348578"/>
          <a:ext cx="850465" cy="8504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00E8B-3554-4C8E-9369-5E0A7C0060C5}">
      <dsp:nvSpPr>
        <dsp:cNvPr id="0" name=""/>
        <dsp:cNvSpPr/>
      </dsp:nvSpPr>
      <dsp:spPr>
        <a:xfrm>
          <a:off x="1785977" y="660"/>
          <a:ext cx="3123999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Gerarchia (coordinamento [line]): </a:t>
          </a:r>
        </a:p>
      </dsp:txBody>
      <dsp:txXfrm>
        <a:off x="1785977" y="660"/>
        <a:ext cx="3123999" cy="1546300"/>
      </dsp:txXfrm>
    </dsp:sp>
    <dsp:sp modelId="{5765BB2C-4FF7-4B49-893E-3115455BD1E2}">
      <dsp:nvSpPr>
        <dsp:cNvPr id="0" name=""/>
        <dsp:cNvSpPr/>
      </dsp:nvSpPr>
      <dsp:spPr>
        <a:xfrm>
          <a:off x="4909977" y="660"/>
          <a:ext cx="2032243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“ampiezza dell’ambito di comando (span of control)</a:t>
          </a:r>
        </a:p>
      </dsp:txBody>
      <dsp:txXfrm>
        <a:off x="4909977" y="660"/>
        <a:ext cx="2032243" cy="1546300"/>
      </dsp:txXfrm>
    </dsp:sp>
    <dsp:sp modelId="{85E08CDB-DACF-49DE-A347-9C9EC0E9A648}">
      <dsp:nvSpPr>
        <dsp:cNvPr id="0" name=""/>
        <dsp:cNvSpPr/>
      </dsp:nvSpPr>
      <dsp:spPr>
        <a:xfrm>
          <a:off x="0" y="1933537"/>
          <a:ext cx="6942221" cy="15463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77441-98AF-48DF-9E8F-2D55D18AE522}">
      <dsp:nvSpPr>
        <dsp:cNvPr id="0" name=""/>
        <dsp:cNvSpPr/>
      </dsp:nvSpPr>
      <dsp:spPr>
        <a:xfrm>
          <a:off x="467756" y="2281454"/>
          <a:ext cx="850465" cy="8504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C7646-D3CF-4C7A-9424-6AFD1FDE931A}">
      <dsp:nvSpPr>
        <dsp:cNvPr id="0" name=""/>
        <dsp:cNvSpPr/>
      </dsp:nvSpPr>
      <dsp:spPr>
        <a:xfrm>
          <a:off x="1785977" y="1933537"/>
          <a:ext cx="3123999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Complessità</a:t>
          </a:r>
          <a:r>
            <a:rPr lang="en-US" sz="2500" kern="1200" dirty="0"/>
            <a:t> </a:t>
          </a:r>
          <a:r>
            <a:rPr lang="en-US" sz="2500" kern="1200" dirty="0" err="1"/>
            <a:t>dell’O</a:t>
          </a:r>
          <a:r>
            <a:rPr lang="en-US" sz="2500" kern="1200" dirty="0"/>
            <a:t>.: </a:t>
          </a:r>
        </a:p>
      </dsp:txBody>
      <dsp:txXfrm>
        <a:off x="1785977" y="1933537"/>
        <a:ext cx="3123999" cy="1546300"/>
      </dsp:txXfrm>
    </dsp:sp>
    <dsp:sp modelId="{F822BC49-33BC-425A-84FD-E622FCD493AC}">
      <dsp:nvSpPr>
        <dsp:cNvPr id="0" name=""/>
        <dsp:cNvSpPr/>
      </dsp:nvSpPr>
      <dsp:spPr>
        <a:xfrm>
          <a:off x="4909977" y="1933537"/>
          <a:ext cx="2032243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</a:t>
          </a:r>
          <a:r>
            <a:rPr lang="en-US" sz="1800" kern="1200"/>
            <a:t>otto divisioni o unità (verticale, orizzantale, territoriale)</a:t>
          </a:r>
        </a:p>
      </dsp:txBody>
      <dsp:txXfrm>
        <a:off x="4909977" y="1933537"/>
        <a:ext cx="2032243" cy="1546300"/>
      </dsp:txXfrm>
    </dsp:sp>
    <dsp:sp modelId="{6C122BFB-E929-4BC8-B78C-EDF257818AA7}">
      <dsp:nvSpPr>
        <dsp:cNvPr id="0" name=""/>
        <dsp:cNvSpPr/>
      </dsp:nvSpPr>
      <dsp:spPr>
        <a:xfrm>
          <a:off x="0" y="3866413"/>
          <a:ext cx="6942221" cy="15463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10343-4D47-4870-B703-46485C64C2D1}">
      <dsp:nvSpPr>
        <dsp:cNvPr id="0" name=""/>
        <dsp:cNvSpPr/>
      </dsp:nvSpPr>
      <dsp:spPr>
        <a:xfrm>
          <a:off x="467756" y="4214330"/>
          <a:ext cx="850465" cy="8504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F0ED0-C724-4EE2-BC29-E4DC0EA7FBBE}">
      <dsp:nvSpPr>
        <dsp:cNvPr id="0" name=""/>
        <dsp:cNvSpPr/>
      </dsp:nvSpPr>
      <dsp:spPr>
        <a:xfrm>
          <a:off x="1785977" y="3866413"/>
          <a:ext cx="5156243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Centralizzazione</a:t>
          </a:r>
          <a:r>
            <a:rPr lang="en-US" sz="2500" kern="1200" dirty="0"/>
            <a:t>: </a:t>
          </a:r>
          <a:r>
            <a:rPr lang="en-US" sz="2500" kern="1200" dirty="0" err="1"/>
            <a:t>livello</a:t>
          </a:r>
          <a:r>
            <a:rPr lang="en-US" sz="2500" kern="1200" dirty="0"/>
            <a:t> </a:t>
          </a:r>
          <a:r>
            <a:rPr lang="en-US" sz="2500" kern="1200" dirty="0" err="1"/>
            <a:t>organizzativo</a:t>
          </a:r>
          <a:r>
            <a:rPr lang="en-US" sz="2500" kern="1200" dirty="0"/>
            <a:t> per la presa di </a:t>
          </a:r>
          <a:r>
            <a:rPr lang="en-US" sz="2500" kern="1200" dirty="0" err="1"/>
            <a:t>decisioni</a:t>
          </a:r>
          <a:endParaRPr lang="en-US" sz="2500" kern="1200" dirty="0"/>
        </a:p>
      </dsp:txBody>
      <dsp:txXfrm>
        <a:off x="1785977" y="3866413"/>
        <a:ext cx="5156243" cy="15463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E0B43-C0BF-424C-BC77-84C4F78BC9C3}">
      <dsp:nvSpPr>
        <dsp:cNvPr id="0" name=""/>
        <dsp:cNvSpPr/>
      </dsp:nvSpPr>
      <dsp:spPr>
        <a:xfrm>
          <a:off x="5317045" y="2087769"/>
          <a:ext cx="198291" cy="868705"/>
        </a:xfrm>
        <a:custGeom>
          <a:avLst/>
          <a:gdLst/>
          <a:ahLst/>
          <a:cxnLst/>
          <a:rect l="0" t="0" r="0" b="0"/>
          <a:pathLst>
            <a:path>
              <a:moveTo>
                <a:pt x="198291" y="0"/>
              </a:moveTo>
              <a:lnTo>
                <a:pt x="198291" y="868705"/>
              </a:lnTo>
              <a:lnTo>
                <a:pt x="0" y="8687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DFE42-6750-E84F-A236-652E8AB66360}">
      <dsp:nvSpPr>
        <dsp:cNvPr id="0" name=""/>
        <dsp:cNvSpPr/>
      </dsp:nvSpPr>
      <dsp:spPr>
        <a:xfrm>
          <a:off x="5515337" y="2087769"/>
          <a:ext cx="4570148" cy="1737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9120"/>
              </a:lnTo>
              <a:lnTo>
                <a:pt x="4570148" y="1539120"/>
              </a:lnTo>
              <a:lnTo>
                <a:pt x="4570148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22625-7489-EB40-95C2-2EBEC8B926C7}">
      <dsp:nvSpPr>
        <dsp:cNvPr id="0" name=""/>
        <dsp:cNvSpPr/>
      </dsp:nvSpPr>
      <dsp:spPr>
        <a:xfrm>
          <a:off x="5515337" y="2087769"/>
          <a:ext cx="2285074" cy="1737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9120"/>
              </a:lnTo>
              <a:lnTo>
                <a:pt x="2285074" y="1539120"/>
              </a:lnTo>
              <a:lnTo>
                <a:pt x="2285074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B32BCB-0507-EF44-BCD2-25F1AC56B3CE}">
      <dsp:nvSpPr>
        <dsp:cNvPr id="0" name=""/>
        <dsp:cNvSpPr/>
      </dsp:nvSpPr>
      <dsp:spPr>
        <a:xfrm>
          <a:off x="5469617" y="2087769"/>
          <a:ext cx="91440" cy="17374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4D774-F58D-AF42-A9DF-1BA902CD3430}">
      <dsp:nvSpPr>
        <dsp:cNvPr id="0" name=""/>
        <dsp:cNvSpPr/>
      </dsp:nvSpPr>
      <dsp:spPr>
        <a:xfrm>
          <a:off x="3230262" y="2087769"/>
          <a:ext cx="2285074" cy="1737411"/>
        </a:xfrm>
        <a:custGeom>
          <a:avLst/>
          <a:gdLst/>
          <a:ahLst/>
          <a:cxnLst/>
          <a:rect l="0" t="0" r="0" b="0"/>
          <a:pathLst>
            <a:path>
              <a:moveTo>
                <a:pt x="2285074" y="0"/>
              </a:moveTo>
              <a:lnTo>
                <a:pt x="2285074" y="1539120"/>
              </a:lnTo>
              <a:lnTo>
                <a:pt x="0" y="1539120"/>
              </a:lnTo>
              <a:lnTo>
                <a:pt x="0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5092C-6756-7946-96A6-D62FFE37B570}">
      <dsp:nvSpPr>
        <dsp:cNvPr id="0" name=""/>
        <dsp:cNvSpPr/>
      </dsp:nvSpPr>
      <dsp:spPr>
        <a:xfrm>
          <a:off x="945188" y="2087769"/>
          <a:ext cx="4570148" cy="1737411"/>
        </a:xfrm>
        <a:custGeom>
          <a:avLst/>
          <a:gdLst/>
          <a:ahLst/>
          <a:cxnLst/>
          <a:rect l="0" t="0" r="0" b="0"/>
          <a:pathLst>
            <a:path>
              <a:moveTo>
                <a:pt x="4570148" y="0"/>
              </a:moveTo>
              <a:lnTo>
                <a:pt x="4570148" y="1539120"/>
              </a:lnTo>
              <a:lnTo>
                <a:pt x="0" y="1539120"/>
              </a:lnTo>
              <a:lnTo>
                <a:pt x="0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BB43D-579D-B244-A86E-A97228548EC5}">
      <dsp:nvSpPr>
        <dsp:cNvPr id="0" name=""/>
        <dsp:cNvSpPr/>
      </dsp:nvSpPr>
      <dsp:spPr>
        <a:xfrm>
          <a:off x="4571091" y="1143523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Direzione</a:t>
          </a:r>
          <a:endParaRPr lang="en-GB" sz="2100" kern="1200" dirty="0"/>
        </a:p>
      </dsp:txBody>
      <dsp:txXfrm>
        <a:off x="4571091" y="1143523"/>
        <a:ext cx="1888491" cy="944245"/>
      </dsp:txXfrm>
    </dsp:sp>
    <dsp:sp modelId="{D6237E56-DE8E-6449-B614-20FEA58736D3}">
      <dsp:nvSpPr>
        <dsp:cNvPr id="0" name=""/>
        <dsp:cNvSpPr/>
      </dsp:nvSpPr>
      <dsp:spPr>
        <a:xfrm>
          <a:off x="942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Amministrazione</a:t>
          </a:r>
          <a:endParaRPr lang="en-GB" sz="2100" kern="1200" dirty="0"/>
        </a:p>
      </dsp:txBody>
      <dsp:txXfrm>
        <a:off x="942" y="3825181"/>
        <a:ext cx="1888491" cy="944245"/>
      </dsp:txXfrm>
    </dsp:sp>
    <dsp:sp modelId="{36584A81-ED4B-B142-B509-C36BC343F278}">
      <dsp:nvSpPr>
        <dsp:cNvPr id="0" name=""/>
        <dsp:cNvSpPr/>
      </dsp:nvSpPr>
      <dsp:spPr>
        <a:xfrm>
          <a:off x="2286016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Ricerca</a:t>
          </a:r>
          <a:r>
            <a:rPr lang="en-GB" sz="2100" kern="1200" dirty="0"/>
            <a:t> &amp; </a:t>
          </a:r>
          <a:r>
            <a:rPr lang="en-GB" sz="2100" kern="1200" dirty="0" err="1"/>
            <a:t>Sviluppo</a:t>
          </a:r>
          <a:endParaRPr lang="en-GB" sz="2100" kern="1200" dirty="0"/>
        </a:p>
      </dsp:txBody>
      <dsp:txXfrm>
        <a:off x="2286016" y="3825181"/>
        <a:ext cx="1888491" cy="944245"/>
      </dsp:txXfrm>
    </dsp:sp>
    <dsp:sp modelId="{F27313BC-9463-EC42-80E2-1BBDF793612F}">
      <dsp:nvSpPr>
        <dsp:cNvPr id="0" name=""/>
        <dsp:cNvSpPr/>
      </dsp:nvSpPr>
      <dsp:spPr>
        <a:xfrm>
          <a:off x="4571091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Acquisti</a:t>
          </a:r>
          <a:endParaRPr lang="en-GB" sz="2100" kern="1200" dirty="0"/>
        </a:p>
      </dsp:txBody>
      <dsp:txXfrm>
        <a:off x="4571091" y="3825181"/>
        <a:ext cx="1888491" cy="944245"/>
      </dsp:txXfrm>
    </dsp:sp>
    <dsp:sp modelId="{F94ECB0B-AE3B-FA4C-8129-DE490287D687}">
      <dsp:nvSpPr>
        <dsp:cNvPr id="0" name=""/>
        <dsp:cNvSpPr/>
      </dsp:nvSpPr>
      <dsp:spPr>
        <a:xfrm>
          <a:off x="6856165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Produzione</a:t>
          </a:r>
          <a:endParaRPr lang="en-GB" sz="2100" kern="1200" dirty="0"/>
        </a:p>
      </dsp:txBody>
      <dsp:txXfrm>
        <a:off x="6856165" y="3825181"/>
        <a:ext cx="1888491" cy="944245"/>
      </dsp:txXfrm>
    </dsp:sp>
    <dsp:sp modelId="{3CDF132C-220E-BC43-8EB6-304FC7526C9C}">
      <dsp:nvSpPr>
        <dsp:cNvPr id="0" name=""/>
        <dsp:cNvSpPr/>
      </dsp:nvSpPr>
      <dsp:spPr>
        <a:xfrm>
          <a:off x="9141240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Vendite</a:t>
          </a:r>
          <a:endParaRPr lang="en-GB" sz="2100" kern="1200" dirty="0"/>
        </a:p>
      </dsp:txBody>
      <dsp:txXfrm>
        <a:off x="9141240" y="3825181"/>
        <a:ext cx="1888491" cy="944245"/>
      </dsp:txXfrm>
    </dsp:sp>
    <dsp:sp modelId="{1E61282B-2F10-7448-B784-1D230D37F4FC}">
      <dsp:nvSpPr>
        <dsp:cNvPr id="0" name=""/>
        <dsp:cNvSpPr/>
      </dsp:nvSpPr>
      <dsp:spPr>
        <a:xfrm>
          <a:off x="3428554" y="2484352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Segreteria</a:t>
          </a:r>
          <a:endParaRPr lang="en-GB" sz="2100" kern="1200" dirty="0"/>
        </a:p>
      </dsp:txBody>
      <dsp:txXfrm>
        <a:off x="3428554" y="2484352"/>
        <a:ext cx="1888491" cy="9442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8D67A-88EE-8C42-8681-98BDEFE2B926}">
      <dsp:nvSpPr>
        <dsp:cNvPr id="0" name=""/>
        <dsp:cNvSpPr/>
      </dsp:nvSpPr>
      <dsp:spPr>
        <a:xfrm>
          <a:off x="5515336" y="888729"/>
          <a:ext cx="185566" cy="3322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2532"/>
              </a:lnTo>
              <a:lnTo>
                <a:pt x="185566" y="3322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1CCFF-1BD5-C14D-9C38-4BC2E76C860C}">
      <dsp:nvSpPr>
        <dsp:cNvPr id="0" name=""/>
        <dsp:cNvSpPr/>
      </dsp:nvSpPr>
      <dsp:spPr>
        <a:xfrm>
          <a:off x="5329770" y="888729"/>
          <a:ext cx="185566" cy="3322532"/>
        </a:xfrm>
        <a:custGeom>
          <a:avLst/>
          <a:gdLst/>
          <a:ahLst/>
          <a:cxnLst/>
          <a:rect l="0" t="0" r="0" b="0"/>
          <a:pathLst>
            <a:path>
              <a:moveTo>
                <a:pt x="185566" y="0"/>
              </a:moveTo>
              <a:lnTo>
                <a:pt x="185566" y="3322532"/>
              </a:lnTo>
              <a:lnTo>
                <a:pt x="0" y="3322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CEA170-5F23-BC41-90FC-9DFBE3357194}">
      <dsp:nvSpPr>
        <dsp:cNvPr id="0" name=""/>
        <dsp:cNvSpPr/>
      </dsp:nvSpPr>
      <dsp:spPr>
        <a:xfrm>
          <a:off x="5515336" y="888729"/>
          <a:ext cx="185566" cy="2067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7746"/>
              </a:lnTo>
              <a:lnTo>
                <a:pt x="185566" y="2067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2A6958-B9AE-D644-B91A-07AC2D4B810D}">
      <dsp:nvSpPr>
        <dsp:cNvPr id="0" name=""/>
        <dsp:cNvSpPr/>
      </dsp:nvSpPr>
      <dsp:spPr>
        <a:xfrm>
          <a:off x="5329770" y="888729"/>
          <a:ext cx="185566" cy="2067746"/>
        </a:xfrm>
        <a:custGeom>
          <a:avLst/>
          <a:gdLst/>
          <a:ahLst/>
          <a:cxnLst/>
          <a:rect l="0" t="0" r="0" b="0"/>
          <a:pathLst>
            <a:path>
              <a:moveTo>
                <a:pt x="185566" y="0"/>
              </a:moveTo>
              <a:lnTo>
                <a:pt x="185566" y="2067746"/>
              </a:lnTo>
              <a:lnTo>
                <a:pt x="0" y="2067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610FB-49A4-9E44-B19A-BB9CEE795273}">
      <dsp:nvSpPr>
        <dsp:cNvPr id="0" name=""/>
        <dsp:cNvSpPr/>
      </dsp:nvSpPr>
      <dsp:spPr>
        <a:xfrm>
          <a:off x="5515336" y="888729"/>
          <a:ext cx="185566" cy="812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2960"/>
              </a:lnTo>
              <a:lnTo>
                <a:pt x="185566" y="812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E0B43-C0BF-424C-BC77-84C4F78BC9C3}">
      <dsp:nvSpPr>
        <dsp:cNvPr id="0" name=""/>
        <dsp:cNvSpPr/>
      </dsp:nvSpPr>
      <dsp:spPr>
        <a:xfrm>
          <a:off x="5329770" y="888729"/>
          <a:ext cx="185566" cy="812960"/>
        </a:xfrm>
        <a:custGeom>
          <a:avLst/>
          <a:gdLst/>
          <a:ahLst/>
          <a:cxnLst/>
          <a:rect l="0" t="0" r="0" b="0"/>
          <a:pathLst>
            <a:path>
              <a:moveTo>
                <a:pt x="185566" y="0"/>
              </a:moveTo>
              <a:lnTo>
                <a:pt x="185566" y="812960"/>
              </a:lnTo>
              <a:lnTo>
                <a:pt x="0" y="812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0D919B-267D-6447-91C3-7AFB51AA2FDF}">
      <dsp:nvSpPr>
        <dsp:cNvPr id="0" name=""/>
        <dsp:cNvSpPr/>
      </dsp:nvSpPr>
      <dsp:spPr>
        <a:xfrm>
          <a:off x="5515336" y="888729"/>
          <a:ext cx="3207657" cy="4135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9925"/>
              </a:lnTo>
              <a:lnTo>
                <a:pt x="3207657" y="3949925"/>
              </a:lnTo>
              <a:lnTo>
                <a:pt x="3207657" y="4135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DFE42-6750-E84F-A236-652E8AB66360}">
      <dsp:nvSpPr>
        <dsp:cNvPr id="0" name=""/>
        <dsp:cNvSpPr/>
      </dsp:nvSpPr>
      <dsp:spPr>
        <a:xfrm>
          <a:off x="5515336" y="888729"/>
          <a:ext cx="1069219" cy="4135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9925"/>
              </a:lnTo>
              <a:lnTo>
                <a:pt x="1069219" y="3949925"/>
              </a:lnTo>
              <a:lnTo>
                <a:pt x="1069219" y="4135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22625-7489-EB40-95C2-2EBEC8B926C7}">
      <dsp:nvSpPr>
        <dsp:cNvPr id="0" name=""/>
        <dsp:cNvSpPr/>
      </dsp:nvSpPr>
      <dsp:spPr>
        <a:xfrm>
          <a:off x="4539714" y="888729"/>
          <a:ext cx="975622" cy="4140569"/>
        </a:xfrm>
        <a:custGeom>
          <a:avLst/>
          <a:gdLst/>
          <a:ahLst/>
          <a:cxnLst/>
          <a:rect l="0" t="0" r="0" b="0"/>
          <a:pathLst>
            <a:path>
              <a:moveTo>
                <a:pt x="975622" y="0"/>
              </a:moveTo>
              <a:lnTo>
                <a:pt x="975622" y="3955002"/>
              </a:lnTo>
              <a:lnTo>
                <a:pt x="0" y="3955002"/>
              </a:lnTo>
              <a:lnTo>
                <a:pt x="0" y="41405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4D774-F58D-AF42-A9DF-1BA902CD3430}">
      <dsp:nvSpPr>
        <dsp:cNvPr id="0" name=""/>
        <dsp:cNvSpPr/>
      </dsp:nvSpPr>
      <dsp:spPr>
        <a:xfrm>
          <a:off x="2307679" y="888729"/>
          <a:ext cx="3207657" cy="4135492"/>
        </a:xfrm>
        <a:custGeom>
          <a:avLst/>
          <a:gdLst/>
          <a:ahLst/>
          <a:cxnLst/>
          <a:rect l="0" t="0" r="0" b="0"/>
          <a:pathLst>
            <a:path>
              <a:moveTo>
                <a:pt x="3207657" y="0"/>
              </a:moveTo>
              <a:lnTo>
                <a:pt x="3207657" y="3949925"/>
              </a:lnTo>
              <a:lnTo>
                <a:pt x="0" y="3949925"/>
              </a:lnTo>
              <a:lnTo>
                <a:pt x="0" y="4135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BB43D-579D-B244-A86E-A97228548EC5}">
      <dsp:nvSpPr>
        <dsp:cNvPr id="0" name=""/>
        <dsp:cNvSpPr/>
      </dsp:nvSpPr>
      <dsp:spPr>
        <a:xfrm>
          <a:off x="4631684" y="5076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CEO - General manager</a:t>
          </a:r>
        </a:p>
      </dsp:txBody>
      <dsp:txXfrm>
        <a:off x="4631684" y="5076"/>
        <a:ext cx="1767304" cy="883652"/>
      </dsp:txXfrm>
    </dsp:sp>
    <dsp:sp modelId="{36584A81-ED4B-B142-B509-C36BC343F278}">
      <dsp:nvSpPr>
        <dsp:cNvPr id="0" name=""/>
        <dsp:cNvSpPr/>
      </dsp:nvSpPr>
      <dsp:spPr>
        <a:xfrm>
          <a:off x="1424026" y="5024221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Ricerca</a:t>
          </a:r>
          <a:r>
            <a:rPr lang="en-GB" sz="2400" kern="1200" dirty="0"/>
            <a:t> &amp; </a:t>
          </a:r>
          <a:r>
            <a:rPr lang="en-GB" sz="2400" kern="1200" dirty="0" err="1"/>
            <a:t>Sviluppo</a:t>
          </a:r>
          <a:endParaRPr lang="en-GB" sz="2400" kern="1200" dirty="0"/>
        </a:p>
      </dsp:txBody>
      <dsp:txXfrm>
        <a:off x="1424026" y="5024221"/>
        <a:ext cx="1767304" cy="883652"/>
      </dsp:txXfrm>
    </dsp:sp>
    <dsp:sp modelId="{F94ECB0B-AE3B-FA4C-8129-DE490287D687}">
      <dsp:nvSpPr>
        <dsp:cNvPr id="0" name=""/>
        <dsp:cNvSpPr/>
      </dsp:nvSpPr>
      <dsp:spPr>
        <a:xfrm>
          <a:off x="3656061" y="5029298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Produzione</a:t>
          </a:r>
          <a:endParaRPr lang="en-GB" sz="2400" kern="1200" dirty="0"/>
        </a:p>
      </dsp:txBody>
      <dsp:txXfrm>
        <a:off x="3656061" y="5029298"/>
        <a:ext cx="1767304" cy="883652"/>
      </dsp:txXfrm>
    </dsp:sp>
    <dsp:sp modelId="{3CDF132C-220E-BC43-8EB6-304FC7526C9C}">
      <dsp:nvSpPr>
        <dsp:cNvPr id="0" name=""/>
        <dsp:cNvSpPr/>
      </dsp:nvSpPr>
      <dsp:spPr>
        <a:xfrm>
          <a:off x="5700903" y="5024221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Vendite</a:t>
          </a:r>
          <a:endParaRPr lang="en-GB" sz="2400" kern="1200" dirty="0"/>
        </a:p>
      </dsp:txBody>
      <dsp:txXfrm>
        <a:off x="5700903" y="5024221"/>
        <a:ext cx="1767304" cy="883652"/>
      </dsp:txXfrm>
    </dsp:sp>
    <dsp:sp modelId="{B6046E1E-4003-9844-9219-4745DD6BE5AB}">
      <dsp:nvSpPr>
        <dsp:cNvPr id="0" name=""/>
        <dsp:cNvSpPr/>
      </dsp:nvSpPr>
      <dsp:spPr>
        <a:xfrm>
          <a:off x="7839342" y="5024221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...</a:t>
          </a:r>
        </a:p>
      </dsp:txBody>
      <dsp:txXfrm>
        <a:off x="7839342" y="5024221"/>
        <a:ext cx="1767304" cy="883652"/>
      </dsp:txXfrm>
    </dsp:sp>
    <dsp:sp modelId="{1E61282B-2F10-7448-B784-1D230D37F4FC}">
      <dsp:nvSpPr>
        <dsp:cNvPr id="0" name=""/>
        <dsp:cNvSpPr/>
      </dsp:nvSpPr>
      <dsp:spPr>
        <a:xfrm>
          <a:off x="3562465" y="1259863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Segreteria</a:t>
          </a:r>
          <a:endParaRPr lang="en-GB" sz="2400" kern="1200" dirty="0"/>
        </a:p>
      </dsp:txBody>
      <dsp:txXfrm>
        <a:off x="3562465" y="1259863"/>
        <a:ext cx="1767304" cy="883652"/>
      </dsp:txXfrm>
    </dsp:sp>
    <dsp:sp modelId="{A4166743-BD75-6642-9052-01060FBCD3DE}">
      <dsp:nvSpPr>
        <dsp:cNvPr id="0" name=""/>
        <dsp:cNvSpPr/>
      </dsp:nvSpPr>
      <dsp:spPr>
        <a:xfrm>
          <a:off x="5700903" y="1259863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Sistemi</a:t>
          </a:r>
          <a:r>
            <a:rPr lang="en-GB" sz="2400" kern="1200" dirty="0"/>
            <a:t> </a:t>
          </a:r>
          <a:r>
            <a:rPr lang="en-GB" sz="2400" kern="1200" dirty="0" err="1"/>
            <a:t>informativi</a:t>
          </a:r>
          <a:endParaRPr lang="en-GB" sz="2400" kern="1200" dirty="0"/>
        </a:p>
      </dsp:txBody>
      <dsp:txXfrm>
        <a:off x="5700903" y="1259863"/>
        <a:ext cx="1767304" cy="883652"/>
      </dsp:txXfrm>
    </dsp:sp>
    <dsp:sp modelId="{B768F404-D756-E54F-B2C9-B4D9D7C09926}">
      <dsp:nvSpPr>
        <dsp:cNvPr id="0" name=""/>
        <dsp:cNvSpPr/>
      </dsp:nvSpPr>
      <dsp:spPr>
        <a:xfrm>
          <a:off x="3562465" y="2514649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Finanza</a:t>
          </a:r>
          <a:endParaRPr lang="en-GB" sz="2400" kern="1200" dirty="0"/>
        </a:p>
      </dsp:txBody>
      <dsp:txXfrm>
        <a:off x="3562465" y="2514649"/>
        <a:ext cx="1767304" cy="883652"/>
      </dsp:txXfrm>
    </dsp:sp>
    <dsp:sp modelId="{DED4EC19-E80C-A642-B9F1-61B1E179CD55}">
      <dsp:nvSpPr>
        <dsp:cNvPr id="0" name=""/>
        <dsp:cNvSpPr/>
      </dsp:nvSpPr>
      <dsp:spPr>
        <a:xfrm>
          <a:off x="5700903" y="2514649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Risorse</a:t>
          </a:r>
          <a:r>
            <a:rPr lang="en-GB" sz="2400" kern="1200" dirty="0"/>
            <a:t> </a:t>
          </a:r>
          <a:r>
            <a:rPr lang="en-GB" sz="2400" kern="1200" dirty="0" err="1"/>
            <a:t>umane</a:t>
          </a:r>
          <a:endParaRPr lang="en-GB" sz="2400" kern="1200" dirty="0"/>
        </a:p>
      </dsp:txBody>
      <dsp:txXfrm>
        <a:off x="5700903" y="2514649"/>
        <a:ext cx="1767304" cy="883652"/>
      </dsp:txXfrm>
    </dsp:sp>
    <dsp:sp modelId="{C225D717-98FC-5A4A-8744-39DEDA968800}">
      <dsp:nvSpPr>
        <dsp:cNvPr id="0" name=""/>
        <dsp:cNvSpPr/>
      </dsp:nvSpPr>
      <dsp:spPr>
        <a:xfrm>
          <a:off x="3562465" y="3769435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Marketing</a:t>
          </a:r>
        </a:p>
      </dsp:txBody>
      <dsp:txXfrm>
        <a:off x="3562465" y="3769435"/>
        <a:ext cx="1767304" cy="883652"/>
      </dsp:txXfrm>
    </dsp:sp>
    <dsp:sp modelId="{33D52B97-4E2A-3C4C-8FDA-D9DA69991A04}">
      <dsp:nvSpPr>
        <dsp:cNvPr id="0" name=""/>
        <dsp:cNvSpPr/>
      </dsp:nvSpPr>
      <dsp:spPr>
        <a:xfrm>
          <a:off x="5700903" y="3769435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....</a:t>
          </a:r>
        </a:p>
      </dsp:txBody>
      <dsp:txXfrm>
        <a:off x="5700903" y="3769435"/>
        <a:ext cx="1767304" cy="8836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10FB-49A4-9E44-B19A-BB9CEE795273}">
      <dsp:nvSpPr>
        <dsp:cNvPr id="0" name=""/>
        <dsp:cNvSpPr/>
      </dsp:nvSpPr>
      <dsp:spPr>
        <a:xfrm>
          <a:off x="6167618" y="704077"/>
          <a:ext cx="147433" cy="645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5898"/>
              </a:lnTo>
              <a:lnTo>
                <a:pt x="147433" y="6458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E0B43-C0BF-424C-BC77-84C4F78BC9C3}">
      <dsp:nvSpPr>
        <dsp:cNvPr id="0" name=""/>
        <dsp:cNvSpPr/>
      </dsp:nvSpPr>
      <dsp:spPr>
        <a:xfrm>
          <a:off x="6020185" y="704077"/>
          <a:ext cx="147433" cy="645898"/>
        </a:xfrm>
        <a:custGeom>
          <a:avLst/>
          <a:gdLst/>
          <a:ahLst/>
          <a:cxnLst/>
          <a:rect l="0" t="0" r="0" b="0"/>
          <a:pathLst>
            <a:path>
              <a:moveTo>
                <a:pt x="147433" y="0"/>
              </a:moveTo>
              <a:lnTo>
                <a:pt x="147433" y="645898"/>
              </a:lnTo>
              <a:lnTo>
                <a:pt x="0" y="6458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CB356-C783-7B44-A974-9AE9C8DD6C21}">
      <dsp:nvSpPr>
        <dsp:cNvPr id="0" name=""/>
        <dsp:cNvSpPr/>
      </dsp:nvSpPr>
      <dsp:spPr>
        <a:xfrm>
          <a:off x="6167618" y="704077"/>
          <a:ext cx="2548490" cy="129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363"/>
              </a:lnTo>
              <a:lnTo>
                <a:pt x="2548490" y="1144363"/>
              </a:lnTo>
              <a:lnTo>
                <a:pt x="2548490" y="1291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ACFAD-8163-5A4E-91DF-12D85CA98CAD}">
      <dsp:nvSpPr>
        <dsp:cNvPr id="0" name=""/>
        <dsp:cNvSpPr/>
      </dsp:nvSpPr>
      <dsp:spPr>
        <a:xfrm>
          <a:off x="6167618" y="704077"/>
          <a:ext cx="849496" cy="129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363"/>
              </a:lnTo>
              <a:lnTo>
                <a:pt x="849496" y="1144363"/>
              </a:lnTo>
              <a:lnTo>
                <a:pt x="849496" y="1291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B3C4F-D024-F840-95BF-5F3E01BEA9F9}">
      <dsp:nvSpPr>
        <dsp:cNvPr id="0" name=""/>
        <dsp:cNvSpPr/>
      </dsp:nvSpPr>
      <dsp:spPr>
        <a:xfrm>
          <a:off x="6683199" y="4691797"/>
          <a:ext cx="621761" cy="468929"/>
        </a:xfrm>
        <a:custGeom>
          <a:avLst/>
          <a:gdLst/>
          <a:ahLst/>
          <a:cxnLst/>
          <a:rect l="0" t="0" r="0" b="0"/>
          <a:pathLst>
            <a:path>
              <a:moveTo>
                <a:pt x="621761" y="0"/>
              </a:moveTo>
              <a:lnTo>
                <a:pt x="621761" y="468929"/>
              </a:lnTo>
              <a:lnTo>
                <a:pt x="0" y="4689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71180-9C42-8A47-9BA3-87BC9184A562}">
      <dsp:nvSpPr>
        <dsp:cNvPr id="0" name=""/>
        <dsp:cNvSpPr/>
      </dsp:nvSpPr>
      <dsp:spPr>
        <a:xfrm>
          <a:off x="7024346" y="4691797"/>
          <a:ext cx="280614" cy="807864"/>
        </a:xfrm>
        <a:custGeom>
          <a:avLst/>
          <a:gdLst/>
          <a:ahLst/>
          <a:cxnLst/>
          <a:rect l="0" t="0" r="0" b="0"/>
          <a:pathLst>
            <a:path>
              <a:moveTo>
                <a:pt x="280614" y="0"/>
              </a:moveTo>
              <a:lnTo>
                <a:pt x="0" y="8078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7C497-0D14-2E42-8B43-02B11F2983DF}">
      <dsp:nvSpPr>
        <dsp:cNvPr id="0" name=""/>
        <dsp:cNvSpPr/>
      </dsp:nvSpPr>
      <dsp:spPr>
        <a:xfrm>
          <a:off x="7304961" y="4691797"/>
          <a:ext cx="1440086" cy="335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544"/>
              </a:lnTo>
              <a:lnTo>
                <a:pt x="1440086" y="3355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3082CB-0468-8C43-90D1-AFB248E7A610}">
      <dsp:nvSpPr>
        <dsp:cNvPr id="0" name=""/>
        <dsp:cNvSpPr/>
      </dsp:nvSpPr>
      <dsp:spPr>
        <a:xfrm>
          <a:off x="6167618" y="3694867"/>
          <a:ext cx="1698993" cy="2948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433"/>
              </a:lnTo>
              <a:lnTo>
                <a:pt x="1698993" y="147433"/>
              </a:lnTo>
              <a:lnTo>
                <a:pt x="1698993" y="2948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B29E5-BE18-6646-8F97-B81F90513ABC}">
      <dsp:nvSpPr>
        <dsp:cNvPr id="0" name=""/>
        <dsp:cNvSpPr/>
      </dsp:nvSpPr>
      <dsp:spPr>
        <a:xfrm>
          <a:off x="6121898" y="3694867"/>
          <a:ext cx="91440" cy="2948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48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7E21CB-451A-4947-86DF-3D992A9C35A2}">
      <dsp:nvSpPr>
        <dsp:cNvPr id="0" name=""/>
        <dsp:cNvSpPr/>
      </dsp:nvSpPr>
      <dsp:spPr>
        <a:xfrm>
          <a:off x="4468624" y="3694867"/>
          <a:ext cx="1698993" cy="294866"/>
        </a:xfrm>
        <a:custGeom>
          <a:avLst/>
          <a:gdLst/>
          <a:ahLst/>
          <a:cxnLst/>
          <a:rect l="0" t="0" r="0" b="0"/>
          <a:pathLst>
            <a:path>
              <a:moveTo>
                <a:pt x="1698993" y="0"/>
              </a:moveTo>
              <a:lnTo>
                <a:pt x="1698993" y="147433"/>
              </a:lnTo>
              <a:lnTo>
                <a:pt x="0" y="147433"/>
              </a:lnTo>
              <a:lnTo>
                <a:pt x="0" y="2948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9EB611-056F-E244-9DF1-8AD5246458BE}">
      <dsp:nvSpPr>
        <dsp:cNvPr id="0" name=""/>
        <dsp:cNvSpPr/>
      </dsp:nvSpPr>
      <dsp:spPr>
        <a:xfrm>
          <a:off x="5392484" y="2719575"/>
          <a:ext cx="775134" cy="273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795"/>
              </a:lnTo>
              <a:lnTo>
                <a:pt x="775134" y="125795"/>
              </a:lnTo>
              <a:lnTo>
                <a:pt x="775134" y="2732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D79F2-BB2C-E045-AA67-C0FCDA9A1444}">
      <dsp:nvSpPr>
        <dsp:cNvPr id="0" name=""/>
        <dsp:cNvSpPr/>
      </dsp:nvSpPr>
      <dsp:spPr>
        <a:xfrm>
          <a:off x="4468624" y="2719575"/>
          <a:ext cx="923859" cy="273229"/>
        </a:xfrm>
        <a:custGeom>
          <a:avLst/>
          <a:gdLst/>
          <a:ahLst/>
          <a:cxnLst/>
          <a:rect l="0" t="0" r="0" b="0"/>
          <a:pathLst>
            <a:path>
              <a:moveTo>
                <a:pt x="923859" y="0"/>
              </a:moveTo>
              <a:lnTo>
                <a:pt x="923859" y="125795"/>
              </a:lnTo>
              <a:lnTo>
                <a:pt x="0" y="125795"/>
              </a:lnTo>
              <a:lnTo>
                <a:pt x="0" y="2732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22625-7489-EB40-95C2-2EBEC8B926C7}">
      <dsp:nvSpPr>
        <dsp:cNvPr id="0" name=""/>
        <dsp:cNvSpPr/>
      </dsp:nvSpPr>
      <dsp:spPr>
        <a:xfrm>
          <a:off x="5392484" y="704077"/>
          <a:ext cx="775134" cy="1313434"/>
        </a:xfrm>
        <a:custGeom>
          <a:avLst/>
          <a:gdLst/>
          <a:ahLst/>
          <a:cxnLst/>
          <a:rect l="0" t="0" r="0" b="0"/>
          <a:pathLst>
            <a:path>
              <a:moveTo>
                <a:pt x="775134" y="0"/>
              </a:moveTo>
              <a:lnTo>
                <a:pt x="775134" y="1166001"/>
              </a:lnTo>
              <a:lnTo>
                <a:pt x="0" y="1166001"/>
              </a:lnTo>
              <a:lnTo>
                <a:pt x="0" y="13134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4D774-F58D-AF42-A9DF-1BA902CD3430}">
      <dsp:nvSpPr>
        <dsp:cNvPr id="0" name=""/>
        <dsp:cNvSpPr/>
      </dsp:nvSpPr>
      <dsp:spPr>
        <a:xfrm>
          <a:off x="3619127" y="704077"/>
          <a:ext cx="2548490" cy="1291796"/>
        </a:xfrm>
        <a:custGeom>
          <a:avLst/>
          <a:gdLst/>
          <a:ahLst/>
          <a:cxnLst/>
          <a:rect l="0" t="0" r="0" b="0"/>
          <a:pathLst>
            <a:path>
              <a:moveTo>
                <a:pt x="2548490" y="0"/>
              </a:moveTo>
              <a:lnTo>
                <a:pt x="2548490" y="1144363"/>
              </a:lnTo>
              <a:lnTo>
                <a:pt x="0" y="1144363"/>
              </a:lnTo>
              <a:lnTo>
                <a:pt x="0" y="1291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BB43D-579D-B244-A86E-A97228548EC5}">
      <dsp:nvSpPr>
        <dsp:cNvPr id="0" name=""/>
        <dsp:cNvSpPr/>
      </dsp:nvSpPr>
      <dsp:spPr>
        <a:xfrm>
          <a:off x="5465554" y="201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Direzione</a:t>
          </a:r>
          <a:endParaRPr lang="en-GB" sz="1700" kern="1200" dirty="0"/>
        </a:p>
      </dsp:txBody>
      <dsp:txXfrm>
        <a:off x="5465554" y="2013"/>
        <a:ext cx="1404127" cy="702063"/>
      </dsp:txXfrm>
    </dsp:sp>
    <dsp:sp modelId="{36584A81-ED4B-B142-B509-C36BC343F278}">
      <dsp:nvSpPr>
        <dsp:cNvPr id="0" name=""/>
        <dsp:cNvSpPr/>
      </dsp:nvSpPr>
      <dsp:spPr>
        <a:xfrm>
          <a:off x="2917064" y="199587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1</a:t>
          </a:r>
        </a:p>
      </dsp:txBody>
      <dsp:txXfrm>
        <a:off x="2917064" y="1995873"/>
        <a:ext cx="1404127" cy="702063"/>
      </dsp:txXfrm>
    </dsp:sp>
    <dsp:sp modelId="{F94ECB0B-AE3B-FA4C-8129-DE490287D687}">
      <dsp:nvSpPr>
        <dsp:cNvPr id="0" name=""/>
        <dsp:cNvSpPr/>
      </dsp:nvSpPr>
      <dsp:spPr>
        <a:xfrm>
          <a:off x="4690420" y="2017511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2</a:t>
          </a:r>
        </a:p>
      </dsp:txBody>
      <dsp:txXfrm>
        <a:off x="4690420" y="2017511"/>
        <a:ext cx="1404127" cy="702063"/>
      </dsp:txXfrm>
    </dsp:sp>
    <dsp:sp modelId="{9528A6ED-4A4C-F746-8CB6-F254B6E52EF6}">
      <dsp:nvSpPr>
        <dsp:cNvPr id="0" name=""/>
        <dsp:cNvSpPr/>
      </dsp:nvSpPr>
      <dsp:spPr>
        <a:xfrm>
          <a:off x="3766561" y="299280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</a:t>
          </a:r>
        </a:p>
      </dsp:txBody>
      <dsp:txXfrm>
        <a:off x="3766561" y="2992804"/>
        <a:ext cx="1404127" cy="702063"/>
      </dsp:txXfrm>
    </dsp:sp>
    <dsp:sp modelId="{415B40AA-95E4-924B-A473-9E1015900907}">
      <dsp:nvSpPr>
        <dsp:cNvPr id="0" name=""/>
        <dsp:cNvSpPr/>
      </dsp:nvSpPr>
      <dsp:spPr>
        <a:xfrm>
          <a:off x="5465554" y="299280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</a:t>
          </a:r>
        </a:p>
      </dsp:txBody>
      <dsp:txXfrm>
        <a:off x="5465554" y="2992804"/>
        <a:ext cx="1404127" cy="702063"/>
      </dsp:txXfrm>
    </dsp:sp>
    <dsp:sp modelId="{85C25ED6-F421-DD42-93A6-FB2621B06CE2}">
      <dsp:nvSpPr>
        <dsp:cNvPr id="0" name=""/>
        <dsp:cNvSpPr/>
      </dsp:nvSpPr>
      <dsp:spPr>
        <a:xfrm>
          <a:off x="3766561" y="398973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Line</a:t>
          </a:r>
        </a:p>
      </dsp:txBody>
      <dsp:txXfrm>
        <a:off x="3766561" y="3989734"/>
        <a:ext cx="1404127" cy="702063"/>
      </dsp:txXfrm>
    </dsp:sp>
    <dsp:sp modelId="{995DDB24-E741-E343-BCC5-9BE41509686B}">
      <dsp:nvSpPr>
        <dsp:cNvPr id="0" name=""/>
        <dsp:cNvSpPr/>
      </dsp:nvSpPr>
      <dsp:spPr>
        <a:xfrm>
          <a:off x="5465554" y="398973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Line</a:t>
          </a:r>
        </a:p>
      </dsp:txBody>
      <dsp:txXfrm>
        <a:off x="5465554" y="3989734"/>
        <a:ext cx="1404127" cy="702063"/>
      </dsp:txXfrm>
    </dsp:sp>
    <dsp:sp modelId="{C25D6943-C43D-D64B-9FF8-980B3C02AD39}">
      <dsp:nvSpPr>
        <dsp:cNvPr id="0" name=""/>
        <dsp:cNvSpPr/>
      </dsp:nvSpPr>
      <dsp:spPr>
        <a:xfrm>
          <a:off x="7164548" y="398973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line</a:t>
          </a:r>
        </a:p>
      </dsp:txBody>
      <dsp:txXfrm>
        <a:off x="7164548" y="3989734"/>
        <a:ext cx="1404127" cy="702063"/>
      </dsp:txXfrm>
    </dsp:sp>
    <dsp:sp modelId="{A4199860-762F-8A45-A247-72F48EC295EF}">
      <dsp:nvSpPr>
        <dsp:cNvPr id="0" name=""/>
        <dsp:cNvSpPr/>
      </dsp:nvSpPr>
      <dsp:spPr>
        <a:xfrm>
          <a:off x="8745048" y="4676310"/>
          <a:ext cx="1404127" cy="702063"/>
        </a:xfrm>
        <a:prstGeom prst="don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chemeClr val="tx1"/>
              </a:solidFill>
            </a:rPr>
            <a:t>Nucleo</a:t>
          </a:r>
          <a:r>
            <a:rPr lang="en-GB" sz="1700" kern="1200" dirty="0"/>
            <a:t> op.</a:t>
          </a:r>
        </a:p>
      </dsp:txBody>
      <dsp:txXfrm>
        <a:off x="8950678" y="4779125"/>
        <a:ext cx="992867" cy="496433"/>
      </dsp:txXfrm>
    </dsp:sp>
    <dsp:sp modelId="{1241214D-D369-8F42-9009-BDBC126D3532}">
      <dsp:nvSpPr>
        <dsp:cNvPr id="0" name=""/>
        <dsp:cNvSpPr/>
      </dsp:nvSpPr>
      <dsp:spPr>
        <a:xfrm>
          <a:off x="7024346" y="5148630"/>
          <a:ext cx="1404127" cy="702063"/>
        </a:xfrm>
        <a:prstGeom prst="don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chemeClr val="tx1"/>
              </a:solidFill>
            </a:rPr>
            <a:t>Nucleo</a:t>
          </a:r>
          <a:r>
            <a:rPr lang="en-GB" sz="1700" kern="1200" dirty="0"/>
            <a:t> op.</a:t>
          </a:r>
        </a:p>
      </dsp:txBody>
      <dsp:txXfrm>
        <a:off x="7229976" y="5251445"/>
        <a:ext cx="992867" cy="496433"/>
      </dsp:txXfrm>
    </dsp:sp>
    <dsp:sp modelId="{D0371D73-7A45-1947-BD5D-D5A5F9530101}">
      <dsp:nvSpPr>
        <dsp:cNvPr id="0" name=""/>
        <dsp:cNvSpPr/>
      </dsp:nvSpPr>
      <dsp:spPr>
        <a:xfrm>
          <a:off x="5279072" y="4809695"/>
          <a:ext cx="1404127" cy="702063"/>
        </a:xfrm>
        <a:prstGeom prst="don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chemeClr val="tx1"/>
              </a:solidFill>
            </a:rPr>
            <a:t>Nucleo</a:t>
          </a:r>
          <a:r>
            <a:rPr lang="en-GB" sz="1700" kern="1200" dirty="0"/>
            <a:t> op.</a:t>
          </a:r>
        </a:p>
      </dsp:txBody>
      <dsp:txXfrm>
        <a:off x="5484702" y="4912510"/>
        <a:ext cx="992867" cy="496433"/>
      </dsp:txXfrm>
    </dsp:sp>
    <dsp:sp modelId="{27D3F7CB-F06F-F646-8773-84A14F945A15}">
      <dsp:nvSpPr>
        <dsp:cNvPr id="0" name=""/>
        <dsp:cNvSpPr/>
      </dsp:nvSpPr>
      <dsp:spPr>
        <a:xfrm>
          <a:off x="6315051" y="199587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3</a:t>
          </a:r>
        </a:p>
      </dsp:txBody>
      <dsp:txXfrm>
        <a:off x="6315051" y="1995873"/>
        <a:ext cx="1404127" cy="702063"/>
      </dsp:txXfrm>
    </dsp:sp>
    <dsp:sp modelId="{A4CAAF81-EAFE-994C-809E-F177C75084DB}">
      <dsp:nvSpPr>
        <dsp:cNvPr id="0" name=""/>
        <dsp:cNvSpPr/>
      </dsp:nvSpPr>
      <dsp:spPr>
        <a:xfrm>
          <a:off x="8014045" y="199587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4</a:t>
          </a:r>
        </a:p>
      </dsp:txBody>
      <dsp:txXfrm>
        <a:off x="8014045" y="1995873"/>
        <a:ext cx="1404127" cy="702063"/>
      </dsp:txXfrm>
    </dsp:sp>
    <dsp:sp modelId="{1E61282B-2F10-7448-B784-1D230D37F4FC}">
      <dsp:nvSpPr>
        <dsp:cNvPr id="0" name=""/>
        <dsp:cNvSpPr/>
      </dsp:nvSpPr>
      <dsp:spPr>
        <a:xfrm>
          <a:off x="4616058" y="99894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 centrale</a:t>
          </a:r>
        </a:p>
      </dsp:txBody>
      <dsp:txXfrm>
        <a:off x="4616058" y="998943"/>
        <a:ext cx="1404127" cy="702063"/>
      </dsp:txXfrm>
    </dsp:sp>
    <dsp:sp modelId="{A4166743-BD75-6642-9052-01060FBCD3DE}">
      <dsp:nvSpPr>
        <dsp:cNvPr id="0" name=""/>
        <dsp:cNvSpPr/>
      </dsp:nvSpPr>
      <dsp:spPr>
        <a:xfrm>
          <a:off x="6315051" y="99894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 centrale</a:t>
          </a:r>
        </a:p>
      </dsp:txBody>
      <dsp:txXfrm>
        <a:off x="6315051" y="998943"/>
        <a:ext cx="1404127" cy="7020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DE3CD-F1C3-F546-8365-72D852188DEE}">
      <dsp:nvSpPr>
        <dsp:cNvPr id="0" name=""/>
        <dsp:cNvSpPr/>
      </dsp:nvSpPr>
      <dsp:spPr>
        <a:xfrm>
          <a:off x="0" y="27549"/>
          <a:ext cx="6586489" cy="11512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C</a:t>
          </a:r>
          <a:r>
            <a:rPr lang="en-US" sz="4800" kern="1200"/>
            <a:t>oercitivo</a:t>
          </a:r>
        </a:p>
      </dsp:txBody>
      <dsp:txXfrm>
        <a:off x="56201" y="83750"/>
        <a:ext cx="6474087" cy="1038877"/>
      </dsp:txXfrm>
    </dsp:sp>
    <dsp:sp modelId="{1F3E6029-604B-DF41-9E29-BFF5D40BC42A}">
      <dsp:nvSpPr>
        <dsp:cNvPr id="0" name=""/>
        <dsp:cNvSpPr/>
      </dsp:nvSpPr>
      <dsp:spPr>
        <a:xfrm>
          <a:off x="0" y="1317069"/>
          <a:ext cx="6586489" cy="115127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Mimetico</a:t>
          </a:r>
        </a:p>
      </dsp:txBody>
      <dsp:txXfrm>
        <a:off x="56201" y="1373270"/>
        <a:ext cx="6474087" cy="1038877"/>
      </dsp:txXfrm>
    </dsp:sp>
    <dsp:sp modelId="{ED9DDEBB-113F-D24D-9FE3-D49753EB2A2C}">
      <dsp:nvSpPr>
        <dsp:cNvPr id="0" name=""/>
        <dsp:cNvSpPr/>
      </dsp:nvSpPr>
      <dsp:spPr>
        <a:xfrm>
          <a:off x="0" y="2606589"/>
          <a:ext cx="6586489" cy="11512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Normativo</a:t>
          </a:r>
        </a:p>
      </dsp:txBody>
      <dsp:txXfrm>
        <a:off x="56201" y="2662790"/>
        <a:ext cx="6474087" cy="1038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E0B5E2-B642-9D5E-511C-D3FB4F9C7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DE46F-193A-D392-7C68-4A3FF5117F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33B4C-A4B2-1241-8387-CC2F3826D1F2}" type="datetimeFigureOut">
              <a:rPr lang="en-IT" smtClean="0"/>
              <a:t>12/11/24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378D5-28DC-8D61-CC64-DE67FAE56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3A1B7-D9EB-976C-0450-3D084879C3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6CC06-18A5-B745-A4D7-A78929AE7A9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6394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906CF-7A88-4B4C-830C-F6ED6CA9E779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4C2B-25C0-7C44-8DB1-94EFC8424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9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B22DD-F210-7C42-8046-563C053AFEB6}" type="slidenum">
              <a:rPr lang="it-IT" altLang="en-IT" smtClean="0"/>
              <a:pPr/>
              <a:t>3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3194619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B22DD-F210-7C42-8046-563C053AFEB6}" type="slidenum">
              <a:rPr lang="it-IT" altLang="en-IT" smtClean="0"/>
              <a:pPr/>
              <a:t>4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413289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B22DD-F210-7C42-8046-563C053AFEB6}" type="slidenum">
              <a:rPr lang="it-IT" altLang="en-IT" smtClean="0"/>
              <a:pPr/>
              <a:t>5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2117989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B22DD-F210-7C42-8046-563C053AFEB6}" type="slidenum">
              <a:rPr lang="it-IT" altLang="en-IT" smtClean="0"/>
              <a:pPr/>
              <a:t>7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2024733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>
            <a:extLst>
              <a:ext uri="{FF2B5EF4-FFF2-40B4-BE49-F238E27FC236}">
                <a16:creationId xmlns:a16="http://schemas.microsoft.com/office/drawing/2014/main" id="{5AAD46F4-1E90-4589-8762-23CC0CA464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Segnaposto note 2">
            <a:extLst>
              <a:ext uri="{FF2B5EF4-FFF2-40B4-BE49-F238E27FC236}">
                <a16:creationId xmlns:a16="http://schemas.microsoft.com/office/drawing/2014/main" id="{0D6C815C-264D-42A7-86BE-1E658A5811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  <a:defRPr/>
            </a:pPr>
            <a:r>
              <a:rPr lang="it-IT" sz="1200" dirty="0">
                <a:solidFill>
                  <a:srgbClr val="DA3D7E"/>
                </a:solidFill>
                <a:latin typeface="Arial" charset="0"/>
                <a:cs typeface="Arial" charset="0"/>
              </a:rPr>
              <a:t>L’organizzazione come un processo:</a:t>
            </a:r>
          </a:p>
          <a:p>
            <a:pPr marL="0" indent="0">
              <a:buNone/>
              <a:defRPr/>
            </a:pPr>
            <a:r>
              <a:rPr lang="it-IT" sz="1200" dirty="0">
                <a:latin typeface="Arial" charset="0"/>
                <a:cs typeface="Arial" charset="0"/>
              </a:rPr>
              <a:t>Alcuni studi suggeriscono di focalizzarsi sulle organizzazioni non come entita ma piuttosto come ‘processi di organizzazione’ (e.g. Jackson and Carter, 2006).</a:t>
            </a:r>
          </a:p>
          <a:p>
            <a:pPr marL="0" indent="0">
              <a:buNone/>
              <a:defRPr/>
            </a:pPr>
            <a:r>
              <a:rPr lang="it-IT" sz="1200" dirty="0">
                <a:latin typeface="Arial" charset="0"/>
                <a:cs typeface="Arial" charset="0"/>
              </a:rPr>
              <a:t>Focus sulle pratiche e interazioni sociali che costituiscono le organizzazioni come tali.</a:t>
            </a:r>
          </a:p>
          <a:p>
            <a:pPr marL="0" indent="0">
              <a:buNone/>
              <a:defRPr/>
            </a:pPr>
            <a:r>
              <a:rPr lang="it-IT" sz="1200" dirty="0">
                <a:latin typeface="Arial" charset="0"/>
                <a:cs typeface="Arial" charset="0"/>
              </a:rPr>
              <a:t>Le organizzazioni come esempi di attivita organizzative.</a:t>
            </a:r>
          </a:p>
          <a:p>
            <a:pPr marL="0" indent="0">
              <a:buNone/>
              <a:defRPr/>
            </a:pPr>
            <a:r>
              <a:rPr lang="it-IT" sz="1200" dirty="0">
                <a:solidFill>
                  <a:srgbClr val="DA3D7E"/>
                </a:solidFill>
                <a:latin typeface="Arial" charset="0"/>
                <a:cs typeface="Arial" charset="0"/>
              </a:rPr>
              <a:t>L’organizzazione come un concetto:</a:t>
            </a:r>
          </a:p>
          <a:p>
            <a:pPr marL="0" indent="0">
              <a:buNone/>
              <a:defRPr/>
            </a:pPr>
            <a:r>
              <a:rPr lang="it-IT" sz="1200" dirty="0">
                <a:latin typeface="Arial" charset="0"/>
                <a:cs typeface="Arial" charset="0"/>
              </a:rPr>
              <a:t>Organizzazione come un concetto che ci aiuta a navigare la realta in cui viviamo.  </a:t>
            </a:r>
          </a:p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61444" name="Segnaposto numero diapositiva 3">
            <a:extLst>
              <a:ext uri="{FF2B5EF4-FFF2-40B4-BE49-F238E27FC236}">
                <a16:creationId xmlns:a16="http://schemas.microsoft.com/office/drawing/2014/main" id="{8B5B6BF5-FC05-4588-950C-750D14FB6F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BB4889-CE0F-478F-BD7D-28843EFEB619}" type="slidenum">
              <a:rPr lang="it-IT" altLang="it-IT"/>
              <a:pPr>
                <a:spcBef>
                  <a:spcPct val="0"/>
                </a:spcBef>
              </a:pPr>
              <a:t>17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BA4E1FB3-53DC-FD43-BBC2-D3089BBE2467}" type="slidenum">
              <a:rPr lang="it-IT" altLang="x-none" sz="1200"/>
              <a:pPr/>
              <a:t>28</a:t>
            </a:fld>
            <a:endParaRPr lang="it-IT" altLang="x-none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77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A76B-5C4D-0857-6201-E6D7B713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F5F0-D319-A1B9-1FBF-B4A5E0CD7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578A-C620-5703-1CF7-8C8079E0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E4C99-2ECD-C856-229A-F47B9B28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ACF0-1867-926E-9F81-375EDD34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E6F63-E8BD-C5C8-93DB-ABCC2AFCE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499B1-C5E3-4C11-6847-428E61FB1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6010-5A87-1C12-6630-EA6A7D75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61061-8CC9-472E-10D5-2AC5661F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29270-83F5-D403-A139-345BEDCD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12/11/24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DD41E-CB8D-A521-607D-C6E42578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B5CA-51E8-0AF9-0B58-855BD6D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9D5A7-8727-7D3C-855E-9B6AEE768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DD28D-BABC-B110-B934-937CBD687E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C78AD3-CB7D-D31E-AC42-D04AD4E9F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DDBEF-3194-19AC-98B2-5590B47B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4504B-A637-33D8-B0DF-885F371B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12/11/24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CC6BC-560A-F5E6-EAB8-8B719A23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2914F-197D-9C9D-18F9-5AA0DB20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428E6-0DE5-F508-A838-34E740527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083B37-AB8E-3401-7071-25A31593E3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"/>
          <p:cNvSpPr txBox="1">
            <a:spLocks noGrp="1"/>
          </p:cNvSpPr>
          <p:nvPr>
            <p:ph type="body" idx="1"/>
          </p:nvPr>
        </p:nvSpPr>
        <p:spPr>
          <a:xfrm>
            <a:off x="1038800" y="1261767"/>
            <a:ext cx="6846400" cy="46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60958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⊹"/>
              <a:defRPr sz="4800"/>
            </a:lvl1pPr>
            <a:lvl2pPr marL="1219170" lvl="1" indent="-609585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600"/>
              <a:buChar char="×"/>
              <a:defRPr sz="4800"/>
            </a:lvl2pPr>
            <a:lvl3pPr marL="1828754" lvl="2" indent="-609585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600"/>
              <a:buChar char="⬩"/>
              <a:defRPr sz="4800"/>
            </a:lvl3pPr>
            <a:lvl4pPr marL="2438339" lvl="3" indent="-609585" rtl="0">
              <a:spcBef>
                <a:spcPts val="1067"/>
              </a:spcBef>
              <a:spcAft>
                <a:spcPts val="0"/>
              </a:spcAft>
              <a:buSzPts val="3600"/>
              <a:buChar char="●"/>
              <a:defRPr sz="4800"/>
            </a:lvl4pPr>
            <a:lvl5pPr marL="3047924" lvl="4" indent="-609585" rtl="0">
              <a:spcBef>
                <a:spcPts val="1067"/>
              </a:spcBef>
              <a:spcAft>
                <a:spcPts val="0"/>
              </a:spcAft>
              <a:buSzPts val="3600"/>
              <a:buChar char="○"/>
              <a:defRPr sz="4800"/>
            </a:lvl5pPr>
            <a:lvl6pPr marL="3657509" lvl="5" indent="-609585" rtl="0">
              <a:spcBef>
                <a:spcPts val="1067"/>
              </a:spcBef>
              <a:spcAft>
                <a:spcPts val="0"/>
              </a:spcAft>
              <a:buSzPts val="3600"/>
              <a:buChar char="■"/>
              <a:defRPr sz="4800"/>
            </a:lvl6pPr>
            <a:lvl7pPr marL="4267093" lvl="6" indent="-609585" rtl="0">
              <a:spcBef>
                <a:spcPts val="1067"/>
              </a:spcBef>
              <a:spcAft>
                <a:spcPts val="0"/>
              </a:spcAft>
              <a:buSzPts val="3600"/>
              <a:buChar char="●"/>
              <a:defRPr sz="4800"/>
            </a:lvl7pPr>
            <a:lvl8pPr marL="4876678" lvl="7" indent="-609585" rtl="0">
              <a:spcBef>
                <a:spcPts val="1067"/>
              </a:spcBef>
              <a:spcAft>
                <a:spcPts val="0"/>
              </a:spcAft>
              <a:buSzPts val="3600"/>
              <a:buChar char="○"/>
              <a:defRPr sz="4800"/>
            </a:lvl8pPr>
            <a:lvl9pPr marL="5486263" lvl="8" indent="-609585" rtl="0">
              <a:spcBef>
                <a:spcPts val="1067"/>
              </a:spcBef>
              <a:spcAft>
                <a:spcPts val="1067"/>
              </a:spcAft>
              <a:buSzPts val="3600"/>
              <a:buChar char="■"/>
              <a:defRPr sz="4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5" name="Google Shape;305;p4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511E11-1CB0-9E1D-4718-AD77E72DD1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049882-3E4A-4940-723C-7D84CBA68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09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12/11/24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918D3-E571-E348-6C79-1D52A17064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2E27E-64CE-4983-9B8F-6CD9556A92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10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rgbClr val="FF9300"/>
          </a:solidFill>
        </p:spPr>
        <p:txBody>
          <a:bodyPr/>
          <a:lstStyle>
            <a:lvl1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947DF-7CDE-4B65-971F-38806DD4E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B5786-D48A-D7CF-8C70-B128AF52DB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EAEA97-0286-5384-E40E-C56107817417}"/>
              </a:ext>
            </a:extLst>
          </p:cNvPr>
          <p:cNvSpPr/>
          <p:nvPr/>
        </p:nvSpPr>
        <p:spPr>
          <a:xfrm>
            <a:off x="10947400" y="282575"/>
            <a:ext cx="855133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sz="140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B55F325-F00E-D9B7-E772-7E11A1D5D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 b="1">
                <a:solidFill>
                  <a:srgbClr val="B870B8"/>
                </a:solidFill>
              </a:rPr>
              <a:t>+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F306C22-F8A3-EA32-D8B4-554558296A86}"/>
              </a:ext>
            </a:extLst>
          </p:cNvPr>
          <p:cNvSpPr/>
          <p:nvPr/>
        </p:nvSpPr>
        <p:spPr>
          <a:xfrm>
            <a:off x="10756901" y="282575"/>
            <a:ext cx="122767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D6C05D-8C9F-9F35-1A40-C9274DC6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6A69E0-A609-2A2D-02E4-33F84294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4716F-05D5-88E4-37B8-1C5DE8AE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CCA3A6-BF15-4F42-9E35-4805CDD0C616}" type="slidenum">
              <a:rPr lang="it-IT" altLang="en-IT"/>
              <a:pPr>
                <a:defRPr/>
              </a:pPr>
              <a:t>‹#›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325026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EAEA97-0286-5384-E40E-C56107817417}"/>
              </a:ext>
            </a:extLst>
          </p:cNvPr>
          <p:cNvSpPr/>
          <p:nvPr/>
        </p:nvSpPr>
        <p:spPr>
          <a:xfrm>
            <a:off x="10947400" y="282575"/>
            <a:ext cx="855133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sz="140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B55F325-F00E-D9B7-E772-7E11A1D5D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 b="1">
                <a:solidFill>
                  <a:srgbClr val="B870B8"/>
                </a:solidFill>
              </a:rPr>
              <a:t>+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F306C22-F8A3-EA32-D8B4-554558296A86}"/>
              </a:ext>
            </a:extLst>
          </p:cNvPr>
          <p:cNvSpPr/>
          <p:nvPr/>
        </p:nvSpPr>
        <p:spPr>
          <a:xfrm>
            <a:off x="10756901" y="282575"/>
            <a:ext cx="122767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D6C05D-8C9F-9F35-1A40-C9274DC6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6A69E0-A609-2A2D-02E4-33F84294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4716F-05D5-88E4-37B8-1C5DE8AE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CCA3A6-BF15-4F42-9E35-4805CDD0C616}" type="slidenum">
              <a:rPr lang="it-IT" altLang="en-IT"/>
              <a:pPr>
                <a:defRPr/>
              </a:pPr>
              <a:t>‹#›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275477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887-E69B-4DD9-47BD-4CBFB129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457D4-A3C7-6B34-81EC-B14BACABA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FA38-340C-2CFA-E834-3E1A7E04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92EF0-389E-44F8-8E3B-99B6DF46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DDA76-73AF-06F6-A150-46DB4AA8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27B54-01E7-F83B-80F7-4C1CBDA74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8D625-3111-075C-EB16-3184D6796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E597-628F-9899-31AD-F572CF90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FB9C-3F4A-2B4D-4A67-3B72490D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F2E5-B03F-7F9A-292F-FF019A9D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12/11/24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C724-0A24-384C-C94D-27544AAA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227C-DCA2-AA26-77B3-49BBCDD1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420C3-D425-F0F4-F06E-68058088B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F8F46-6F75-7344-A875-B3342A806F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D82B4-B8A9-0B01-18D4-0CC6A027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6CF9-5ED3-241C-DB6C-A07D9BBEF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40B27-99DF-6384-CA90-A0A8635A6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1CAA0-2A91-9B3F-96EE-0CC4A10F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A5A9-DF3E-7D9A-C706-E2159C52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E4051-FE7F-145A-1778-5FF7B3EE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BB949-79E2-6A7F-ECCC-271846E5D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E73C5-8726-D02F-3B2E-1D11D3981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E936-5FE2-A6F0-3BF2-3F76AB4D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FCD5-9BDB-8859-9C3A-7B46BE88C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CE0CE-8312-F70A-3696-8EB30DAF6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95F20-D1DD-99E4-539F-68EA08B06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88297-04C2-3B28-127F-B119A58F0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3C8C9-2BAA-2B80-C051-C829B8D5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12/11/24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A5740-7738-836B-8874-E54E224E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90252-8B0F-7914-AC57-DCD4CBD9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15D89-E8E9-5CC4-8F83-0FAD3A272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3B913-DF4B-1A1A-3763-68BAA04BA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04BF-2808-BBD8-2636-680A03CF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062BE-C773-E877-6CFB-561E3380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12/11/24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3D9C2-4BEA-85E3-D8A9-4DE316F4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D93A7-2901-66F7-F78C-B3FBAF10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1A18A-19AA-FB1E-3882-03E6EB00D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9DE5C-DC09-01FE-7E02-2B2FEE119B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CE64F-3FE3-C4F8-84D3-D5BCE7AB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12/11/24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1E78D-0F7D-FC66-6ABF-3B04B64E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5C3A8-228F-2C31-D6B1-AFE637F9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30B92-212F-E9D5-74A4-B4BD12EF9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BB223-D90F-0A44-0DCD-79263189D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CD5B-0D3E-E654-5EB6-5B766B6E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60715-14BA-789A-8CBD-AC40AF93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2FA95-6D20-B38C-7C6C-BB54356F6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1D75E-8FE5-BF2D-4A43-98B6408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12/11/24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025D9-2B68-F8DD-E9CE-86A82F5B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6AEE4-8130-81FB-66CE-B51CA5C4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4413E-326A-0809-C6C0-B1BABBDFB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EEC77-B37E-11DE-E1E0-8E1060863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34E5-DE41-94B4-602C-DE6E3C19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BB308-9F44-9A00-AE0D-50995227A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C75C1-B426-DD10-6F38-5E491F58F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71901-C738-9BB2-56B4-0C15EC28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12/11/24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877C-18D0-F137-20BD-8751BFAB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185A7-E40D-06FB-8086-D67B7446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6C555-F72D-7699-4939-CFA45D7F0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F6352-EF32-041E-8444-3C1E5109B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85566A-DD0C-426C-1E14-976C0AE7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F3934-A4FD-AB29-7BFF-CCD58F6B7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FF827-2128-7C8A-8421-3D0089C16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DD698D5-CE4C-5B46-B78E-F5087F1AE1C2}" type="datetimeFigureOut">
              <a:rPr lang="en-IT" smtClean="0"/>
              <a:pPr/>
              <a:t>12/11/24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3ADFF-37AB-DEF5-EEE9-5B5D76D59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6E47C-5092-E0FE-1BE3-7D2FFB3DC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CBEC9-B5B6-D225-0EB3-A7CB7A02FF9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6B3F2-4CC8-3250-79AD-68F74652DEA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5" r:id="rId12"/>
    <p:sldLayoutId id="2147484110" r:id="rId13"/>
    <p:sldLayoutId id="2147484111" r:id="rId14"/>
    <p:sldLayoutId id="2147484114" r:id="rId15"/>
    <p:sldLayoutId id="2147484115" r:id="rId16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37A73A-4E52-98FD-EBC0-B5FF15A8A3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8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2A257720-FF53-DF55-FF52-3CE84713A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IT">
                <a:ea typeface="ＭＳ Ｐゴシック" panose="020B0600070205080204" pitchFamily="34" charset="-128"/>
              </a:rPr>
              <a:t>Dati PIAAC: competenze della forza lavoro</a:t>
            </a:r>
          </a:p>
        </p:txBody>
      </p:sp>
      <p:pic>
        <p:nvPicPr>
          <p:cNvPr id="71682" name="Content Placeholder 3">
            <a:extLst>
              <a:ext uri="{FF2B5EF4-FFF2-40B4-BE49-F238E27FC236}">
                <a16:creationId xmlns:a16="http://schemas.microsoft.com/office/drawing/2014/main" id="{4989F491-D586-9C96-62E5-0BD1132F71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7576" y="1989138"/>
            <a:ext cx="8156575" cy="467836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B7C2B-2BC6-B653-5A78-93C42EE4E855}"/>
              </a:ext>
            </a:extLst>
          </p:cNvPr>
          <p:cNvSpPr txBox="1"/>
          <p:nvPr/>
        </p:nvSpPr>
        <p:spPr>
          <a:xfrm>
            <a:off x="594360" y="637125"/>
            <a:ext cx="3802276" cy="5256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organizzazioni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“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esistono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…?”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17A91AD1-0ECA-CB50-8D21-B078867F6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880594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807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492368" y="177130"/>
            <a:ext cx="11475855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b="1" dirty="0"/>
              <a:t>3+1 prospettive di teorizzazione sulle organizzazioni</a:t>
            </a:r>
          </a:p>
        </p:txBody>
      </p:sp>
      <p:graphicFrame>
        <p:nvGraphicFramePr>
          <p:cNvPr id="8" name="Segnaposto contenuto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87525090"/>
              </p:ext>
            </p:extLst>
          </p:nvPr>
        </p:nvGraphicFramePr>
        <p:xfrm>
          <a:off x="0" y="710530"/>
          <a:ext cx="12192000" cy="6147470"/>
        </p:xfrm>
        <a:graphic>
          <a:graphicData uri="http://schemas.openxmlformats.org/drawingml/2006/table">
            <a:tbl>
              <a:tblPr/>
              <a:tblGrid>
                <a:gridCol w="1066571">
                  <a:extLst>
                    <a:ext uri="{9D8B030D-6E8A-4147-A177-3AD203B41FA5}">
                      <a16:colId xmlns:a16="http://schemas.microsoft.com/office/drawing/2014/main" val="3031816287"/>
                    </a:ext>
                  </a:extLst>
                </a:gridCol>
                <a:gridCol w="264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3268316721"/>
                    </a:ext>
                  </a:extLst>
                </a:gridCol>
              </a:tblGrid>
              <a:tr h="61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Epoca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Moderna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Simbolica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Postmoderna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Cyborg-capitalismo o C. della sorveglianza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Ontologia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esiste una realtà esterna e oggettiva, la cui esistenza è indipendente dalla conoscenza; il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mon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do esiste come oggetto che deve essere scoperto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non è possibile conoscere un’esistenza esterna o soggettività senza averne una consapevolezza soggettiva; ciò che esiste è ciò che noi crediamo esistere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Il mondo esiste attraverso le rappresentazioni nel discorso, nella scrittura e negli artefatti. Scompaiono i «referenti», rimane la rappresentazione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La realtà è l’esito di dati (macchine) che possono essere catturati più dalle tecnologie che dagli umani (realtà aumentata);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Epistemo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-logia e metodi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Positivista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necessaria una concettualizzazione e una misurazione affidabile e ripetibile nel tempo. La conoscenza si accumula e permette il progresso (razionalità)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quantitativi: regressioni, varianze,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path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analysis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Interpretativa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dipende dal soggetto che conosce e può essere compresa solo dal punto di vista degli individui direttamente coinvolti. La «verità» è una costruzione sociale</a:t>
                      </a:r>
                      <a:b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osservazione partecipante, interviste etnografiche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Riflessività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possiamo conoscere in modo autoreferenziale, ci sono solo oggettivizzazioni. La conoscenza è un gioco di potere: i significati sono instabili. La verità è una maschera.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Metodi: 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analisi critica; decostruzione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Machine learning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approccio conoscitivo si affida alle tecnologie del controllo (es. controllo con sensori e telecamere) e ad algoritmi in grado di rappresentare i dati secondo modelli definiti.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analisi critica,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debunking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, big data, analisi politica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68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Prodotto conosce-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nza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leggi universali che governano le organizzazioni e le loro performance, standardizzazione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Costruite dai membri/descrivere i modi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Testi /decostruzione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Algoritmi e studi affidati a dati estratti da database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6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24E00-5580-D8C1-DEBA-FCD92BDD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031" y="108707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T" sz="7200" dirty="0"/>
              <a:t>Organizations</a:t>
            </a:r>
            <a:endParaRPr lang="en-IT" dirty="0"/>
          </a:p>
          <a:p>
            <a:endParaRPr lang="en-IT" dirty="0"/>
          </a:p>
          <a:p>
            <a:endParaRPr lang="en-IT" dirty="0"/>
          </a:p>
          <a:p>
            <a:pPr marL="3657600" lvl="8" indent="0">
              <a:buNone/>
            </a:pPr>
            <a:r>
              <a:rPr lang="en-IT" sz="4400" dirty="0"/>
              <a:t>VS</a:t>
            </a:r>
          </a:p>
          <a:p>
            <a:endParaRPr lang="en-IT" dirty="0"/>
          </a:p>
          <a:p>
            <a:pPr marL="5381625" lvl="8" indent="0">
              <a:buNone/>
              <a:tabLst>
                <a:tab pos="1863725" algn="l"/>
              </a:tabLst>
            </a:pPr>
            <a:r>
              <a:rPr lang="en-IT" sz="6000" dirty="0"/>
              <a:t>Organizing</a:t>
            </a:r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688956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BBB57-3F65-67F4-10F8-AD0EC53D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Come diverge la “gestione” alla luce dei diversi approcci?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C2CC363-8AD3-FA7F-A16D-A5D89180E6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3835124"/>
              </p:ext>
            </p:extLst>
          </p:nvPr>
        </p:nvGraphicFramePr>
        <p:xfrm>
          <a:off x="838200" y="1690688"/>
          <a:ext cx="10515597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94135949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16299280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699513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Organizing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499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Soggetti formali coinvolti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24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Soggetti informali coinvolt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646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Pubblico/ci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382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Competenze arruolate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12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Community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908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</a:t>
                      </a:r>
                      <a:r>
                        <a:rPr lang="en-IT" dirty="0"/>
                        <a:t>nnovatività/cambiamento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341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</a:t>
                      </a:r>
                      <a:r>
                        <a:rPr lang="en-IT" dirty="0"/>
                        <a:t>mergenze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00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42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Strutture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98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Finanziamento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978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Gerarchia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523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77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19E78-CF4D-4A4D-942D-6140E97B9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b="1" dirty="0"/>
              <a:t>Teoria delle organizzazioni…</a:t>
            </a:r>
            <a:br>
              <a:rPr lang="en-IT" b="1" dirty="0"/>
            </a:br>
            <a:r>
              <a:rPr lang="en-IT" b="1" dirty="0"/>
              <a:t>(Ogranization Theory)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B25CA2-B001-9CEE-08DF-59A43C2B84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6101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1137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3C68-B821-88CE-037C-E1037359D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b="1" dirty="0"/>
              <a:t>Le discipline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A2E81-6F94-5C7C-5A46-5B02B2ED0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 dirty="0"/>
          </a:p>
        </p:txBody>
      </p:sp>
      <p:graphicFrame>
        <p:nvGraphicFramePr>
          <p:cNvPr id="4" name="Segnaposto contenuto 7">
            <a:extLst>
              <a:ext uri="{FF2B5EF4-FFF2-40B4-BE49-F238E27FC236}">
                <a16:creationId xmlns:a16="http://schemas.microsoft.com/office/drawing/2014/main" id="{A51E535C-0DC5-1B6B-537D-3DC2475C31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2520228"/>
              </p:ext>
            </p:extLst>
          </p:nvPr>
        </p:nvGraphicFramePr>
        <p:xfrm>
          <a:off x="0" y="1384300"/>
          <a:ext cx="12192000" cy="4930666"/>
        </p:xfrm>
        <a:graphic>
          <a:graphicData uri="http://schemas.openxmlformats.org/drawingml/2006/table">
            <a:tbl>
              <a:tblPr/>
              <a:tblGrid>
                <a:gridCol w="1066571">
                  <a:extLst>
                    <a:ext uri="{9D8B030D-6E8A-4147-A177-3AD203B41FA5}">
                      <a16:colId xmlns:a16="http://schemas.microsoft.com/office/drawing/2014/main" val="3031816287"/>
                    </a:ext>
                  </a:extLst>
                </a:gridCol>
                <a:gridCol w="264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3268316721"/>
                    </a:ext>
                  </a:extLst>
                </a:gridCol>
              </a:tblGrid>
              <a:tr h="61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Epoca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Moderna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Fino anni ‘50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Simbolica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‘60-’89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Postmoderna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‘89-2005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Cyborg-capitalismo o C. della sorveglianza dal 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Ontologia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esiste una realtà esterna e oggettiva, la cui esistenza è indipendente dalla conoscenza; il mondo esiste come oggetto che deve essere scoperto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non è possibile conoscere un’esistenza esterna o soggettività senza averne una consapevolezza soggettiva; ciò che esiste è ciò che noi crediamo esistere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Il mondo esiste attraverso le rappresentazioni nel discorso, nella scrittura e negli artefatti. Scompaiono i «referenti», rimane la rappresentazione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La realtà è l’esito di dati (macchine) che possono essere catturati più dalle tecnologie che dagli umani (realtà aumentata);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Discipline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Economia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Ingegneria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Statistica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Sociologia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Scienze politiche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Biologia ecologia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Psicologia sociale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Antropologia culturale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Studi tradizioni pop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Semiotica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Ermeneutica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Filosofia post-strutturalista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Architettura post-moderna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Teoria letteraria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Studi di genere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Studi culturali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Filosofia estetica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Informatica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Cyber security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Science and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technology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studies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Sociologia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Scienze politiche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402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770087-06D4-4567-9A58-96BC8A78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 err="1"/>
              <a:t>Quindi</a:t>
            </a:r>
            <a:r>
              <a:rPr lang="en-GB" dirty="0"/>
              <a:t>? </a:t>
            </a:r>
            <a:r>
              <a:rPr lang="en-GB" dirty="0" err="1"/>
              <a:t>Trova</a:t>
            </a:r>
            <a:r>
              <a:rPr lang="en-GB" dirty="0"/>
              <a:t> la </a:t>
            </a:r>
            <a:r>
              <a:rPr lang="en-GB" dirty="0" err="1"/>
              <a:t>definizione</a:t>
            </a:r>
            <a:r>
              <a:rPr lang="en-GB" dirty="0"/>
              <a:t> </a:t>
            </a:r>
            <a:r>
              <a:rPr lang="en-GB" dirty="0" err="1"/>
              <a:t>giusta</a:t>
            </a:r>
            <a:r>
              <a:rPr lang="en-GB" dirty="0"/>
              <a:t>….</a:t>
            </a:r>
            <a:br>
              <a:rPr lang="en-GB" dirty="0"/>
            </a:br>
            <a:endParaRPr lang="en-GB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636AA61-09D5-487F-8304-B04066630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it-IT" sz="2400" dirty="0"/>
              <a:t>Un’organizzazione è...</a:t>
            </a:r>
          </a:p>
          <a:p>
            <a:pPr marL="0" indent="0">
              <a:buNone/>
              <a:defRPr/>
            </a:pPr>
            <a:endParaRPr lang="it-IT" sz="2400" dirty="0"/>
          </a:p>
          <a:p>
            <a:pPr marL="457200" indent="-457200">
              <a:buAutoNum type="arabicParenBoth"/>
              <a:defRPr/>
            </a:pPr>
            <a:r>
              <a:rPr lang="it-IT" sz="2400" dirty="0">
                <a:solidFill>
                  <a:srgbClr val="DA3D7E"/>
                </a:solidFill>
              </a:rPr>
              <a:t>Entità: </a:t>
            </a:r>
            <a:r>
              <a:rPr lang="it-IT" sz="2400" dirty="0"/>
              <a:t>Un’entità sociale guidata da obiettivi, progettata come sistema di attività deliberatamente strutturate e coordinate, che interagisce con l’ambiente esterno.</a:t>
            </a:r>
          </a:p>
          <a:p>
            <a:pPr marL="457200" indent="-457200">
              <a:buAutoNum type="arabicParenBoth"/>
              <a:defRPr/>
            </a:pPr>
            <a:r>
              <a:rPr lang="it-IT" sz="2400" dirty="0">
                <a:solidFill>
                  <a:srgbClr val="DA3D7E"/>
                </a:solidFill>
              </a:rPr>
              <a:t>Processo: </a:t>
            </a:r>
            <a:r>
              <a:rPr lang="it-IT" sz="2400" dirty="0"/>
              <a:t>L’insieme delle attivita e interazioni di persone che lavorano collaborativamente per creare, sviluppare, e distribuire prodotti e servizi.</a:t>
            </a:r>
          </a:p>
          <a:p>
            <a:pPr marL="457200" indent="-457200">
              <a:buAutoNum type="arabicParenBoth"/>
              <a:defRPr/>
            </a:pPr>
            <a:r>
              <a:rPr lang="it-IT" sz="2400" dirty="0">
                <a:solidFill>
                  <a:srgbClr val="DA3D7E"/>
                </a:solidFill>
              </a:rPr>
              <a:t>Idea: </a:t>
            </a:r>
            <a:r>
              <a:rPr lang="it-IT" sz="2400" dirty="0"/>
              <a:t>Un concetto che ci aiuta a capire alcuni aspetti della nostra esperienza quotidiana </a:t>
            </a:r>
          </a:p>
          <a:p>
            <a:pPr marL="0" indent="0">
              <a:buNone/>
              <a:defRPr/>
            </a:pPr>
            <a:endParaRPr lang="it-IT" sz="2200" dirty="0"/>
          </a:p>
          <a:p>
            <a:pPr marL="0" indent="0" algn="ctr">
              <a:buNone/>
              <a:defRPr/>
            </a:pPr>
            <a:r>
              <a:rPr lang="it-IT" sz="3600" b="1" dirty="0"/>
              <a:t>COORDINAMENTO E DIFFERENZIAZIONE</a:t>
            </a:r>
          </a:p>
          <a:p>
            <a:pPr marL="457200" indent="-457200">
              <a:buAutoNum type="arabicParenBoth"/>
              <a:defRPr/>
            </a:pPr>
            <a:endParaRPr lang="it-IT" sz="2200" dirty="0"/>
          </a:p>
          <a:p>
            <a:pPr marL="457200" indent="-457200">
              <a:buAutoNum type="arabicParenBoth"/>
              <a:defRPr/>
            </a:pPr>
            <a:endParaRPr lang="it-IT" sz="2200" dirty="0"/>
          </a:p>
          <a:p>
            <a:pPr marL="457200" indent="-457200">
              <a:buAutoNum type="arabicParenBoth"/>
              <a:defRPr/>
            </a:pPr>
            <a:endParaRPr lang="it-IT" sz="2200" dirty="0"/>
          </a:p>
          <a:p>
            <a:pPr marL="0" indent="0">
              <a:buNone/>
              <a:defRPr/>
            </a:pPr>
            <a:br>
              <a:rPr lang="it-IT" dirty="0">
                <a:latin typeface="Arial Black" pitchFamily="34" charset="0"/>
              </a:rPr>
            </a:br>
            <a:br>
              <a:rPr lang="it-IT" dirty="0">
                <a:latin typeface="Arial Black" pitchFamily="34" charset="0"/>
              </a:rPr>
            </a:br>
            <a:endParaRPr lang="it-IT" sz="2000" dirty="0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19BC5B63-37B1-C3E4-FD4E-3F82FD906DA2}"/>
              </a:ext>
            </a:extLst>
          </p:cNvPr>
          <p:cNvSpPr/>
          <p:nvPr/>
        </p:nvSpPr>
        <p:spPr>
          <a:xfrm>
            <a:off x="5764696" y="5247861"/>
            <a:ext cx="980661" cy="5035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Prospettiva Moderna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n-IT" dirty="0"/>
              <a:t>Adam Smith: la fabbrica degli spilli (anche la signora Raku)</a:t>
            </a:r>
          </a:p>
          <a:p>
            <a:r>
              <a:rPr lang="en-IT" dirty="0"/>
              <a:t>Karl Marx: il problema del ”potere” e del “conflitto sociale”</a:t>
            </a:r>
          </a:p>
          <a:p>
            <a:r>
              <a:rPr lang="en-IT" dirty="0"/>
              <a:t>Durkheim: organizzazione formale ed informale</a:t>
            </a:r>
          </a:p>
          <a:p>
            <a:r>
              <a:rPr lang="en-IT" dirty="0"/>
              <a:t>Max Weber: potere tradizionale, carismatico, razionale-legale (burocrazia dalle organizzazioni industriali alla società, rischio </a:t>
            </a:r>
            <a:r>
              <a:rPr lang="en-IT" i="1" dirty="0"/>
              <a:t>iron cage</a:t>
            </a:r>
            <a:r>
              <a:rPr lang="en-IT" dirty="0"/>
              <a:t>)</a:t>
            </a:r>
          </a:p>
          <a:p>
            <a:r>
              <a:rPr lang="en-IT" dirty="0"/>
              <a:t>Taylor, Fayol, Barnard</a:t>
            </a:r>
          </a:p>
          <a:p>
            <a:r>
              <a:rPr lang="en-IT" dirty="0"/>
              <a:t>Bertalanffy (macro/meso/micro)</a:t>
            </a:r>
          </a:p>
          <a:p>
            <a:r>
              <a:rPr lang="en-IT" dirty="0"/>
              <a:t>Tavistock Institute (Human relations)</a:t>
            </a:r>
          </a:p>
          <a:p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54480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8E5D2-0B74-0B12-5161-98F9057EEF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92" b="600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97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2438399" y="189382"/>
            <a:ext cx="7313613" cy="8683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400" b="1" dirty="0">
                <a:ea typeface="ＭＳ Ｐゴシック" pitchFamily="-108" charset="-128"/>
                <a:cs typeface="ＭＳ Ｐゴシック" pitchFamily="-108" charset="-128"/>
              </a:rPr>
              <a:t>Lo studio delle organizzazioni</a:t>
            </a:r>
          </a:p>
        </p:txBody>
      </p:sp>
      <p:sp>
        <p:nvSpPr>
          <p:cNvPr id="17" name="Ovale 5"/>
          <p:cNvSpPr>
            <a:spLocks noChangeArrowheads="1"/>
          </p:cNvSpPr>
          <p:nvPr/>
        </p:nvSpPr>
        <p:spPr bwMode="auto">
          <a:xfrm>
            <a:off x="5791200" y="2414968"/>
            <a:ext cx="2566392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818747" y="3286906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dirty="0" err="1"/>
              <a:t>Org</a:t>
            </a:r>
            <a:endParaRPr lang="it-IT" b="1" dirty="0"/>
          </a:p>
        </p:txBody>
      </p:sp>
      <p:sp>
        <p:nvSpPr>
          <p:cNvPr id="19" name="Ovale 7"/>
          <p:cNvSpPr>
            <a:spLocks noChangeArrowheads="1"/>
          </p:cNvSpPr>
          <p:nvPr/>
        </p:nvSpPr>
        <p:spPr bwMode="auto">
          <a:xfrm>
            <a:off x="4876800" y="1839479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e 8"/>
          <p:cNvSpPr>
            <a:spLocks noChangeArrowheads="1"/>
          </p:cNvSpPr>
          <p:nvPr/>
        </p:nvSpPr>
        <p:spPr bwMode="auto">
          <a:xfrm>
            <a:off x="5017971" y="3238476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e 9"/>
          <p:cNvSpPr>
            <a:spLocks noChangeArrowheads="1"/>
          </p:cNvSpPr>
          <p:nvPr/>
        </p:nvSpPr>
        <p:spPr bwMode="auto">
          <a:xfrm>
            <a:off x="4114800" y="2491793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sellaDiTesto 10"/>
          <p:cNvSpPr txBox="1">
            <a:spLocks noChangeArrowheads="1"/>
          </p:cNvSpPr>
          <p:nvPr/>
        </p:nvSpPr>
        <p:spPr bwMode="auto">
          <a:xfrm>
            <a:off x="5656930" y="207386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cultura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7317370" y="3159332"/>
            <a:ext cx="124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Struttura fisica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5466430" y="4783918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Tecnologia</a:t>
            </a:r>
          </a:p>
        </p:txBody>
      </p:sp>
      <p:sp>
        <p:nvSpPr>
          <p:cNvPr id="27" name="CasellaDiTesto 16"/>
          <p:cNvSpPr txBox="1">
            <a:spLocks noChangeArrowheads="1"/>
          </p:cNvSpPr>
          <p:nvPr/>
        </p:nvSpPr>
        <p:spPr bwMode="auto">
          <a:xfrm>
            <a:off x="5594095" y="1412454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dirty="0"/>
              <a:t>Ambiente</a:t>
            </a:r>
          </a:p>
        </p:txBody>
      </p:sp>
      <p:sp>
        <p:nvSpPr>
          <p:cNvPr id="28" name="Ovale 15"/>
          <p:cNvSpPr>
            <a:spLocks noChangeArrowheads="1"/>
          </p:cNvSpPr>
          <p:nvPr/>
        </p:nvSpPr>
        <p:spPr bwMode="auto">
          <a:xfrm>
            <a:off x="3358902" y="1402388"/>
            <a:ext cx="5472608" cy="4650776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CasellaDiTesto 11"/>
          <p:cNvSpPr txBox="1">
            <a:spLocks noChangeArrowheads="1"/>
          </p:cNvSpPr>
          <p:nvPr/>
        </p:nvSpPr>
        <p:spPr bwMode="auto">
          <a:xfrm>
            <a:off x="4070925" y="327352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Struttura</a:t>
            </a:r>
            <a:r>
              <a:rPr lang="it-IT" sz="2000"/>
              <a:t> </a:t>
            </a:r>
            <a:r>
              <a:rPr lang="it-IT" sz="1600"/>
              <a:t>sociale</a:t>
            </a:r>
          </a:p>
        </p:txBody>
      </p:sp>
    </p:spTree>
    <p:extLst>
      <p:ext uri="{BB962C8B-B14F-4D97-AF65-F5344CB8AC3E}">
        <p14:creationId xmlns:p14="http://schemas.microsoft.com/office/powerpoint/2010/main" val="867426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ProspsettivaSimbolica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IT" dirty="0"/>
              <a:t>Thomas: la profezia che si auto avvera</a:t>
            </a:r>
          </a:p>
          <a:p>
            <a:r>
              <a:rPr lang="en-IT" dirty="0"/>
              <a:t>Berger &amp; Luckmann: ordine sociale dipende dalle interpretazioni (costruzione sociale: esteriorizzazione, oggettivizzazione, interiorizzazione)</a:t>
            </a:r>
          </a:p>
          <a:p>
            <a:r>
              <a:rPr lang="en-IT" dirty="0"/>
              <a:t>Weick: O. assumono forma delle mappe cognitive dei componenti (</a:t>
            </a:r>
            <a:r>
              <a:rPr lang="en-IT" i="1" dirty="0"/>
              <a:t>organizing; enactment, sensemaking</a:t>
            </a:r>
            <a:r>
              <a:rPr lang="en-IT" dirty="0"/>
              <a:t>)</a:t>
            </a:r>
          </a:p>
          <a:p>
            <a:r>
              <a:rPr lang="en-IT" dirty="0"/>
              <a:t>Selznick: organizzazione e istituzione, neoistituzionalismo</a:t>
            </a:r>
          </a:p>
          <a:p>
            <a:r>
              <a:rPr lang="en-IT" dirty="0"/>
              <a:t>Geertz: cultura, una scienza interpretativa in cerca di significati </a:t>
            </a:r>
            <a:r>
              <a:rPr lang="en-IT" i="1" dirty="0"/>
              <a:t>(thick description</a:t>
            </a:r>
            <a:r>
              <a:rPr lang="en-IT" dirty="0"/>
              <a:t>) 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72671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C0C7E-37D3-C93D-D10E-0D0E117D1A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7EA6E4-FD32-6CEE-B938-B35109BC48A5}"/>
              </a:ext>
            </a:extLst>
          </p:cNvPr>
          <p:cNvSpPr txBox="1"/>
          <p:nvPr/>
        </p:nvSpPr>
        <p:spPr>
          <a:xfrm>
            <a:off x="8051800" y="6134100"/>
            <a:ext cx="372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Venere di Willendorf, 24-26k anni fa</a:t>
            </a:r>
          </a:p>
        </p:txBody>
      </p:sp>
    </p:spTree>
    <p:extLst>
      <p:ext uri="{BB962C8B-B14F-4D97-AF65-F5344CB8AC3E}">
        <p14:creationId xmlns:p14="http://schemas.microsoft.com/office/powerpoint/2010/main" val="2848532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69" y="1198418"/>
            <a:ext cx="3480438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Prospettiva Postmoderna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n-IT" dirty="0"/>
              <a:t>Van Maanen: </a:t>
            </a:r>
            <a:r>
              <a:rPr lang="en-IT" i="1" dirty="0"/>
              <a:t>Storytelling</a:t>
            </a:r>
            <a:r>
              <a:rPr lang="en-IT" dirty="0"/>
              <a:t>, realiste, confessionali, impressioniste</a:t>
            </a:r>
          </a:p>
          <a:p>
            <a:r>
              <a:rPr lang="en-IT" dirty="0"/>
              <a:t>Clifford e Marcus: </a:t>
            </a:r>
            <a:r>
              <a:rPr lang="en-IT" i="1" dirty="0"/>
              <a:t>multisited ethnography</a:t>
            </a:r>
          </a:p>
          <a:p>
            <a:r>
              <a:rPr lang="en-IT" dirty="0"/>
              <a:t>Antropologia: rischio della pazialità e del neocolonialismo</a:t>
            </a:r>
          </a:p>
          <a:p>
            <a:r>
              <a:rPr lang="en-IT" dirty="0"/>
              <a:t>Lyotard: “La condizione postmoderna” Mito del progresso la grande narrazione</a:t>
            </a:r>
          </a:p>
          <a:p>
            <a:r>
              <a:rPr lang="en-IT" dirty="0"/>
              <a:t>L</a:t>
            </a:r>
            <a:r>
              <a:rPr lang="en-GB" dirty="0"/>
              <a:t>a</a:t>
            </a:r>
            <a:r>
              <a:rPr lang="en-IT" dirty="0"/>
              <a:t>tour: scienza e tecnologia esito di processi sociali. </a:t>
            </a:r>
            <a:r>
              <a:rPr lang="en-IT" i="1" dirty="0"/>
              <a:t>Network </a:t>
            </a:r>
            <a:r>
              <a:rPr lang="en-IT" dirty="0"/>
              <a:t>umani e non-umani, repubblica degli oggetti </a:t>
            </a:r>
          </a:p>
          <a:p>
            <a:r>
              <a:rPr lang="en-IT" dirty="0"/>
              <a:t>Foucault: conoscenza e potere</a:t>
            </a:r>
          </a:p>
          <a:p>
            <a:r>
              <a:rPr lang="en-IT" dirty="0"/>
              <a:t>Donna Haraway: Linguaggio e minoranze, cyborg (inclusione e diversity management*)</a:t>
            </a:r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4A903-D098-F536-7D24-EAF198DA99DB}"/>
              </a:ext>
            </a:extLst>
          </p:cNvPr>
          <p:cNvSpPr txBox="1"/>
          <p:nvPr/>
        </p:nvSpPr>
        <p:spPr>
          <a:xfrm>
            <a:off x="3730752" y="6144458"/>
            <a:ext cx="55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*Il 28 marzo incon tro su diversity manag</a:t>
            </a:r>
            <a:r>
              <a:rPr lang="en-GB" dirty="0"/>
              <a:t>e</a:t>
            </a:r>
            <a:r>
              <a:rPr lang="en-IT" dirty="0"/>
              <a:t>ment… </a:t>
            </a:r>
          </a:p>
        </p:txBody>
      </p:sp>
    </p:spTree>
    <p:extLst>
      <p:ext uri="{BB962C8B-B14F-4D97-AF65-F5344CB8AC3E}">
        <p14:creationId xmlns:p14="http://schemas.microsoft.com/office/powerpoint/2010/main" val="3151626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2AFE7D-ED04-8432-292F-7E1FA0C2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67" y="643466"/>
            <a:ext cx="956406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53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69" y="1198418"/>
            <a:ext cx="3480438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Prospettiva del Cyber-capitalismo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722" y="319088"/>
            <a:ext cx="6954077" cy="5857875"/>
          </a:xfrm>
        </p:spPr>
        <p:txBody>
          <a:bodyPr anchor="ctr">
            <a:normAutofit/>
          </a:bodyPr>
          <a:lstStyle/>
          <a:p>
            <a:r>
              <a:rPr lang="en-GB" dirty="0"/>
              <a:t>Shoshana </a:t>
            </a:r>
            <a:r>
              <a:rPr lang="en-GB" dirty="0" err="1"/>
              <a:t>Zuboff</a:t>
            </a:r>
            <a:r>
              <a:rPr lang="en-GB" dirty="0"/>
              <a:t>: </a:t>
            </a:r>
            <a:r>
              <a:rPr lang="en-GB" dirty="0" err="1"/>
              <a:t>capitalismo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sorveglianza</a:t>
            </a:r>
            <a:endParaRPr lang="en-GB" dirty="0"/>
          </a:p>
          <a:p>
            <a:endParaRPr lang="en-GB" dirty="0"/>
          </a:p>
          <a:p>
            <a:r>
              <a:rPr lang="en-IT" dirty="0"/>
              <a:t>Science and Technologies Studies (STS): la scienza non è democratica</a:t>
            </a:r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4A903-D098-F536-7D24-EAF198DA99DB}"/>
              </a:ext>
            </a:extLst>
          </p:cNvPr>
          <p:cNvSpPr txBox="1"/>
          <p:nvPr/>
        </p:nvSpPr>
        <p:spPr>
          <a:xfrm>
            <a:off x="3730752" y="6144458"/>
            <a:ext cx="55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*Il 28 marzo incon tro su diversity manag</a:t>
            </a:r>
            <a:r>
              <a:rPr lang="en-GB" dirty="0"/>
              <a:t>e</a:t>
            </a:r>
            <a:r>
              <a:rPr lang="en-IT" dirty="0"/>
              <a:t>ment… </a:t>
            </a:r>
          </a:p>
        </p:txBody>
      </p:sp>
    </p:spTree>
    <p:extLst>
      <p:ext uri="{BB962C8B-B14F-4D97-AF65-F5344CB8AC3E}">
        <p14:creationId xmlns:p14="http://schemas.microsoft.com/office/powerpoint/2010/main" val="685508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3AA7F8-3B72-CBC6-1F1B-DEBD9AE91C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841" b="15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60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C8D9-42C0-F013-4388-B6575DE88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CE3BA1-38B2-AAB9-44F8-CFD636D7F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16" y="-112542"/>
            <a:ext cx="12491442" cy="77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57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775C3A-CF3B-CF2E-55B8-3C27D0037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34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052" y="-165205"/>
            <a:ext cx="10702096" cy="1347321"/>
          </a:xfrm>
        </p:spPr>
        <p:txBody>
          <a:bodyPr wrap="square" anchor="t"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it-IT" altLang="x-none" b="1" dirty="0"/>
              <a:t> </a:t>
            </a:r>
            <a:br>
              <a:rPr lang="it-IT" altLang="x-none" b="1" dirty="0"/>
            </a:br>
            <a:r>
              <a:rPr lang="it-IT" altLang="x-none" b="1" dirty="0"/>
              <a:t>Memo: Adotta un museo/parco archeologico o sito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AC533-316A-75AD-C4FA-F54A5A8CCFAC}"/>
              </a:ext>
            </a:extLst>
          </p:cNvPr>
          <p:cNvSpPr txBox="1"/>
          <p:nvPr/>
        </p:nvSpPr>
        <p:spPr>
          <a:xfrm>
            <a:off x="368300" y="508455"/>
            <a:ext cx="1182370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dirty="0" err="1">
                <a:effectLst/>
                <a:latin typeface="Manrope"/>
              </a:rPr>
              <a:t>Musei</a:t>
            </a:r>
            <a:r>
              <a:rPr lang="en-GB" sz="2000" b="1" i="0" dirty="0">
                <a:effectLst/>
                <a:latin typeface="Manrope"/>
              </a:rPr>
              <a:t> e </a:t>
            </a:r>
            <a:r>
              <a:rPr lang="en-GB" sz="2000" b="1" i="0" dirty="0" err="1">
                <a:effectLst/>
                <a:latin typeface="Manrope"/>
              </a:rPr>
              <a:t>monumenti</a:t>
            </a:r>
            <a:r>
              <a:rPr lang="en-GB" sz="2000" b="1" i="0" dirty="0">
                <a:effectLst/>
                <a:latin typeface="Manrope"/>
              </a:rPr>
              <a:t> in Italia</a:t>
            </a:r>
          </a:p>
          <a:p>
            <a:pPr algn="l"/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Nel 2017 il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patrimonio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culturale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italiano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vanta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4.889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musei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e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istituti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similari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,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pubblici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e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privati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,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aperti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al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pubblico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. Di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questi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, 4.026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sono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musei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,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gallerie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o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collezioni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, 293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aree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e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parchi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archeologici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e 570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monumenti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e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complessi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monumentali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.</a:t>
            </a:r>
          </a:p>
          <a:p>
            <a:pPr algn="l"/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I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musei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e le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altre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strutture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espositive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a carattere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museale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hanno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registrato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il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massimo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storico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di 119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milioni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di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ingressi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nel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2017 (+7,7% rispetto al 2015)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così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suddivisi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: 57,8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milioni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musei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, 15,5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milioni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le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aree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archeologiche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, 45,8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milioni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monumenti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.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L’incremento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maggiore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riguarda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monumenti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e le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aree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archeologiche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.</a:t>
            </a:r>
          </a:p>
          <a:p>
            <a:pPr algn="l"/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Sono 2.371, uno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su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tre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,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Comuni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italiani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che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ospitano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almeno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una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struttura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a carattere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museale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.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È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un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patrimonio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diffuso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su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tutto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il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territorio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nazionale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: 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1,6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musei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o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istituti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similari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ogni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100 km2 e circa uno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ogni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12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mila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abitanti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.</a:t>
            </a:r>
          </a:p>
          <a:p>
            <a:pPr algn="l"/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Le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regioni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con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più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strutture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museali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(29% del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totale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)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sono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Toscana (528), Emilia-Romagna (482) e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Lombardia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(409). Nel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Mezzogiorno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si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concentra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invece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oltre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la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metà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delle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aree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archeologiche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(50,8%), il 30,7%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si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trova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in Sicilia e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Sardegna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.</a:t>
            </a:r>
          </a:p>
          <a:p>
            <a:pPr algn="l"/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A Roma e Firenze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si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contano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quasi 200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tra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musei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,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aree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e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monumenti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, ma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anche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Comuni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con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meno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di 2mila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abitanti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(il 27,9% del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totale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dei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comuni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)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accolgono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un’ampia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percentuale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di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istituzioni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museali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(il 16,7%).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Alcuni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di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questi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hanno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nei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loro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territori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sino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a quattro o cinque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istituti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.</a:t>
            </a:r>
          </a:p>
          <a:p>
            <a:pPr algn="l"/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La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maggior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parte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dei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musei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presenti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in Italia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espone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collezioni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di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etnografia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e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antropologia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(12,8%),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archeologia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(12,7%) e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arte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antica (12,3%)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.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Aumenta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il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numero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di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strutture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con </a:t>
            </a:r>
            <a:r>
              <a:rPr lang="en-GB" sz="2000" b="0" i="0" u="none" strike="noStrike" dirty="0" err="1">
                <a:solidFill>
                  <a:srgbClr val="383838"/>
                </a:solidFill>
                <a:effectLst/>
                <a:latin typeface="Manrope"/>
              </a:rPr>
              <a:t>raccolte</a:t>
            </a:r>
            <a:r>
              <a:rPr lang="en-GB" sz="2000" b="0" i="0" u="none" strike="noStrike" dirty="0">
                <a:solidFill>
                  <a:srgbClr val="383838"/>
                </a:solidFill>
                <a:effectLst/>
                <a:latin typeface="Manrope"/>
              </a:rPr>
              <a:t>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monotematiche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di </a:t>
            </a:r>
            <a:r>
              <a:rPr lang="en-GB" sz="2000" b="1" i="0" u="none" strike="noStrike" dirty="0" err="1">
                <a:solidFill>
                  <a:srgbClr val="383838"/>
                </a:solidFill>
                <a:effectLst/>
                <a:latin typeface="Manrope"/>
              </a:rPr>
              <a:t>materiali</a:t>
            </a:r>
            <a:r>
              <a:rPr lang="en-GB" sz="2000" b="1" i="0" u="none" strike="noStrike" dirty="0">
                <a:solidFill>
                  <a:srgbClr val="383838"/>
                </a:solidFill>
                <a:effectLst/>
                <a:latin typeface="Manrope"/>
              </a:rPr>
              <a:t> (10%).</a:t>
            </a:r>
          </a:p>
        </p:txBody>
      </p:sp>
    </p:spTree>
    <p:extLst>
      <p:ext uri="{BB962C8B-B14F-4D97-AF65-F5344CB8AC3E}">
        <p14:creationId xmlns:p14="http://schemas.microsoft.com/office/powerpoint/2010/main" val="305238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6B28AA-D6AD-8D89-8A41-A50081FA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32" y="1098163"/>
            <a:ext cx="5278514" cy="2862225"/>
          </a:xfrm>
        </p:spPr>
        <p:txBody>
          <a:bodyPr>
            <a:normAutofit fontScale="90000"/>
          </a:bodyPr>
          <a:lstStyle/>
          <a:p>
            <a:r>
              <a:rPr lang="en-IT" sz="4000" dirty="0"/>
              <a:t>Le organizzazioni culturali (IC, ETS, ecc.)</a:t>
            </a:r>
            <a:br>
              <a:rPr lang="en-IT" sz="4000" dirty="0"/>
            </a:br>
            <a:br>
              <a:rPr lang="en-IT" sz="4000" dirty="0"/>
            </a:br>
            <a:endParaRPr lang="en-IT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96FB3-AC0C-6C12-EACE-299B6D81C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263" y="5568698"/>
            <a:ext cx="5535887" cy="618142"/>
          </a:xfrm>
        </p:spPr>
        <p:txBody>
          <a:bodyPr/>
          <a:lstStyle/>
          <a:p>
            <a:r>
              <a:rPr lang="en-IT" dirty="0"/>
              <a:t>Un tentativo di “reificazione”…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E581E3-B0B4-D5B2-ACF2-336F1CB40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E3A2AA5-E05E-6C22-6979-C454B2DC6A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244" r="20244"/>
          <a:stretch>
            <a:fillRect/>
          </a:stretch>
        </p:blipFill>
        <p:spPr>
          <a:xfrm>
            <a:off x="6711807" y="912577"/>
            <a:ext cx="5239512" cy="49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4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C4CA77-09DF-150E-27CE-8188CBE7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332656"/>
            <a:ext cx="7680960" cy="1371600"/>
          </a:xfrm>
        </p:spPr>
        <p:txBody>
          <a:bodyPr/>
          <a:lstStyle/>
          <a:p>
            <a:pPr algn="ctr"/>
            <a:r>
              <a:rPr lang="en-GB" dirty="0"/>
              <a:t>E</a:t>
            </a:r>
            <a:r>
              <a:rPr lang="en-IT" dirty="0"/>
              <a:t> se iniziassimo dalle domande?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A95982-37BB-B5D0-419D-30FFEEE3D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50890"/>
            <a:ext cx="12196109" cy="77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75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D3AEA1-EB1D-76DD-399A-AFABF5FB9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18652"/>
            <a:ext cx="10515600" cy="2497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279CF-1286-0C90-C4F8-0865DABCA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534" y="3016107"/>
            <a:ext cx="9477446" cy="35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77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858D7-F3F8-4677-0CE3-97AD814C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2157506"/>
            <a:ext cx="3186764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Organizzare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beni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culturali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per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creare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valore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14E111-3E2E-9EB0-F6F3-50670883D1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5192035"/>
              </p:ext>
            </p:extLst>
          </p:nvPr>
        </p:nvGraphicFramePr>
        <p:xfrm>
          <a:off x="2609306" y="197645"/>
          <a:ext cx="10805933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796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2438399" y="189382"/>
            <a:ext cx="7313613" cy="8683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400" b="1" dirty="0">
                <a:ea typeface="ＭＳ Ｐゴシック" pitchFamily="-108" charset="-128"/>
                <a:cs typeface="ＭＳ Ｐゴシック" pitchFamily="-108" charset="-128"/>
              </a:rPr>
              <a:t>Lo studio delle organizzazioni</a:t>
            </a:r>
          </a:p>
        </p:txBody>
      </p:sp>
      <p:sp>
        <p:nvSpPr>
          <p:cNvPr id="17" name="Ovale 5"/>
          <p:cNvSpPr>
            <a:spLocks noChangeArrowheads="1"/>
          </p:cNvSpPr>
          <p:nvPr/>
        </p:nvSpPr>
        <p:spPr bwMode="auto">
          <a:xfrm>
            <a:off x="5791200" y="2414968"/>
            <a:ext cx="2566392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818747" y="3286906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Org</a:t>
            </a:r>
            <a:endParaRPr lang="it-IT" dirty="0"/>
          </a:p>
        </p:txBody>
      </p:sp>
      <p:sp>
        <p:nvSpPr>
          <p:cNvPr id="19" name="Ovale 7"/>
          <p:cNvSpPr>
            <a:spLocks noChangeArrowheads="1"/>
          </p:cNvSpPr>
          <p:nvPr/>
        </p:nvSpPr>
        <p:spPr bwMode="auto">
          <a:xfrm>
            <a:off x="4876800" y="1839479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e 8"/>
          <p:cNvSpPr>
            <a:spLocks noChangeArrowheads="1"/>
          </p:cNvSpPr>
          <p:nvPr/>
        </p:nvSpPr>
        <p:spPr bwMode="auto">
          <a:xfrm>
            <a:off x="5017971" y="3238476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e 9"/>
          <p:cNvSpPr>
            <a:spLocks noChangeArrowheads="1"/>
          </p:cNvSpPr>
          <p:nvPr/>
        </p:nvSpPr>
        <p:spPr bwMode="auto">
          <a:xfrm>
            <a:off x="4114800" y="2491793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sellaDiTesto 10"/>
          <p:cNvSpPr txBox="1">
            <a:spLocks noChangeArrowheads="1"/>
          </p:cNvSpPr>
          <p:nvPr/>
        </p:nvSpPr>
        <p:spPr bwMode="auto">
          <a:xfrm>
            <a:off x="5656930" y="207386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cultura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7317370" y="3159332"/>
            <a:ext cx="124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Struttura fisica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5466430" y="4783918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Tecnologia</a:t>
            </a:r>
          </a:p>
        </p:txBody>
      </p:sp>
      <p:sp>
        <p:nvSpPr>
          <p:cNvPr id="27" name="CasellaDiTesto 16"/>
          <p:cNvSpPr txBox="1">
            <a:spLocks noChangeArrowheads="1"/>
          </p:cNvSpPr>
          <p:nvPr/>
        </p:nvSpPr>
        <p:spPr bwMode="auto">
          <a:xfrm>
            <a:off x="5594095" y="1412454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Ambiente</a:t>
            </a:r>
          </a:p>
        </p:txBody>
      </p:sp>
      <p:sp>
        <p:nvSpPr>
          <p:cNvPr id="28" name="Ovale 15"/>
          <p:cNvSpPr>
            <a:spLocks noChangeArrowheads="1"/>
          </p:cNvSpPr>
          <p:nvPr/>
        </p:nvSpPr>
        <p:spPr bwMode="auto">
          <a:xfrm>
            <a:off x="3358902" y="1402388"/>
            <a:ext cx="5472608" cy="4650776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CasellaDiTesto 11"/>
          <p:cNvSpPr txBox="1">
            <a:spLocks noChangeArrowheads="1"/>
          </p:cNvSpPr>
          <p:nvPr/>
        </p:nvSpPr>
        <p:spPr bwMode="auto">
          <a:xfrm>
            <a:off x="4070925" y="327352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Struttura</a:t>
            </a:r>
            <a:r>
              <a:rPr lang="it-IT" sz="2000"/>
              <a:t> </a:t>
            </a:r>
            <a:r>
              <a:rPr lang="it-IT" sz="1600"/>
              <a:t>sociale</a:t>
            </a:r>
          </a:p>
        </p:txBody>
      </p:sp>
    </p:spTree>
    <p:extLst>
      <p:ext uri="{BB962C8B-B14F-4D97-AF65-F5344CB8AC3E}">
        <p14:creationId xmlns:p14="http://schemas.microsoft.com/office/powerpoint/2010/main" val="102969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2438399" y="97611"/>
            <a:ext cx="7313613" cy="8683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400" b="1" dirty="0">
                <a:ea typeface="ＭＳ Ｐゴシック" pitchFamily="-108" charset="-128"/>
                <a:cs typeface="ＭＳ Ｐゴシック" pitchFamily="-108" charset="-128"/>
              </a:rPr>
              <a:t>Lo studio delle organizzazioni</a:t>
            </a:r>
          </a:p>
        </p:txBody>
      </p:sp>
      <p:sp>
        <p:nvSpPr>
          <p:cNvPr id="17" name="Ovale 5"/>
          <p:cNvSpPr>
            <a:spLocks noChangeArrowheads="1"/>
          </p:cNvSpPr>
          <p:nvPr/>
        </p:nvSpPr>
        <p:spPr bwMode="auto">
          <a:xfrm>
            <a:off x="5791200" y="2414968"/>
            <a:ext cx="2566392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818747" y="3286906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Org</a:t>
            </a:r>
            <a:endParaRPr lang="it-IT" dirty="0"/>
          </a:p>
        </p:txBody>
      </p:sp>
      <p:sp>
        <p:nvSpPr>
          <p:cNvPr id="19" name="Ovale 7"/>
          <p:cNvSpPr>
            <a:spLocks noChangeArrowheads="1"/>
          </p:cNvSpPr>
          <p:nvPr/>
        </p:nvSpPr>
        <p:spPr bwMode="auto">
          <a:xfrm>
            <a:off x="4876800" y="1839479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e 8"/>
          <p:cNvSpPr>
            <a:spLocks noChangeArrowheads="1"/>
          </p:cNvSpPr>
          <p:nvPr/>
        </p:nvSpPr>
        <p:spPr bwMode="auto">
          <a:xfrm>
            <a:off x="5017971" y="3238476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e 9"/>
          <p:cNvSpPr>
            <a:spLocks noChangeArrowheads="1"/>
          </p:cNvSpPr>
          <p:nvPr/>
        </p:nvSpPr>
        <p:spPr bwMode="auto">
          <a:xfrm>
            <a:off x="4114800" y="2491793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sellaDiTesto 10"/>
          <p:cNvSpPr txBox="1">
            <a:spLocks noChangeArrowheads="1"/>
          </p:cNvSpPr>
          <p:nvPr/>
        </p:nvSpPr>
        <p:spPr bwMode="auto">
          <a:xfrm>
            <a:off x="5656930" y="207386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cultura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7144979" y="3012586"/>
            <a:ext cx="12401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Struttura fisica (dimensioni)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5466430" y="4783918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Tecnologia</a:t>
            </a:r>
          </a:p>
        </p:txBody>
      </p:sp>
      <p:sp>
        <p:nvSpPr>
          <p:cNvPr id="27" name="CasellaDiTesto 16"/>
          <p:cNvSpPr txBox="1">
            <a:spLocks noChangeArrowheads="1"/>
          </p:cNvSpPr>
          <p:nvPr/>
        </p:nvSpPr>
        <p:spPr bwMode="auto">
          <a:xfrm>
            <a:off x="5547796" y="1436268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Ambiente</a:t>
            </a:r>
          </a:p>
        </p:txBody>
      </p:sp>
      <p:sp>
        <p:nvSpPr>
          <p:cNvPr id="28" name="Ovale 15"/>
          <p:cNvSpPr>
            <a:spLocks noChangeArrowheads="1"/>
          </p:cNvSpPr>
          <p:nvPr/>
        </p:nvSpPr>
        <p:spPr bwMode="auto">
          <a:xfrm>
            <a:off x="3358902" y="1402388"/>
            <a:ext cx="5472608" cy="4650776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CasellaDiTesto 11"/>
          <p:cNvSpPr txBox="1">
            <a:spLocks noChangeArrowheads="1"/>
          </p:cNvSpPr>
          <p:nvPr/>
        </p:nvSpPr>
        <p:spPr bwMode="auto">
          <a:xfrm>
            <a:off x="4070925" y="327352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Struttura</a:t>
            </a:r>
            <a:r>
              <a:rPr lang="it-IT" sz="2000"/>
              <a:t> </a:t>
            </a:r>
            <a:r>
              <a:rPr lang="it-IT" sz="1600"/>
              <a:t>sociale</a:t>
            </a:r>
          </a:p>
        </p:txBody>
      </p:sp>
      <p:sp>
        <p:nvSpPr>
          <p:cNvPr id="3" name="Doughnut 2">
            <a:extLst>
              <a:ext uri="{FF2B5EF4-FFF2-40B4-BE49-F238E27FC236}">
                <a16:creationId xmlns:a16="http://schemas.microsoft.com/office/drawing/2014/main" id="{DA6870F6-9E56-BDC7-FA92-9CCCABD2C19B}"/>
              </a:ext>
            </a:extLst>
          </p:cNvPr>
          <p:cNvSpPr/>
          <p:nvPr/>
        </p:nvSpPr>
        <p:spPr>
          <a:xfrm>
            <a:off x="413071" y="1242544"/>
            <a:ext cx="11011142" cy="535463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A0EDD-563E-8CB4-211F-140028345AF2}"/>
              </a:ext>
            </a:extLst>
          </p:cNvPr>
          <p:cNvSpPr txBox="1"/>
          <p:nvPr/>
        </p:nvSpPr>
        <p:spPr>
          <a:xfrm>
            <a:off x="8947230" y="2915231"/>
            <a:ext cx="24769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Formalizzazione</a:t>
            </a:r>
          </a:p>
          <a:p>
            <a:r>
              <a:rPr lang="en-IT" dirty="0"/>
              <a:t>Specializzazione</a:t>
            </a:r>
          </a:p>
          <a:p>
            <a:r>
              <a:rPr lang="en-IT" dirty="0"/>
              <a:t>Gerarchia</a:t>
            </a:r>
          </a:p>
          <a:p>
            <a:r>
              <a:rPr lang="en-IT" dirty="0"/>
              <a:t>Complessità</a:t>
            </a:r>
          </a:p>
          <a:p>
            <a:r>
              <a:rPr lang="en-IT" dirty="0"/>
              <a:t>Centralizzazione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5AC5A-0131-987D-D8B4-817132202387}"/>
              </a:ext>
            </a:extLst>
          </p:cNvPr>
          <p:cNvSpPr txBox="1"/>
          <p:nvPr/>
        </p:nvSpPr>
        <p:spPr>
          <a:xfrm>
            <a:off x="814784" y="4049279"/>
            <a:ext cx="247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</a:t>
            </a:r>
            <a:r>
              <a:rPr lang="en-IT" dirty="0"/>
              <a:t>ttori contingenti</a:t>
            </a:r>
          </a:p>
        </p:txBody>
      </p:sp>
    </p:spTree>
    <p:extLst>
      <p:ext uri="{BB962C8B-B14F-4D97-AF65-F5344CB8AC3E}">
        <p14:creationId xmlns:p14="http://schemas.microsoft.com/office/powerpoint/2010/main" val="1934598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6ECF8-2BF2-9A82-74F7-AD316D92C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fattori contingenti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52E7A7-88D4-A63C-C530-315D32DF0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25" y="1969342"/>
            <a:ext cx="11327549" cy="44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60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35EEDB-08D4-B5BC-09B9-494533C77658}"/>
              </a:ext>
            </a:extLst>
          </p:cNvPr>
          <p:cNvSpPr/>
          <p:nvPr/>
        </p:nvSpPr>
        <p:spPr>
          <a:xfrm>
            <a:off x="0" y="-26043"/>
            <a:ext cx="5208608" cy="69100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F61BD-D42A-9B92-A1E2-CD0D211D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Dimensioni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strutturali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1/2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C5B9330-5088-298A-49CB-9116486E33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7173759"/>
              </p:ext>
            </p:extLst>
          </p:nvPr>
        </p:nvGraphicFramePr>
        <p:xfrm>
          <a:off x="4504548" y="872236"/>
          <a:ext cx="7510989" cy="54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9077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B1C188-A2A2-9033-582D-85D2D72B7803}"/>
              </a:ext>
            </a:extLst>
          </p:cNvPr>
          <p:cNvSpPr/>
          <p:nvPr/>
        </p:nvSpPr>
        <p:spPr>
          <a:xfrm>
            <a:off x="0" y="-26043"/>
            <a:ext cx="5208608" cy="69100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F61BD-D42A-9B92-A1E2-CD0D211D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Dimensioni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strutturali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2/2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34497D83-ABF5-9FB7-A426-DCEB69BDEF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373739"/>
              </p:ext>
            </p:extLst>
          </p:nvPr>
        </p:nvGraphicFramePr>
        <p:xfrm>
          <a:off x="4411579" y="623888"/>
          <a:ext cx="6942221" cy="54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9285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3D21-69E6-164C-FBC3-11D9AA29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Le componenti organzzative </a:t>
            </a:r>
            <a:r>
              <a:rPr lang="en-IT" sz="1400" dirty="0"/>
              <a:t>(Mintzberg 1992)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25DE13-DE81-49FB-8BCF-22A9E2043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158" y="2098046"/>
            <a:ext cx="10334642" cy="38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19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73050"/>
            <a:ext cx="7772400" cy="641350"/>
          </a:xfrm>
        </p:spPr>
        <p:txBody>
          <a:bodyPr/>
          <a:lstStyle/>
          <a:p>
            <a:r>
              <a:rPr lang="en-US" sz="3200" b="1">
                <a:effectLst>
                  <a:outerShdw blurRad="38100" dist="38100" dir="2700000" algn="tl">
                    <a:srgbClr val="DDDDDD"/>
                  </a:outerShdw>
                </a:effectLst>
              </a:rPr>
              <a:t>Le 5 parti dell’organizzazione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343401" y="1295400"/>
            <a:ext cx="2680927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Nucleo operativo</a:t>
            </a:r>
            <a:endParaRPr lang="it-IT" sz="2800"/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5486401" y="1981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267200" y="2514600"/>
            <a:ext cx="2795588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Vertice strategico </a:t>
            </a:r>
            <a:endParaRPr lang="it-IT" sz="2800"/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5486401" y="3451104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532383" y="3998085"/>
            <a:ext cx="2608263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Linea intermedia</a:t>
            </a:r>
            <a:endParaRPr lang="it-IT" sz="28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05309" y="2862591"/>
            <a:ext cx="232114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err="1"/>
              <a:t>Tecnostruttura</a:t>
            </a:r>
            <a:endParaRPr lang="it-IT" sz="2800" dirty="0"/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8445075" y="2862591"/>
            <a:ext cx="261251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Staff di supporto</a:t>
            </a:r>
            <a:endParaRPr lang="it-IT" sz="2800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162801" y="1344613"/>
            <a:ext cx="2588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Attivita’ fondamentale</a:t>
            </a:r>
            <a:endParaRPr lang="en-GB" sz="2000" b="1" i="1">
              <a:solidFill>
                <a:schemeClr val="accent2"/>
              </a:solidFill>
            </a:endParaRP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4647251" y="2953899"/>
            <a:ext cx="23096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Supervisione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diretta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4343401" y="4728921"/>
            <a:ext cx="3407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Collegamento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tra</a:t>
            </a:r>
            <a:r>
              <a:rPr lang="en-US" sz="2000" b="1" i="1" dirty="0">
                <a:solidFill>
                  <a:schemeClr val="accent2"/>
                </a:solidFill>
              </a:rPr>
              <a:t> le prime due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977676" y="3601210"/>
            <a:ext cx="1776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Organo</a:t>
            </a:r>
            <a:r>
              <a:rPr lang="en-US" sz="2000" b="1" i="1" dirty="0">
                <a:solidFill>
                  <a:schemeClr val="accent2"/>
                </a:solidFill>
              </a:rPr>
              <a:t> di staff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8704488" y="3494476"/>
            <a:ext cx="1779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Servizi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indiretti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3D21-69E6-164C-FBC3-11D9AA29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Le componenti organzzative </a:t>
            </a:r>
            <a:r>
              <a:rPr lang="en-IT" sz="1400" dirty="0"/>
              <a:t>(Mintzberg 1992)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25DE13-DE81-49FB-8BCF-22A9E2043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158" y="2098046"/>
            <a:ext cx="10334642" cy="38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2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C4CA77-09DF-150E-27CE-8188CBE7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332656"/>
            <a:ext cx="7680960" cy="1371600"/>
          </a:xfrm>
        </p:spPr>
        <p:txBody>
          <a:bodyPr/>
          <a:lstStyle/>
          <a:p>
            <a:pPr algn="ctr"/>
            <a:r>
              <a:rPr lang="en-GB" dirty="0"/>
              <a:t>E</a:t>
            </a:r>
            <a:r>
              <a:rPr lang="en-IT" dirty="0"/>
              <a:t> se iniziassimo dalle domande?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175C14D-5E4E-65B9-5B51-5EB7949BC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581149"/>
            <a:ext cx="12192000" cy="108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08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analytictech.com/mb021/images/five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371600"/>
            <a:ext cx="5638800" cy="4832350"/>
          </a:xfrm>
          <a:prstGeom prst="rect">
            <a:avLst/>
          </a:prstGeom>
          <a:noFill/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538019" y="961807"/>
            <a:ext cx="2963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 dirty="0" err="1">
                <a:solidFill>
                  <a:srgbClr val="008000"/>
                </a:solidFill>
              </a:rPr>
              <a:t>Assemblea</a:t>
            </a:r>
            <a:r>
              <a:rPr lang="en-US" b="1" i="1" dirty="0">
                <a:solidFill>
                  <a:srgbClr val="008000"/>
                </a:solidFill>
              </a:rPr>
              <a:t> </a:t>
            </a:r>
            <a:r>
              <a:rPr lang="en-US" b="1" i="1" dirty="0" err="1">
                <a:solidFill>
                  <a:srgbClr val="008000"/>
                </a:solidFill>
              </a:rPr>
              <a:t>soci</a:t>
            </a:r>
            <a:r>
              <a:rPr lang="en-US" b="1" i="1" dirty="0">
                <a:solidFill>
                  <a:srgbClr val="008000"/>
                </a:solidFill>
              </a:rPr>
              <a:t>, stakeholders</a:t>
            </a:r>
          </a:p>
          <a:p>
            <a:pPr algn="ctr"/>
            <a:r>
              <a:rPr lang="en-US" b="1" i="1" dirty="0">
                <a:solidFill>
                  <a:srgbClr val="008000"/>
                </a:solidFill>
              </a:rPr>
              <a:t>CEO (</a:t>
            </a:r>
            <a:r>
              <a:rPr lang="en-US" b="1" i="1" dirty="0" err="1">
                <a:solidFill>
                  <a:srgbClr val="008000"/>
                </a:solidFill>
              </a:rPr>
              <a:t>Direzione</a:t>
            </a:r>
            <a:r>
              <a:rPr lang="en-US" b="1" i="1" dirty="0">
                <a:solidFill>
                  <a:srgbClr val="008000"/>
                </a:solidFill>
              </a:rPr>
              <a:t>) </a:t>
            </a:r>
            <a:endParaRPr lang="it-IT" b="1" i="1" dirty="0">
              <a:solidFill>
                <a:srgbClr val="008000"/>
              </a:solidFill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153400" y="2590800"/>
            <a:ext cx="2514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1" dirty="0" err="1">
                <a:solidFill>
                  <a:srgbClr val="008000"/>
                </a:solidFill>
              </a:rPr>
              <a:t>Ufficio</a:t>
            </a:r>
            <a:r>
              <a:rPr lang="en-US" i="1" dirty="0">
                <a:solidFill>
                  <a:srgbClr val="008000"/>
                </a:solidFill>
              </a:rPr>
              <a:t> </a:t>
            </a:r>
            <a:r>
              <a:rPr lang="en-US" i="1" dirty="0" err="1">
                <a:solidFill>
                  <a:srgbClr val="008000"/>
                </a:solidFill>
              </a:rPr>
              <a:t>legale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mensa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</a:p>
          <a:p>
            <a:r>
              <a:rPr lang="en-US" i="1" dirty="0" err="1">
                <a:solidFill>
                  <a:srgbClr val="008000"/>
                </a:solidFill>
              </a:rPr>
              <a:t>ufficio</a:t>
            </a:r>
            <a:r>
              <a:rPr lang="en-US" i="1" dirty="0">
                <a:solidFill>
                  <a:srgbClr val="008000"/>
                </a:solidFill>
              </a:rPr>
              <a:t> PR, </a:t>
            </a:r>
            <a:r>
              <a:rPr lang="en-US" i="1" dirty="0" err="1">
                <a:solidFill>
                  <a:srgbClr val="008000"/>
                </a:solidFill>
              </a:rPr>
              <a:t>servizi</a:t>
            </a:r>
            <a:r>
              <a:rPr lang="en-US" i="1" dirty="0">
                <a:solidFill>
                  <a:srgbClr val="008000"/>
                </a:solidFill>
              </a:rPr>
              <a:t> </a:t>
            </a:r>
            <a:r>
              <a:rPr lang="en-US" b="1" i="1" dirty="0">
                <a:solidFill>
                  <a:srgbClr val="008000"/>
                </a:solidFill>
              </a:rPr>
              <a:t>NON core</a:t>
            </a:r>
            <a:endParaRPr lang="it-IT" b="1" i="1" dirty="0">
              <a:solidFill>
                <a:srgbClr val="008000"/>
              </a:solidFill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068539" y="4061679"/>
            <a:ext cx="4287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 dirty="0" err="1">
                <a:solidFill>
                  <a:srgbClr val="008000"/>
                </a:solidFill>
              </a:rPr>
              <a:t>Responsabiltà</a:t>
            </a:r>
            <a:r>
              <a:rPr lang="en-US" b="1" i="1" dirty="0">
                <a:solidFill>
                  <a:srgbClr val="008000"/>
                </a:solidFill>
              </a:rPr>
              <a:t>:</a:t>
            </a:r>
          </a:p>
          <a:p>
            <a:pPr algn="ctr"/>
            <a:r>
              <a:rPr lang="en-US" b="1" i="1" dirty="0" err="1">
                <a:solidFill>
                  <a:srgbClr val="008000"/>
                </a:solidFill>
              </a:rPr>
              <a:t>Settore</a:t>
            </a:r>
            <a:r>
              <a:rPr lang="en-US" b="1" i="1" dirty="0">
                <a:solidFill>
                  <a:srgbClr val="008000"/>
                </a:solidFill>
              </a:rPr>
              <a:t> </a:t>
            </a:r>
            <a:r>
              <a:rPr lang="en-US" b="1" i="1" dirty="0" err="1">
                <a:solidFill>
                  <a:srgbClr val="008000"/>
                </a:solidFill>
              </a:rPr>
              <a:t>fruizione</a:t>
            </a:r>
            <a:r>
              <a:rPr lang="en-US" b="1" i="1" dirty="0">
                <a:solidFill>
                  <a:srgbClr val="008000"/>
                </a:solidFill>
              </a:rPr>
              <a:t>, </a:t>
            </a:r>
            <a:r>
              <a:rPr lang="en-US" b="1" i="1" dirty="0" err="1">
                <a:solidFill>
                  <a:srgbClr val="008000"/>
                </a:solidFill>
              </a:rPr>
              <a:t>accoglienza</a:t>
            </a:r>
            <a:r>
              <a:rPr lang="en-US" b="1" i="1" dirty="0">
                <a:solidFill>
                  <a:srgbClr val="008000"/>
                </a:solidFill>
              </a:rPr>
              <a:t>, </a:t>
            </a:r>
            <a:r>
              <a:rPr lang="en-US" b="1" i="1" dirty="0" err="1">
                <a:solidFill>
                  <a:srgbClr val="008000"/>
                </a:solidFill>
              </a:rPr>
              <a:t>produzione</a:t>
            </a:r>
            <a:endParaRPr lang="it-IT" b="1" i="1" dirty="0">
              <a:solidFill>
                <a:srgbClr val="0080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676400" y="2438401"/>
            <a:ext cx="2362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1" dirty="0" err="1">
                <a:solidFill>
                  <a:srgbClr val="008000"/>
                </a:solidFill>
              </a:rPr>
              <a:t>Curatela</a:t>
            </a:r>
            <a:r>
              <a:rPr lang="en-US" i="1" dirty="0">
                <a:solidFill>
                  <a:srgbClr val="008000"/>
                </a:solidFill>
              </a:rPr>
              <a:t> </a:t>
            </a:r>
            <a:r>
              <a:rPr lang="en-US" i="1" dirty="0" err="1">
                <a:solidFill>
                  <a:srgbClr val="008000"/>
                </a:solidFill>
              </a:rPr>
              <a:t>delle</a:t>
            </a:r>
            <a:r>
              <a:rPr lang="en-US" i="1" dirty="0">
                <a:solidFill>
                  <a:srgbClr val="008000"/>
                </a:solidFill>
              </a:rPr>
              <a:t> </a:t>
            </a:r>
            <a:r>
              <a:rPr lang="en-US" i="1" dirty="0" err="1">
                <a:solidFill>
                  <a:srgbClr val="008000"/>
                </a:solidFill>
              </a:rPr>
              <a:t>esposizioni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formazione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personale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analisi</a:t>
            </a:r>
            <a:r>
              <a:rPr lang="en-US" i="1" dirty="0">
                <a:solidFill>
                  <a:srgbClr val="008000"/>
                </a:solidFill>
              </a:rPr>
              <a:t> di Sistema (</a:t>
            </a:r>
            <a:r>
              <a:rPr lang="en-US" i="1" dirty="0" err="1">
                <a:solidFill>
                  <a:srgbClr val="008000"/>
                </a:solidFill>
              </a:rPr>
              <a:t>valutazioni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controllo</a:t>
            </a:r>
            <a:r>
              <a:rPr lang="en-US" i="1" dirty="0">
                <a:solidFill>
                  <a:srgbClr val="008000"/>
                </a:solidFill>
              </a:rPr>
              <a:t> </a:t>
            </a:r>
            <a:r>
              <a:rPr lang="en-US" i="1" dirty="0" err="1">
                <a:solidFill>
                  <a:srgbClr val="008000"/>
                </a:solidFill>
              </a:rPr>
              <a:t>qualità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servizi</a:t>
            </a:r>
            <a:r>
              <a:rPr lang="en-US" i="1" dirty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008000"/>
                </a:solidFill>
              </a:rPr>
              <a:t>core</a:t>
            </a:r>
            <a:r>
              <a:rPr lang="en-US" i="1" dirty="0">
                <a:solidFill>
                  <a:srgbClr val="008000"/>
                </a:solidFill>
              </a:rPr>
              <a:t>)</a:t>
            </a:r>
            <a:endParaRPr lang="it-IT" i="1" dirty="0">
              <a:solidFill>
                <a:srgbClr val="008000"/>
              </a:solidFill>
            </a:endParaRPr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title"/>
          </p:nvPr>
        </p:nvSpPr>
        <p:spPr>
          <a:xfrm>
            <a:off x="2133600" y="381001"/>
            <a:ext cx="7772400" cy="396875"/>
          </a:xfrm>
          <a:noFill/>
          <a:ln/>
        </p:spPr>
        <p:txBody>
          <a:bodyPr>
            <a:noAutofit/>
          </a:bodyPr>
          <a:lstStyle/>
          <a:p>
            <a:pPr algn="ctr"/>
            <a:r>
              <a:rPr lang="en-US" b="1" dirty="0"/>
              <a:t>Es.: </a:t>
            </a:r>
            <a:r>
              <a:rPr lang="en-US" b="1" dirty="0" err="1"/>
              <a:t>Un’impresa</a:t>
            </a:r>
            <a:r>
              <a:rPr lang="en-US" b="1" dirty="0"/>
              <a:t> </a:t>
            </a:r>
            <a:r>
              <a:rPr lang="en-US" b="1" dirty="0" err="1"/>
              <a:t>culturale</a:t>
            </a:r>
            <a:endParaRPr lang="en-US" b="1" dirty="0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889126" y="6208714"/>
            <a:ext cx="23013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Fonte: Adattamento da Mintzberg</a:t>
            </a:r>
            <a:endParaRPr lang="it-IT" sz="1200" i="1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584351" y="5486400"/>
            <a:ext cx="3771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i="1" dirty="0" err="1">
                <a:solidFill>
                  <a:srgbClr val="008000"/>
                </a:solidFill>
              </a:rPr>
              <a:t>Personale</a:t>
            </a:r>
            <a:r>
              <a:rPr lang="en-US" b="1" i="1" dirty="0">
                <a:solidFill>
                  <a:srgbClr val="008000"/>
                </a:solidFill>
              </a:rPr>
              <a:t> </a:t>
            </a:r>
            <a:r>
              <a:rPr lang="en-US" b="1" i="1" dirty="0" err="1">
                <a:solidFill>
                  <a:srgbClr val="008000"/>
                </a:solidFill>
              </a:rPr>
              <a:t>amministrativo</a:t>
            </a:r>
            <a:r>
              <a:rPr lang="en-US" b="1" i="1" dirty="0">
                <a:solidFill>
                  <a:srgbClr val="008000"/>
                </a:solidFill>
              </a:rPr>
              <a:t>, di sala, </a:t>
            </a:r>
            <a:r>
              <a:rPr lang="en-US" b="1" i="1" dirty="0" err="1">
                <a:solidFill>
                  <a:srgbClr val="008000"/>
                </a:solidFill>
              </a:rPr>
              <a:t>specifico</a:t>
            </a:r>
            <a:r>
              <a:rPr lang="en-US" b="1" i="1" dirty="0">
                <a:solidFill>
                  <a:srgbClr val="008000"/>
                </a:solidFill>
              </a:rPr>
              <a:t> per I </a:t>
            </a:r>
            <a:r>
              <a:rPr lang="en-US" b="1" i="1" dirty="0" err="1">
                <a:solidFill>
                  <a:srgbClr val="008000"/>
                </a:solidFill>
              </a:rPr>
              <a:t>servizi</a:t>
            </a:r>
            <a:r>
              <a:rPr lang="en-US" b="1" i="1" dirty="0">
                <a:solidFill>
                  <a:srgbClr val="008000"/>
                </a:solidFill>
              </a:rPr>
              <a:t>, </a:t>
            </a:r>
            <a:r>
              <a:rPr lang="en-US" b="1" i="1" dirty="0" err="1">
                <a:solidFill>
                  <a:srgbClr val="008000"/>
                </a:solidFill>
              </a:rPr>
              <a:t>trasporti</a:t>
            </a:r>
            <a:r>
              <a:rPr lang="en-US" b="1" i="1" dirty="0">
                <a:solidFill>
                  <a:srgbClr val="008000"/>
                </a:solidFill>
              </a:rPr>
              <a:t>, etc.</a:t>
            </a:r>
            <a:endParaRPr lang="en-GB" b="1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7" name="Rectangle 3277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latin typeface="+mj-lt"/>
              </a:rPr>
              <a:t>Le 5 </a:t>
            </a:r>
            <a:r>
              <a:rPr lang="en-US" sz="3700" dirty="0" err="1">
                <a:latin typeface="+mj-lt"/>
              </a:rPr>
              <a:t>configurazioni</a:t>
            </a:r>
            <a:r>
              <a:rPr lang="en-US" sz="3700" dirty="0">
                <a:latin typeface="+mj-lt"/>
              </a:rPr>
              <a:t> </a:t>
            </a:r>
            <a:r>
              <a:rPr lang="en-US" sz="3700" dirty="0" err="1">
                <a:latin typeface="+mj-lt"/>
              </a:rPr>
              <a:t>fondamentali</a:t>
            </a:r>
            <a:r>
              <a:rPr lang="en-US" sz="3700" dirty="0">
                <a:latin typeface="+mj-lt"/>
              </a:rPr>
              <a:t> di Mintzberg (</a:t>
            </a:r>
            <a:r>
              <a:rPr lang="en-US" sz="3700" dirty="0" err="1">
                <a:latin typeface="+mj-lt"/>
              </a:rPr>
              <a:t>modelli</a:t>
            </a:r>
            <a:r>
              <a:rPr lang="en-US" sz="3700" dirty="0">
                <a:latin typeface="+mj-lt"/>
              </a:rPr>
              <a:t> puri)</a:t>
            </a:r>
          </a:p>
        </p:txBody>
      </p:sp>
      <p:pic>
        <p:nvPicPr>
          <p:cNvPr id="32773" name="Picture 32772">
            <a:extLst>
              <a:ext uri="{FF2B5EF4-FFF2-40B4-BE49-F238E27FC236}">
                <a16:creationId xmlns:a16="http://schemas.microsoft.com/office/drawing/2014/main" id="{E68A5277-51BA-A9EF-4BCB-8A0B119C3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81" r="17587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5406887" y="2333297"/>
            <a:ext cx="658633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1. </a:t>
            </a:r>
            <a:r>
              <a:rPr lang="en-US" b="1" dirty="0"/>
              <a:t>STRUTTURA SEMPLICE</a:t>
            </a:r>
            <a:r>
              <a:rPr lang="en-US" dirty="0"/>
              <a:t> (</a:t>
            </a:r>
            <a:r>
              <a:rPr lang="en-US" i="1" dirty="0"/>
              <a:t>Entrepreneurial startup</a:t>
            </a:r>
            <a:r>
              <a:rPr lang="en-US" dirty="0"/>
              <a:t>)  </a:t>
            </a:r>
            <a:r>
              <a:rPr lang="en-US" dirty="0" err="1"/>
              <a:t>Formata</a:t>
            </a:r>
            <a:r>
              <a:rPr lang="en-US" dirty="0"/>
              <a:t> da </a:t>
            </a:r>
            <a:r>
              <a:rPr lang="en-US" b="1" dirty="0" err="1"/>
              <a:t>vertice</a:t>
            </a:r>
            <a:r>
              <a:rPr lang="en-US" b="1" dirty="0"/>
              <a:t> </a:t>
            </a:r>
            <a:r>
              <a:rPr lang="en-US" b="1" dirty="0" err="1"/>
              <a:t>strategico</a:t>
            </a:r>
            <a:r>
              <a:rPr lang="en-US" dirty="0"/>
              <a:t> e </a:t>
            </a:r>
            <a:r>
              <a:rPr lang="en-US" b="1" dirty="0" err="1"/>
              <a:t>nucleo</a:t>
            </a:r>
            <a:r>
              <a:rPr lang="en-US" b="1" dirty="0"/>
              <a:t> </a:t>
            </a:r>
            <a:r>
              <a:rPr lang="en-US" b="1" dirty="0" err="1"/>
              <a:t>operativo</a:t>
            </a:r>
            <a:r>
              <a:rPr lang="en-US" dirty="0"/>
              <a:t>; </a:t>
            </a:r>
            <a:r>
              <a:rPr lang="en-US" dirty="0" err="1"/>
              <a:t>caratterizzata</a:t>
            </a:r>
            <a:r>
              <a:rPr lang="en-US" dirty="0"/>
              <a:t> da </a:t>
            </a:r>
            <a:r>
              <a:rPr lang="en-US" dirty="0" err="1"/>
              <a:t>accentramento</a:t>
            </a:r>
            <a:r>
              <a:rPr lang="en-US" dirty="0"/>
              <a:t>, </a:t>
            </a:r>
            <a:r>
              <a:rPr lang="en-US" dirty="0" err="1"/>
              <a:t>supervisione</a:t>
            </a:r>
            <a:r>
              <a:rPr lang="en-US" dirty="0"/>
              <a:t> </a:t>
            </a:r>
            <a:r>
              <a:rPr lang="en-US" dirty="0" err="1"/>
              <a:t>diretta</a:t>
            </a:r>
            <a:r>
              <a:rPr lang="en-US" dirty="0"/>
              <a:t>; quasi </a:t>
            </a:r>
            <a:r>
              <a:rPr lang="en-US" dirty="0" err="1"/>
              <a:t>assenti</a:t>
            </a:r>
            <a:r>
              <a:rPr lang="en-US" dirty="0"/>
              <a:t> </a:t>
            </a:r>
            <a:r>
              <a:rPr lang="en-US" dirty="0" err="1"/>
              <a:t>tecnostruttura</a:t>
            </a:r>
            <a:r>
              <a:rPr lang="en-US" dirty="0"/>
              <a:t>, </a:t>
            </a:r>
            <a:r>
              <a:rPr lang="en-US" dirty="0" err="1"/>
              <a:t>linea</a:t>
            </a:r>
            <a:r>
              <a:rPr lang="en-US" dirty="0"/>
              <a:t> intermedia e staff di </a:t>
            </a:r>
            <a:r>
              <a:rPr lang="en-US" dirty="0" err="1"/>
              <a:t>supporto</a:t>
            </a:r>
            <a:r>
              <a:rPr lang="en-US" dirty="0"/>
              <a:t>, </a:t>
            </a:r>
            <a:r>
              <a:rPr lang="en-US" dirty="0" err="1"/>
              <a:t>scarsa</a:t>
            </a:r>
            <a:r>
              <a:rPr lang="en-US" dirty="0"/>
              <a:t> </a:t>
            </a:r>
            <a:r>
              <a:rPr lang="en-US" dirty="0" err="1"/>
              <a:t>standardizzazione</a:t>
            </a:r>
            <a:r>
              <a:rPr lang="en-US" dirty="0"/>
              <a:t> e </a:t>
            </a:r>
            <a:r>
              <a:rPr lang="en-US" dirty="0" err="1"/>
              <a:t>formalizzazione</a:t>
            </a:r>
            <a:r>
              <a:rPr lang="en-US" dirty="0"/>
              <a:t>; </a:t>
            </a:r>
            <a:r>
              <a:rPr lang="en-US" dirty="0" err="1"/>
              <a:t>adatta</a:t>
            </a:r>
            <a:r>
              <a:rPr lang="en-US" dirty="0"/>
              <a:t> ad un </a:t>
            </a:r>
            <a:r>
              <a:rPr lang="en-US" dirty="0" err="1"/>
              <a:t>ambiente</a:t>
            </a:r>
            <a:r>
              <a:rPr lang="en-US" dirty="0"/>
              <a:t> semplice e </a:t>
            </a:r>
            <a:r>
              <a:rPr lang="en-US" dirty="0" err="1"/>
              <a:t>dinamico</a:t>
            </a:r>
            <a:r>
              <a:rPr lang="en-US" dirty="0"/>
              <a:t> (es. </a:t>
            </a:r>
            <a:r>
              <a:rPr lang="en-US" dirty="0" err="1"/>
              <a:t>piccola</a:t>
            </a:r>
            <a:r>
              <a:rPr lang="en-US" dirty="0"/>
              <a:t> impresa di carattere </a:t>
            </a:r>
            <a:r>
              <a:rPr lang="en-US" dirty="0" err="1"/>
              <a:t>imprenditoriale</a:t>
            </a:r>
            <a:r>
              <a:rPr lang="en-US" dirty="0"/>
              <a:t>)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890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semplice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921F6E-CE04-20B4-01A2-AA4B35CC034C}"/>
              </a:ext>
            </a:extLst>
          </p:cNvPr>
          <p:cNvGraphicFramePr/>
          <p:nvPr/>
        </p:nvGraphicFramePr>
        <p:xfrm>
          <a:off x="462988" y="567159"/>
          <a:ext cx="11030674" cy="591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7D06FF48-AE2D-5DDF-CA34-10DF95608B25}"/>
              </a:ext>
            </a:extLst>
          </p:cNvPr>
          <p:cNvSpPr/>
          <p:nvPr/>
        </p:nvSpPr>
        <p:spPr>
          <a:xfrm rot="19851302">
            <a:off x="8924924" y="960502"/>
            <a:ext cx="3267076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Dimensioni piccole</a:t>
            </a:r>
          </a:p>
          <a:p>
            <a:pPr algn="ctr"/>
            <a:r>
              <a:rPr lang="it-IT" dirty="0"/>
              <a:t>Gestione familiare</a:t>
            </a:r>
          </a:p>
          <a:p>
            <a:pPr algn="ctr"/>
            <a:r>
              <a:rPr lang="it-IT" dirty="0"/>
              <a:t>Approccio personalistico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1762165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01" name="Rectangle 33800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3797" name="Picture 33796">
            <a:extLst>
              <a:ext uri="{FF2B5EF4-FFF2-40B4-BE49-F238E27FC236}">
                <a16:creationId xmlns:a16="http://schemas.microsoft.com/office/drawing/2014/main" id="{EB55B0E1-8CD2-5A70-FE29-62DD9B513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0" r="45004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3803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+mj-lt"/>
              </a:rPr>
              <a:t>Le 5 configurazioni fondamentali (segue)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452730" y="2506662"/>
            <a:ext cx="7566992" cy="435133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2. </a:t>
            </a:r>
            <a:r>
              <a:rPr lang="en-US" b="1" dirty="0"/>
              <a:t>BUROCRAZIA MECCANICA</a:t>
            </a:r>
            <a:r>
              <a:rPr lang="en-US" dirty="0"/>
              <a:t> (</a:t>
            </a:r>
            <a:r>
              <a:rPr lang="en-US" i="1" dirty="0"/>
              <a:t>machine bureaucracy</a:t>
            </a:r>
            <a:r>
              <a:rPr lang="en-US" dirty="0"/>
              <a:t>): </a:t>
            </a:r>
            <a:r>
              <a:rPr lang="en-US" dirty="0" err="1"/>
              <a:t>grandi</a:t>
            </a:r>
            <a:r>
              <a:rPr lang="en-US" dirty="0"/>
              <a:t> </a:t>
            </a:r>
            <a:r>
              <a:rPr lang="en-US" dirty="0" err="1"/>
              <a:t>volumi</a:t>
            </a:r>
            <a:r>
              <a:rPr lang="en-US" dirty="0"/>
              <a:t> di </a:t>
            </a:r>
            <a:r>
              <a:rPr lang="en-US" dirty="0" err="1"/>
              <a:t>attivita</a:t>
            </a:r>
            <a:r>
              <a:rPr lang="en-US" dirty="0"/>
              <a:t>’ con </a:t>
            </a:r>
            <a:r>
              <a:rPr lang="en-US" dirty="0" err="1"/>
              <a:t>sistemi</a:t>
            </a:r>
            <a:r>
              <a:rPr lang="en-US" dirty="0"/>
              <a:t> </a:t>
            </a:r>
            <a:r>
              <a:rPr lang="en-US" dirty="0" err="1"/>
              <a:t>produttivi</a:t>
            </a:r>
            <a:r>
              <a:rPr lang="en-US" dirty="0"/>
              <a:t> di </a:t>
            </a:r>
            <a:r>
              <a:rPr lang="en-US" dirty="0" err="1"/>
              <a:t>massa</a:t>
            </a:r>
            <a:r>
              <a:rPr lang="en-US" dirty="0"/>
              <a:t>; </a:t>
            </a:r>
            <a:r>
              <a:rPr lang="en-US" dirty="0" err="1"/>
              <a:t>coordinamento</a:t>
            </a:r>
            <a:r>
              <a:rPr lang="en-US" dirty="0"/>
              <a:t> </a:t>
            </a:r>
            <a:r>
              <a:rPr lang="en-US" dirty="0" err="1"/>
              <a:t>mediante</a:t>
            </a:r>
            <a:r>
              <a:rPr lang="en-US" dirty="0"/>
              <a:t> </a:t>
            </a:r>
            <a:r>
              <a:rPr lang="en-US" dirty="0" err="1"/>
              <a:t>gerarchia</a:t>
            </a:r>
            <a:r>
              <a:rPr lang="en-US" dirty="0"/>
              <a:t> e </a:t>
            </a:r>
            <a:r>
              <a:rPr lang="en-US" dirty="0" err="1"/>
              <a:t>standardizzazione</a:t>
            </a:r>
            <a:r>
              <a:rPr lang="en-US" dirty="0"/>
              <a:t> (</a:t>
            </a:r>
            <a:r>
              <a:rPr lang="en-US" b="1" dirty="0" err="1"/>
              <a:t>tecnostruttura</a:t>
            </a:r>
            <a:r>
              <a:rPr lang="en-US" b="1" dirty="0"/>
              <a:t> </a:t>
            </a:r>
            <a:r>
              <a:rPr lang="en-US" dirty="0"/>
              <a:t>e</a:t>
            </a:r>
            <a:r>
              <a:rPr lang="en-US" b="1" dirty="0"/>
              <a:t> </a:t>
            </a:r>
            <a:r>
              <a:rPr lang="en-US" b="1" dirty="0" err="1"/>
              <a:t>linea</a:t>
            </a:r>
            <a:r>
              <a:rPr lang="en-US" b="1" dirty="0"/>
              <a:t> intermedia</a:t>
            </a:r>
            <a:r>
              <a:rPr lang="en-US" dirty="0"/>
              <a:t> molto </a:t>
            </a:r>
            <a:r>
              <a:rPr lang="en-US" dirty="0" err="1"/>
              <a:t>sviluppate</a:t>
            </a:r>
            <a:r>
              <a:rPr lang="en-US" dirty="0"/>
              <a:t>). E’ </a:t>
            </a:r>
            <a:r>
              <a:rPr lang="en-US" dirty="0" err="1"/>
              <a:t>adatta</a:t>
            </a:r>
            <a:r>
              <a:rPr lang="en-US" dirty="0"/>
              <a:t> ad un </a:t>
            </a:r>
            <a:r>
              <a:rPr lang="en-US" dirty="0" err="1"/>
              <a:t>ambiente</a:t>
            </a:r>
            <a:r>
              <a:rPr lang="en-US" dirty="0"/>
              <a:t> semplice e stabile - sempre </a:t>
            </a:r>
            <a:r>
              <a:rPr lang="en-US" dirty="0" err="1"/>
              <a:t>meno</a:t>
            </a:r>
            <a:r>
              <a:rPr lang="en-US" dirty="0"/>
              <a:t> </a:t>
            </a:r>
            <a:r>
              <a:rPr lang="en-US" dirty="0" err="1"/>
              <a:t>frequente</a:t>
            </a:r>
            <a:r>
              <a:rPr lang="en-US" dirty="0"/>
              <a:t> (es. </a:t>
            </a:r>
            <a:r>
              <a:rPr lang="en-US" dirty="0" err="1"/>
              <a:t>produzione</a:t>
            </a:r>
            <a:r>
              <a:rPr lang="en-US" dirty="0"/>
              <a:t> di </a:t>
            </a:r>
            <a:r>
              <a:rPr lang="en-US" dirty="0" err="1"/>
              <a:t>autoveicoli</a:t>
            </a:r>
            <a:r>
              <a:rPr lang="en-US" dirty="0"/>
              <a:t>, </a:t>
            </a:r>
            <a:r>
              <a:rPr lang="en-US" dirty="0" err="1"/>
              <a:t>societa</a:t>
            </a:r>
            <a:r>
              <a:rPr lang="en-US" dirty="0"/>
              <a:t>’ di </a:t>
            </a:r>
            <a:r>
              <a:rPr lang="en-US" dirty="0" err="1"/>
              <a:t>assicurazione</a:t>
            </a:r>
            <a:r>
              <a:rPr lang="en-US" dirty="0"/>
              <a:t>, </a:t>
            </a:r>
            <a:r>
              <a:rPr lang="en-US" dirty="0" err="1"/>
              <a:t>servizi</a:t>
            </a:r>
            <a:r>
              <a:rPr lang="en-US" dirty="0"/>
              <a:t> </a:t>
            </a:r>
            <a:r>
              <a:rPr lang="en-US" dirty="0" err="1"/>
              <a:t>telefonici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5" name="Rectangle 348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Le 5 configurazioni fondamentali (segue)</a:t>
            </a:r>
          </a:p>
        </p:txBody>
      </p:sp>
      <p:pic>
        <p:nvPicPr>
          <p:cNvPr id="34821" name="Picture 34820">
            <a:extLst>
              <a:ext uri="{FF2B5EF4-FFF2-40B4-BE49-F238E27FC236}">
                <a16:creationId xmlns:a16="http://schemas.microsoft.com/office/drawing/2014/main" id="{60D985EC-6D4B-31C8-F067-AEFB07AF8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4" r="3235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48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3. </a:t>
            </a:r>
            <a:r>
              <a:rPr lang="en-US" sz="2200" b="1"/>
              <a:t>BUROCRAZIA PROFESSIONALE</a:t>
            </a:r>
            <a:r>
              <a:rPr lang="en-US" sz="2200"/>
              <a:t> (</a:t>
            </a:r>
            <a:r>
              <a:rPr lang="en-US" sz="2200" i="1"/>
              <a:t>professional bureaucracy</a:t>
            </a:r>
            <a:r>
              <a:rPr lang="en-US" sz="2200"/>
              <a:t>):  elevata formalizzazione ma basso accentramento ed assenza di supervisione diretta; coordinamento mediante </a:t>
            </a:r>
            <a:r>
              <a:rPr lang="en-US" sz="2200" b="1"/>
              <a:t>standardizzazione delle capacita’</a:t>
            </a:r>
            <a:r>
              <a:rPr lang="en-US" sz="2200"/>
              <a:t>; molto sviluppati </a:t>
            </a:r>
            <a:r>
              <a:rPr lang="en-US" sz="2200" b="1"/>
              <a:t>nucleo operativo</a:t>
            </a:r>
            <a:r>
              <a:rPr lang="en-US" sz="2200"/>
              <a:t> (formato da professionisti) e </a:t>
            </a:r>
            <a:r>
              <a:rPr lang="en-US" sz="2200" b="1"/>
              <a:t>staff di supporto</a:t>
            </a:r>
            <a:r>
              <a:rPr lang="en-US" sz="2200"/>
              <a:t>; scarsa rilevanza della tecnostruttura. Adatta ad ambienti complessi e relativamente stabili (es. Universita’, settore della revisione contabile)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5048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funzionale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921F6E-CE04-20B4-01A2-AA4B35CC034C}"/>
              </a:ext>
            </a:extLst>
          </p:cNvPr>
          <p:cNvGraphicFramePr/>
          <p:nvPr/>
        </p:nvGraphicFramePr>
        <p:xfrm>
          <a:off x="580663" y="845036"/>
          <a:ext cx="11030674" cy="591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336669F5-9D43-29F0-C4FC-4A2A645301C3}"/>
              </a:ext>
            </a:extLst>
          </p:cNvPr>
          <p:cNvSpPr/>
          <p:nvPr/>
        </p:nvSpPr>
        <p:spPr>
          <a:xfrm rot="19851302">
            <a:off x="8069141" y="1182978"/>
            <a:ext cx="4180695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Gerarchia chiara</a:t>
            </a:r>
          </a:p>
          <a:p>
            <a:pPr algn="ctr"/>
            <a:r>
              <a:rPr lang="en-GB" dirty="0"/>
              <a:t>A</a:t>
            </a:r>
            <a:r>
              <a:rPr lang="en-IT" dirty="0"/>
              <a:t>mbiente stabile</a:t>
            </a:r>
          </a:p>
          <a:p>
            <a:pPr algn="ctr"/>
            <a:r>
              <a:rPr lang="en-GB" dirty="0"/>
              <a:t>A</a:t>
            </a:r>
            <a:r>
              <a:rPr lang="en-IT" dirty="0"/>
              <a:t>lti volumi</a:t>
            </a:r>
          </a:p>
          <a:p>
            <a:pPr algn="ctr"/>
            <a:r>
              <a:rPr lang="en-GB" dirty="0"/>
              <a:t>B</a:t>
            </a:r>
            <a:r>
              <a:rPr lang="en-IT" dirty="0"/>
              <a:t>assi costi unitari</a:t>
            </a:r>
          </a:p>
          <a:p>
            <a:pPr algn="ctr"/>
            <a:r>
              <a:rPr lang="en-GB" dirty="0"/>
              <a:t>L</a:t>
            </a:r>
            <a:r>
              <a:rPr lang="en-IT" dirty="0"/>
              <a:t>entezza</a:t>
            </a:r>
          </a:p>
          <a:p>
            <a:pPr algn="ctr"/>
            <a:r>
              <a:rPr lang="en-GB" dirty="0" err="1"/>
              <a:t>Debole</a:t>
            </a:r>
            <a:r>
              <a:rPr lang="en-GB" dirty="0"/>
              <a:t> c</a:t>
            </a:r>
            <a:r>
              <a:rPr lang="en-IT" dirty="0"/>
              <a:t>oordinamento tra funzioni</a:t>
            </a:r>
          </a:p>
        </p:txBody>
      </p:sp>
    </p:spTree>
    <p:extLst>
      <p:ext uri="{BB962C8B-B14F-4D97-AF65-F5344CB8AC3E}">
        <p14:creationId xmlns:p14="http://schemas.microsoft.com/office/powerpoint/2010/main" val="2666192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2" name="Rectangle 3584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Le 5 configurazioni fondamentali (segue)</a:t>
            </a:r>
          </a:p>
        </p:txBody>
      </p:sp>
      <p:pic>
        <p:nvPicPr>
          <p:cNvPr id="35853" name="Picture 35844">
            <a:extLst>
              <a:ext uri="{FF2B5EF4-FFF2-40B4-BE49-F238E27FC236}">
                <a16:creationId xmlns:a16="http://schemas.microsoft.com/office/drawing/2014/main" id="{2854652F-FECF-3FAB-2773-BA7DE6390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2" r="4372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85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/>
              <a:t>4. STRUTTURA DIVISIONALE:</a:t>
            </a:r>
            <a:r>
              <a:rPr lang="en-US" sz="2000"/>
              <a:t> deriva da una burocrazia meccanica che diversifica i suoi prodotti o servizi; le divisioni sono raggruppate in base al prodotto/mercato al quale si riferiscono; grande sviluppo della </a:t>
            </a:r>
            <a:r>
              <a:rPr lang="en-US" sz="2000" b="1"/>
              <a:t>linea intermedia</a:t>
            </a:r>
            <a:r>
              <a:rPr lang="en-US" sz="2000"/>
              <a:t> (responsabili di divisione), coordinamento mediante </a:t>
            </a:r>
            <a:r>
              <a:rPr lang="en-US" sz="2000" b="1"/>
              <a:t>standardizzazione dei risultati</a:t>
            </a:r>
            <a:r>
              <a:rPr lang="en-US" sz="2000"/>
              <a:t> attraverso sistemi di programmazione e controllo; grande sviluppo della </a:t>
            </a:r>
            <a:r>
              <a:rPr lang="en-US" sz="2000" b="1"/>
              <a:t>tecnostruttura e dello staff di supporto</a:t>
            </a:r>
            <a:r>
              <a:rPr lang="en-US" sz="2000"/>
              <a:t>. </a:t>
            </a:r>
            <a:r>
              <a:rPr lang="en-US" sz="2000" i="1"/>
              <a:t>Le singole divisioni assumono la configurazione di burocrazie meccaniche.</a:t>
            </a:r>
            <a:r>
              <a:rPr lang="en-US" sz="2000"/>
              <a:t> E’ adatta ad ambienti non troppo complessi e non troppo instabili.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061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divisionale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921F6E-CE04-20B4-01A2-AA4B35CC034C}"/>
              </a:ext>
            </a:extLst>
          </p:cNvPr>
          <p:cNvGraphicFramePr/>
          <p:nvPr/>
        </p:nvGraphicFramePr>
        <p:xfrm>
          <a:off x="-2219688" y="689040"/>
          <a:ext cx="12335237" cy="768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A78D4627-5298-963B-80EE-F950B34ED69A}"/>
              </a:ext>
            </a:extLst>
          </p:cNvPr>
          <p:cNvSpPr/>
          <p:nvPr/>
        </p:nvSpPr>
        <p:spPr>
          <a:xfrm rot="19851302">
            <a:off x="8924924" y="960502"/>
            <a:ext cx="3267076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Grandi dimensioni</a:t>
            </a:r>
          </a:p>
          <a:p>
            <a:pPr algn="ctr"/>
            <a:r>
              <a:rPr lang="en-GB" dirty="0"/>
              <a:t>A</a:t>
            </a:r>
            <a:r>
              <a:rPr lang="en-IT" dirty="0"/>
              <a:t>mbienti instabili</a:t>
            </a:r>
          </a:p>
          <a:p>
            <a:pPr algn="ctr"/>
            <a:r>
              <a:rPr lang="en-GB" dirty="0"/>
              <a:t>R</a:t>
            </a:r>
            <a:r>
              <a:rPr lang="en-IT" dirty="0"/>
              <a:t>iduce incertezza nel coordinamento</a:t>
            </a:r>
          </a:p>
        </p:txBody>
      </p:sp>
    </p:spTree>
    <p:extLst>
      <p:ext uri="{BB962C8B-B14F-4D97-AF65-F5344CB8AC3E}">
        <p14:creationId xmlns:p14="http://schemas.microsoft.com/office/powerpoint/2010/main" val="36189264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061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divisionale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DBA3C82-680E-DAD9-6227-14B370755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869161"/>
              </p:ext>
            </p:extLst>
          </p:nvPr>
        </p:nvGraphicFramePr>
        <p:xfrm>
          <a:off x="1511298" y="1689165"/>
          <a:ext cx="9169404" cy="4847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234">
                  <a:extLst>
                    <a:ext uri="{9D8B030D-6E8A-4147-A177-3AD203B41FA5}">
                      <a16:colId xmlns:a16="http://schemas.microsoft.com/office/drawing/2014/main" val="93569947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958381735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50329961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181957660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450155118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3260624262"/>
                    </a:ext>
                  </a:extLst>
                </a:gridCol>
              </a:tblGrid>
              <a:tr h="1152698">
                <a:tc>
                  <a:txBody>
                    <a:bodyPr/>
                    <a:lstStyle/>
                    <a:p>
                      <a:r>
                        <a:rPr lang="en-IT" dirty="0"/>
                        <a:t>Direzione prodotti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Ricerca e sviluppo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Produzione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Marketing e vendite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Assistenza post vendita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84441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549926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04090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268454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989591"/>
                  </a:ext>
                </a:extLst>
              </a:tr>
              <a:tr h="467483">
                <a:tc>
                  <a:txBody>
                    <a:bodyPr/>
                    <a:lstStyle/>
                    <a:p>
                      <a:r>
                        <a:rPr lang="en-IT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4038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6D8639-57F0-5C61-6DC4-9A932557EEF7}"/>
              </a:ext>
            </a:extLst>
          </p:cNvPr>
          <p:cNvSpPr txBox="1"/>
          <p:nvPr/>
        </p:nvSpPr>
        <p:spPr>
          <a:xfrm>
            <a:off x="4800600" y="960502"/>
            <a:ext cx="2643188" cy="369332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General Mananger - CEO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EE8D36-E2A2-5185-FB01-2F5837769B95}"/>
              </a:ext>
            </a:extLst>
          </p:cNvPr>
          <p:cNvCxnSpPr>
            <a:cxnSpLocks/>
          </p:cNvCxnSpPr>
          <p:nvPr/>
        </p:nvCxnSpPr>
        <p:spPr>
          <a:xfrm>
            <a:off x="2771775" y="320040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24EDF-A890-5B57-8044-63B2E59AE053}"/>
              </a:ext>
            </a:extLst>
          </p:cNvPr>
          <p:cNvCxnSpPr>
            <a:cxnSpLocks/>
          </p:cNvCxnSpPr>
          <p:nvPr/>
        </p:nvCxnSpPr>
        <p:spPr>
          <a:xfrm>
            <a:off x="2771775" y="416542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166B9E-A629-F0E3-F838-1D75F6931595}"/>
              </a:ext>
            </a:extLst>
          </p:cNvPr>
          <p:cNvCxnSpPr>
            <a:cxnSpLocks/>
          </p:cNvCxnSpPr>
          <p:nvPr/>
        </p:nvCxnSpPr>
        <p:spPr>
          <a:xfrm>
            <a:off x="2771775" y="4881562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B7820E-7970-5223-D21F-37AF8CABD8B3}"/>
              </a:ext>
            </a:extLst>
          </p:cNvPr>
          <p:cNvCxnSpPr>
            <a:cxnSpLocks/>
          </p:cNvCxnSpPr>
          <p:nvPr/>
        </p:nvCxnSpPr>
        <p:spPr>
          <a:xfrm>
            <a:off x="2771775" y="5710238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82DF09-82F8-9796-13DB-C812C95B6FD4}"/>
              </a:ext>
            </a:extLst>
          </p:cNvPr>
          <p:cNvCxnSpPr>
            <a:cxnSpLocks/>
          </p:cNvCxnSpPr>
          <p:nvPr/>
        </p:nvCxnSpPr>
        <p:spPr>
          <a:xfrm>
            <a:off x="3857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D892B1-7D40-B605-E2D9-1A3000F27D03}"/>
              </a:ext>
            </a:extLst>
          </p:cNvPr>
          <p:cNvCxnSpPr>
            <a:cxnSpLocks/>
          </p:cNvCxnSpPr>
          <p:nvPr/>
        </p:nvCxnSpPr>
        <p:spPr>
          <a:xfrm>
            <a:off x="5338762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F07FAF-30EA-F2BA-9106-5A752200046B}"/>
              </a:ext>
            </a:extLst>
          </p:cNvPr>
          <p:cNvCxnSpPr>
            <a:cxnSpLocks/>
          </p:cNvCxnSpPr>
          <p:nvPr/>
        </p:nvCxnSpPr>
        <p:spPr>
          <a:xfrm>
            <a:off x="6905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54C3B3-9D79-5C65-1AD1-3F6D3A6A0304}"/>
              </a:ext>
            </a:extLst>
          </p:cNvPr>
          <p:cNvCxnSpPr>
            <a:cxnSpLocks/>
          </p:cNvCxnSpPr>
          <p:nvPr/>
        </p:nvCxnSpPr>
        <p:spPr>
          <a:xfrm>
            <a:off x="8429625" y="2716392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B59795-0062-A806-9C39-CFACF8794E1F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091237" y="1396296"/>
            <a:ext cx="4763" cy="2928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127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061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a matrice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DBA3C82-680E-DAD9-6227-14B37075520D}"/>
              </a:ext>
            </a:extLst>
          </p:cNvPr>
          <p:cNvGraphicFramePr>
            <a:graphicFrameLocks noGrp="1"/>
          </p:cNvGraphicFramePr>
          <p:nvPr/>
        </p:nvGraphicFramePr>
        <p:xfrm>
          <a:off x="1511298" y="1689165"/>
          <a:ext cx="9169404" cy="4847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234">
                  <a:extLst>
                    <a:ext uri="{9D8B030D-6E8A-4147-A177-3AD203B41FA5}">
                      <a16:colId xmlns:a16="http://schemas.microsoft.com/office/drawing/2014/main" val="93569947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958381735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50329961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181957660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450155118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3260624262"/>
                    </a:ext>
                  </a:extLst>
                </a:gridCol>
              </a:tblGrid>
              <a:tr h="1152698">
                <a:tc>
                  <a:txBody>
                    <a:bodyPr/>
                    <a:lstStyle/>
                    <a:p>
                      <a:r>
                        <a:rPr lang="en-IT" dirty="0"/>
                        <a:t>Direzione prodotti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Ricerca e sviluppo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Produzione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Marketing e vendite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Assistenza post vendita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84441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549926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04090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268454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989591"/>
                  </a:ext>
                </a:extLst>
              </a:tr>
              <a:tr h="467483">
                <a:tc>
                  <a:txBody>
                    <a:bodyPr/>
                    <a:lstStyle/>
                    <a:p>
                      <a:r>
                        <a:rPr lang="en-IT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4038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6D8639-57F0-5C61-6DC4-9A932557EEF7}"/>
              </a:ext>
            </a:extLst>
          </p:cNvPr>
          <p:cNvSpPr txBox="1"/>
          <p:nvPr/>
        </p:nvSpPr>
        <p:spPr>
          <a:xfrm>
            <a:off x="4800600" y="960502"/>
            <a:ext cx="2643188" cy="369332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General Mananger - CEO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EE8D36-E2A2-5185-FB01-2F5837769B95}"/>
              </a:ext>
            </a:extLst>
          </p:cNvPr>
          <p:cNvCxnSpPr>
            <a:cxnSpLocks/>
          </p:cNvCxnSpPr>
          <p:nvPr/>
        </p:nvCxnSpPr>
        <p:spPr>
          <a:xfrm>
            <a:off x="2771775" y="320040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24EDF-A890-5B57-8044-63B2E59AE053}"/>
              </a:ext>
            </a:extLst>
          </p:cNvPr>
          <p:cNvCxnSpPr>
            <a:cxnSpLocks/>
          </p:cNvCxnSpPr>
          <p:nvPr/>
        </p:nvCxnSpPr>
        <p:spPr>
          <a:xfrm>
            <a:off x="2771775" y="416542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166B9E-A629-F0E3-F838-1D75F6931595}"/>
              </a:ext>
            </a:extLst>
          </p:cNvPr>
          <p:cNvCxnSpPr>
            <a:cxnSpLocks/>
          </p:cNvCxnSpPr>
          <p:nvPr/>
        </p:nvCxnSpPr>
        <p:spPr>
          <a:xfrm>
            <a:off x="2771775" y="4881562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B7820E-7970-5223-D21F-37AF8CABD8B3}"/>
              </a:ext>
            </a:extLst>
          </p:cNvPr>
          <p:cNvCxnSpPr>
            <a:cxnSpLocks/>
          </p:cNvCxnSpPr>
          <p:nvPr/>
        </p:nvCxnSpPr>
        <p:spPr>
          <a:xfrm>
            <a:off x="2771775" y="5710238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82DF09-82F8-9796-13DB-C812C95B6FD4}"/>
              </a:ext>
            </a:extLst>
          </p:cNvPr>
          <p:cNvCxnSpPr>
            <a:cxnSpLocks/>
          </p:cNvCxnSpPr>
          <p:nvPr/>
        </p:nvCxnSpPr>
        <p:spPr>
          <a:xfrm>
            <a:off x="3857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D892B1-7D40-B605-E2D9-1A3000F27D03}"/>
              </a:ext>
            </a:extLst>
          </p:cNvPr>
          <p:cNvCxnSpPr>
            <a:cxnSpLocks/>
          </p:cNvCxnSpPr>
          <p:nvPr/>
        </p:nvCxnSpPr>
        <p:spPr>
          <a:xfrm>
            <a:off x="5338762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F07FAF-30EA-F2BA-9106-5A752200046B}"/>
              </a:ext>
            </a:extLst>
          </p:cNvPr>
          <p:cNvCxnSpPr>
            <a:cxnSpLocks/>
          </p:cNvCxnSpPr>
          <p:nvPr/>
        </p:nvCxnSpPr>
        <p:spPr>
          <a:xfrm>
            <a:off x="6905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54C3B3-9D79-5C65-1AD1-3F6D3A6A0304}"/>
              </a:ext>
            </a:extLst>
          </p:cNvPr>
          <p:cNvCxnSpPr>
            <a:cxnSpLocks/>
          </p:cNvCxnSpPr>
          <p:nvPr/>
        </p:nvCxnSpPr>
        <p:spPr>
          <a:xfrm>
            <a:off x="8429625" y="2716392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B59795-0062-A806-9C39-CFACF8794E1F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091237" y="1396296"/>
            <a:ext cx="4763" cy="2928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116D0AE7-28E7-F069-FE0B-83808260B5F6}"/>
              </a:ext>
            </a:extLst>
          </p:cNvPr>
          <p:cNvSpPr/>
          <p:nvPr/>
        </p:nvSpPr>
        <p:spPr>
          <a:xfrm rot="19851302">
            <a:off x="8924924" y="960502"/>
            <a:ext cx="3267076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Coordinamento</a:t>
            </a:r>
          </a:p>
          <a:p>
            <a:pPr algn="ctr"/>
            <a:r>
              <a:rPr lang="en-IT" dirty="0"/>
              <a:t>Ambiente incerto</a:t>
            </a:r>
          </a:p>
          <a:p>
            <a:pPr algn="ctr"/>
            <a:r>
              <a:rPr lang="en-GB" dirty="0"/>
              <a:t>C</a:t>
            </a:r>
            <a:r>
              <a:rPr lang="en-IT" dirty="0"/>
              <a:t>ompetenze funzionali</a:t>
            </a:r>
          </a:p>
          <a:p>
            <a:pPr algn="ctr"/>
            <a:r>
              <a:rPr lang="en-GB" dirty="0"/>
              <a:t>C</a:t>
            </a:r>
            <a:r>
              <a:rPr lang="en-IT" dirty="0"/>
              <a:t>ompetenze prodotto</a:t>
            </a:r>
          </a:p>
        </p:txBody>
      </p:sp>
    </p:spTree>
    <p:extLst>
      <p:ext uri="{BB962C8B-B14F-4D97-AF65-F5344CB8AC3E}">
        <p14:creationId xmlns:p14="http://schemas.microsoft.com/office/powerpoint/2010/main" val="2550241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C4CA77-09DF-150E-27CE-8188CBE7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332656"/>
            <a:ext cx="7680960" cy="1371600"/>
          </a:xfrm>
        </p:spPr>
        <p:txBody>
          <a:bodyPr/>
          <a:lstStyle/>
          <a:p>
            <a:pPr algn="ctr"/>
            <a:r>
              <a:rPr lang="en-GB" dirty="0"/>
              <a:t>E</a:t>
            </a:r>
            <a:r>
              <a:rPr lang="en-IT" dirty="0"/>
              <a:t> se iniziassimo dalle domande?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161D283-F889-484A-DC08-24764750B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7671" y="-251287"/>
            <a:ext cx="8336657" cy="736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38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3" name="Rectangle 3687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Le 5 configurazioni fondamentali (segue)</a:t>
            </a:r>
          </a:p>
        </p:txBody>
      </p:sp>
      <p:pic>
        <p:nvPicPr>
          <p:cNvPr id="36869" name="Picture 36868">
            <a:extLst>
              <a:ext uri="{FF2B5EF4-FFF2-40B4-BE49-F238E27FC236}">
                <a16:creationId xmlns:a16="http://schemas.microsoft.com/office/drawing/2014/main" id="{C285FAE5-1A1F-E0EF-61B7-AC74BB088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96" r="2812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87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5. ADHOCRAZIA: gestisce l’</a:t>
            </a:r>
            <a:r>
              <a:rPr lang="en-US" sz="2200" i="1"/>
              <a:t>innovazione</a:t>
            </a:r>
            <a:r>
              <a:rPr lang="en-US" sz="2200"/>
              <a:t>. Formalizzazione molto limitata, scarsita’ di regole, aggiustamento reciproco, alto valore alla competenza e formazione professionale. Il nucleo operativo si fonde con la tecnostruttura. E’ adatta ad ambienti complessi e dinamici (es. Societa’ di consulenza, settore aerospaziale, settore computer)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6AD01A42-79B0-0E41-580A-878F73E5FB6E}"/>
              </a:ext>
            </a:extLst>
          </p:cNvPr>
          <p:cNvSpPr/>
          <p:nvPr/>
        </p:nvSpPr>
        <p:spPr>
          <a:xfrm>
            <a:off x="1957388" y="1785937"/>
            <a:ext cx="7700962" cy="2071688"/>
          </a:xfrm>
          <a:prstGeom prst="rightArrow">
            <a:avLst>
              <a:gd name="adj1" fmla="val 2103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Analisi di mercato</a:t>
            </a:r>
            <a:r>
              <a:rPr lang="en-IT" dirty="0">
                <a:sym typeface="Wingdings" pitchFamily="2" charset="2"/>
              </a:rPr>
              <a:t>Ricerca  Pianificazioone prodotto  Testing</a:t>
            </a:r>
            <a:endParaRPr lang="en-IT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DE3C2E0D-4C31-0230-8FCC-29BB21379767}"/>
              </a:ext>
            </a:extLst>
          </p:cNvPr>
          <p:cNvSpPr/>
          <p:nvPr/>
        </p:nvSpPr>
        <p:spPr>
          <a:xfrm>
            <a:off x="1957388" y="4586406"/>
            <a:ext cx="7700962" cy="2071688"/>
          </a:xfrm>
          <a:prstGeom prst="rightArrow">
            <a:avLst>
              <a:gd name="adj1" fmla="val 2241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Analisi di mercato </a:t>
            </a:r>
            <a:r>
              <a:rPr lang="en-IT" dirty="0">
                <a:sym typeface="Wingdings" pitchFamily="2" charset="2"/>
              </a:rPr>
              <a:t>Acquisti  Flusso Materiali Distribuzione</a:t>
            </a:r>
            <a:endParaRPr lang="en-IT" dirty="0"/>
          </a:p>
        </p:txBody>
      </p:sp>
      <p:sp>
        <p:nvSpPr>
          <p:cNvPr id="4" name="Doughnut 3">
            <a:extLst>
              <a:ext uri="{FF2B5EF4-FFF2-40B4-BE49-F238E27FC236}">
                <a16:creationId xmlns:a16="http://schemas.microsoft.com/office/drawing/2014/main" id="{DA90C8F1-1E66-4AF0-A3B5-AF673E403748}"/>
              </a:ext>
            </a:extLst>
          </p:cNvPr>
          <p:cNvSpPr/>
          <p:nvPr/>
        </p:nvSpPr>
        <p:spPr>
          <a:xfrm>
            <a:off x="9658350" y="2371725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3686F-0EF1-BC42-5B6E-388AF1B42220}"/>
              </a:ext>
            </a:extLst>
          </p:cNvPr>
          <p:cNvSpPr txBox="1"/>
          <p:nvPr/>
        </p:nvSpPr>
        <p:spPr>
          <a:xfrm>
            <a:off x="10358095" y="2637115"/>
            <a:ext cx="83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Cliente</a:t>
            </a:r>
          </a:p>
        </p:txBody>
      </p:sp>
      <p:sp>
        <p:nvSpPr>
          <p:cNvPr id="6" name="Doughnut 5">
            <a:extLst>
              <a:ext uri="{FF2B5EF4-FFF2-40B4-BE49-F238E27FC236}">
                <a16:creationId xmlns:a16="http://schemas.microsoft.com/office/drawing/2014/main" id="{CD26897C-4E03-5399-B3BD-F802270F7A77}"/>
              </a:ext>
            </a:extLst>
          </p:cNvPr>
          <p:cNvSpPr/>
          <p:nvPr/>
        </p:nvSpPr>
        <p:spPr>
          <a:xfrm>
            <a:off x="9677400" y="5281612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B71BFC-BF35-0D90-7714-DCB5BA1730B3}"/>
              </a:ext>
            </a:extLst>
          </p:cNvPr>
          <p:cNvSpPr txBox="1"/>
          <p:nvPr/>
        </p:nvSpPr>
        <p:spPr>
          <a:xfrm>
            <a:off x="10377145" y="5547002"/>
            <a:ext cx="83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Cliente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F70025-C903-9EF8-EE63-F5D33E8C8E85}"/>
              </a:ext>
            </a:extLst>
          </p:cNvPr>
          <p:cNvSpPr txBox="1"/>
          <p:nvPr/>
        </p:nvSpPr>
        <p:spPr>
          <a:xfrm>
            <a:off x="3071813" y="6015038"/>
            <a:ext cx="375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Processo di acquisto e logistica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91CBE-6283-6591-7D5C-E7F9D0014527}"/>
              </a:ext>
            </a:extLst>
          </p:cNvPr>
          <p:cNvSpPr txBox="1"/>
          <p:nvPr/>
        </p:nvSpPr>
        <p:spPr>
          <a:xfrm>
            <a:off x="3071813" y="3488293"/>
            <a:ext cx="444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Processo di sviluppo di nuovi porodotti</a:t>
            </a:r>
          </a:p>
        </p:txBody>
      </p:sp>
      <p:sp>
        <p:nvSpPr>
          <p:cNvPr id="10" name="Doughnut 9">
            <a:extLst>
              <a:ext uri="{FF2B5EF4-FFF2-40B4-BE49-F238E27FC236}">
                <a16:creationId xmlns:a16="http://schemas.microsoft.com/office/drawing/2014/main" id="{5C651662-EB76-9E35-3A0B-62E5B1DC8F9A}"/>
              </a:ext>
            </a:extLst>
          </p:cNvPr>
          <p:cNvSpPr/>
          <p:nvPr/>
        </p:nvSpPr>
        <p:spPr>
          <a:xfrm>
            <a:off x="1890370" y="1286947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B80CA927-C237-0A5F-88A1-E1BD02C8EB90}"/>
              </a:ext>
            </a:extLst>
          </p:cNvPr>
          <p:cNvSpPr/>
          <p:nvPr/>
        </p:nvSpPr>
        <p:spPr>
          <a:xfrm>
            <a:off x="3728695" y="1286947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8BDD5019-0CFF-6A40-A8BC-22EBE0888BCD}"/>
              </a:ext>
            </a:extLst>
          </p:cNvPr>
          <p:cNvSpPr/>
          <p:nvPr/>
        </p:nvSpPr>
        <p:spPr>
          <a:xfrm>
            <a:off x="5734050" y="1286947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461D3-39BC-12BA-D9A7-B7644DABD9FF}"/>
              </a:ext>
            </a:extLst>
          </p:cNvPr>
          <p:cNvSpPr txBox="1"/>
          <p:nvPr/>
        </p:nvSpPr>
        <p:spPr>
          <a:xfrm>
            <a:off x="2488195" y="1601271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9CF4D-7DCF-495A-BA64-346E1AD111D8}"/>
              </a:ext>
            </a:extLst>
          </p:cNvPr>
          <p:cNvSpPr txBox="1"/>
          <p:nvPr/>
        </p:nvSpPr>
        <p:spPr>
          <a:xfrm>
            <a:off x="4415574" y="1601270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0698E7-39BC-8A9F-5537-770909AEB15F}"/>
              </a:ext>
            </a:extLst>
          </p:cNvPr>
          <p:cNvSpPr txBox="1"/>
          <p:nvPr/>
        </p:nvSpPr>
        <p:spPr>
          <a:xfrm>
            <a:off x="6401102" y="1552337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3</a:t>
            </a:r>
          </a:p>
        </p:txBody>
      </p:sp>
      <p:sp>
        <p:nvSpPr>
          <p:cNvPr id="16" name="Doughnut 15">
            <a:extLst>
              <a:ext uri="{FF2B5EF4-FFF2-40B4-BE49-F238E27FC236}">
                <a16:creationId xmlns:a16="http://schemas.microsoft.com/office/drawing/2014/main" id="{748602C8-871F-90ED-6E6D-C31212EC75A2}"/>
              </a:ext>
            </a:extLst>
          </p:cNvPr>
          <p:cNvSpPr/>
          <p:nvPr/>
        </p:nvSpPr>
        <p:spPr>
          <a:xfrm>
            <a:off x="1995948" y="4231483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7" name="Doughnut 16">
            <a:extLst>
              <a:ext uri="{FF2B5EF4-FFF2-40B4-BE49-F238E27FC236}">
                <a16:creationId xmlns:a16="http://schemas.microsoft.com/office/drawing/2014/main" id="{6BABC291-6955-FEC4-9315-3A2B4E1CFA49}"/>
              </a:ext>
            </a:extLst>
          </p:cNvPr>
          <p:cNvSpPr/>
          <p:nvPr/>
        </p:nvSpPr>
        <p:spPr>
          <a:xfrm>
            <a:off x="3834273" y="4231483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8" name="Doughnut 17">
            <a:extLst>
              <a:ext uri="{FF2B5EF4-FFF2-40B4-BE49-F238E27FC236}">
                <a16:creationId xmlns:a16="http://schemas.microsoft.com/office/drawing/2014/main" id="{78243142-8ED5-69ED-141C-6EA968C578B8}"/>
              </a:ext>
            </a:extLst>
          </p:cNvPr>
          <p:cNvSpPr/>
          <p:nvPr/>
        </p:nvSpPr>
        <p:spPr>
          <a:xfrm>
            <a:off x="5839628" y="4231483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28770-F863-A1AF-59C3-03D75AE0FA2C}"/>
              </a:ext>
            </a:extLst>
          </p:cNvPr>
          <p:cNvSpPr txBox="1"/>
          <p:nvPr/>
        </p:nvSpPr>
        <p:spPr>
          <a:xfrm>
            <a:off x="2593773" y="4545807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661825-345D-4E37-AF02-E07C56D8E944}"/>
              </a:ext>
            </a:extLst>
          </p:cNvPr>
          <p:cNvSpPr txBox="1"/>
          <p:nvPr/>
        </p:nvSpPr>
        <p:spPr>
          <a:xfrm>
            <a:off x="4521152" y="4545806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A97C93-C63A-44A5-F978-204252C63280}"/>
              </a:ext>
            </a:extLst>
          </p:cNvPr>
          <p:cNvSpPr txBox="1"/>
          <p:nvPr/>
        </p:nvSpPr>
        <p:spPr>
          <a:xfrm>
            <a:off x="6506680" y="4496873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8BD711-02F3-E1AC-96E5-EA7D83AC3FE9}"/>
              </a:ext>
            </a:extLst>
          </p:cNvPr>
          <p:cNvSpPr txBox="1"/>
          <p:nvPr/>
        </p:nvSpPr>
        <p:spPr>
          <a:xfrm>
            <a:off x="271463" y="1286947"/>
            <a:ext cx="1397965" cy="646331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 owner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D2250A-00AA-62C6-6AFB-1A0E4EFBABC9}"/>
              </a:ext>
            </a:extLst>
          </p:cNvPr>
          <p:cNvSpPr txBox="1"/>
          <p:nvPr/>
        </p:nvSpPr>
        <p:spPr>
          <a:xfrm>
            <a:off x="263529" y="4358373"/>
            <a:ext cx="1397965" cy="646331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 owner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CB0FF7-4465-B0C4-4A3E-6333FA6C709A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 flipH="1">
            <a:off x="962512" y="1933278"/>
            <a:ext cx="7934" cy="24250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41042D-3D0D-5E96-D621-DB52AD5EF039}"/>
              </a:ext>
            </a:extLst>
          </p:cNvPr>
          <p:cNvCxnSpPr>
            <a:cxnSpLocks/>
          </p:cNvCxnSpPr>
          <p:nvPr/>
        </p:nvCxnSpPr>
        <p:spPr>
          <a:xfrm>
            <a:off x="962511" y="628650"/>
            <a:ext cx="7934" cy="6582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255643-7E0C-32B0-C40C-44BDA98A1574}"/>
              </a:ext>
            </a:extLst>
          </p:cNvPr>
          <p:cNvCxnSpPr>
            <a:cxnSpLocks/>
          </p:cNvCxnSpPr>
          <p:nvPr/>
        </p:nvCxnSpPr>
        <p:spPr>
          <a:xfrm>
            <a:off x="970445" y="628650"/>
            <a:ext cx="27582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oughnut 32">
            <a:extLst>
              <a:ext uri="{FF2B5EF4-FFF2-40B4-BE49-F238E27FC236}">
                <a16:creationId xmlns:a16="http://schemas.microsoft.com/office/drawing/2014/main" id="{E490E6D9-E0B7-F1AD-9220-64833FE6D97F}"/>
              </a:ext>
            </a:extLst>
          </p:cNvPr>
          <p:cNvSpPr/>
          <p:nvPr/>
        </p:nvSpPr>
        <p:spPr>
          <a:xfrm>
            <a:off x="3728695" y="199906"/>
            <a:ext cx="35052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5C5D8C-3CFD-2594-A1BE-4175F01D0B90}"/>
              </a:ext>
            </a:extLst>
          </p:cNvPr>
          <p:cNvSpPr txBox="1"/>
          <p:nvPr/>
        </p:nvSpPr>
        <p:spPr>
          <a:xfrm>
            <a:off x="4232560" y="451664"/>
            <a:ext cx="216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di top manager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996CF4D-2C3A-E89E-1A74-D3A312207F30}"/>
              </a:ext>
            </a:extLst>
          </p:cNvPr>
          <p:cNvSpPr/>
          <p:nvPr/>
        </p:nvSpPr>
        <p:spPr>
          <a:xfrm rot="19851302">
            <a:off x="9365493" y="845969"/>
            <a:ext cx="2508318" cy="97331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Adhocrazia</a:t>
            </a:r>
          </a:p>
        </p:txBody>
      </p:sp>
    </p:spTree>
    <p:extLst>
      <p:ext uri="{BB962C8B-B14F-4D97-AF65-F5344CB8AC3E}">
        <p14:creationId xmlns:p14="http://schemas.microsoft.com/office/powerpoint/2010/main" val="1930048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897" name="Rectangle 3789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9" name="Rectangle 3789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>
                <a:latin typeface="+mj-lt"/>
              </a:rPr>
              <a:t>Le 5 configurazioni fondamentali (segue)</a:t>
            </a:r>
          </a:p>
        </p:txBody>
      </p:sp>
      <p:pic>
        <p:nvPicPr>
          <p:cNvPr id="37893" name="Picture 37892">
            <a:extLst>
              <a:ext uri="{FF2B5EF4-FFF2-40B4-BE49-F238E27FC236}">
                <a16:creationId xmlns:a16="http://schemas.microsoft.com/office/drawing/2014/main" id="{2FFA0E3D-1FA4-DF13-27E6-FA6C7E2EA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6228523" y="2194102"/>
            <a:ext cx="5231956" cy="3908586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4000"/>
              <a:t>Le 5 configurazioni identificate da Mintzberg sono modelli puri; nella realta’ si trovano delle configurazioni ibride (es: orchestra sinfonica)</a:t>
            </a:r>
          </a:p>
          <a:p>
            <a:endParaRPr lang="en-US" sz="40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C515-6ADA-D44C-9C27-1CDD7C798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Images: le metafore dell’organizzazione</a:t>
            </a:r>
            <a:br>
              <a:rPr lang="en-IT" dirty="0"/>
            </a:br>
            <a:r>
              <a:rPr lang="en-IT" sz="1800" dirty="0"/>
              <a:t>Gareth Morgan (1</a:t>
            </a:r>
            <a:r>
              <a:rPr lang="en-IT" sz="1800" baseline="30000" dirty="0"/>
              <a:t>st </a:t>
            </a:r>
            <a:r>
              <a:rPr lang="en-IT" sz="1800" dirty="0"/>
              <a:t>1985)</a:t>
            </a:r>
            <a:endParaRPr lang="en-I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A11FDA-A51C-C509-05E5-16FE4DD6A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648" y="1078523"/>
            <a:ext cx="9791860" cy="641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2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b="1" dirty="0"/>
              <a:t>Terza fase: mercato, gerarchia e network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DB25E0-9BB4-3829-6525-2206042FC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393" y="1467564"/>
            <a:ext cx="9701213" cy="539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823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C0838-6A20-7765-A30F-91F1B36B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Rete di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reti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0FC94B-C7DF-E6FA-DA22-0C5F1480C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181" y="643466"/>
            <a:ext cx="5788970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517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3865-81DF-E774-6BD6-D6E99369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Network: un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concetto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sempre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più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diffuso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F3CA50-2BDF-FE87-1E6E-39FD259EE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0363" y="1240955"/>
            <a:ext cx="8708637" cy="437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7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9742D-1B86-8C60-4387-426F4897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+mj-lt"/>
              </a:rPr>
              <a:t>Ambiente &amp; organizzazioni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EFB13-510E-1F53-709D-93540E5AC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" r="2" b="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CCA01-F830-9C70-66DC-D04A89078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Dopo una prima fase che ignorava l’ambiente, dagli anni sessanta si è compreso che organizzazione e ambiente sono sempre interrelate;</a:t>
            </a:r>
          </a:p>
          <a:p>
            <a:endParaRPr lang="en-US" sz="2000"/>
          </a:p>
          <a:p>
            <a:pPr lvl="1"/>
            <a:r>
              <a:rPr lang="en-US" sz="2000"/>
              <a:t>Modelli diadici: organizzazione </a:t>
            </a:r>
            <a:r>
              <a:rPr lang="en-US" sz="2000">
                <a:sym typeface="Wingdings" pitchFamily="2" charset="2"/>
              </a:rPr>
              <a:t> ambiente</a:t>
            </a:r>
          </a:p>
          <a:p>
            <a:pPr lvl="1"/>
            <a:endParaRPr lang="en-US" sz="2000">
              <a:sym typeface="Wingdings" pitchFamily="2" charset="2"/>
            </a:endParaRPr>
          </a:p>
          <a:p>
            <a:pPr lvl="1"/>
            <a:r>
              <a:rPr lang="en-US" sz="2000">
                <a:sym typeface="Wingdings" pitchFamily="2" charset="2"/>
              </a:rPr>
              <a:t>Modello dell’organizzazione dell’ambiente</a:t>
            </a:r>
          </a:p>
          <a:p>
            <a:pPr lvl="1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116712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BD0F2-A2F5-6E2C-1240-95A8D472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77" y="-255596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+mj-lt"/>
              </a:rPr>
              <a:t>Modelli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diadici</a:t>
            </a:r>
            <a:endParaRPr lang="en-US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7C51E-7827-028D-5754-FEE33FC77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6" r="23731"/>
          <a:stretch/>
        </p:blipFill>
        <p:spPr>
          <a:xfrm>
            <a:off x="20" y="10"/>
            <a:ext cx="3879253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D2B11-E196-778C-4FFC-79F71AF61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091" y="1163782"/>
            <a:ext cx="7841673" cy="497378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i="1" dirty="0"/>
              <a:t>Economia </a:t>
            </a:r>
            <a:r>
              <a:rPr lang="en-US" sz="2400" i="1" dirty="0" err="1"/>
              <a:t>costi</a:t>
            </a:r>
            <a:r>
              <a:rPr lang="en-US" sz="2400" i="1" dirty="0"/>
              <a:t> di </a:t>
            </a:r>
            <a:r>
              <a:rPr lang="en-US" sz="2400" i="1" dirty="0" err="1"/>
              <a:t>transazione</a:t>
            </a:r>
            <a:r>
              <a:rPr lang="en-US" sz="2400" i="1" dirty="0"/>
              <a:t> </a:t>
            </a:r>
            <a:r>
              <a:rPr lang="en-US" sz="2400" dirty="0"/>
              <a:t>(ECT) come </a:t>
            </a:r>
            <a:r>
              <a:rPr lang="en-US" sz="2400" dirty="0" err="1"/>
              <a:t>unità</a:t>
            </a:r>
            <a:r>
              <a:rPr lang="en-US" sz="2400" dirty="0"/>
              <a:t> di </a:t>
            </a:r>
            <a:r>
              <a:rPr lang="en-US" sz="2400" dirty="0" err="1"/>
              <a:t>analisi</a:t>
            </a:r>
            <a:r>
              <a:rPr lang="en-US" sz="2400" dirty="0"/>
              <a:t> per la </a:t>
            </a:r>
            <a:r>
              <a:rPr lang="en-US" sz="2400" dirty="0" err="1"/>
              <a:t>comprensione</a:t>
            </a:r>
            <a:r>
              <a:rPr lang="en-US" sz="2400" dirty="0"/>
              <a:t> </a:t>
            </a:r>
            <a:r>
              <a:rPr lang="en-US" sz="2400" dirty="0" err="1"/>
              <a:t>dell’efficienza</a:t>
            </a:r>
            <a:r>
              <a:rPr lang="en-US" sz="2400" dirty="0"/>
              <a:t> </a:t>
            </a:r>
            <a:r>
              <a:rPr lang="en-US" sz="2400" dirty="0" err="1"/>
              <a:t>organizzativa</a:t>
            </a:r>
            <a:r>
              <a:rPr lang="en-US" sz="2400" dirty="0"/>
              <a:t> (Williamson, </a:t>
            </a:r>
            <a:r>
              <a:rPr lang="en-US" sz="2400" dirty="0" err="1"/>
              <a:t>nobel</a:t>
            </a:r>
            <a:r>
              <a:rPr lang="en-US" sz="2400" dirty="0"/>
              <a:t> 2009 con Elinor Ostrom)</a:t>
            </a:r>
          </a:p>
          <a:p>
            <a:r>
              <a:rPr lang="en-US" sz="2400" i="1" dirty="0" err="1"/>
              <a:t>Razionalità</a:t>
            </a:r>
            <a:r>
              <a:rPr lang="en-US" sz="2400" i="1" dirty="0"/>
              <a:t> </a:t>
            </a:r>
            <a:r>
              <a:rPr lang="en-US" sz="2400" i="1" dirty="0" err="1"/>
              <a:t>limitata</a:t>
            </a:r>
            <a:r>
              <a:rPr lang="en-US" sz="2400" dirty="0"/>
              <a:t>: la </a:t>
            </a:r>
            <a:r>
              <a:rPr lang="en-US" sz="2400" dirty="0" err="1"/>
              <a:t>percezione</a:t>
            </a:r>
            <a:r>
              <a:rPr lang="en-US" sz="2400" dirty="0"/>
              <a:t> </a:t>
            </a:r>
            <a:r>
              <a:rPr lang="en-US" sz="2400" dirty="0" err="1"/>
              <a:t>dell’ambiente</a:t>
            </a:r>
            <a:r>
              <a:rPr lang="en-US" sz="2400" dirty="0"/>
              <a:t> e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sfide</a:t>
            </a:r>
            <a:r>
              <a:rPr lang="en-US" sz="2400" dirty="0"/>
              <a:t> </a:t>
            </a:r>
            <a:r>
              <a:rPr lang="en-US" sz="2400" dirty="0" err="1"/>
              <a:t>organizzative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limitata</a:t>
            </a:r>
            <a:endParaRPr lang="en-US" sz="2400" dirty="0"/>
          </a:p>
          <a:p>
            <a:r>
              <a:rPr lang="en-US" sz="2400" i="1" dirty="0" err="1"/>
              <a:t>Opportunismo</a:t>
            </a:r>
            <a:r>
              <a:rPr lang="en-US" sz="2400" dirty="0"/>
              <a:t> (moral hazard): </a:t>
            </a:r>
            <a:r>
              <a:rPr lang="en-US" sz="2400" dirty="0" err="1"/>
              <a:t>strategia</a:t>
            </a:r>
            <a:r>
              <a:rPr lang="en-US" sz="2400" dirty="0"/>
              <a:t> per </a:t>
            </a:r>
            <a:r>
              <a:rPr lang="en-US" sz="2400" dirty="0" err="1"/>
              <a:t>nascondere</a:t>
            </a:r>
            <a:r>
              <a:rPr lang="en-US" sz="2400" dirty="0"/>
              <a:t> o </a:t>
            </a:r>
            <a:r>
              <a:rPr lang="en-US" sz="2400" dirty="0" err="1"/>
              <a:t>ingannare</a:t>
            </a:r>
            <a:r>
              <a:rPr lang="en-US" sz="2400" dirty="0"/>
              <a:t> a </a:t>
            </a:r>
            <a:r>
              <a:rPr lang="en-US" sz="2400" dirty="0" err="1"/>
              <a:t>fronte</a:t>
            </a:r>
            <a:r>
              <a:rPr lang="en-US" sz="2400" dirty="0"/>
              <a:t> di </a:t>
            </a:r>
            <a:r>
              <a:rPr lang="en-US" sz="2400" dirty="0" err="1"/>
              <a:t>regole</a:t>
            </a:r>
            <a:r>
              <a:rPr lang="en-US" sz="2400" dirty="0"/>
              <a:t> </a:t>
            </a:r>
            <a:r>
              <a:rPr lang="en-US" sz="2400" dirty="0" err="1"/>
              <a:t>condivise</a:t>
            </a:r>
            <a:endParaRPr lang="en-US" sz="2400" dirty="0"/>
          </a:p>
          <a:p>
            <a:r>
              <a:rPr lang="en-US" sz="2400" i="1" dirty="0"/>
              <a:t>Make or buy</a:t>
            </a:r>
            <a:r>
              <a:rPr lang="en-US" sz="2400" dirty="0"/>
              <a:t>: </a:t>
            </a:r>
            <a:r>
              <a:rPr lang="en-US" sz="2400" dirty="0" err="1"/>
              <a:t>tra</a:t>
            </a:r>
            <a:r>
              <a:rPr lang="en-US" sz="2400" dirty="0"/>
              <a:t> </a:t>
            </a:r>
            <a:r>
              <a:rPr lang="en-US" sz="2400" dirty="0" err="1"/>
              <a:t>incertezza</a:t>
            </a:r>
            <a:r>
              <a:rPr lang="en-US" sz="2400" dirty="0"/>
              <a:t>, </a:t>
            </a:r>
            <a:r>
              <a:rPr lang="en-US" sz="2400" dirty="0" err="1"/>
              <a:t>frequenza</a:t>
            </a:r>
            <a:r>
              <a:rPr lang="en-US" sz="2400" dirty="0"/>
              <a:t> e </a:t>
            </a:r>
            <a:r>
              <a:rPr lang="en-US" sz="2400" dirty="0" err="1"/>
              <a:t>specificità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risorse</a:t>
            </a:r>
            <a:r>
              <a:rPr lang="en-US" sz="2400" dirty="0"/>
              <a:t> (</a:t>
            </a:r>
            <a:r>
              <a:rPr lang="en-US" sz="2400" dirty="0" err="1"/>
              <a:t>selezione</a:t>
            </a:r>
            <a:r>
              <a:rPr lang="en-US" sz="2400" dirty="0"/>
              <a:t> </a:t>
            </a:r>
            <a:r>
              <a:rPr lang="en-US" sz="2400" dirty="0" err="1"/>
              <a:t>fornitori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Dipendenza</a:t>
            </a:r>
            <a:r>
              <a:rPr lang="en-US" sz="2400" dirty="0"/>
              <a:t> </a:t>
            </a:r>
            <a:r>
              <a:rPr lang="en-US" sz="2400" dirty="0" err="1"/>
              <a:t>dalle</a:t>
            </a:r>
            <a:r>
              <a:rPr lang="en-US" sz="2400" dirty="0"/>
              <a:t> </a:t>
            </a:r>
            <a:r>
              <a:rPr lang="en-US" sz="2400" dirty="0" err="1"/>
              <a:t>risorse</a:t>
            </a:r>
            <a:r>
              <a:rPr lang="en-US" sz="2400" dirty="0"/>
              <a:t> (TDR): </a:t>
            </a:r>
            <a:r>
              <a:rPr lang="en-US" sz="2400" dirty="0" err="1"/>
              <a:t>Organizzazione</a:t>
            </a:r>
            <a:r>
              <a:rPr lang="en-US" sz="2400" dirty="0"/>
              <a:t> </a:t>
            </a:r>
            <a:r>
              <a:rPr lang="en-US" sz="2400" i="1" dirty="0"/>
              <a:t>embedded</a:t>
            </a:r>
            <a:r>
              <a:rPr lang="en-US" sz="2400" dirty="0"/>
              <a:t> </a:t>
            </a:r>
            <a:r>
              <a:rPr lang="en-US" sz="2400" dirty="0" err="1"/>
              <a:t>nei</a:t>
            </a:r>
            <a:r>
              <a:rPr lang="en-US" sz="2400" dirty="0"/>
              <a:t> </a:t>
            </a:r>
            <a:r>
              <a:rPr lang="en-US" sz="2400" dirty="0" err="1"/>
              <a:t>contesti</a:t>
            </a:r>
            <a:r>
              <a:rPr lang="en-US" sz="2400" dirty="0"/>
              <a:t> in </a:t>
            </a:r>
            <a:r>
              <a:rPr lang="en-US" sz="2400" dirty="0" err="1"/>
              <a:t>relazione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dipendenza</a:t>
            </a:r>
            <a:r>
              <a:rPr lang="en-US" sz="2400" dirty="0"/>
              <a:t> (</a:t>
            </a:r>
            <a:r>
              <a:rPr lang="en-US" sz="2400" i="1" dirty="0"/>
              <a:t>enacting</a:t>
            </a:r>
            <a:r>
              <a:rPr lang="en-US" sz="2400" dirty="0"/>
              <a:t>…)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 err="1">
                <a:sym typeface="Wingdings" pitchFamily="2" charset="2"/>
              </a:rPr>
              <a:t>limiti</a:t>
            </a:r>
            <a:r>
              <a:rPr lang="en-US" sz="2400" dirty="0">
                <a:sym typeface="Wingdings" pitchFamily="2" charset="2"/>
              </a:rPr>
              <a:t> per </a:t>
            </a:r>
            <a:r>
              <a:rPr lang="en-US" sz="2400" dirty="0" err="1">
                <a:sym typeface="Wingdings" pitchFamily="2" charset="2"/>
              </a:rPr>
              <a:t>distorsioni</a:t>
            </a:r>
            <a:r>
              <a:rPr lang="en-US" sz="2400" dirty="0">
                <a:sym typeface="Wingdings" pitchFamily="2" charset="2"/>
              </a:rPr>
              <a:t> da </a:t>
            </a:r>
            <a:r>
              <a:rPr lang="en-US" sz="2400" dirty="0" err="1">
                <a:sym typeface="Wingdings" pitchFamily="2" charset="2"/>
              </a:rPr>
              <a:t>dimensioni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sociologiche</a:t>
            </a:r>
            <a:r>
              <a:rPr lang="en-US" sz="2400" dirty="0">
                <a:sym typeface="Wingdings" pitchFamily="2" charset="2"/>
              </a:rPr>
              <a:t> (</a:t>
            </a:r>
            <a:r>
              <a:rPr lang="en-US" sz="2400" dirty="0" err="1">
                <a:sym typeface="Wingdings" pitchFamily="2" charset="2"/>
              </a:rPr>
              <a:t>politica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cartelli</a:t>
            </a:r>
            <a:r>
              <a:rPr lang="en-US" sz="2400" dirty="0">
                <a:sym typeface="Wingdings" pitchFamily="2" charset="2"/>
              </a:rPr>
              <a:t>, lobbies)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91214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BD0F2-A2F5-6E2C-1240-95A8D472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07" y="-183217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+mj-lt"/>
              </a:rPr>
              <a:t>Modelli</a:t>
            </a:r>
            <a:r>
              <a:rPr lang="en-US" dirty="0">
                <a:latin typeface="+mj-lt"/>
              </a:rPr>
              <a:t> “</a:t>
            </a:r>
            <a:r>
              <a:rPr lang="en-US" dirty="0" err="1">
                <a:latin typeface="+mj-lt"/>
              </a:rPr>
              <a:t>ecologici</a:t>
            </a:r>
            <a:r>
              <a:rPr lang="en-US" dirty="0">
                <a:latin typeface="+mj-lt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7C51E-7827-028D-5754-FEE33FC77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6" r="23731"/>
          <a:stretch/>
        </p:blipFill>
        <p:spPr>
          <a:xfrm>
            <a:off x="20" y="10"/>
            <a:ext cx="3879253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D2B11-E196-778C-4FFC-79F71AF61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091" y="1624087"/>
            <a:ext cx="7841673" cy="509536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 err="1"/>
              <a:t>Osservazione</a:t>
            </a:r>
            <a:r>
              <a:rPr lang="en-US" sz="2400" dirty="0"/>
              <a:t> </a:t>
            </a:r>
            <a:r>
              <a:rPr lang="en-US" sz="2400" dirty="0" err="1"/>
              <a:t>fenomenologica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popolazione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organizzazioni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err="1"/>
              <a:t>Variazione</a:t>
            </a:r>
            <a:r>
              <a:rPr lang="en-US" sz="2000" dirty="0"/>
              <a:t>, </a:t>
            </a:r>
            <a:r>
              <a:rPr lang="en-US" sz="2000" dirty="0" err="1"/>
              <a:t>selezione</a:t>
            </a:r>
            <a:r>
              <a:rPr lang="en-US" sz="2000" dirty="0"/>
              <a:t>, </a:t>
            </a:r>
            <a:r>
              <a:rPr lang="en-US" sz="2000" dirty="0" err="1"/>
              <a:t>ritenzione</a:t>
            </a:r>
            <a:r>
              <a:rPr lang="en-US" sz="2000" dirty="0"/>
              <a:t>, lotta</a:t>
            </a:r>
          </a:p>
          <a:p>
            <a:pPr lvl="1"/>
            <a:r>
              <a:rPr lang="en-US" sz="2000" dirty="0"/>
              <a:t>Imprinting</a:t>
            </a:r>
          </a:p>
          <a:p>
            <a:pPr lvl="1"/>
            <a:r>
              <a:rPr lang="en-US" sz="2000" dirty="0" err="1"/>
              <a:t>Inerzia</a:t>
            </a:r>
            <a:endParaRPr lang="en-US" sz="2000" dirty="0"/>
          </a:p>
          <a:p>
            <a:pPr lvl="1"/>
            <a:r>
              <a:rPr lang="en-US" sz="2000" dirty="0" err="1"/>
              <a:t>Specialiste</a:t>
            </a:r>
            <a:r>
              <a:rPr lang="en-US" sz="2000" dirty="0"/>
              <a:t> e </a:t>
            </a:r>
            <a:r>
              <a:rPr lang="en-US" sz="2000" dirty="0" err="1"/>
              <a:t>generaliste</a:t>
            </a:r>
            <a:r>
              <a:rPr lang="en-US" sz="2000" dirty="0"/>
              <a:t> (grana “</a:t>
            </a:r>
            <a:r>
              <a:rPr lang="en-US" sz="2000" dirty="0" err="1"/>
              <a:t>grossa</a:t>
            </a:r>
            <a:r>
              <a:rPr lang="en-US" sz="2000" dirty="0"/>
              <a:t>” vs. “fine”)</a:t>
            </a:r>
          </a:p>
          <a:p>
            <a:r>
              <a:rPr lang="en-US" sz="2400" dirty="0" err="1"/>
              <a:t>Prospettiva</a:t>
            </a:r>
            <a:r>
              <a:rPr lang="en-US" sz="2400" dirty="0"/>
              <a:t> neo-</a:t>
            </a:r>
            <a:r>
              <a:rPr lang="en-US" sz="2400" dirty="0" err="1"/>
              <a:t>istituzionale</a:t>
            </a:r>
            <a:r>
              <a:rPr lang="en-US" sz="2400" dirty="0"/>
              <a:t>,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pilastri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err="1"/>
              <a:t>Regolativo</a:t>
            </a:r>
            <a:endParaRPr lang="en-US" sz="2000" dirty="0"/>
          </a:p>
          <a:p>
            <a:pPr lvl="1"/>
            <a:r>
              <a:rPr lang="en-US" sz="2000" dirty="0" err="1"/>
              <a:t>Normativo</a:t>
            </a:r>
            <a:endParaRPr lang="en-US" sz="2000" dirty="0"/>
          </a:p>
          <a:p>
            <a:pPr lvl="1"/>
            <a:r>
              <a:rPr lang="en-US" sz="2000" dirty="0" err="1"/>
              <a:t>Cognitivo</a:t>
            </a:r>
            <a:endParaRPr lang="en-US" sz="20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Le </a:t>
            </a:r>
            <a:r>
              <a:rPr lang="en-US" sz="2400" dirty="0" err="1">
                <a:sym typeface="Wingdings" pitchFamily="2" charset="2"/>
              </a:rPr>
              <a:t>organizzazioni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si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inseriscono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nei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processi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che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costituiscono</a:t>
            </a:r>
            <a:r>
              <a:rPr lang="en-US" sz="2400" dirty="0">
                <a:sym typeface="Wingdings" pitchFamily="2" charset="2"/>
              </a:rPr>
              <a:t> I </a:t>
            </a:r>
            <a:r>
              <a:rPr lang="en-US" sz="2400" dirty="0" err="1">
                <a:sym typeface="Wingdings" pitchFamily="2" charset="2"/>
              </a:rPr>
              <a:t>tessuti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istituzionali</a:t>
            </a:r>
            <a:r>
              <a:rPr lang="en-US" sz="2400" dirty="0">
                <a:sym typeface="Wingdings" pitchFamily="2" charset="2"/>
              </a:rPr>
              <a:t>, a volte </a:t>
            </a:r>
            <a:r>
              <a:rPr lang="en-US" sz="2400" dirty="0" err="1">
                <a:sym typeface="Wingdings" pitchFamily="2" charset="2"/>
              </a:rPr>
              <a:t>diventando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istituzioni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loro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stesse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8839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81D2-C488-207C-6540-EC3D5209B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93DA-F071-55AF-1BDB-779621C20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B30424-A887-7186-9D81-F02BA5227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100"/>
            <a:ext cx="12192000" cy="641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256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EB109-C7B1-67D9-943F-EE881728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latin typeface="+mj-lt"/>
              </a:rPr>
              <a:t>Isomorfìsmo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B8D002-565B-8E8E-CD25-3DD9B7115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7" r="1281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196E31-BE94-B0A1-35FA-512D718F79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68780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86111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242D9-7BC4-5CA9-9C53-20E3B926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84" y="2976100"/>
            <a:ext cx="10580871" cy="19894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A18A04E-3E47-33FF-87F9-43A864BB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549"/>
            <a:ext cx="10515600" cy="753139"/>
          </a:xfrm>
        </p:spPr>
        <p:txBody>
          <a:bodyPr/>
          <a:lstStyle/>
          <a:p>
            <a:pPr algn="ctr"/>
            <a:r>
              <a:rPr lang="en-IT" dirty="0"/>
              <a:t>Progettazione organizzativa</a:t>
            </a:r>
          </a:p>
        </p:txBody>
      </p:sp>
    </p:spTree>
    <p:extLst>
      <p:ext uri="{BB962C8B-B14F-4D97-AF65-F5344CB8AC3E}">
        <p14:creationId xmlns:p14="http://schemas.microsoft.com/office/powerpoint/2010/main" val="5464197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6CFB0-474C-0C0A-C899-E03C47874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fasi della progettazione organizzativa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E118C7-6DBD-710B-A3AF-6529DF2D21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982995"/>
              </p:ext>
            </p:extLst>
          </p:nvPr>
        </p:nvGraphicFramePr>
        <p:xfrm>
          <a:off x="1471613" y="395829"/>
          <a:ext cx="11316072" cy="614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31968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4E2E8-FAC9-5359-D268-26BF1D47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Star model di Galbraith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4A046-9018-B83C-B0AC-662F9DB5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854" y="757670"/>
            <a:ext cx="8124333" cy="50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951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2" y="0"/>
            <a:ext cx="10764456" cy="62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003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9196-3F90-7FCB-77D4-1ED86BB2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6139"/>
            <a:ext cx="10515600" cy="1325563"/>
          </a:xfrm>
        </p:spPr>
        <p:txBody>
          <a:bodyPr/>
          <a:lstStyle/>
          <a:p>
            <a:pPr algn="ctr"/>
            <a:r>
              <a:rPr lang="en-IT" b="1" dirty="0"/>
              <a:t>Livelli di analisi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7B3CD1-FAAE-DADD-0D2A-3486D9567C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28072"/>
              </p:ext>
            </p:extLst>
          </p:nvPr>
        </p:nvGraphicFramePr>
        <p:xfrm>
          <a:off x="838200" y="1001880"/>
          <a:ext cx="11065042" cy="545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81319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91444-4525-AE63-F052-1FF2469FF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Visione multilayers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8977F-4F38-38C5-8876-2AA5D211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400" y="467208"/>
            <a:ext cx="625180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82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02229-E90E-A6B8-926D-38BAFD076895}"/>
              </a:ext>
            </a:extLst>
          </p:cNvPr>
          <p:cNvSpPr txBox="1"/>
          <p:nvPr/>
        </p:nvSpPr>
        <p:spPr>
          <a:xfrm>
            <a:off x="713771" y="5791200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MICRO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B7927-8657-9298-C1DE-E06D8E683250}"/>
              </a:ext>
            </a:extLst>
          </p:cNvPr>
          <p:cNvSpPr txBox="1"/>
          <p:nvPr/>
        </p:nvSpPr>
        <p:spPr>
          <a:xfrm>
            <a:off x="713770" y="2735786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Meso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205D7-0936-FB9E-AE28-B2C585C1FC5E}"/>
              </a:ext>
            </a:extLst>
          </p:cNvPr>
          <p:cNvSpPr txBox="1"/>
          <p:nvPr/>
        </p:nvSpPr>
        <p:spPr>
          <a:xfrm>
            <a:off x="537409" y="49703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Macro</a:t>
            </a:r>
          </a:p>
        </p:txBody>
      </p:sp>
    </p:spTree>
    <p:extLst>
      <p:ext uri="{BB962C8B-B14F-4D97-AF65-F5344CB8AC3E}">
        <p14:creationId xmlns:p14="http://schemas.microsoft.com/office/powerpoint/2010/main" val="1625175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ECA0D-67FB-D224-FB09-40FF31909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CAFDD9-410D-8871-597F-9282C2578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32" y="1098163"/>
            <a:ext cx="5278514" cy="2862225"/>
          </a:xfrm>
        </p:spPr>
        <p:txBody>
          <a:bodyPr>
            <a:normAutofit/>
          </a:bodyPr>
          <a:lstStyle/>
          <a:p>
            <a:r>
              <a:rPr lang="en-IT" sz="4000" dirty="0"/>
              <a:t>Scavare o non scavare?</a:t>
            </a:r>
            <a:br>
              <a:rPr lang="en-IT" sz="4000" dirty="0"/>
            </a:br>
            <a:br>
              <a:rPr lang="en-IT" sz="4000" dirty="0"/>
            </a:br>
            <a:endParaRPr lang="en-IT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FA694-90F8-4666-6675-1B2984BAE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263" y="5568698"/>
            <a:ext cx="5535887" cy="618142"/>
          </a:xfrm>
        </p:spPr>
        <p:txBody>
          <a:bodyPr/>
          <a:lstStyle/>
          <a:p>
            <a:r>
              <a:rPr lang="en-IT" dirty="0"/>
              <a:t>Un tentativo di “reificazione”…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9F71B4-F132-5920-1708-D41F057DCB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F35B85-034E-4597-030D-ADDE30D81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0" y="920749"/>
            <a:ext cx="4029064" cy="507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498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BDA63C-FA01-CFFD-C410-DA84344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GB" sz="4800"/>
              <a:t>C</a:t>
            </a:r>
            <a:r>
              <a:rPr lang="en-IT" sz="4800"/>
              <a:t>osto-beneficio &amp; costo-opportunità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4F7045-2CE0-24AD-B30F-D9FCCC59D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n-GB" sz="1700"/>
              <a:t>L'analisi </a:t>
            </a:r>
            <a:r>
              <a:rPr lang="en-GB" sz="1700" b="1"/>
              <a:t>costo-beneficio</a:t>
            </a:r>
            <a:r>
              <a:rPr lang="en-GB" sz="1700"/>
              <a:t> è un metodo per valutare i vantaggi economici di un progetto rispetto ai suoi costi.</a:t>
            </a:r>
          </a:p>
          <a:p>
            <a:pPr lvl="1"/>
            <a:r>
              <a:rPr lang="en-GB" sz="1700"/>
              <a:t>Applicata a uno scavo archeologico, può aiutare a determinare se i benefici del progetto (scoperte storiche, valore culturale, turismo) superano i costi finanziari (personale, strumentazione, tempo).</a:t>
            </a:r>
          </a:p>
          <a:p>
            <a:r>
              <a:rPr lang="en-GB" sz="1700"/>
              <a:t>Quali sono i benefici tangibili e intangibili di un progetto archeologico?</a:t>
            </a:r>
          </a:p>
          <a:p>
            <a:r>
              <a:rPr lang="en-GB" sz="1700"/>
              <a:t>I costi sono sostenibili rispetto ai potenziali vantaggi economici e sociali?</a:t>
            </a:r>
            <a:endParaRPr lang="en-IT" sz="1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536336-B4A3-D115-0DDC-1F6223F2E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854235"/>
            <a:ext cx="5150277" cy="297428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21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C4CA77-09DF-150E-27CE-8188CBE7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332656"/>
            <a:ext cx="7680960" cy="1371600"/>
          </a:xfrm>
        </p:spPr>
        <p:txBody>
          <a:bodyPr/>
          <a:lstStyle/>
          <a:p>
            <a:pPr algn="ctr"/>
            <a:r>
              <a:rPr lang="en-GB" dirty="0"/>
              <a:t>E</a:t>
            </a:r>
            <a:r>
              <a:rPr lang="en-IT" dirty="0"/>
              <a:t> se iniziassimo dalle domande?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903FDE-D565-C15E-A6E1-939D76B75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248138"/>
            <a:ext cx="12192000" cy="145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820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0C219-44AC-5721-7C7F-AB273DD96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IT" sz="5400"/>
              <a:t>Costo-opportunità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5351-B91F-CDCD-C4BC-C24176A5C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GB" sz="2200"/>
              <a:t>Il </a:t>
            </a:r>
            <a:r>
              <a:rPr lang="en-GB" sz="2200" b="1"/>
              <a:t>costo-opportunità </a:t>
            </a:r>
            <a:r>
              <a:rPr lang="en-GB" sz="2200"/>
              <a:t>rappresenta il valore della miglior alternativa a cui si rinuncia quando si decide di intraprendere una scelta.</a:t>
            </a:r>
          </a:p>
          <a:p>
            <a:pPr lvl="1"/>
            <a:r>
              <a:rPr lang="en-GB" sz="2200"/>
              <a:t>Se si sceglie di investire risorse in un determinato sito archeologico, il costo-opportunità potrebbe essere rappresentato dai benefici potenziali di altri progetti scartati.</a:t>
            </a:r>
          </a:p>
          <a:p>
            <a:r>
              <a:rPr lang="en-GB" sz="2200"/>
              <a:t>Come decidere quale sito esplorare? </a:t>
            </a:r>
          </a:p>
          <a:p>
            <a:r>
              <a:rPr lang="en-GB" sz="2200"/>
              <a:t>Quali progetti potrebbero portare più valore in termini di ricerca o impatto pubblico?</a:t>
            </a:r>
            <a:endParaRPr lang="en-IT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2E4D2-2556-6C13-E902-74FE918ED4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50" b="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974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17711-38D4-2519-F096-6562B0EE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IT" dirty="0"/>
              <a:t>Esempio…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79229-D031-2FC4-696D-5C8A46D4F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GB" sz="1900"/>
              <a:t>Un team archeologico deve scegliere tra due siti di scavo con risorse limitate.</a:t>
            </a:r>
          </a:p>
          <a:p>
            <a:pPr lvl="1"/>
            <a:r>
              <a:rPr lang="en-GB" sz="1900" b="1"/>
              <a:t>Analisi Costo-Beneficio</a:t>
            </a:r>
            <a:r>
              <a:rPr lang="en-GB" sz="1900"/>
              <a:t>: Il sito A offre un alto potenziale di scoperte significative ma richiede ingenti fondi. Il sito B è meno promettente ma ha costi più bassi.</a:t>
            </a:r>
          </a:p>
          <a:p>
            <a:pPr lvl="1"/>
            <a:r>
              <a:rPr lang="en-GB" sz="1900" b="1"/>
              <a:t>Costo-Opportunità</a:t>
            </a:r>
            <a:r>
              <a:rPr lang="en-GB" sz="1900"/>
              <a:t>: Investire nel sito A potrebbe significare rinunciare a scoperte minori ma comunque rilevanti nel sito B.</a:t>
            </a:r>
          </a:p>
          <a:p>
            <a:r>
              <a:rPr lang="en-GB" sz="1900"/>
              <a:t>Come attuare scelte basate su una ponderazione attenta dei benefici culturali e dei limiti economici.</a:t>
            </a:r>
            <a:endParaRPr lang="en-IT" sz="19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DEA16-430B-54B4-5BF4-E052E1D9B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3272768"/>
            <a:ext cx="4788505" cy="1580206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23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C32AA8-4E3F-01A9-3906-D84F4484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IT" sz="4800"/>
              <a:t>Uno schema di riferimento…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B0C0E-770A-414A-E810-B5F78FA52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n-GB" sz="1700" b="1"/>
              <a:t>Costi Diretti:</a:t>
            </a:r>
            <a:endParaRPr lang="en-GB" sz="1700"/>
          </a:p>
          <a:p>
            <a:pPr lvl="1"/>
            <a:r>
              <a:rPr lang="en-GB" sz="1700" b="1"/>
              <a:t>Costi di Personale</a:t>
            </a:r>
            <a:r>
              <a:rPr lang="en-GB" sz="1700"/>
              <a:t>: Salari di archeologi, tecnici, e altri lavoratori impiegati nel progetto.</a:t>
            </a:r>
          </a:p>
          <a:p>
            <a:pPr lvl="1"/>
            <a:r>
              <a:rPr lang="en-GB" sz="1700" b="1"/>
              <a:t>Costi dei Materiali e delle Attrezzature</a:t>
            </a:r>
            <a:r>
              <a:rPr lang="en-GB" sz="1700"/>
              <a:t>: Strumenti di scavo, analisi di laboratorio, software per il rilievo e la documentazione.</a:t>
            </a:r>
          </a:p>
          <a:p>
            <a:pPr lvl="1"/>
            <a:r>
              <a:rPr lang="en-GB" sz="1700" b="1"/>
              <a:t>Logistica e Trasporti</a:t>
            </a:r>
            <a:r>
              <a:rPr lang="en-GB" sz="1700"/>
              <a:t>: Spese di trasporto per il team, alloggio, pasti e spostamenti sul sito.</a:t>
            </a:r>
          </a:p>
          <a:p>
            <a:pPr lvl="1"/>
            <a:r>
              <a:rPr lang="en-GB" sz="1700" b="1"/>
              <a:t>Sicurezza e Permessi</a:t>
            </a:r>
            <a:r>
              <a:rPr lang="en-GB" sz="1700"/>
              <a:t>: Costo per garantire la sicurezza sul sito e per ottenere i permessi necessari.</a:t>
            </a:r>
          </a:p>
          <a:p>
            <a:endParaRPr lang="en-IT" sz="17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7AB8D5-F9B1-81CC-C5C1-DFC13535A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680413"/>
            <a:ext cx="5150277" cy="33219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86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73C31-8AE9-4207-CA78-801318FC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IT" sz="4800"/>
              <a:t>Uno schema di riferimento…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909D5-B9E9-DB38-C8A6-25D0B767E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n-GB" sz="1600" b="1"/>
              <a:t>Costi Indiretti:</a:t>
            </a:r>
            <a:endParaRPr lang="en-GB" sz="1600"/>
          </a:p>
          <a:p>
            <a:pPr lvl="1"/>
            <a:r>
              <a:rPr lang="en-GB" sz="1600" b="1"/>
              <a:t>Costi di Opportunità</a:t>
            </a:r>
            <a:r>
              <a:rPr lang="en-GB" sz="1600"/>
              <a:t>: Risorse e tempo sottratti ad altri progetti. Ad esempio, scegliere di scavare in un sito potrebbe impedire di dedicarsi ad altre scoperte potenziali.</a:t>
            </a:r>
          </a:p>
          <a:p>
            <a:pPr lvl="1"/>
            <a:r>
              <a:rPr lang="en-GB" sz="1600" b="1"/>
              <a:t>Valutazione delle Alternativa</a:t>
            </a:r>
            <a:r>
              <a:rPr lang="en-GB" sz="1600"/>
              <a:t>: Se si rinuncia a esplorare un altro sito, quali sono i benefici potenziali persi? (scoperte minori, meno attenzione mediatica, meno fondi pubblici).</a:t>
            </a:r>
          </a:p>
          <a:p>
            <a:pPr lvl="1"/>
            <a:r>
              <a:rPr lang="en-GB" sz="1600" b="1"/>
              <a:t>Manutenzione e Conservazione</a:t>
            </a:r>
            <a:r>
              <a:rPr lang="en-GB" sz="1600"/>
              <a:t>: Costo per il mantenimento del sito o dei reperti trovati, se questi richiedono ulteriori interventi.</a:t>
            </a:r>
          </a:p>
          <a:p>
            <a:endParaRPr lang="en-IT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DC62A-25B3-078E-0CB1-28F381062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3098873"/>
            <a:ext cx="5150277" cy="24850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428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DF7DF-1618-DBD1-5573-4AA736BA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IT" sz="4800"/>
              <a:t>Uno schema di riferimento…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3B385-E6C5-BD95-75B4-99028E141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n-GB" sz="1300" b="1"/>
              <a:t>Benefici Attesi</a:t>
            </a:r>
            <a:endParaRPr lang="en-GB" sz="1300"/>
          </a:p>
          <a:p>
            <a:pPr lvl="1"/>
            <a:r>
              <a:rPr lang="en-GB" sz="1300" b="1"/>
              <a:t>Benefici Tangibili</a:t>
            </a:r>
            <a:r>
              <a:rPr lang="en-GB" sz="1300"/>
              <a:t>: Potenziali scoperte di valore economico o culturale (reperti unici, accesso al turismo).</a:t>
            </a:r>
          </a:p>
          <a:p>
            <a:pPr lvl="1"/>
            <a:r>
              <a:rPr lang="en-GB" sz="1300" b="1"/>
              <a:t>Benefici Intangibili</a:t>
            </a:r>
            <a:r>
              <a:rPr lang="en-GB" sz="1300"/>
              <a:t>: Incremento della conoscenza storica, preservazione del patrimonio culturale, prestigio accademico.</a:t>
            </a:r>
          </a:p>
          <a:p>
            <a:pPr lvl="1"/>
            <a:r>
              <a:rPr lang="en-GB" sz="1300" b="1"/>
              <a:t>Impatto Sociale</a:t>
            </a:r>
            <a:r>
              <a:rPr lang="en-GB" sz="1300"/>
              <a:t>: Coinvolgimento della comunità, potenziale creazione di posti di lavoro e incremento del turismo locale.</a:t>
            </a:r>
          </a:p>
          <a:p>
            <a:r>
              <a:rPr lang="en-GB" sz="1300" b="1"/>
              <a:t>Rischi e Incertezze</a:t>
            </a:r>
            <a:endParaRPr lang="en-GB" sz="1300"/>
          </a:p>
          <a:p>
            <a:pPr lvl="1"/>
            <a:r>
              <a:rPr lang="en-GB" sz="1300" b="1"/>
              <a:t>Rischi Economici</a:t>
            </a:r>
            <a:r>
              <a:rPr lang="en-GB" sz="1300"/>
              <a:t>: Possibili imprevisti nei costi (ad esempio, costi di manutenzione più alti del previsto o scoperte inferiori alle attese).</a:t>
            </a:r>
          </a:p>
          <a:p>
            <a:pPr lvl="1"/>
            <a:r>
              <a:rPr lang="en-GB" sz="1300" b="1"/>
              <a:t>Rischi Operativi</a:t>
            </a:r>
            <a:r>
              <a:rPr lang="en-GB" sz="1300"/>
              <a:t>: Problemi durante lo scavo o la conservazione dei reperti, come condizioni climatiche o problemi logistici.</a:t>
            </a:r>
          </a:p>
          <a:p>
            <a:endParaRPr lang="en-IT" sz="13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21DE3A-4588-7011-8445-301BF36AD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931489"/>
            <a:ext cx="5150277" cy="28197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731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5ED36-DD2E-E42D-FBE7-7A30B8C5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IT" sz="5400" dirty="0"/>
              <a:t>Uno schema di riferimento… </a:t>
            </a:r>
            <a:r>
              <a:rPr lang="en-IT" sz="5400" i="1" dirty="0"/>
              <a:t>trade-off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1B184-73B6-C408-7771-03DB4949A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GB" sz="2200" b="1"/>
              <a:t>Rapporto Costo-Beneficio</a:t>
            </a:r>
          </a:p>
          <a:p>
            <a:endParaRPr lang="en-GB" sz="2200"/>
          </a:p>
          <a:p>
            <a:pPr lvl="1"/>
            <a:r>
              <a:rPr lang="en-GB" sz="2200" b="1"/>
              <a:t>Valutazione Finanziaria</a:t>
            </a:r>
            <a:r>
              <a:rPr lang="en-GB" sz="2200"/>
              <a:t>: Confronto tra i costi totali e i benefici tangibili attesi.</a:t>
            </a:r>
          </a:p>
          <a:p>
            <a:pPr lvl="1"/>
            <a:endParaRPr lang="en-GB" sz="2200" b="1"/>
          </a:p>
          <a:p>
            <a:pPr lvl="1"/>
            <a:r>
              <a:rPr lang="en-GB" sz="2200" b="1"/>
              <a:t>Valutazione Qualitativa</a:t>
            </a:r>
            <a:r>
              <a:rPr lang="en-GB" sz="2200"/>
              <a:t>: Quanto è significativo il potenziale valore culturale o storico rispetto ai costi?</a:t>
            </a:r>
          </a:p>
          <a:p>
            <a:endParaRPr lang="en-IT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E9866-9AC1-E494-D32D-D18C608D5D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970" r="39182"/>
          <a:stretch/>
        </p:blipFill>
        <p:spPr>
          <a:xfrm>
            <a:off x="7524750" y="2093976"/>
            <a:ext cx="426720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826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9DF650-E6FE-08FF-6E9D-983933D32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GB" sz="4800" b="1"/>
              <a:t>Strumenti per la Valutazione</a:t>
            </a:r>
            <a:endParaRPr lang="en-IT" sz="480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1CAA4-C205-CA3B-38E6-82FC0B0DF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700" b="1"/>
              <a:t>Analisi SWOT</a:t>
            </a:r>
            <a:r>
              <a:rPr lang="en-GB" sz="1700"/>
              <a:t> (Strengths, Weaknesses, Opportunities, Threats): Per valutare punti di forza, debolezze, opportunità e rischi del progetto.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700" b="1"/>
          </a:p>
          <a:p>
            <a:pPr>
              <a:buFont typeface="Arial" panose="020B0604020202020204" pitchFamily="34" charset="0"/>
              <a:buChar char="•"/>
            </a:pPr>
            <a:r>
              <a:rPr lang="en-GB" sz="1700" b="1"/>
              <a:t>Analisi Costo-Beneficio</a:t>
            </a:r>
            <a:r>
              <a:rPr lang="en-GB" sz="1700"/>
              <a:t>: Stima dei costi totali e dei benefici (monetari e non) per determinare la fattibilità del progetto.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700" b="1"/>
          </a:p>
          <a:p>
            <a:pPr>
              <a:buFont typeface="Arial" panose="020B0604020202020204" pitchFamily="34" charset="0"/>
              <a:buChar char="•"/>
            </a:pPr>
            <a:r>
              <a:rPr lang="en-GB" sz="1700" b="1"/>
              <a:t>Analisi Costo-Opportunità</a:t>
            </a:r>
            <a:r>
              <a:rPr lang="en-GB" sz="1700"/>
              <a:t>: Per confrontare i benefici di un progetto con quelli che si potrebbero ottenere investendo altrove.</a:t>
            </a:r>
          </a:p>
          <a:p>
            <a:endParaRPr lang="en-IT" sz="17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3B8CF0-C294-E90C-2C28-0895BCD01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1532" y="2757667"/>
            <a:ext cx="5150277" cy="316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692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B5D7AE-C9FF-82C3-592A-3D7A82A3C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IT" sz="4000">
                <a:solidFill>
                  <a:srgbClr val="FFFFFF"/>
                </a:solidFill>
              </a:rPr>
              <a:t>Campagna di scavo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E4F20F-C706-4FF2-64FC-427EB9147F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86654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84207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62C6C-1233-C3A4-4819-0098004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Direzione di scavo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0A15909-4C2C-0B1C-8030-5400401D94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423386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62224D-35B2-2704-53CF-2FC11EA791C5}"/>
              </a:ext>
            </a:extLst>
          </p:cNvPr>
          <p:cNvSpPr txBox="1">
            <a:spLocks/>
          </p:cNvSpPr>
          <p:nvPr/>
        </p:nvSpPr>
        <p:spPr>
          <a:xfrm>
            <a:off x="5505451" y="1114425"/>
            <a:ext cx="6429375" cy="5378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dirty="0"/>
              <a:t>Responsabile saggio</a:t>
            </a:r>
          </a:p>
          <a:p>
            <a:pPr lvl="1"/>
            <a:r>
              <a:rPr lang="en-GB" dirty="0"/>
              <a:t>P</a:t>
            </a:r>
            <a:r>
              <a:rPr lang="en-IT" dirty="0"/>
              <a:t>roc. </a:t>
            </a:r>
            <a:r>
              <a:rPr lang="en-GB" dirty="0"/>
              <a:t>S</a:t>
            </a:r>
            <a:r>
              <a:rPr lang="en-IT" dirty="0"/>
              <a:t>cavo stratigrafico</a:t>
            </a:r>
          </a:p>
          <a:p>
            <a:pPr lvl="1"/>
            <a:r>
              <a:rPr lang="en-IT" dirty="0"/>
              <a:t>Verifica doc</a:t>
            </a:r>
          </a:p>
          <a:p>
            <a:pPr lvl="1"/>
            <a:r>
              <a:rPr lang="en-GB" dirty="0"/>
              <a:t>R</a:t>
            </a:r>
            <a:r>
              <a:rPr lang="en-IT" dirty="0"/>
              <a:t>imozione strati</a:t>
            </a:r>
          </a:p>
          <a:p>
            <a:pPr lvl="1"/>
            <a:r>
              <a:rPr lang="en-IT" dirty="0"/>
              <a:t>Formazione archeologi e volontari</a:t>
            </a:r>
          </a:p>
          <a:p>
            <a:r>
              <a:rPr lang="en-IT" dirty="0"/>
              <a:t>Resp. doc. </a:t>
            </a:r>
            <a:r>
              <a:rPr lang="en-GB" dirty="0"/>
              <a:t>G</a:t>
            </a:r>
            <a:r>
              <a:rPr lang="en-IT" dirty="0"/>
              <a:t>rafico</a:t>
            </a:r>
          </a:p>
          <a:p>
            <a:pPr lvl="1"/>
            <a:r>
              <a:rPr lang="en-GB" dirty="0"/>
              <a:t>E</a:t>
            </a:r>
            <a:r>
              <a:rPr lang="en-IT" dirty="0"/>
              <a:t>labora, gestisce, archivia </a:t>
            </a:r>
            <a:r>
              <a:rPr lang="en-GB" dirty="0"/>
              <a:t>I</a:t>
            </a:r>
            <a:r>
              <a:rPr lang="en-IT" dirty="0"/>
              <a:t> rilievi</a:t>
            </a:r>
          </a:p>
          <a:p>
            <a:r>
              <a:rPr lang="en-IT" dirty="0"/>
              <a:t>Resp. doc fotografica</a:t>
            </a:r>
          </a:p>
          <a:p>
            <a:pPr lvl="1"/>
            <a:r>
              <a:rPr lang="en-GB" dirty="0"/>
              <a:t>E</a:t>
            </a:r>
            <a:r>
              <a:rPr lang="en-IT" dirty="0"/>
              <a:t>labora, gestisce, archivia foto</a:t>
            </a:r>
          </a:p>
          <a:p>
            <a:r>
              <a:rPr lang="en-IT" dirty="0"/>
              <a:t>Resp. materiali</a:t>
            </a:r>
          </a:p>
          <a:p>
            <a:pPr lvl="1"/>
            <a:r>
              <a:rPr lang="en-GB" dirty="0"/>
              <a:t>M</a:t>
            </a:r>
            <a:r>
              <a:rPr lang="en-IT" dirty="0"/>
              <a:t>agazzino reperti</a:t>
            </a:r>
          </a:p>
          <a:p>
            <a:pPr lvl="1"/>
            <a:r>
              <a:rPr lang="en-GB" dirty="0"/>
              <a:t>L</a:t>
            </a:r>
            <a:r>
              <a:rPr lang="en-IT" dirty="0"/>
              <a:t>avaggio siglatura</a:t>
            </a:r>
          </a:p>
          <a:p>
            <a:pPr lvl="1"/>
            <a:r>
              <a:rPr lang="en-GB" dirty="0"/>
              <a:t>P</a:t>
            </a:r>
            <a:r>
              <a:rPr lang="en-IT" dirty="0"/>
              <a:t>rima schedatura</a:t>
            </a:r>
          </a:p>
          <a:p>
            <a:pPr lvl="1"/>
            <a:r>
              <a:rPr lang="en-GB" dirty="0"/>
              <a:t>S</a:t>
            </a:r>
            <a:r>
              <a:rPr lang="en-IT" dirty="0"/>
              <a:t>istemazione in cassetta</a:t>
            </a:r>
          </a:p>
          <a:p>
            <a:pPr lvl="1"/>
            <a:r>
              <a:rPr lang="en-GB" dirty="0"/>
              <a:t>S</a:t>
            </a:r>
            <a:r>
              <a:rPr lang="en-IT" dirty="0"/>
              <a:t>toccaggio nei magazzini</a:t>
            </a:r>
          </a:p>
          <a:p>
            <a:r>
              <a:rPr lang="en-IT" dirty="0"/>
              <a:t>Resp. restauro</a:t>
            </a:r>
          </a:p>
          <a:p>
            <a:pPr lvl="1"/>
            <a:r>
              <a:rPr lang="en-GB" dirty="0"/>
              <a:t>I</a:t>
            </a:r>
            <a:r>
              <a:rPr lang="en-IT" dirty="0"/>
              <a:t>nterventi conservativi di primo soccorso</a:t>
            </a:r>
          </a:p>
          <a:p>
            <a:r>
              <a:rPr lang="en-IT" dirty="0"/>
              <a:t>Specialisti</a:t>
            </a:r>
          </a:p>
          <a:p>
            <a:pPr lvl="1"/>
            <a:r>
              <a:rPr lang="en-GB" dirty="0"/>
              <a:t>A</a:t>
            </a:r>
            <a:r>
              <a:rPr lang="en-IT" dirty="0"/>
              <a:t>ttività specialiostiche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ACB55ADB-D9AA-EF6D-5B6E-107EA305A8FA}"/>
              </a:ext>
            </a:extLst>
          </p:cNvPr>
          <p:cNvSpPr/>
          <p:nvPr/>
        </p:nvSpPr>
        <p:spPr>
          <a:xfrm>
            <a:off x="4881563" y="3477419"/>
            <a:ext cx="533400" cy="8286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568087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27B6-5F9D-C57A-30A4-A257E564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Classificazione dei costi per lo scavo 1/2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645E63-A8B2-8239-87BF-CFB7511A88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56692"/>
              </p:ext>
            </p:extLst>
          </p:nvPr>
        </p:nvGraphicFramePr>
        <p:xfrm>
          <a:off x="838200" y="1468437"/>
          <a:ext cx="10515597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4282351212"/>
                    </a:ext>
                  </a:extLst>
                </a:gridCol>
                <a:gridCol w="5086351">
                  <a:extLst>
                    <a:ext uri="{9D8B030D-6E8A-4147-A177-3AD203B41FA5}">
                      <a16:colId xmlns:a16="http://schemas.microsoft.com/office/drawing/2014/main" val="2733594502"/>
                    </a:ext>
                  </a:extLst>
                </a:gridCol>
                <a:gridCol w="1924047">
                  <a:extLst>
                    <a:ext uri="{9D8B030D-6E8A-4147-A177-3AD203B41FA5}">
                      <a16:colId xmlns:a16="http://schemas.microsoft.com/office/drawing/2014/main" val="2824911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Macrocategoria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Esempi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500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Direzione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843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Responsabili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608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Specialisti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345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Costi accessori 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T</a:t>
                      </a:r>
                      <a:r>
                        <a:rPr lang="en-GB" dirty="0"/>
                        <a:t>r</a:t>
                      </a:r>
                      <a:r>
                        <a:rPr lang="en-IT" dirty="0"/>
                        <a:t>asferimenti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388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Vitto e Alloggio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040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Area cantiere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Logistica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988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Sicurezza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624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SCAVO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Attrezzi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058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Documentazione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7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Ruspa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87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Magazzino reperti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Laboratorio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157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Doc Grafici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847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412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>
            <a:extLst>
              <a:ext uri="{FF2B5EF4-FFF2-40B4-BE49-F238E27FC236}">
                <a16:creationId xmlns:a16="http://schemas.microsoft.com/office/drawing/2014/main" id="{33745969-33FF-3F21-ADB2-1073D56CB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42900"/>
            <a:ext cx="6508750" cy="493812"/>
          </a:xfrm>
        </p:spPr>
        <p:txBody>
          <a:bodyPr/>
          <a:lstStyle/>
          <a:p>
            <a:pPr algn="ctr"/>
            <a:r>
              <a:rPr lang="it-IT" altLang="en-US" sz="2800" dirty="0">
                <a:ea typeface="ＭＳ Ｐゴシック" panose="020B0600070205080204" pitchFamily="34" charset="-128"/>
              </a:rPr>
              <a:t>La piramide delle classi di età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562F0B-F97E-9DBD-1BFD-17B6AB528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512" y="1066503"/>
            <a:ext cx="6508750" cy="5319444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0F092-7827-3373-3392-10732F453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125E0-F203-22D6-F7B3-CC9BFACFD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Classificazione dei costi per lo scavo 2/2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086FEA5-CFF7-A602-188C-5D09189008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387740"/>
              </p:ext>
            </p:extLst>
          </p:nvPr>
        </p:nvGraphicFramePr>
        <p:xfrm>
          <a:off x="838203" y="1925637"/>
          <a:ext cx="1051559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4282351212"/>
                    </a:ext>
                  </a:extLst>
                </a:gridCol>
                <a:gridCol w="5086351">
                  <a:extLst>
                    <a:ext uri="{9D8B030D-6E8A-4147-A177-3AD203B41FA5}">
                      <a16:colId xmlns:a16="http://schemas.microsoft.com/office/drawing/2014/main" val="2733594502"/>
                    </a:ext>
                  </a:extLst>
                </a:gridCol>
                <a:gridCol w="1924047">
                  <a:extLst>
                    <a:ext uri="{9D8B030D-6E8A-4147-A177-3AD203B41FA5}">
                      <a16:colId xmlns:a16="http://schemas.microsoft.com/office/drawing/2014/main" val="2824911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Macrocategoria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Esempi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500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Rilievi e documentazione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Doc grafici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843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Doc Foto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608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Primo restauto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Costi materiale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345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Aspetti amministrativi e legali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Costi di struttura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388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Modulistica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040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Assicurazione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988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Diffusioen scientifica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Studio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624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Stampa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058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1983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A1F55-1139-09C2-304B-3BF987AD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IT" sz="4000">
                <a:solidFill>
                  <a:srgbClr val="FFFFFF"/>
                </a:solidFill>
              </a:rPr>
              <a:t>La gestione di un sito…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93A371-E7B1-AAE1-312E-F5BF57D90B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06603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90563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AD4414-D940-0742-47EA-F217D26B9B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273311"/>
              </p:ext>
            </p:extLst>
          </p:nvPr>
        </p:nvGraphicFramePr>
        <p:xfrm>
          <a:off x="293077" y="246185"/>
          <a:ext cx="11605845" cy="5838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9993">
                  <a:extLst>
                    <a:ext uri="{9D8B030D-6E8A-4147-A177-3AD203B41FA5}">
                      <a16:colId xmlns:a16="http://schemas.microsoft.com/office/drawing/2014/main" val="2293649239"/>
                    </a:ext>
                  </a:extLst>
                </a:gridCol>
                <a:gridCol w="1438622">
                  <a:extLst>
                    <a:ext uri="{9D8B030D-6E8A-4147-A177-3AD203B41FA5}">
                      <a16:colId xmlns:a16="http://schemas.microsoft.com/office/drawing/2014/main" val="1333455573"/>
                    </a:ext>
                  </a:extLst>
                </a:gridCol>
                <a:gridCol w="1934308">
                  <a:extLst>
                    <a:ext uri="{9D8B030D-6E8A-4147-A177-3AD203B41FA5}">
                      <a16:colId xmlns:a16="http://schemas.microsoft.com/office/drawing/2014/main" val="875107511"/>
                    </a:ext>
                  </a:extLst>
                </a:gridCol>
                <a:gridCol w="1934308">
                  <a:extLst>
                    <a:ext uri="{9D8B030D-6E8A-4147-A177-3AD203B41FA5}">
                      <a16:colId xmlns:a16="http://schemas.microsoft.com/office/drawing/2014/main" val="4217276700"/>
                    </a:ext>
                  </a:extLst>
                </a:gridCol>
                <a:gridCol w="1856676">
                  <a:extLst>
                    <a:ext uri="{9D8B030D-6E8A-4147-A177-3AD203B41FA5}">
                      <a16:colId xmlns:a16="http://schemas.microsoft.com/office/drawing/2014/main" val="2634664924"/>
                    </a:ext>
                  </a:extLst>
                </a:gridCol>
                <a:gridCol w="2011938">
                  <a:extLst>
                    <a:ext uri="{9D8B030D-6E8A-4147-A177-3AD203B41FA5}">
                      <a16:colId xmlns:a16="http://schemas.microsoft.com/office/drawing/2014/main" val="4022161334"/>
                    </a:ext>
                  </a:extLst>
                </a:gridCol>
              </a:tblGrid>
              <a:tr h="817333"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Ricerca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Protezione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Conservazione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Promozione e divulgazione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</a:t>
                      </a:r>
                      <a:r>
                        <a:rPr lang="en-IT" dirty="0"/>
                        <a:t>ervizi alla fruizione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103092"/>
                  </a:ext>
                </a:extLst>
              </a:tr>
              <a:tr h="1167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Monitoraggio e controllo della vulnerabilità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b="1" dirty="0"/>
                        <a:t>FORTE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b="1" dirty="0"/>
                        <a:t>FORTE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b="1" dirty="0"/>
                        <a:t>FORTE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Media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Debole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8665401"/>
                  </a:ext>
                </a:extLst>
              </a:tr>
              <a:tr h="81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Manutenzione programmata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Media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b="1" dirty="0"/>
                        <a:t>FORTE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b="1" dirty="0"/>
                        <a:t>FORTE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b="1" dirty="0"/>
                        <a:t>FORTE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Debole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3883362"/>
                  </a:ext>
                </a:extLst>
              </a:tr>
              <a:tr h="81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</a:t>
                      </a:r>
                      <a:r>
                        <a:rPr lang="en-IT" dirty="0"/>
                        <a:t>nterpretazione e presentazione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b="1" dirty="0"/>
                        <a:t>FORTE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b="1" dirty="0"/>
                        <a:t>FORTE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b="1" dirty="0"/>
                        <a:t>FORTE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b="1" dirty="0"/>
                        <a:t>FORTE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0689177"/>
                  </a:ext>
                </a:extLst>
              </a:tr>
              <a:tr h="2218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Definizione e applicazione di standard di protezione conservazione e sicurezza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Debole</a:t>
                      </a:r>
                    </a:p>
                    <a:p>
                      <a:pPr algn="ctr"/>
                      <a:endParaRPr lang="en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b="1" dirty="0"/>
                        <a:t>FORTE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b="1" dirty="0"/>
                        <a:t>FORTE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b="1" dirty="0"/>
                        <a:t>FORTE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Media</a:t>
                      </a:r>
                    </a:p>
                    <a:p>
                      <a:pPr algn="ctr"/>
                      <a:endParaRPr lang="en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921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7494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DC7A7-DD7F-5932-AC98-2C06475E1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Proposta Urbisaglia: Sofia Cingolani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3E474-BFF1-949B-8639-4A01B43A0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Autofit/>
          </a:bodyPr>
          <a:lstStyle/>
          <a:p>
            <a:pPr marL="457200" algn="l" rtl="0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effectLst/>
              </a:rPr>
              <a:t>P1.3.1. </a:t>
            </a:r>
            <a:r>
              <a:rPr lang="en-GB" sz="2400" b="0" i="0" u="none" strike="noStrike" dirty="0" err="1">
                <a:effectLst/>
              </a:rPr>
              <a:t>Manutenzione</a:t>
            </a:r>
            <a:r>
              <a:rPr lang="en-GB" sz="2400" b="0" i="0" u="none" strike="noStrike" dirty="0">
                <a:effectLst/>
              </a:rPr>
              <a:t> </a:t>
            </a:r>
            <a:r>
              <a:rPr lang="en-GB" sz="2400" b="0" i="0" u="none" strike="noStrike" dirty="0" err="1">
                <a:effectLst/>
              </a:rPr>
              <a:t>ordinaria</a:t>
            </a:r>
            <a:r>
              <a:rPr lang="en-GB" sz="2400" b="0" i="0" u="none" strike="noStrike" dirty="0">
                <a:effectLst/>
              </a:rPr>
              <a:t> </a:t>
            </a:r>
            <a:r>
              <a:rPr lang="en-GB" sz="2400" b="0" i="0" u="none" strike="noStrike" dirty="0" err="1">
                <a:effectLst/>
              </a:rPr>
              <a:t>dei</a:t>
            </a:r>
            <a:r>
              <a:rPr lang="en-GB" sz="2400" b="0" i="0" u="none" strike="noStrike" dirty="0">
                <a:effectLst/>
              </a:rPr>
              <a:t> </a:t>
            </a:r>
            <a:r>
              <a:rPr lang="en-GB" sz="2400" b="0" i="0" u="none" strike="noStrike" dirty="0" err="1">
                <a:effectLst/>
              </a:rPr>
              <a:t>reperti</a:t>
            </a:r>
            <a:r>
              <a:rPr lang="en-GB" sz="2400" b="0" i="0" u="none" strike="noStrike" dirty="0">
                <a:effectLst/>
              </a:rPr>
              <a:t> </a:t>
            </a:r>
            <a:r>
              <a:rPr lang="en-GB" sz="2400" b="0" i="0" u="none" strike="noStrike" dirty="0" err="1">
                <a:effectLst/>
              </a:rPr>
              <a:t>mobili</a:t>
            </a:r>
            <a:endParaRPr lang="en-GB" sz="2400" b="0" i="0" u="none" strike="noStrike" dirty="0">
              <a:effectLst/>
            </a:endParaRPr>
          </a:p>
          <a:p>
            <a:pPr marL="914400" lvl="1"/>
            <a:r>
              <a:rPr lang="en-GB" sz="2000" dirty="0" err="1"/>
              <a:t>Attivazione</a:t>
            </a:r>
            <a:r>
              <a:rPr lang="en-GB" sz="2000" dirty="0"/>
              <a:t> di un </a:t>
            </a:r>
            <a:r>
              <a:rPr lang="en-GB" sz="2000" dirty="0" err="1"/>
              <a:t>processo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</a:t>
            </a:r>
            <a:r>
              <a:rPr lang="en-GB" sz="2000" dirty="0" err="1"/>
              <a:t>prevedesse</a:t>
            </a:r>
            <a:r>
              <a:rPr lang="en-GB" sz="2000" dirty="0"/>
              <a:t> la </a:t>
            </a:r>
            <a:r>
              <a:rPr lang="en-GB" sz="2000" dirty="0" err="1"/>
              <a:t>raccolta</a:t>
            </a:r>
            <a:r>
              <a:rPr lang="en-GB" sz="2000" dirty="0"/>
              <a:t> di preventive e la </a:t>
            </a:r>
            <a:r>
              <a:rPr lang="en-GB" sz="2000" dirty="0" err="1"/>
              <a:t>realizzazione</a:t>
            </a:r>
            <a:r>
              <a:rPr lang="en-GB" sz="2000" dirty="0"/>
              <a:t> </a:t>
            </a:r>
            <a:r>
              <a:rPr lang="en-GB" sz="2000" dirty="0" err="1"/>
              <a:t>stessa</a:t>
            </a:r>
            <a:r>
              <a:rPr lang="en-GB" sz="2000" dirty="0"/>
              <a:t> del </a:t>
            </a:r>
            <a:r>
              <a:rPr lang="en-GB" sz="2000" dirty="0" err="1"/>
              <a:t>processo</a:t>
            </a:r>
            <a:r>
              <a:rPr lang="en-GB" sz="2000" dirty="0"/>
              <a:t>.</a:t>
            </a:r>
            <a:endParaRPr lang="en-GB" sz="2000" b="0" i="0" u="none" strike="noStrike" dirty="0">
              <a:effectLst/>
            </a:endParaRPr>
          </a:p>
          <a:p>
            <a:pPr marL="457200" algn="l" rtl="0">
              <a:buFont typeface="Arial" panose="020B0604020202020204" pitchFamily="34" charset="0"/>
              <a:buChar char="•"/>
            </a:pPr>
            <a:endParaRPr lang="en-GB" sz="2400" b="0" i="0" u="none" strike="noStrike" dirty="0">
              <a:effectLst/>
            </a:endParaRPr>
          </a:p>
          <a:p>
            <a:pPr marL="457200" algn="l" rtl="0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effectLst/>
              </a:rPr>
              <a:t>P1.3.2. </a:t>
            </a:r>
            <a:r>
              <a:rPr lang="en-GB" sz="2400" b="0" i="0" u="none" strike="noStrike" dirty="0" err="1">
                <a:effectLst/>
              </a:rPr>
              <a:t>Progettazione</a:t>
            </a:r>
            <a:r>
              <a:rPr lang="en-GB" sz="2400" b="0" i="0" u="none" strike="noStrike" dirty="0">
                <a:effectLst/>
              </a:rPr>
              <a:t> ed </a:t>
            </a:r>
            <a:r>
              <a:rPr lang="en-GB" sz="2400" b="0" i="0" u="none" strike="noStrike" dirty="0" err="1">
                <a:effectLst/>
              </a:rPr>
              <a:t>elaborazione</a:t>
            </a:r>
            <a:r>
              <a:rPr lang="en-GB" sz="2400" b="0" i="0" u="none" strike="noStrike" dirty="0">
                <a:effectLst/>
              </a:rPr>
              <a:t> software </a:t>
            </a:r>
            <a:r>
              <a:rPr lang="en-GB" sz="2400" b="0" i="0" u="none" strike="noStrike" dirty="0" err="1">
                <a:effectLst/>
              </a:rPr>
              <a:t>gestionale</a:t>
            </a:r>
            <a:endParaRPr lang="en-GB" sz="2400" b="0" i="0" u="none" strike="noStrike" dirty="0">
              <a:effectLst/>
            </a:endParaRPr>
          </a:p>
          <a:p>
            <a:pPr marL="914400" lvl="1"/>
            <a:r>
              <a:rPr lang="en-GB" sz="2000" dirty="0" err="1"/>
              <a:t>Individuazione</a:t>
            </a:r>
            <a:r>
              <a:rPr lang="en-GB" sz="2000" dirty="0"/>
              <a:t> </a:t>
            </a:r>
            <a:r>
              <a:rPr lang="en-GB" sz="2000" dirty="0" err="1"/>
              <a:t>dei</a:t>
            </a:r>
            <a:r>
              <a:rPr lang="en-GB" sz="2000" dirty="0"/>
              <a:t> requirement, </a:t>
            </a:r>
            <a:r>
              <a:rPr lang="en-GB" sz="2000" dirty="0" err="1"/>
              <a:t>strategie</a:t>
            </a:r>
            <a:r>
              <a:rPr lang="en-GB" sz="2000" dirty="0"/>
              <a:t> di </a:t>
            </a:r>
            <a:r>
              <a:rPr lang="en-GB" sz="2000" dirty="0" err="1"/>
              <a:t>fianaziamento</a:t>
            </a:r>
            <a:r>
              <a:rPr lang="en-GB" sz="2000" dirty="0"/>
              <a:t> </a:t>
            </a:r>
            <a:r>
              <a:rPr lang="en-GB" sz="2000" dirty="0" err="1"/>
              <a:t>realizzazione</a:t>
            </a:r>
            <a:r>
              <a:rPr lang="en-GB" sz="2000" dirty="0"/>
              <a:t>, </a:t>
            </a:r>
            <a:r>
              <a:rPr lang="en-GB" sz="2000" dirty="0" err="1"/>
              <a:t>utilizzo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target ed </a:t>
            </a:r>
            <a:r>
              <a:rPr lang="en-GB" sz="2000" dirty="0" err="1"/>
              <a:t>azioni</a:t>
            </a:r>
            <a:r>
              <a:rPr lang="en-GB" sz="2000" dirty="0"/>
              <a:t> </a:t>
            </a:r>
            <a:r>
              <a:rPr lang="en-GB" sz="2000" dirty="0" err="1"/>
              <a:t>specifiche</a:t>
            </a:r>
            <a:r>
              <a:rPr lang="en-GB" sz="2000" dirty="0"/>
              <a:t>; </a:t>
            </a:r>
            <a:r>
              <a:rPr lang="en-GB" sz="2000" dirty="0" err="1"/>
              <a:t>utilizzo</a:t>
            </a:r>
            <a:r>
              <a:rPr lang="en-GB" sz="2000" dirty="0"/>
              <a:t> di </a:t>
            </a:r>
            <a:r>
              <a:rPr lang="en-GB" sz="2000" dirty="0" err="1"/>
              <a:t>fornitori</a:t>
            </a:r>
            <a:r>
              <a:rPr lang="en-GB" sz="2000" dirty="0"/>
              <a:t> </a:t>
            </a:r>
            <a:r>
              <a:rPr lang="en-GB" sz="2000" dirty="0" err="1"/>
              <a:t>locali</a:t>
            </a:r>
            <a:r>
              <a:rPr lang="en-GB" sz="2000" dirty="0"/>
              <a:t>, </a:t>
            </a:r>
            <a:r>
              <a:rPr lang="en-GB" sz="2000" dirty="0" err="1"/>
              <a:t>coinvolgimento</a:t>
            </a:r>
            <a:r>
              <a:rPr lang="en-GB" sz="2000" dirty="0"/>
              <a:t> del </a:t>
            </a:r>
            <a:r>
              <a:rPr lang="en-GB" sz="2000" dirty="0" err="1"/>
              <a:t>tessuto</a:t>
            </a:r>
            <a:r>
              <a:rPr lang="en-GB" sz="2000" dirty="0"/>
              <a:t> </a:t>
            </a:r>
            <a:r>
              <a:rPr lang="en-GB" sz="2000" dirty="0" err="1"/>
              <a:t>economico</a:t>
            </a:r>
            <a:endParaRPr lang="en-GB" sz="2000" b="0" i="0" u="none" strike="noStrike" dirty="0">
              <a:effectLst/>
            </a:endParaRPr>
          </a:p>
          <a:p>
            <a:pPr marL="457200" algn="l" rtl="0">
              <a:buFont typeface="Arial" panose="020B0604020202020204" pitchFamily="34" charset="0"/>
              <a:buChar char="•"/>
            </a:pPr>
            <a:endParaRPr lang="en-GB" sz="2400" b="0" i="0" u="none" strike="noStrike" dirty="0">
              <a:effectLst/>
            </a:endParaRPr>
          </a:p>
          <a:p>
            <a:pPr marL="457200" algn="l" rtl="0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effectLst/>
              </a:rPr>
              <a:t>P.2.3.1 </a:t>
            </a:r>
            <a:r>
              <a:rPr lang="en-GB" sz="2400" b="0" i="0" u="none" strike="noStrike" dirty="0" err="1">
                <a:effectLst/>
              </a:rPr>
              <a:t>Sistemazione</a:t>
            </a:r>
            <a:r>
              <a:rPr lang="en-GB" sz="2400" b="0" i="0" u="none" strike="noStrike" dirty="0">
                <a:effectLst/>
              </a:rPr>
              <a:t> </a:t>
            </a:r>
            <a:r>
              <a:rPr lang="en-GB" sz="2400" b="0" i="0" u="none" strike="noStrike" dirty="0" err="1">
                <a:effectLst/>
              </a:rPr>
              <a:t>fisica</a:t>
            </a:r>
            <a:r>
              <a:rPr lang="en-GB" sz="2400" b="0" i="0" u="none" strike="noStrike" dirty="0">
                <a:effectLst/>
              </a:rPr>
              <a:t> </a:t>
            </a:r>
            <a:r>
              <a:rPr lang="en-GB" sz="2400" b="0" i="0" u="none" strike="noStrike" dirty="0" err="1">
                <a:effectLst/>
              </a:rPr>
              <a:t>delle</a:t>
            </a:r>
            <a:r>
              <a:rPr lang="en-GB" sz="2400" b="0" i="0" u="none" strike="noStrike" dirty="0">
                <a:effectLst/>
              </a:rPr>
              <a:t> </a:t>
            </a:r>
            <a:r>
              <a:rPr lang="en-GB" sz="2400" b="0" i="0" u="none" strike="noStrike" dirty="0" err="1">
                <a:effectLst/>
              </a:rPr>
              <a:t>aree</a:t>
            </a:r>
            <a:r>
              <a:rPr lang="en-GB" sz="2400" dirty="0"/>
              <a:t>:</a:t>
            </a:r>
            <a:endParaRPr lang="en-GB" sz="2400" b="0" i="0" u="none" strike="noStrike" dirty="0">
              <a:effectLst/>
            </a:endParaRPr>
          </a:p>
          <a:p>
            <a:pPr marL="914400" lvl="1"/>
            <a:r>
              <a:rPr lang="en-GB" sz="2000" b="0" i="0" u="none" strike="noStrike" dirty="0">
                <a:effectLst/>
              </a:rPr>
              <a:t>P2.3.1.2. Area del </a:t>
            </a:r>
            <a:r>
              <a:rPr lang="en-GB" sz="2000" b="0" i="0" u="none" strike="noStrike" dirty="0" err="1">
                <a:effectLst/>
              </a:rPr>
              <a:t>foro</a:t>
            </a:r>
            <a:r>
              <a:rPr lang="en-GB" sz="2000" b="0" i="0" u="none" strike="noStrike" dirty="0">
                <a:effectLst/>
              </a:rPr>
              <a:t> civile a N del </a:t>
            </a:r>
            <a:r>
              <a:rPr lang="en-GB" sz="2000" b="0" i="0" u="none" strike="noStrike" dirty="0" err="1">
                <a:effectLst/>
              </a:rPr>
              <a:t>tempio</a:t>
            </a:r>
            <a:r>
              <a:rPr lang="en-GB" sz="2000" b="0" i="0" u="none" strike="noStrike" dirty="0">
                <a:effectLst/>
              </a:rPr>
              <a:t> </a:t>
            </a:r>
            <a:r>
              <a:rPr lang="en-GB" sz="2000" b="0" i="0" u="none" strike="noStrike" dirty="0" err="1">
                <a:effectLst/>
              </a:rPr>
              <a:t>repubblicano</a:t>
            </a:r>
            <a:r>
              <a:rPr lang="en-GB" sz="2000" b="0" i="0" u="none" strike="noStrike" dirty="0">
                <a:effectLst/>
              </a:rPr>
              <a:t>: Progetto di </a:t>
            </a:r>
            <a:r>
              <a:rPr lang="en-GB" sz="2000" b="0" i="0" u="none" strike="noStrike" dirty="0" err="1">
                <a:effectLst/>
              </a:rPr>
              <a:t>individuazione</a:t>
            </a:r>
            <a:r>
              <a:rPr lang="en-GB" sz="2000" b="0" i="0" u="none" strike="noStrike" dirty="0">
                <a:effectLst/>
              </a:rPr>
              <a:t> di un piano di </a:t>
            </a:r>
            <a:r>
              <a:rPr lang="en-GB" sz="2000" b="0" i="0" u="none" strike="noStrike" dirty="0" err="1">
                <a:effectLst/>
              </a:rPr>
              <a:t>fruizione</a:t>
            </a:r>
            <a:r>
              <a:rPr lang="en-GB" sz="2000" b="0" i="0" u="none" strike="noStrike" dirty="0">
                <a:effectLst/>
              </a:rPr>
              <a:t> per </a:t>
            </a:r>
            <a:r>
              <a:rPr lang="en-GB" sz="2000" b="0" i="0" u="none" strike="noStrike" dirty="0" err="1">
                <a:effectLst/>
              </a:rPr>
              <a:t>aree</a:t>
            </a:r>
            <a:r>
              <a:rPr lang="en-GB" sz="2000" b="0" i="0" u="none" strike="noStrike" dirty="0">
                <a:effectLst/>
              </a:rPr>
              <a:t> </a:t>
            </a:r>
            <a:r>
              <a:rPr lang="en-GB" sz="2000" b="0" i="0" u="none" strike="noStrike" dirty="0" err="1">
                <a:effectLst/>
              </a:rPr>
              <a:t>ancor</a:t>
            </a:r>
            <a:r>
              <a:rPr lang="en-GB" sz="2000" dirty="0" err="1"/>
              <a:t>a</a:t>
            </a:r>
            <a:r>
              <a:rPr lang="en-GB" sz="2000" dirty="0"/>
              <a:t> non </a:t>
            </a:r>
            <a:r>
              <a:rPr lang="en-GB" sz="2000" dirty="0" err="1"/>
              <a:t>messe</a:t>
            </a:r>
            <a:r>
              <a:rPr lang="en-GB" sz="2000" dirty="0"/>
              <a:t> a </a:t>
            </a:r>
            <a:r>
              <a:rPr lang="en-GB" sz="2000" dirty="0" err="1"/>
              <a:t>disposizione</a:t>
            </a:r>
            <a:r>
              <a:rPr lang="en-GB" sz="2000" dirty="0"/>
              <a:t> con </a:t>
            </a:r>
            <a:r>
              <a:rPr lang="en-GB" sz="2000" dirty="0" err="1"/>
              <a:t>l’individuazione</a:t>
            </a:r>
            <a:r>
              <a:rPr lang="en-GB" sz="2000" dirty="0"/>
              <a:t> </a:t>
            </a:r>
            <a:r>
              <a:rPr lang="en-GB" sz="2000" dirty="0" err="1"/>
              <a:t>dell’investimento</a:t>
            </a:r>
            <a:r>
              <a:rPr lang="en-GB" sz="2000" dirty="0"/>
              <a:t> da </a:t>
            </a:r>
            <a:r>
              <a:rPr lang="en-GB" sz="2000" dirty="0" err="1"/>
              <a:t>effettuare</a:t>
            </a:r>
            <a:r>
              <a:rPr lang="en-GB" sz="2000" dirty="0"/>
              <a:t> con la </a:t>
            </a:r>
            <a:r>
              <a:rPr lang="en-GB" sz="2000" dirty="0" err="1"/>
              <a:t>realzizzazione</a:t>
            </a:r>
            <a:r>
              <a:rPr lang="en-GB" sz="2000" dirty="0"/>
              <a:t> di </a:t>
            </a:r>
            <a:r>
              <a:rPr lang="en-GB" sz="2000" dirty="0" err="1"/>
              <a:t>una</a:t>
            </a:r>
            <a:r>
              <a:rPr lang="en-GB" sz="2000" dirty="0"/>
              <a:t> </a:t>
            </a:r>
            <a:r>
              <a:rPr lang="en-GB" sz="2000" dirty="0" err="1"/>
              <a:t>scheda</a:t>
            </a:r>
            <a:r>
              <a:rPr lang="en-GB" sz="2000" dirty="0"/>
              <a:t> </a:t>
            </a:r>
            <a:r>
              <a:rPr lang="en-GB" sz="2000" dirty="0" err="1"/>
              <a:t>tecnica</a:t>
            </a:r>
            <a:r>
              <a:rPr lang="en-GB" sz="2000" dirty="0"/>
              <a:t> con </a:t>
            </a:r>
            <a:r>
              <a:rPr lang="en-GB" sz="2000" dirty="0" err="1"/>
              <a:t>costi</a:t>
            </a:r>
            <a:r>
              <a:rPr lang="en-GB" sz="2000" dirty="0"/>
              <a:t> </a:t>
            </a:r>
            <a:r>
              <a:rPr lang="en-GB" sz="2000" dirty="0" err="1"/>
              <a:t>fissi</a:t>
            </a:r>
            <a:r>
              <a:rPr lang="en-GB" sz="2000" dirty="0"/>
              <a:t>/</a:t>
            </a:r>
            <a:r>
              <a:rPr lang="en-GB" sz="2000" dirty="0" err="1"/>
              <a:t>variabnili</a:t>
            </a:r>
            <a:r>
              <a:rPr lang="en-GB" sz="2000" dirty="0"/>
              <a:t> e </a:t>
            </a:r>
            <a:r>
              <a:rPr lang="en-GB" sz="2000" dirty="0" err="1"/>
              <a:t>costi</a:t>
            </a:r>
            <a:r>
              <a:rPr lang="en-GB" sz="2000" dirty="0"/>
              <a:t>/</a:t>
            </a:r>
            <a:r>
              <a:rPr lang="en-GB" sz="2000" dirty="0" err="1"/>
              <a:t>opportunità</a:t>
            </a:r>
            <a:r>
              <a:rPr lang="en-GB" sz="2000" dirty="0"/>
              <a:t> per </a:t>
            </a:r>
            <a:r>
              <a:rPr lang="en-GB" sz="2000" dirty="0" err="1"/>
              <a:t>una</a:t>
            </a:r>
            <a:r>
              <a:rPr lang="en-GB" sz="2000" dirty="0"/>
              <a:t> </a:t>
            </a:r>
            <a:r>
              <a:rPr lang="en-GB" sz="2000" dirty="0" err="1"/>
              <a:t>molteplicità</a:t>
            </a:r>
            <a:r>
              <a:rPr lang="en-GB" sz="2000" dirty="0"/>
              <a:t> di </a:t>
            </a:r>
            <a:r>
              <a:rPr lang="en-GB" sz="2000" dirty="0" err="1"/>
              <a:t>fruiziojio</a:t>
            </a:r>
            <a:r>
              <a:rPr lang="en-GB" sz="2000" dirty="0"/>
              <a:t>/</a:t>
            </a:r>
            <a:r>
              <a:rPr lang="en-GB" sz="2000" dirty="0" err="1"/>
              <a:t>itinerari</a:t>
            </a:r>
            <a:r>
              <a:rPr lang="en-GB" sz="2000" dirty="0"/>
              <a:t>. </a:t>
            </a:r>
            <a:endParaRPr lang="en-GB" sz="2000" b="0" i="0" u="none" strike="noStrike" dirty="0">
              <a:effectLst/>
            </a:endParaRPr>
          </a:p>
          <a:p>
            <a:pPr indent="0" algn="l" rtl="0">
              <a:buNone/>
            </a:pPr>
            <a:br>
              <a:rPr lang="en-GB" sz="2400" dirty="0"/>
            </a:b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41690149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BFCA-5949-3ABD-0F4E-0BDCB9B9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T" dirty="0"/>
              <a:t>Project Work (PW)</a:t>
            </a:r>
            <a:br>
              <a:rPr lang="en-IT" dirty="0"/>
            </a:br>
            <a:r>
              <a:rPr lang="en-GB" sz="2200" dirty="0" err="1"/>
              <a:t>Capire</a:t>
            </a:r>
            <a:r>
              <a:rPr lang="en-GB" sz="2200" dirty="0"/>
              <a:t> le </a:t>
            </a:r>
            <a:r>
              <a:rPr lang="en-GB" sz="2200" dirty="0" err="1"/>
              <a:t>fasi</a:t>
            </a:r>
            <a:r>
              <a:rPr lang="en-GB" sz="2200" dirty="0"/>
              <a:t> e le </a:t>
            </a:r>
            <a:r>
              <a:rPr lang="en-GB" sz="2200" dirty="0" err="1"/>
              <a:t>competenze</a:t>
            </a:r>
            <a:r>
              <a:rPr lang="en-GB" sz="2200" dirty="0"/>
              <a:t> </a:t>
            </a:r>
            <a:r>
              <a:rPr lang="en-GB" sz="2200" dirty="0" err="1"/>
              <a:t>necessarie</a:t>
            </a:r>
            <a:r>
              <a:rPr lang="en-GB" sz="2200" dirty="0"/>
              <a:t> per </a:t>
            </a:r>
            <a:r>
              <a:rPr lang="en-GB" sz="2200" dirty="0" err="1"/>
              <a:t>realizzare</a:t>
            </a:r>
            <a:r>
              <a:rPr lang="en-GB" sz="2200" dirty="0"/>
              <a:t> un project work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47A51-C677-FCB7-2348-1B12B2090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 dirty="0"/>
          </a:p>
          <a:p>
            <a:endParaRPr lang="en-IT" dirty="0"/>
          </a:p>
        </p:txBody>
      </p:sp>
      <p:pic>
        <p:nvPicPr>
          <p:cNvPr id="1026" name="Picture 2" descr="Balancing the BAU and Project Work of a Development Team">
            <a:extLst>
              <a:ext uri="{FF2B5EF4-FFF2-40B4-BE49-F238E27FC236}">
                <a16:creationId xmlns:a16="http://schemas.microsoft.com/office/drawing/2014/main" id="{3B59D652-EC70-31EF-AC65-173C478FC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59" y="2070256"/>
            <a:ext cx="4466993" cy="297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D38018-B3BB-D133-C66B-956CC42726C2}"/>
              </a:ext>
            </a:extLst>
          </p:cNvPr>
          <p:cNvSpPr txBox="1"/>
          <p:nvPr/>
        </p:nvSpPr>
        <p:spPr>
          <a:xfrm>
            <a:off x="838200" y="2070256"/>
            <a:ext cx="5257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E’ </a:t>
            </a:r>
            <a:r>
              <a:rPr lang="en-GB" dirty="0" err="1"/>
              <a:t>un'attività</a:t>
            </a:r>
            <a:r>
              <a:rPr lang="en-GB" dirty="0"/>
              <a:t> </a:t>
            </a:r>
            <a:r>
              <a:rPr lang="en-GB" dirty="0" err="1"/>
              <a:t>pratica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permette</a:t>
            </a:r>
            <a:r>
              <a:rPr lang="en-GB" dirty="0"/>
              <a:t> di </a:t>
            </a:r>
            <a:r>
              <a:rPr lang="en-GB" dirty="0" err="1"/>
              <a:t>applicare</a:t>
            </a:r>
            <a:r>
              <a:rPr lang="en-GB" dirty="0"/>
              <a:t> </a:t>
            </a:r>
            <a:r>
              <a:rPr lang="en-GB" dirty="0" err="1"/>
              <a:t>conoscenze</a:t>
            </a:r>
            <a:r>
              <a:rPr lang="en-GB" dirty="0"/>
              <a:t> </a:t>
            </a:r>
            <a:r>
              <a:rPr lang="en-GB" dirty="0" err="1"/>
              <a:t>teoriche</a:t>
            </a:r>
            <a:r>
              <a:rPr lang="en-GB" dirty="0"/>
              <a:t> a un </a:t>
            </a:r>
            <a:r>
              <a:rPr lang="en-GB" dirty="0" err="1"/>
              <a:t>problema</a:t>
            </a:r>
            <a:r>
              <a:rPr lang="en-GB" dirty="0"/>
              <a:t> </a:t>
            </a:r>
            <a:r>
              <a:rPr lang="en-GB" dirty="0" err="1"/>
              <a:t>reale</a:t>
            </a:r>
            <a:r>
              <a:rPr lang="en-GB" dirty="0"/>
              <a:t> o </a:t>
            </a:r>
            <a:r>
              <a:rPr lang="en-GB" dirty="0" err="1"/>
              <a:t>simulato</a:t>
            </a:r>
            <a:r>
              <a:rPr lang="en-GB" dirty="0"/>
              <a:t>.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PW come </a:t>
            </a:r>
            <a:r>
              <a:rPr lang="en-GB" dirty="0" err="1"/>
              <a:t>strumento</a:t>
            </a:r>
            <a:r>
              <a:rPr lang="en-GB" dirty="0"/>
              <a:t> di </a:t>
            </a:r>
            <a:r>
              <a:rPr lang="en-GB" dirty="0" err="1"/>
              <a:t>apprendimento</a:t>
            </a:r>
            <a:r>
              <a:rPr lang="en-GB" dirty="0"/>
              <a:t> </a:t>
            </a:r>
            <a:r>
              <a:rPr lang="en-GB" dirty="0" err="1"/>
              <a:t>attivo</a:t>
            </a:r>
            <a:r>
              <a:rPr lang="en-GB" dirty="0"/>
              <a:t>,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aiuta</a:t>
            </a:r>
            <a:r>
              <a:rPr lang="en-GB" dirty="0"/>
              <a:t> a </a:t>
            </a:r>
            <a:r>
              <a:rPr lang="en-GB" dirty="0" err="1"/>
              <a:t>sviluppare</a:t>
            </a:r>
            <a:r>
              <a:rPr lang="en-GB" dirty="0"/>
              <a:t> </a:t>
            </a:r>
            <a:r>
              <a:rPr lang="en-GB" dirty="0" err="1"/>
              <a:t>competenze</a:t>
            </a:r>
            <a:r>
              <a:rPr lang="en-GB" dirty="0"/>
              <a:t> </a:t>
            </a:r>
            <a:r>
              <a:rPr lang="en-GB" dirty="0" err="1"/>
              <a:t>trasversali</a:t>
            </a:r>
            <a:r>
              <a:rPr lang="en-GB" dirty="0"/>
              <a:t> come la </a:t>
            </a:r>
            <a:r>
              <a:rPr lang="en-GB" dirty="0" err="1"/>
              <a:t>collaborazione</a:t>
            </a:r>
            <a:r>
              <a:rPr lang="en-GB" dirty="0"/>
              <a:t>, la </a:t>
            </a:r>
            <a:r>
              <a:rPr lang="en-GB" dirty="0" err="1"/>
              <a:t>gestione</a:t>
            </a:r>
            <a:r>
              <a:rPr lang="en-GB" dirty="0"/>
              <a:t> del tempo e la </a:t>
            </a:r>
            <a:r>
              <a:rPr lang="en-GB" dirty="0" err="1"/>
              <a:t>risoluzione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problemi</a:t>
            </a:r>
            <a:r>
              <a:rPr lang="en-GB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79394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1E84A-8322-3A7F-325C-307826ED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IT" sz="5400" b="1">
                <a:solidFill>
                  <a:srgbClr val="FFFFFF"/>
                </a:solidFill>
              </a:rPr>
              <a:t>Fasi tipiche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7AC43B-793E-C192-CA35-158E413F48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699219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67299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E2DF3-C062-BC09-2DB2-695F7ACC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T" sz="5400"/>
              <a:t>Definizione degli obiettivi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86346-C199-DAB6-2CCE-617A50D2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457200" rtl="0">
              <a:buFont typeface="Arial" panose="020B0604020202020204" pitchFamily="34" charset="0"/>
              <a:buChar char="•"/>
            </a:pPr>
            <a:r>
              <a:rPr lang="en-GB" sz="2200" b="0" i="0" u="none" strike="noStrike">
                <a:effectLst/>
              </a:rPr>
              <a:t>P.2.3.1 Sistemazione fisica delle aree</a:t>
            </a:r>
            <a:r>
              <a:rPr lang="en-GB" sz="2200"/>
              <a:t>: </a:t>
            </a:r>
            <a:endParaRPr lang="en-GB" sz="2200" b="0" i="0" u="none" strike="noStrike">
              <a:effectLst/>
            </a:endParaRPr>
          </a:p>
          <a:p>
            <a:pPr marL="914400" lvl="1"/>
            <a:r>
              <a:rPr lang="en-GB" sz="2200" b="0" i="0" u="none" strike="noStrike">
                <a:effectLst/>
              </a:rPr>
              <a:t>P2.3.1.2. Area del foro civile a N del tempio repubblicano: Progetto di individuazione di un piano di fruizione per aree ancor</a:t>
            </a:r>
            <a:r>
              <a:rPr lang="en-GB" sz="2200"/>
              <a:t>a non messe a disposizione con l’individuazione dell’investimento da effettuare con la realzizzazione di una scheda tecnica con costi fissi/variabili e costi/opportunità per una molteplicità di fruiziojio/itinerari. </a:t>
            </a:r>
            <a:endParaRPr lang="en-GB" sz="2200" b="0" i="0" u="none" strike="noStrike">
              <a:effectLst/>
            </a:endParaRPr>
          </a:p>
          <a:p>
            <a:endParaRPr lang="en-IT" sz="2200"/>
          </a:p>
          <a:p>
            <a:pPr marL="0" indent="0">
              <a:buNone/>
            </a:pPr>
            <a:r>
              <a:rPr lang="en-IT" sz="2200"/>
              <a:t>Scopo del PW: mettere in pratica le questioni sviluppate in aula e con </a:t>
            </a:r>
            <a:r>
              <a:rPr lang="en-GB" sz="2200"/>
              <a:t>I</a:t>
            </a:r>
            <a:r>
              <a:rPr lang="en-IT" sz="2200"/>
              <a:t> seminari (Modernità/post moderinità; istituzionale/partecipato/rete/conservazione/fruizione ecc.)</a:t>
            </a:r>
          </a:p>
          <a:p>
            <a:pPr marL="0" indent="0">
              <a:buNone/>
            </a:pPr>
            <a:endParaRPr lang="en-IT" sz="2200"/>
          </a:p>
          <a:p>
            <a:pPr marL="0" indent="0">
              <a:buNone/>
            </a:pPr>
            <a:r>
              <a:rPr lang="en-IT" sz="2200"/>
              <a:t>Risultati: preparare una bozza di progetto/relazione che illustri…..?</a:t>
            </a:r>
          </a:p>
        </p:txBody>
      </p:sp>
    </p:spTree>
    <p:extLst>
      <p:ext uri="{BB962C8B-B14F-4D97-AF65-F5344CB8AC3E}">
        <p14:creationId xmlns:p14="http://schemas.microsoft.com/office/powerpoint/2010/main" val="6588538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FC1377-45E7-883A-C8F5-AD0221B9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2200" b="1">
                <a:solidFill>
                  <a:srgbClr val="FFFFFF"/>
                </a:solidFill>
              </a:rPr>
              <a:t>Pianificazione</a:t>
            </a:r>
            <a:br>
              <a:rPr lang="en-GB" sz="2200" b="1">
                <a:solidFill>
                  <a:srgbClr val="FFFFFF"/>
                </a:solidFill>
              </a:rPr>
            </a:br>
            <a:r>
              <a:rPr lang="en-GB" sz="2200">
                <a:solidFill>
                  <a:srgbClr val="FFFFFF"/>
                </a:solidFill>
              </a:rPr>
              <a:t> creare un piano dettagliato che includa tempi, risorse, e compiti specifici</a:t>
            </a:r>
            <a:br>
              <a:rPr lang="en-GB" sz="2200">
                <a:solidFill>
                  <a:srgbClr val="FFFFFF"/>
                </a:solidFill>
              </a:rPr>
            </a:br>
            <a:r>
              <a:rPr lang="en-GB" sz="2200">
                <a:solidFill>
                  <a:srgbClr val="FFFFFF"/>
                </a:solidFill>
              </a:rPr>
              <a:t>sw: Trello, Asana o Microsoft Planner…</a:t>
            </a:r>
            <a:endParaRPr lang="en-IT" sz="22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432B1-11E7-8337-CB43-618B6BC4E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IT" sz="2000"/>
              <a:t>Obiettivo generale:</a:t>
            </a:r>
          </a:p>
          <a:p>
            <a:pPr lvl="1"/>
            <a:r>
              <a:rPr lang="en-IT" sz="2000"/>
              <a:t>Ob. </a:t>
            </a:r>
            <a:r>
              <a:rPr lang="en-GB" sz="2000"/>
              <a:t>S</a:t>
            </a:r>
            <a:r>
              <a:rPr lang="en-IT" sz="2000"/>
              <a:t>pecifico1: </a:t>
            </a:r>
          </a:p>
          <a:p>
            <a:pPr lvl="2"/>
            <a:r>
              <a:rPr lang="en-GB" dirty="0"/>
              <a:t>A</a:t>
            </a:r>
            <a:r>
              <a:rPr lang="en-IT" dirty="0"/>
              <a:t>zione 1/n</a:t>
            </a:r>
          </a:p>
          <a:p>
            <a:pPr lvl="1"/>
            <a:r>
              <a:rPr lang="en-IT" sz="2000"/>
              <a:t>Ob. </a:t>
            </a:r>
            <a:r>
              <a:rPr lang="en-GB" sz="2000"/>
              <a:t>S</a:t>
            </a:r>
            <a:r>
              <a:rPr lang="en-IT" sz="2000"/>
              <a:t>pecifico1: </a:t>
            </a:r>
          </a:p>
          <a:p>
            <a:pPr lvl="2"/>
            <a:r>
              <a:rPr lang="en-GB" dirty="0"/>
              <a:t>A</a:t>
            </a:r>
            <a:r>
              <a:rPr lang="en-IT" dirty="0"/>
              <a:t>zione 1/n</a:t>
            </a:r>
          </a:p>
          <a:p>
            <a:pPr lvl="1"/>
            <a:r>
              <a:rPr lang="en-IT" sz="2000"/>
              <a:t>Ob. </a:t>
            </a:r>
            <a:r>
              <a:rPr lang="en-GB" sz="2000"/>
              <a:t>S</a:t>
            </a:r>
            <a:r>
              <a:rPr lang="en-IT" sz="2000"/>
              <a:t>pecifico1: </a:t>
            </a:r>
          </a:p>
          <a:p>
            <a:pPr lvl="2"/>
            <a:r>
              <a:rPr lang="en-GB" dirty="0"/>
              <a:t>A</a:t>
            </a:r>
            <a:r>
              <a:rPr lang="en-IT" dirty="0"/>
              <a:t>zione 1/n</a:t>
            </a:r>
          </a:p>
          <a:p>
            <a:pPr lvl="1"/>
            <a:r>
              <a:rPr lang="en-IT" sz="2000"/>
              <a:t>Ob. </a:t>
            </a:r>
            <a:r>
              <a:rPr lang="en-GB" sz="2000"/>
              <a:t>S</a:t>
            </a:r>
            <a:r>
              <a:rPr lang="en-IT" sz="2000"/>
              <a:t>pecifico1: </a:t>
            </a:r>
          </a:p>
          <a:p>
            <a:pPr lvl="2"/>
            <a:r>
              <a:rPr lang="en-GB" dirty="0"/>
              <a:t>A</a:t>
            </a:r>
            <a:r>
              <a:rPr lang="en-IT" dirty="0"/>
              <a:t>zione 1/n</a:t>
            </a:r>
          </a:p>
          <a:p>
            <a:pPr lvl="1"/>
            <a:endParaRPr lang="en-IT" sz="2000"/>
          </a:p>
        </p:txBody>
      </p:sp>
    </p:spTree>
    <p:extLst>
      <p:ext uri="{BB962C8B-B14F-4D97-AF65-F5344CB8AC3E}">
        <p14:creationId xmlns:p14="http://schemas.microsoft.com/office/powerpoint/2010/main" val="36159207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ECB51-4765-DC75-3400-3BB60E6D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8308"/>
            <a:ext cx="7188989" cy="1021424"/>
          </a:xfrm>
        </p:spPr>
        <p:txBody>
          <a:bodyPr anchor="b">
            <a:normAutofit/>
          </a:bodyPr>
          <a:lstStyle/>
          <a:p>
            <a:pPr algn="ctr"/>
            <a:r>
              <a:rPr lang="en-GB" sz="4000" b="1" dirty="0" err="1">
                <a:solidFill>
                  <a:schemeClr val="bg1"/>
                </a:solidFill>
              </a:rPr>
              <a:t>Pianificazione</a:t>
            </a:r>
            <a:r>
              <a:rPr lang="en-IT" sz="4000" dirty="0">
                <a:solidFill>
                  <a:schemeClr val="bg1"/>
                </a:solidFill>
              </a:rPr>
              <a:t>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440584"/>
            <a:ext cx="80271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C2F6CE-0CF2-4DDD-85F5-96799A328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164811" y="6267491"/>
            <a:ext cx="80271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9F4706-BAF2-E92A-646C-57A7F9534E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628829"/>
              </p:ext>
            </p:extLst>
          </p:nvPr>
        </p:nvGraphicFramePr>
        <p:xfrm>
          <a:off x="1761486" y="1715407"/>
          <a:ext cx="8669031" cy="4241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8902">
                  <a:extLst>
                    <a:ext uri="{9D8B030D-6E8A-4147-A177-3AD203B41FA5}">
                      <a16:colId xmlns:a16="http://schemas.microsoft.com/office/drawing/2014/main" val="391241170"/>
                    </a:ext>
                  </a:extLst>
                </a:gridCol>
                <a:gridCol w="1317281">
                  <a:extLst>
                    <a:ext uri="{9D8B030D-6E8A-4147-A177-3AD203B41FA5}">
                      <a16:colId xmlns:a16="http://schemas.microsoft.com/office/drawing/2014/main" val="1825972944"/>
                    </a:ext>
                  </a:extLst>
                </a:gridCol>
                <a:gridCol w="933447">
                  <a:extLst>
                    <a:ext uri="{9D8B030D-6E8A-4147-A177-3AD203B41FA5}">
                      <a16:colId xmlns:a16="http://schemas.microsoft.com/office/drawing/2014/main" val="1408507939"/>
                    </a:ext>
                  </a:extLst>
                </a:gridCol>
                <a:gridCol w="1256056">
                  <a:extLst>
                    <a:ext uri="{9D8B030D-6E8A-4147-A177-3AD203B41FA5}">
                      <a16:colId xmlns:a16="http://schemas.microsoft.com/office/drawing/2014/main" val="290950091"/>
                    </a:ext>
                  </a:extLst>
                </a:gridCol>
                <a:gridCol w="2036502">
                  <a:extLst>
                    <a:ext uri="{9D8B030D-6E8A-4147-A177-3AD203B41FA5}">
                      <a16:colId xmlns:a16="http://schemas.microsoft.com/office/drawing/2014/main" val="2890345946"/>
                    </a:ext>
                  </a:extLst>
                </a:gridCol>
                <a:gridCol w="1536843">
                  <a:extLst>
                    <a:ext uri="{9D8B030D-6E8A-4147-A177-3AD203B41FA5}">
                      <a16:colId xmlns:a16="http://schemas.microsoft.com/office/drawing/2014/main" val="1304317283"/>
                    </a:ext>
                  </a:extLst>
                </a:gridCol>
              </a:tblGrid>
              <a:tr h="368853">
                <a:tc>
                  <a:txBody>
                    <a:bodyPr/>
                    <a:lstStyle/>
                    <a:p>
                      <a:r>
                        <a:rPr lang="en-IT" sz="1700"/>
                        <a:t>OB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r>
                        <a:rPr lang="en-IT" sz="1700"/>
                        <a:t>Azioni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r>
                        <a:rPr lang="en-IT" sz="1700"/>
                        <a:t>CHI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r>
                        <a:rPr lang="en-IT" sz="1700"/>
                        <a:t>Come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r>
                        <a:rPr lang="en-IT" sz="1700"/>
                        <a:t>Entro quando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r>
                        <a:rPr lang="en-GB" sz="1700"/>
                        <a:t>R</a:t>
                      </a:r>
                      <a:r>
                        <a:rPr lang="en-IT" sz="1700"/>
                        <a:t>isorse </a:t>
                      </a:r>
                    </a:p>
                  </a:txBody>
                  <a:tcPr marL="83830" marR="83830" marT="41915" marB="41915"/>
                </a:tc>
                <a:extLst>
                  <a:ext uri="{0D108BD9-81ED-4DB2-BD59-A6C34878D82A}">
                    <a16:rowId xmlns:a16="http://schemas.microsoft.com/office/drawing/2014/main" val="883860634"/>
                  </a:ext>
                </a:extLst>
              </a:tr>
              <a:tr h="620343">
                <a:tc>
                  <a:txBody>
                    <a:bodyPr/>
                    <a:lstStyle/>
                    <a:p>
                      <a:r>
                        <a:rPr lang="en-IT" sz="1700"/>
                        <a:t>Obiettivo specificoA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r>
                        <a:rPr lang="en-GB" sz="1700"/>
                        <a:t>A</a:t>
                      </a:r>
                      <a:r>
                        <a:rPr lang="en-IT" sz="1700"/>
                        <a:t>1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extLst>
                  <a:ext uri="{0D108BD9-81ED-4DB2-BD59-A6C34878D82A}">
                    <a16:rowId xmlns:a16="http://schemas.microsoft.com/office/drawing/2014/main" val="1435107495"/>
                  </a:ext>
                </a:extLst>
              </a:tr>
              <a:tr h="368853"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r>
                        <a:rPr lang="en-IT" sz="1700"/>
                        <a:t>A2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extLst>
                  <a:ext uri="{0D108BD9-81ED-4DB2-BD59-A6C34878D82A}">
                    <a16:rowId xmlns:a16="http://schemas.microsoft.com/office/drawing/2014/main" val="2219184320"/>
                  </a:ext>
                </a:extLst>
              </a:tr>
              <a:tr h="368853"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r>
                        <a:rPr lang="en-IT" sz="1700"/>
                        <a:t>A3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extLst>
                  <a:ext uri="{0D108BD9-81ED-4DB2-BD59-A6C34878D82A}">
                    <a16:rowId xmlns:a16="http://schemas.microsoft.com/office/drawing/2014/main" val="725250719"/>
                  </a:ext>
                </a:extLst>
              </a:tr>
              <a:tr h="368853"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r>
                        <a:rPr lang="en-IT" sz="1700"/>
                        <a:t>A4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extLst>
                  <a:ext uri="{0D108BD9-81ED-4DB2-BD59-A6C34878D82A}">
                    <a16:rowId xmlns:a16="http://schemas.microsoft.com/office/drawing/2014/main" val="1693224887"/>
                  </a:ext>
                </a:extLst>
              </a:tr>
              <a:tr h="6203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700"/>
                        <a:t>Obiettivo specificoB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r>
                        <a:rPr lang="en-GB" sz="1700"/>
                        <a:t>B</a:t>
                      </a:r>
                      <a:r>
                        <a:rPr lang="en-IT" sz="1700"/>
                        <a:t>1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extLst>
                  <a:ext uri="{0D108BD9-81ED-4DB2-BD59-A6C34878D82A}">
                    <a16:rowId xmlns:a16="http://schemas.microsoft.com/office/drawing/2014/main" val="3958414920"/>
                  </a:ext>
                </a:extLst>
              </a:tr>
              <a:tr h="3688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r>
                        <a:rPr lang="en-IT" sz="1700"/>
                        <a:t>B2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extLst>
                  <a:ext uri="{0D108BD9-81ED-4DB2-BD59-A6C34878D82A}">
                    <a16:rowId xmlns:a16="http://schemas.microsoft.com/office/drawing/2014/main" val="2117608606"/>
                  </a:ext>
                </a:extLst>
              </a:tr>
              <a:tr h="3688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r>
                        <a:rPr lang="en-IT" sz="1700"/>
                        <a:t>B3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extLst>
                  <a:ext uri="{0D108BD9-81ED-4DB2-BD59-A6C34878D82A}">
                    <a16:rowId xmlns:a16="http://schemas.microsoft.com/office/drawing/2014/main" val="1413152736"/>
                  </a:ext>
                </a:extLst>
              </a:tr>
              <a:tr h="3688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r>
                        <a:rPr lang="en-IT" sz="1700"/>
                        <a:t>B4</a:t>
                      </a:r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extLst>
                  <a:ext uri="{0D108BD9-81ED-4DB2-BD59-A6C34878D82A}">
                    <a16:rowId xmlns:a16="http://schemas.microsoft.com/office/drawing/2014/main" val="2408444582"/>
                  </a:ext>
                </a:extLst>
              </a:tr>
              <a:tr h="419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tc>
                  <a:txBody>
                    <a:bodyPr/>
                    <a:lstStyle/>
                    <a:p>
                      <a:endParaRPr lang="en-IT" sz="1700"/>
                    </a:p>
                  </a:txBody>
                  <a:tcPr marL="83830" marR="83830" marT="41915" marB="41915"/>
                </a:tc>
                <a:extLst>
                  <a:ext uri="{0D108BD9-81ED-4DB2-BD59-A6C34878D82A}">
                    <a16:rowId xmlns:a16="http://schemas.microsoft.com/office/drawing/2014/main" val="44015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89110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ED7231-8917-E172-ED39-00610D88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80" y="2862471"/>
            <a:ext cx="3041803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</a:rPr>
              <a:t>Gantt e </a:t>
            </a:r>
            <a:r>
              <a:rPr lang="en-US" sz="4000" dirty="0" err="1">
                <a:solidFill>
                  <a:srgbClr val="FFFFFF"/>
                </a:solidFill>
                <a:latin typeface="+mj-lt"/>
              </a:rPr>
              <a:t>d’intorni</a:t>
            </a:r>
            <a:endParaRPr lang="en-US" sz="40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11E19-8609-07AA-508B-C24592AD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040" y="1149759"/>
            <a:ext cx="3387578" cy="2024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98E18-8113-C11D-9CE3-5F6268CE8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930" y="1532458"/>
            <a:ext cx="3419533" cy="1641376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B40F55-CB47-A9B4-3CE8-BB939EA83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01040" y="3429000"/>
            <a:ext cx="7112423" cy="279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1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505E14B6-6565-B563-E5EA-EBB5AFB79A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15" r="1" b="10809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69191D-681E-E679-ABAE-D26BF0E4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80" y="2862471"/>
            <a:ext cx="3041803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</a:rPr>
              <a:t>DIAGRAMMI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5D417-4858-27A5-2806-B08A2EB60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040" y="802533"/>
            <a:ext cx="3387578" cy="2371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3E1879-9842-ACAB-344A-1FD3E067D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930" y="968236"/>
            <a:ext cx="3419533" cy="2205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9D969B-BD32-A4FB-EB86-9526B6A6A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906" y="3429000"/>
            <a:ext cx="4476691" cy="288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187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B3945-3869-A1C4-D976-8F8D200E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IT" sz="4000">
                <a:solidFill>
                  <a:srgbClr val="FFFFFF"/>
                </a:solidFill>
              </a:rPr>
              <a:t>Indicatori di risultato e indicatori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D1D4F-B170-F946-87B8-5CAB1322A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IT" sz="2000"/>
              <a:t>Costi fissi struttura</a:t>
            </a:r>
          </a:p>
          <a:p>
            <a:pPr lvl="1"/>
            <a:r>
              <a:rPr lang="en-GB" sz="2000"/>
              <a:t>P</a:t>
            </a:r>
            <a:r>
              <a:rPr lang="en-IT" sz="2000"/>
              <a:t>ersonale</a:t>
            </a:r>
          </a:p>
          <a:p>
            <a:pPr lvl="1"/>
            <a:r>
              <a:rPr lang="en-GB" sz="2000"/>
              <a:t>A</a:t>
            </a:r>
            <a:r>
              <a:rPr lang="en-IT" sz="2000"/>
              <a:t>pertura e manutanzione locali</a:t>
            </a:r>
          </a:p>
          <a:p>
            <a:pPr lvl="1"/>
            <a:r>
              <a:rPr lang="en-GB" sz="2000"/>
              <a:t>T</a:t>
            </a:r>
            <a:r>
              <a:rPr lang="en-IT" sz="2000"/>
              <a:t>ecnologie ecc.</a:t>
            </a:r>
          </a:p>
          <a:p>
            <a:r>
              <a:rPr lang="en-IT" sz="2000"/>
              <a:t>Indicatori di costi (individuazione “centri di costo”)</a:t>
            </a:r>
          </a:p>
          <a:p>
            <a:pPr lvl="1"/>
            <a:r>
              <a:rPr lang="en-GB" sz="2000"/>
              <a:t>C</a:t>
            </a:r>
            <a:r>
              <a:rPr lang="en-IT" sz="2000"/>
              <a:t>osto medio visitatore</a:t>
            </a:r>
          </a:p>
          <a:p>
            <a:pPr lvl="1"/>
            <a:r>
              <a:rPr lang="en-IT" sz="2000"/>
              <a:t>Costo medio per ore di apertura</a:t>
            </a:r>
          </a:p>
          <a:p>
            <a:pPr lvl="1"/>
            <a:r>
              <a:rPr lang="en-IT" sz="2000"/>
              <a:t>Costo medio per m</a:t>
            </a:r>
            <a:r>
              <a:rPr lang="en-IT" sz="2000" baseline="30000"/>
              <a:t>2</a:t>
            </a:r>
          </a:p>
          <a:p>
            <a:pPr lvl="1"/>
            <a:r>
              <a:rPr lang="en-IT" sz="2000"/>
              <a:t>Costo medio per ora lavorata sui progetti</a:t>
            </a:r>
          </a:p>
          <a:p>
            <a:pPr lvl="1"/>
            <a:r>
              <a:rPr lang="en-IT" sz="2000"/>
              <a:t>Costo medio</a:t>
            </a:r>
          </a:p>
          <a:p>
            <a:pPr lvl="1"/>
            <a:endParaRPr lang="en-IT" sz="2000" baseline="30000"/>
          </a:p>
        </p:txBody>
      </p:sp>
    </p:spTree>
    <p:extLst>
      <p:ext uri="{BB962C8B-B14F-4D97-AF65-F5344CB8AC3E}">
        <p14:creationId xmlns:p14="http://schemas.microsoft.com/office/powerpoint/2010/main" val="4872877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302049-1B4D-2720-3557-3486E94CC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3400">
                <a:solidFill>
                  <a:srgbClr val="FFFFFF"/>
                </a:solidFill>
              </a:rPr>
              <a:t>Es. I</a:t>
            </a:r>
            <a:r>
              <a:rPr lang="en-IT" sz="3400">
                <a:solidFill>
                  <a:srgbClr val="FFFFFF"/>
                </a:solidFill>
              </a:rPr>
              <a:t>ndicatori economici e finanziari </a:t>
            </a:r>
            <a:br>
              <a:rPr lang="en-IT" sz="3400">
                <a:solidFill>
                  <a:srgbClr val="FFFFFF"/>
                </a:solidFill>
              </a:rPr>
            </a:br>
            <a:r>
              <a:rPr lang="en-IT" sz="3400">
                <a:solidFill>
                  <a:srgbClr val="FFFFFF"/>
                </a:solidFill>
              </a:rPr>
              <a:t>(per centro di costo)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FA941-C57C-F5D5-F696-BEDC13236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IT" sz="2000"/>
              <a:t>Ricavi diretti ed indiretti dall’attività/ricavi totali</a:t>
            </a:r>
          </a:p>
          <a:p>
            <a:r>
              <a:rPr lang="en-IT" sz="2000"/>
              <a:t>Contributi pubblici e privati/ricavi totali</a:t>
            </a:r>
          </a:p>
          <a:p>
            <a:r>
              <a:rPr lang="en-GB" sz="2000"/>
              <a:t>A</a:t>
            </a:r>
            <a:r>
              <a:rPr lang="en-IT" sz="2000"/>
              <a:t>nalisi market to mission </a:t>
            </a:r>
            <a:r>
              <a:rPr lang="en-IT" sz="2000">
                <a:sym typeface="Wingdings" pitchFamily="2" charset="2"/>
              </a:rPr>
              <a:t>ricavi commerciali/costi totali</a:t>
            </a:r>
          </a:p>
          <a:p>
            <a:r>
              <a:rPr lang="en-IT" sz="2000">
                <a:sym typeface="Wingdings" pitchFamily="2" charset="2"/>
              </a:rPr>
              <a:t>Patrimonio netto/capitale investito</a:t>
            </a:r>
          </a:p>
          <a:p>
            <a:r>
              <a:rPr lang="en-IT" sz="2000">
                <a:sym typeface="Wingdings" pitchFamily="2" charset="2"/>
              </a:rPr>
              <a:t>Costo personale/ricavi totali</a:t>
            </a:r>
          </a:p>
          <a:p>
            <a:r>
              <a:rPr lang="en-IT" sz="2000">
                <a:sym typeface="Wingdings" pitchFamily="2" charset="2"/>
              </a:rPr>
              <a:t>Costo personale /ricavo totale</a:t>
            </a:r>
          </a:p>
          <a:p>
            <a:r>
              <a:rPr lang="en-IT" sz="2000">
                <a:sym typeface="Wingdings" pitchFamily="2" charset="2"/>
              </a:rPr>
              <a:t>Costo personale amministrativo/costo personale totale</a:t>
            </a:r>
          </a:p>
        </p:txBody>
      </p:sp>
    </p:spTree>
    <p:extLst>
      <p:ext uri="{BB962C8B-B14F-4D97-AF65-F5344CB8AC3E}">
        <p14:creationId xmlns:p14="http://schemas.microsoft.com/office/powerpoint/2010/main" val="19388391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383676-0681-309D-4662-1C2053663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76400"/>
            <a:ext cx="3810000" cy="3505200"/>
          </a:xfrm>
        </p:spPr>
        <p:txBody>
          <a:bodyPr anchor="t">
            <a:normAutofit/>
          </a:bodyPr>
          <a:lstStyle/>
          <a:p>
            <a:r>
              <a:rPr lang="en-GB" sz="3100" b="1"/>
              <a:t>Organizzazione e analisi dei dati</a:t>
            </a:r>
            <a:r>
              <a:rPr lang="en-GB" sz="3100"/>
              <a:t> </a:t>
            </a:r>
            <a:br>
              <a:rPr lang="en-GB" sz="3100"/>
            </a:br>
            <a:r>
              <a:rPr lang="en-GB" sz="3100"/>
              <a:t>lavorare attivamente al progetto, realizzando gli obiettivi specifici/generali fissati</a:t>
            </a:r>
            <a:endParaRPr lang="en-IT" sz="3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630D3-7769-ACF9-8FA8-6887C6943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4" y="1676400"/>
            <a:ext cx="5638796" cy="3505200"/>
          </a:xfrm>
        </p:spPr>
        <p:txBody>
          <a:bodyPr>
            <a:normAutofit/>
          </a:bodyPr>
          <a:lstStyle/>
          <a:p>
            <a:r>
              <a:rPr lang="en-IT" sz="1900">
                <a:solidFill>
                  <a:schemeClr val="tx1">
                    <a:alpha val="55000"/>
                  </a:schemeClr>
                </a:solidFill>
              </a:rPr>
              <a:t>Identificare </a:t>
            </a:r>
            <a:r>
              <a:rPr lang="en-GB" sz="1900">
                <a:solidFill>
                  <a:schemeClr val="tx1">
                    <a:alpha val="55000"/>
                  </a:schemeClr>
                </a:solidFill>
              </a:rPr>
              <a:t>I</a:t>
            </a:r>
            <a:r>
              <a:rPr lang="en-IT" sz="1900">
                <a:solidFill>
                  <a:schemeClr val="tx1">
                    <a:alpha val="55000"/>
                  </a:schemeClr>
                </a:solidFill>
              </a:rPr>
              <a:t> macro argomenti </a:t>
            </a:r>
          </a:p>
          <a:p>
            <a:endParaRPr lang="en-IT" sz="1900">
              <a:solidFill>
                <a:schemeClr val="tx1">
                  <a:alpha val="55000"/>
                </a:schemeClr>
              </a:solidFill>
            </a:endParaRPr>
          </a:p>
          <a:p>
            <a:r>
              <a:rPr lang="en-IT" sz="1900">
                <a:solidFill>
                  <a:schemeClr val="tx1">
                    <a:alpha val="55000"/>
                  </a:schemeClr>
                </a:solidFill>
              </a:rPr>
              <a:t>Identificare </a:t>
            </a:r>
            <a:r>
              <a:rPr lang="en-GB" sz="1900">
                <a:solidFill>
                  <a:schemeClr val="tx1">
                    <a:alpha val="55000"/>
                  </a:schemeClr>
                </a:solidFill>
              </a:rPr>
              <a:t>I</a:t>
            </a:r>
            <a:r>
              <a:rPr lang="en-IT" sz="1900">
                <a:solidFill>
                  <a:schemeClr val="tx1">
                    <a:alpha val="55000"/>
                  </a:schemeClr>
                </a:solidFill>
              </a:rPr>
              <a:t> punti qualificanti</a:t>
            </a:r>
          </a:p>
          <a:p>
            <a:endParaRPr lang="en-IT" sz="1900">
              <a:solidFill>
                <a:schemeClr val="tx1">
                  <a:alpha val="55000"/>
                </a:schemeClr>
              </a:solidFill>
            </a:endParaRPr>
          </a:p>
          <a:p>
            <a:r>
              <a:rPr lang="en-IT" sz="1900">
                <a:solidFill>
                  <a:schemeClr val="tx1">
                    <a:alpha val="55000"/>
                  </a:schemeClr>
                </a:solidFill>
              </a:rPr>
              <a:t>Identificare questioni chiuse e questioni aperte</a:t>
            </a:r>
          </a:p>
          <a:p>
            <a:endParaRPr lang="en-IT" sz="1900">
              <a:solidFill>
                <a:schemeClr val="tx1">
                  <a:alpha val="55000"/>
                </a:schemeClr>
              </a:solidFill>
            </a:endParaRPr>
          </a:p>
          <a:p>
            <a:r>
              <a:rPr lang="en-IT" sz="1900">
                <a:solidFill>
                  <a:schemeClr val="tx1">
                    <a:alpha val="55000"/>
                  </a:schemeClr>
                </a:solidFill>
              </a:rPr>
              <a:t>Identificare il bisogno di altri dati…</a:t>
            </a:r>
          </a:p>
          <a:p>
            <a:endParaRPr lang="en-IT" sz="1900">
              <a:solidFill>
                <a:schemeClr val="tx1">
                  <a:alpha val="55000"/>
                </a:schemeClr>
              </a:solidFill>
            </a:endParaRPr>
          </a:p>
          <a:p>
            <a:r>
              <a:rPr lang="en-IT" sz="1900">
                <a:solidFill>
                  <a:schemeClr val="tx1">
                    <a:alpha val="55000"/>
                  </a:schemeClr>
                </a:solidFill>
              </a:rPr>
              <a:t>Identificare le sintesi possibili</a:t>
            </a:r>
          </a:p>
        </p:txBody>
      </p:sp>
    </p:spTree>
    <p:extLst>
      <p:ext uri="{BB962C8B-B14F-4D97-AF65-F5344CB8AC3E}">
        <p14:creationId xmlns:p14="http://schemas.microsoft.com/office/powerpoint/2010/main" val="28834238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FF28-E106-B6F3-A69F-1DF9C9DE1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Feedback e </a:t>
            </a:r>
            <a:r>
              <a:rPr lang="en-GB" b="1" dirty="0" err="1"/>
              <a:t>revisione</a:t>
            </a:r>
            <a:r>
              <a:rPr lang="en-GB" b="1" dirty="0"/>
              <a:t> (</a:t>
            </a:r>
            <a:r>
              <a:rPr lang="en-GB" b="1" dirty="0" err="1"/>
              <a:t>togliere</a:t>
            </a:r>
            <a:r>
              <a:rPr lang="en-GB" b="1" dirty="0"/>
              <a:t>/</a:t>
            </a:r>
            <a:r>
              <a:rPr lang="en-GB" b="1" dirty="0" err="1"/>
              <a:t>mettere</a:t>
            </a:r>
            <a:r>
              <a:rPr lang="en-GB" b="1" dirty="0"/>
              <a:t>)</a:t>
            </a:r>
            <a:br>
              <a:rPr lang="en-GB" b="1" dirty="0"/>
            </a:br>
            <a:r>
              <a:rPr lang="en-GB" sz="2000" dirty="0" err="1"/>
              <a:t>valutare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progressi</a:t>
            </a:r>
            <a:r>
              <a:rPr lang="en-GB" sz="2000" dirty="0"/>
              <a:t> e fare </a:t>
            </a:r>
            <a:r>
              <a:rPr lang="en-GB" sz="2000" dirty="0" err="1"/>
              <a:t>aggiustamenti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F29B1-4C44-D09D-C785-D86654DE1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Provare a raccontare </a:t>
            </a:r>
            <a:r>
              <a:rPr lang="en-GB" dirty="0" err="1"/>
              <a:t>i</a:t>
            </a:r>
            <a:r>
              <a:rPr lang="en-IT" dirty="0"/>
              <a:t> risultati</a:t>
            </a:r>
          </a:p>
          <a:p>
            <a:endParaRPr lang="en-IT" dirty="0"/>
          </a:p>
          <a:p>
            <a:r>
              <a:rPr lang="en-IT" dirty="0"/>
              <a:t>A rotazione identificare un ruolo di reviewer/critico</a:t>
            </a:r>
          </a:p>
          <a:p>
            <a:endParaRPr lang="en-IT" dirty="0"/>
          </a:p>
          <a:p>
            <a:r>
              <a:rPr lang="en-IT" dirty="0"/>
              <a:t>Analizzare </a:t>
            </a:r>
            <a:r>
              <a:rPr lang="en-GB" dirty="0"/>
              <a:t>i</a:t>
            </a:r>
            <a:r>
              <a:rPr lang="en-IT" dirty="0"/>
              <a:t> punti di forza e debolezza del lavoro sviluppato.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812888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166685</TotalTime>
  <Words>4254</Words>
  <Application>Microsoft Macintosh PowerPoint</Application>
  <PresentationFormat>Widescreen</PresentationFormat>
  <Paragraphs>643</Paragraphs>
  <Slides>94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3" baseType="lpstr">
      <vt:lpstr>ＭＳ Ｐゴシック</vt:lpstr>
      <vt:lpstr>Arial</vt:lpstr>
      <vt:lpstr>Arial Black</vt:lpstr>
      <vt:lpstr>Calibri</vt:lpstr>
      <vt:lpstr>Candara</vt:lpstr>
      <vt:lpstr>Goudy Old Style</vt:lpstr>
      <vt:lpstr>Manrope</vt:lpstr>
      <vt:lpstr>Wingdings</vt:lpstr>
      <vt:lpstr>Office Theme</vt:lpstr>
      <vt:lpstr>PowerPoint Presentation</vt:lpstr>
      <vt:lpstr>PowerPoint Presentation</vt:lpstr>
      <vt:lpstr>E se iniziassimo dalle domande?</vt:lpstr>
      <vt:lpstr>E se iniziassimo dalle domande?</vt:lpstr>
      <vt:lpstr>E se iniziassimo dalle domande?</vt:lpstr>
      <vt:lpstr>PowerPoint Presentation</vt:lpstr>
      <vt:lpstr>E se iniziassimo dalle domande?</vt:lpstr>
      <vt:lpstr>La piramide delle classi di età</vt:lpstr>
      <vt:lpstr>PowerPoint Presentation</vt:lpstr>
      <vt:lpstr>Dati PIAAC: competenze della forza lavoro</vt:lpstr>
      <vt:lpstr>PowerPoint Presentation</vt:lpstr>
      <vt:lpstr>3+1 prospettive di teorizzazione sulle organizzazioni</vt:lpstr>
      <vt:lpstr>PowerPoint Presentation</vt:lpstr>
      <vt:lpstr>Come diverge la “gestione” alla luce dei diversi approcci?</vt:lpstr>
      <vt:lpstr>Teoria delle organizzazioni… (Ogranization Theory)</vt:lpstr>
      <vt:lpstr>Le discipline</vt:lpstr>
      <vt:lpstr> Quindi? Trova la definizione giusta…. </vt:lpstr>
      <vt:lpstr>Prospettiva Moderna</vt:lpstr>
      <vt:lpstr>PowerPoint Presentation</vt:lpstr>
      <vt:lpstr>ProspsettivaSimbolica</vt:lpstr>
      <vt:lpstr>PowerPoint Presentation</vt:lpstr>
      <vt:lpstr>Prospettiva Postmoderna</vt:lpstr>
      <vt:lpstr>PowerPoint Presentation</vt:lpstr>
      <vt:lpstr>Prospettiva del Cyber-capitalismo</vt:lpstr>
      <vt:lpstr>PowerPoint Presentation</vt:lpstr>
      <vt:lpstr>PowerPoint Presentation</vt:lpstr>
      <vt:lpstr>PowerPoint Presentation</vt:lpstr>
      <vt:lpstr>PowerPoint Presentation</vt:lpstr>
      <vt:lpstr>Le organizzazioni culturali (IC, ETS, ecc.)  </vt:lpstr>
      <vt:lpstr>PowerPoint Presentation</vt:lpstr>
      <vt:lpstr>Organizzare i beni culturali per creare valore!!</vt:lpstr>
      <vt:lpstr>PowerPoint Presentation</vt:lpstr>
      <vt:lpstr>PowerPoint Presentation</vt:lpstr>
      <vt:lpstr>I fattori contingenti</vt:lpstr>
      <vt:lpstr>Dimensioni strutturali 1/2</vt:lpstr>
      <vt:lpstr>Dimensioni strutturali 2/2</vt:lpstr>
      <vt:lpstr>Le componenti organzzative (Mintzberg 1992)</vt:lpstr>
      <vt:lpstr>Le 5 parti dell’organizzazione</vt:lpstr>
      <vt:lpstr>Le componenti organzzative (Mintzberg 1992)</vt:lpstr>
      <vt:lpstr>Es.: Un’impresa culturale</vt:lpstr>
      <vt:lpstr>Le 5 configurazioni fondamentali di Mintzberg (modelli puri)</vt:lpstr>
      <vt:lpstr>Organigramma: struttura semplice</vt:lpstr>
      <vt:lpstr>Le 5 configurazioni fondamentali (segue)</vt:lpstr>
      <vt:lpstr>Le 5 configurazioni fondamentali (segue)</vt:lpstr>
      <vt:lpstr>Organigramma: struttura funzionale</vt:lpstr>
      <vt:lpstr>Le 5 configurazioni fondamentali (segue)</vt:lpstr>
      <vt:lpstr>Organigramma: struttura divisionale</vt:lpstr>
      <vt:lpstr>Organigramma: struttura divisionale</vt:lpstr>
      <vt:lpstr>Organigramma: struttura a matrice</vt:lpstr>
      <vt:lpstr>Le 5 configurazioni fondamentali (segue)</vt:lpstr>
      <vt:lpstr>PowerPoint Presentation</vt:lpstr>
      <vt:lpstr>Le 5 configurazioni fondamentali (segue)</vt:lpstr>
      <vt:lpstr>Images: le metafore dell’organizzazione Gareth Morgan (1st 1985)</vt:lpstr>
      <vt:lpstr>Terza fase: mercato, gerarchia e network</vt:lpstr>
      <vt:lpstr>Rete di reti</vt:lpstr>
      <vt:lpstr>Network: un concetto sempre più diffuso</vt:lpstr>
      <vt:lpstr>Ambiente &amp; organizzazioni </vt:lpstr>
      <vt:lpstr>Modelli diadici</vt:lpstr>
      <vt:lpstr>Modelli “ecologici”</vt:lpstr>
      <vt:lpstr>Isomorfìsmo</vt:lpstr>
      <vt:lpstr>Progettazione organizzativa</vt:lpstr>
      <vt:lpstr>Le fasi della progettazione organizzativa</vt:lpstr>
      <vt:lpstr>Star model di Galbraith</vt:lpstr>
      <vt:lpstr>PowerPoint Presentation</vt:lpstr>
      <vt:lpstr>Livelli di analisi</vt:lpstr>
      <vt:lpstr>Visione multilayers</vt:lpstr>
      <vt:lpstr>PowerPoint Presentation</vt:lpstr>
      <vt:lpstr>Scavare o non scavare?  </vt:lpstr>
      <vt:lpstr>Costo-beneficio &amp; costo-opportunità</vt:lpstr>
      <vt:lpstr>Costo-opportunità</vt:lpstr>
      <vt:lpstr>Esempio…</vt:lpstr>
      <vt:lpstr>Uno schema di riferimento…</vt:lpstr>
      <vt:lpstr>Uno schema di riferimento…</vt:lpstr>
      <vt:lpstr>Uno schema di riferimento…</vt:lpstr>
      <vt:lpstr>Uno schema di riferimento… trade-off</vt:lpstr>
      <vt:lpstr>Strumenti per la Valutazione</vt:lpstr>
      <vt:lpstr>Campagna di scavo</vt:lpstr>
      <vt:lpstr>Direzione di scavo</vt:lpstr>
      <vt:lpstr>Classificazione dei costi per lo scavo 1/2</vt:lpstr>
      <vt:lpstr>Classificazione dei costi per lo scavo 2/2</vt:lpstr>
      <vt:lpstr>La gestione di un sito…</vt:lpstr>
      <vt:lpstr>PowerPoint Presentation</vt:lpstr>
      <vt:lpstr>Proposta Urbisaglia: Sofia Cingolani</vt:lpstr>
      <vt:lpstr>Project Work (PW) Capire le fasi e le competenze necessarie per realizzare un project work</vt:lpstr>
      <vt:lpstr>Fasi tipiche</vt:lpstr>
      <vt:lpstr>Definizione degli obiettivi</vt:lpstr>
      <vt:lpstr>Pianificazione  creare un piano dettagliato che includa tempi, risorse, e compiti specifici sw: Trello, Asana o Microsoft Planner…</vt:lpstr>
      <vt:lpstr>Pianificazione…</vt:lpstr>
      <vt:lpstr>Gantt e d’intorni</vt:lpstr>
      <vt:lpstr>DIAGRAMMI</vt:lpstr>
      <vt:lpstr>Indicatori di risultato e indicatori</vt:lpstr>
      <vt:lpstr>Es. Indicatori economici e finanziari  (per centro di costo)</vt:lpstr>
      <vt:lpstr>Organizzazione e analisi dei dati  lavorare attivamente al progetto, realizzando gli obiettivi specifici/generali fissati</vt:lpstr>
      <vt:lpstr>Feedback e revisione (togliere/mettere) valutare i progressi e fare aggiustamenti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Sociologia dei processi organizzativi </dc:title>
  <dc:creator>Zanutto, Alberto</dc:creator>
  <cp:lastModifiedBy>Alberto Zanutto</cp:lastModifiedBy>
  <cp:revision>181</cp:revision>
  <cp:lastPrinted>2020-03-26T17:22:33Z</cp:lastPrinted>
  <dcterms:created xsi:type="dcterms:W3CDTF">2017-10-16T21:52:53Z</dcterms:created>
  <dcterms:modified xsi:type="dcterms:W3CDTF">2024-11-12T13:58:47Z</dcterms:modified>
</cp:coreProperties>
</file>