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63" r:id="rId8"/>
    <p:sldId id="277" r:id="rId9"/>
    <p:sldId id="278" r:id="rId10"/>
    <p:sldId id="264" r:id="rId11"/>
    <p:sldId id="279" r:id="rId12"/>
    <p:sldId id="265" r:id="rId13"/>
    <p:sldId id="282" r:id="rId14"/>
    <p:sldId id="283" r:id="rId15"/>
    <p:sldId id="281" r:id="rId16"/>
    <p:sldId id="268" r:id="rId17"/>
    <p:sldId id="266" r:id="rId18"/>
    <p:sldId id="267" r:id="rId19"/>
    <p:sldId id="270" r:id="rId20"/>
    <p:sldId id="269" r:id="rId21"/>
    <p:sldId id="27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736"/>
    <a:srgbClr val="CA6634"/>
    <a:srgbClr val="7BB242"/>
    <a:srgbClr val="B2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FAB61-E866-4493-8D90-C1C1C27FA65D}" v="1" dt="2022-11-22T14:31:05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7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6" y="1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bede, Nazreth" userId="015395a0-37a0-40f3-882f-69f1a399720b" providerId="ADAL" clId="{22566456-26E4-4DEC-BFEA-493926EF0DBD}"/>
    <pc:docChg chg="custSel addSld delSld modSld modMainMaster">
      <pc:chgData name="Kebede, Nazreth" userId="015395a0-37a0-40f3-882f-69f1a399720b" providerId="ADAL" clId="{22566456-26E4-4DEC-BFEA-493926EF0DBD}" dt="2022-11-22T15:52:03.712" v="103" actId="47"/>
      <pc:docMkLst>
        <pc:docMk/>
      </pc:docMkLst>
      <pc:sldChg chg="modSp mod">
        <pc:chgData name="Kebede, Nazreth" userId="015395a0-37a0-40f3-882f-69f1a399720b" providerId="ADAL" clId="{22566456-26E4-4DEC-BFEA-493926EF0DBD}" dt="2022-11-22T15:40:44.497" v="3"/>
        <pc:sldMkLst>
          <pc:docMk/>
          <pc:sldMk cId="2283709267" sldId="256"/>
        </pc:sldMkLst>
        <pc:spChg chg="mod">
          <ac:chgData name="Kebede, Nazreth" userId="015395a0-37a0-40f3-882f-69f1a399720b" providerId="ADAL" clId="{22566456-26E4-4DEC-BFEA-493926EF0DBD}" dt="2022-11-22T15:40:44.497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22566456-26E4-4DEC-BFEA-493926EF0DBD}" dt="2022-11-22T15:42:14.671" v="41" actId="1076"/>
        <pc:sldMkLst>
          <pc:docMk/>
          <pc:sldMk cId="496872191" sldId="263"/>
        </pc:sldMkLst>
        <pc:picChg chg="del">
          <ac:chgData name="Kebede, Nazreth" userId="015395a0-37a0-40f3-882f-69f1a399720b" providerId="ADAL" clId="{22566456-26E4-4DEC-BFEA-493926EF0DBD}" dt="2022-11-22T15:41:12.670" v="21" actId="478"/>
          <ac:picMkLst>
            <pc:docMk/>
            <pc:sldMk cId="496872191" sldId="263"/>
            <ac:picMk id="3" creationId="{915FCD6F-6BD0-3419-E1E9-0753F6BCC941}"/>
          </ac:picMkLst>
        </pc:picChg>
        <pc:picChg chg="add mod">
          <ac:chgData name="Kebede, Nazreth" userId="015395a0-37a0-40f3-882f-69f1a399720b" providerId="ADAL" clId="{22566456-26E4-4DEC-BFEA-493926EF0DBD}" dt="2022-11-22T15:42:14.671" v="41" actId="1076"/>
          <ac:picMkLst>
            <pc:docMk/>
            <pc:sldMk cId="496872191" sldId="263"/>
            <ac:picMk id="4" creationId="{BDDA3D1B-6B1E-69FD-1EEA-B53CD01EBAC2}"/>
          </ac:picMkLst>
        </pc:picChg>
      </pc:sldChg>
      <pc:sldChg chg="del">
        <pc:chgData name="Kebede, Nazreth" userId="015395a0-37a0-40f3-882f-69f1a399720b" providerId="ADAL" clId="{22566456-26E4-4DEC-BFEA-493926EF0DBD}" dt="2022-11-22T15:41:16.319" v="22" actId="47"/>
        <pc:sldMkLst>
          <pc:docMk/>
          <pc:sldMk cId="333956494" sldId="264"/>
        </pc:sldMkLst>
      </pc:sldChg>
      <pc:sldChg chg="addSp modSp new mod">
        <pc:chgData name="Kebede, Nazreth" userId="015395a0-37a0-40f3-882f-69f1a399720b" providerId="ADAL" clId="{22566456-26E4-4DEC-BFEA-493926EF0DBD}" dt="2022-11-22T15:42:53.347" v="49" actId="14100"/>
        <pc:sldMkLst>
          <pc:docMk/>
          <pc:sldMk cId="3030143411" sldId="264"/>
        </pc:sldMkLst>
        <pc:picChg chg="add mod">
          <ac:chgData name="Kebede, Nazreth" userId="015395a0-37a0-40f3-882f-69f1a399720b" providerId="ADAL" clId="{22566456-26E4-4DEC-BFEA-493926EF0DBD}" dt="2022-11-22T15:42:53.347" v="49" actId="14100"/>
          <ac:picMkLst>
            <pc:docMk/>
            <pc:sldMk cId="3030143411" sldId="264"/>
            <ac:picMk id="3" creationId="{F4FA7B10-0F83-77C9-E561-F3A303189E00}"/>
          </ac:picMkLst>
        </pc:picChg>
      </pc:sldChg>
      <pc:sldChg chg="del">
        <pc:chgData name="Kebede, Nazreth" userId="015395a0-37a0-40f3-882f-69f1a399720b" providerId="ADAL" clId="{22566456-26E4-4DEC-BFEA-493926EF0DBD}" dt="2022-11-22T15:41:17.076" v="23" actId="47"/>
        <pc:sldMkLst>
          <pc:docMk/>
          <pc:sldMk cId="1231730123" sldId="265"/>
        </pc:sldMkLst>
      </pc:sldChg>
      <pc:sldChg chg="addSp modSp new mod">
        <pc:chgData name="Kebede, Nazreth" userId="015395a0-37a0-40f3-882f-69f1a399720b" providerId="ADAL" clId="{22566456-26E4-4DEC-BFEA-493926EF0DBD}" dt="2022-11-22T15:43:46.617" v="55" actId="1076"/>
        <pc:sldMkLst>
          <pc:docMk/>
          <pc:sldMk cId="3074699125" sldId="265"/>
        </pc:sldMkLst>
        <pc:picChg chg="add mod">
          <ac:chgData name="Kebede, Nazreth" userId="015395a0-37a0-40f3-882f-69f1a399720b" providerId="ADAL" clId="{22566456-26E4-4DEC-BFEA-493926EF0DBD}" dt="2022-11-22T15:43:46.617" v="55" actId="1076"/>
          <ac:picMkLst>
            <pc:docMk/>
            <pc:sldMk cId="3074699125" sldId="265"/>
            <ac:picMk id="3" creationId="{B4064E5C-0B4F-A2E6-8DD7-2488DC7C5D07}"/>
          </ac:picMkLst>
        </pc:picChg>
      </pc:sldChg>
      <pc:sldChg chg="addSp modSp new mod">
        <pc:chgData name="Kebede, Nazreth" userId="015395a0-37a0-40f3-882f-69f1a399720b" providerId="ADAL" clId="{22566456-26E4-4DEC-BFEA-493926EF0DBD}" dt="2022-11-22T15:44:24.517" v="60" actId="1076"/>
        <pc:sldMkLst>
          <pc:docMk/>
          <pc:sldMk cId="1204571269" sldId="266"/>
        </pc:sldMkLst>
        <pc:picChg chg="add mod">
          <ac:chgData name="Kebede, Nazreth" userId="015395a0-37a0-40f3-882f-69f1a399720b" providerId="ADAL" clId="{22566456-26E4-4DEC-BFEA-493926EF0DBD}" dt="2022-11-22T15:44:24.517" v="60" actId="1076"/>
          <ac:picMkLst>
            <pc:docMk/>
            <pc:sldMk cId="1204571269" sldId="266"/>
            <ac:picMk id="3" creationId="{2E5E066C-C679-EAA6-BC44-2398DF0EB148}"/>
          </ac:picMkLst>
        </pc:picChg>
      </pc:sldChg>
      <pc:sldChg chg="del">
        <pc:chgData name="Kebede, Nazreth" userId="015395a0-37a0-40f3-882f-69f1a399720b" providerId="ADAL" clId="{22566456-26E4-4DEC-BFEA-493926EF0DBD}" dt="2022-11-22T15:41:17.608" v="24" actId="47"/>
        <pc:sldMkLst>
          <pc:docMk/>
          <pc:sldMk cId="3257520869" sldId="266"/>
        </pc:sldMkLst>
      </pc:sldChg>
      <pc:sldChg chg="del">
        <pc:chgData name="Kebede, Nazreth" userId="015395a0-37a0-40f3-882f-69f1a399720b" providerId="ADAL" clId="{22566456-26E4-4DEC-BFEA-493926EF0DBD}" dt="2022-11-22T15:41:18.106" v="25" actId="47"/>
        <pc:sldMkLst>
          <pc:docMk/>
          <pc:sldMk cId="596619065" sldId="267"/>
        </pc:sldMkLst>
      </pc:sldChg>
      <pc:sldChg chg="addSp modSp new mod">
        <pc:chgData name="Kebede, Nazreth" userId="015395a0-37a0-40f3-882f-69f1a399720b" providerId="ADAL" clId="{22566456-26E4-4DEC-BFEA-493926EF0DBD}" dt="2022-11-22T15:45:04.747" v="71" actId="1076"/>
        <pc:sldMkLst>
          <pc:docMk/>
          <pc:sldMk cId="2498933930" sldId="267"/>
        </pc:sldMkLst>
        <pc:picChg chg="add mod">
          <ac:chgData name="Kebede, Nazreth" userId="015395a0-37a0-40f3-882f-69f1a399720b" providerId="ADAL" clId="{22566456-26E4-4DEC-BFEA-493926EF0DBD}" dt="2022-11-22T15:45:04.747" v="71" actId="1076"/>
          <ac:picMkLst>
            <pc:docMk/>
            <pc:sldMk cId="2498933930" sldId="267"/>
            <ac:picMk id="3" creationId="{8D951772-369B-6C74-08EE-1AB22533262B}"/>
          </ac:picMkLst>
        </pc:picChg>
      </pc:sldChg>
      <pc:sldChg chg="addSp modSp new mod">
        <pc:chgData name="Kebede, Nazreth" userId="015395a0-37a0-40f3-882f-69f1a399720b" providerId="ADAL" clId="{22566456-26E4-4DEC-BFEA-493926EF0DBD}" dt="2022-11-22T15:45:48.068" v="76" actId="14100"/>
        <pc:sldMkLst>
          <pc:docMk/>
          <pc:sldMk cId="2004110366" sldId="268"/>
        </pc:sldMkLst>
        <pc:picChg chg="add mod">
          <ac:chgData name="Kebede, Nazreth" userId="015395a0-37a0-40f3-882f-69f1a399720b" providerId="ADAL" clId="{22566456-26E4-4DEC-BFEA-493926EF0DBD}" dt="2022-11-22T15:45:48.068" v="76" actId="14100"/>
          <ac:picMkLst>
            <pc:docMk/>
            <pc:sldMk cId="2004110366" sldId="268"/>
            <ac:picMk id="3" creationId="{2C665F25-8667-602B-3988-38C5EC2875A4}"/>
          </ac:picMkLst>
        </pc:picChg>
      </pc:sldChg>
      <pc:sldChg chg="del">
        <pc:chgData name="Kebede, Nazreth" userId="015395a0-37a0-40f3-882f-69f1a399720b" providerId="ADAL" clId="{22566456-26E4-4DEC-BFEA-493926EF0DBD}" dt="2022-11-22T15:41:18.771" v="26" actId="47"/>
        <pc:sldMkLst>
          <pc:docMk/>
          <pc:sldMk cId="3604609719" sldId="268"/>
        </pc:sldMkLst>
      </pc:sldChg>
      <pc:sldChg chg="addSp modSp new mod">
        <pc:chgData name="Kebede, Nazreth" userId="015395a0-37a0-40f3-882f-69f1a399720b" providerId="ADAL" clId="{22566456-26E4-4DEC-BFEA-493926EF0DBD}" dt="2022-11-22T15:46:20.710" v="80" actId="1076"/>
        <pc:sldMkLst>
          <pc:docMk/>
          <pc:sldMk cId="137933510" sldId="269"/>
        </pc:sldMkLst>
        <pc:picChg chg="add mod">
          <ac:chgData name="Kebede, Nazreth" userId="015395a0-37a0-40f3-882f-69f1a399720b" providerId="ADAL" clId="{22566456-26E4-4DEC-BFEA-493926EF0DBD}" dt="2022-11-22T15:46:20.710" v="80" actId="1076"/>
          <ac:picMkLst>
            <pc:docMk/>
            <pc:sldMk cId="137933510" sldId="269"/>
            <ac:picMk id="3" creationId="{41A99066-2C1B-A77A-9E17-66C45BE6B8BA}"/>
          </ac:picMkLst>
        </pc:picChg>
      </pc:sldChg>
      <pc:sldChg chg="del">
        <pc:chgData name="Kebede, Nazreth" userId="015395a0-37a0-40f3-882f-69f1a399720b" providerId="ADAL" clId="{22566456-26E4-4DEC-BFEA-493926EF0DBD}" dt="2022-11-22T15:41:19.325" v="27" actId="47"/>
        <pc:sldMkLst>
          <pc:docMk/>
          <pc:sldMk cId="2964173945" sldId="269"/>
        </pc:sldMkLst>
      </pc:sldChg>
      <pc:sldChg chg="del">
        <pc:chgData name="Kebede, Nazreth" userId="015395a0-37a0-40f3-882f-69f1a399720b" providerId="ADAL" clId="{22566456-26E4-4DEC-BFEA-493926EF0DBD}" dt="2022-11-22T15:41:19.994" v="28" actId="47"/>
        <pc:sldMkLst>
          <pc:docMk/>
          <pc:sldMk cId="1115910520" sldId="270"/>
        </pc:sldMkLst>
      </pc:sldChg>
      <pc:sldChg chg="addSp modSp new mod">
        <pc:chgData name="Kebede, Nazreth" userId="015395a0-37a0-40f3-882f-69f1a399720b" providerId="ADAL" clId="{22566456-26E4-4DEC-BFEA-493926EF0DBD}" dt="2022-11-22T15:46:54.526" v="87" actId="1076"/>
        <pc:sldMkLst>
          <pc:docMk/>
          <pc:sldMk cId="2949899205" sldId="270"/>
        </pc:sldMkLst>
        <pc:picChg chg="add mod">
          <ac:chgData name="Kebede, Nazreth" userId="015395a0-37a0-40f3-882f-69f1a399720b" providerId="ADAL" clId="{22566456-26E4-4DEC-BFEA-493926EF0DBD}" dt="2022-11-22T15:46:54.526" v="87" actId="1076"/>
          <ac:picMkLst>
            <pc:docMk/>
            <pc:sldMk cId="2949899205" sldId="270"/>
            <ac:picMk id="3" creationId="{1F37B575-22BD-9547-47DD-E18CF2B80472}"/>
          </ac:picMkLst>
        </pc:picChg>
      </pc:sldChg>
      <pc:sldChg chg="del">
        <pc:chgData name="Kebede, Nazreth" userId="015395a0-37a0-40f3-882f-69f1a399720b" providerId="ADAL" clId="{22566456-26E4-4DEC-BFEA-493926EF0DBD}" dt="2022-11-22T15:41:20.495" v="29" actId="47"/>
        <pc:sldMkLst>
          <pc:docMk/>
          <pc:sldMk cId="2197181500" sldId="271"/>
        </pc:sldMkLst>
      </pc:sldChg>
      <pc:sldChg chg="addSp modSp new mod">
        <pc:chgData name="Kebede, Nazreth" userId="015395a0-37a0-40f3-882f-69f1a399720b" providerId="ADAL" clId="{22566456-26E4-4DEC-BFEA-493926EF0DBD}" dt="2022-11-22T15:48:48.683" v="91" actId="1076"/>
        <pc:sldMkLst>
          <pc:docMk/>
          <pc:sldMk cId="3874290688" sldId="271"/>
        </pc:sldMkLst>
        <pc:picChg chg="add mod">
          <ac:chgData name="Kebede, Nazreth" userId="015395a0-37a0-40f3-882f-69f1a399720b" providerId="ADAL" clId="{22566456-26E4-4DEC-BFEA-493926EF0DBD}" dt="2022-11-22T15:48:48.683" v="91" actId="1076"/>
          <ac:picMkLst>
            <pc:docMk/>
            <pc:sldMk cId="3874290688" sldId="271"/>
            <ac:picMk id="3" creationId="{7C4E33F8-B693-10C9-1E96-EC0DFB4BDB80}"/>
          </ac:picMkLst>
        </pc:picChg>
      </pc:sldChg>
      <pc:sldChg chg="addSp modSp new mod">
        <pc:chgData name="Kebede, Nazreth" userId="015395a0-37a0-40f3-882f-69f1a399720b" providerId="ADAL" clId="{22566456-26E4-4DEC-BFEA-493926EF0DBD}" dt="2022-11-22T15:49:21.835" v="97" actId="1076"/>
        <pc:sldMkLst>
          <pc:docMk/>
          <pc:sldMk cId="416002544" sldId="272"/>
        </pc:sldMkLst>
        <pc:picChg chg="add mod">
          <ac:chgData name="Kebede, Nazreth" userId="015395a0-37a0-40f3-882f-69f1a399720b" providerId="ADAL" clId="{22566456-26E4-4DEC-BFEA-493926EF0DBD}" dt="2022-11-22T15:49:21.835" v="97" actId="1076"/>
          <ac:picMkLst>
            <pc:docMk/>
            <pc:sldMk cId="416002544" sldId="272"/>
            <ac:picMk id="3" creationId="{4BC31D7D-45F9-13FD-9B2F-A7B2C3B5D941}"/>
          </ac:picMkLst>
        </pc:picChg>
      </pc:sldChg>
      <pc:sldChg chg="del">
        <pc:chgData name="Kebede, Nazreth" userId="015395a0-37a0-40f3-882f-69f1a399720b" providerId="ADAL" clId="{22566456-26E4-4DEC-BFEA-493926EF0DBD}" dt="2022-11-22T15:41:20.980" v="30" actId="47"/>
        <pc:sldMkLst>
          <pc:docMk/>
          <pc:sldMk cId="1361198976" sldId="272"/>
        </pc:sldMkLst>
      </pc:sldChg>
      <pc:sldChg chg="del">
        <pc:chgData name="Kebede, Nazreth" userId="015395a0-37a0-40f3-882f-69f1a399720b" providerId="ADAL" clId="{22566456-26E4-4DEC-BFEA-493926EF0DBD}" dt="2022-11-22T15:41:21.396" v="31" actId="47"/>
        <pc:sldMkLst>
          <pc:docMk/>
          <pc:sldMk cId="1090105126" sldId="273"/>
        </pc:sldMkLst>
      </pc:sldChg>
      <pc:sldChg chg="addSp modSp new mod">
        <pc:chgData name="Kebede, Nazreth" userId="015395a0-37a0-40f3-882f-69f1a399720b" providerId="ADAL" clId="{22566456-26E4-4DEC-BFEA-493926EF0DBD}" dt="2022-11-22T15:51:34.074" v="102" actId="1076"/>
        <pc:sldMkLst>
          <pc:docMk/>
          <pc:sldMk cId="2797864385" sldId="273"/>
        </pc:sldMkLst>
        <pc:picChg chg="add mod">
          <ac:chgData name="Kebede, Nazreth" userId="015395a0-37a0-40f3-882f-69f1a399720b" providerId="ADAL" clId="{22566456-26E4-4DEC-BFEA-493926EF0DBD}" dt="2022-11-22T15:51:34.074" v="102" actId="1076"/>
          <ac:picMkLst>
            <pc:docMk/>
            <pc:sldMk cId="2797864385" sldId="273"/>
            <ac:picMk id="3" creationId="{6C662E8A-92D6-459E-C80E-F9E20F75A837}"/>
          </ac:picMkLst>
        </pc:picChg>
      </pc:sldChg>
      <pc:sldChg chg="del">
        <pc:chgData name="Kebede, Nazreth" userId="015395a0-37a0-40f3-882f-69f1a399720b" providerId="ADAL" clId="{22566456-26E4-4DEC-BFEA-493926EF0DBD}" dt="2022-11-22T15:41:21.936" v="32" actId="47"/>
        <pc:sldMkLst>
          <pc:docMk/>
          <pc:sldMk cId="1897246659" sldId="274"/>
        </pc:sldMkLst>
      </pc:sldChg>
      <pc:sldChg chg="new del">
        <pc:chgData name="Kebede, Nazreth" userId="015395a0-37a0-40f3-882f-69f1a399720b" providerId="ADAL" clId="{22566456-26E4-4DEC-BFEA-493926EF0DBD}" dt="2022-11-22T15:52:03.712" v="103" actId="47"/>
        <pc:sldMkLst>
          <pc:docMk/>
          <pc:sldMk cId="2903452921" sldId="274"/>
        </pc:sldMkLst>
      </pc:sldChg>
      <pc:sldChg chg="del">
        <pc:chgData name="Kebede, Nazreth" userId="015395a0-37a0-40f3-882f-69f1a399720b" providerId="ADAL" clId="{22566456-26E4-4DEC-BFEA-493926EF0DBD}" dt="2022-11-22T15:41:22.341" v="33" actId="47"/>
        <pc:sldMkLst>
          <pc:docMk/>
          <pc:sldMk cId="1076459454" sldId="275"/>
        </pc:sldMkLst>
      </pc:sldChg>
      <pc:sldChg chg="del">
        <pc:chgData name="Kebede, Nazreth" userId="015395a0-37a0-40f3-882f-69f1a399720b" providerId="ADAL" clId="{22566456-26E4-4DEC-BFEA-493926EF0DBD}" dt="2022-11-22T15:41:22.983" v="34" actId="47"/>
        <pc:sldMkLst>
          <pc:docMk/>
          <pc:sldMk cId="1082594388" sldId="276"/>
        </pc:sldMkLst>
      </pc:sldChg>
      <pc:sldChg chg="del">
        <pc:chgData name="Kebede, Nazreth" userId="015395a0-37a0-40f3-882f-69f1a399720b" providerId="ADAL" clId="{22566456-26E4-4DEC-BFEA-493926EF0DBD}" dt="2022-11-22T15:41:23.372" v="35" actId="47"/>
        <pc:sldMkLst>
          <pc:docMk/>
          <pc:sldMk cId="3871181424" sldId="277"/>
        </pc:sldMkLst>
      </pc:sldChg>
      <pc:sldMasterChg chg="modSldLayout">
        <pc:chgData name="Kebede, Nazreth" userId="015395a0-37a0-40f3-882f-69f1a399720b" providerId="ADAL" clId="{22566456-26E4-4DEC-BFEA-493926EF0DBD}" dt="2022-11-22T15:41:07.707" v="20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2566456-26E4-4DEC-BFEA-493926EF0DBD}" dt="2022-11-22T15:41:07.707" v="20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2566456-26E4-4DEC-BFEA-493926EF0DBD}" dt="2022-11-22T15:41:07.707" v="20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2B036683-A976-429A-8240-6560004B9596}"/>
    <pc:docChg chg="custSel modSld modMainMaster">
      <pc:chgData name="Natale, Luigi" userId="0bb35f83-ebdf-4526-ae9a-c3e8393a1d1b" providerId="ADAL" clId="{2B036683-A976-429A-8240-6560004B9596}" dt="2022-11-02T10:10:40.537" v="67" actId="14100"/>
      <pc:docMkLst>
        <pc:docMk/>
      </pc:docMkLst>
      <pc:sldChg chg="modSp mod">
        <pc:chgData name="Natale, Luigi" userId="0bb35f83-ebdf-4526-ae9a-c3e8393a1d1b" providerId="ADAL" clId="{2B036683-A976-429A-8240-6560004B9596}" dt="2022-11-02T10:10:23.317" v="66" actId="20577"/>
        <pc:sldMkLst>
          <pc:docMk/>
          <pc:sldMk cId="2283709267" sldId="256"/>
        </pc:sldMkLst>
        <pc:spChg chg="mod">
          <ac:chgData name="Natale, Luigi" userId="0bb35f83-ebdf-4526-ae9a-c3e8393a1d1b" providerId="ADAL" clId="{2B036683-A976-429A-8240-6560004B9596}" dt="2022-11-02T10:10:23.317" v="66" actId="20577"/>
          <ac:spMkLst>
            <pc:docMk/>
            <pc:sldMk cId="2283709267" sldId="256"/>
            <ac:spMk id="5" creationId="{62FDFB91-97FD-4BE5-94BD-B5A20971EFB2}"/>
          </ac:spMkLst>
        </pc:spChg>
        <pc:picChg chg="mod">
          <ac:chgData name="Natale, Luigi" userId="0bb35f83-ebdf-4526-ae9a-c3e8393a1d1b" providerId="ADAL" clId="{2B036683-A976-429A-8240-6560004B9596}" dt="2022-11-02T10:10:15.722" v="63" actId="14100"/>
          <ac:picMkLst>
            <pc:docMk/>
            <pc:sldMk cId="2283709267" sldId="256"/>
            <ac:picMk id="6" creationId="{B5E9840C-1CBF-497E-BC66-EE9D9DFECB32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10.061" v="8" actId="478"/>
        <pc:sldMkLst>
          <pc:docMk/>
          <pc:sldMk cId="902636668" sldId="257"/>
        </pc:sldMkLst>
        <pc:spChg chg="del">
          <ac:chgData name="Natale, Luigi" userId="0bb35f83-ebdf-4526-ae9a-c3e8393a1d1b" providerId="ADAL" clId="{2B036683-A976-429A-8240-6560004B9596}" dt="2022-11-02T09:06:57.557" v="2" actId="478"/>
          <ac:spMkLst>
            <pc:docMk/>
            <pc:sldMk cId="902636668" sldId="257"/>
            <ac:spMk id="2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10.061" v="8" actId="478"/>
          <ac:spMkLst>
            <pc:docMk/>
            <pc:sldMk cId="902636668" sldId="257"/>
            <ac:spMk id="5" creationId="{6EA479B7-DCD3-7751-BF1C-30D92F97AE90}"/>
          </ac:spMkLst>
        </pc:spChg>
        <pc:picChg chg="del">
          <ac:chgData name="Natale, Luigi" userId="0bb35f83-ebdf-4526-ae9a-c3e8393a1d1b" providerId="ADAL" clId="{2B036683-A976-429A-8240-6560004B9596}" dt="2022-11-02T09:06:56.138" v="0" actId="478"/>
          <ac:picMkLst>
            <pc:docMk/>
            <pc:sldMk cId="902636668" sldId="257"/>
            <ac:picMk id="4" creationId="{00000000-0000-0000-0000-000000000000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07.236" v="7" actId="478"/>
        <pc:sldMkLst>
          <pc:docMk/>
          <pc:sldMk cId="3668348876" sldId="258"/>
        </pc:sldMkLst>
        <pc:spChg chg="del">
          <ac:chgData name="Natale, Luigi" userId="0bb35f83-ebdf-4526-ae9a-c3e8393a1d1b" providerId="ADAL" clId="{2B036683-A976-429A-8240-6560004B9596}" dt="2022-11-02T09:07:00.580" v="3" actId="478"/>
          <ac:spMkLst>
            <pc:docMk/>
            <pc:sldMk cId="3668348876" sldId="258"/>
            <ac:spMk id="2" creationId="{00000000-0000-0000-0000-000000000000}"/>
          </ac:spMkLst>
        </pc:spChg>
        <pc:spChg chg="del mod">
          <ac:chgData name="Natale, Luigi" userId="0bb35f83-ebdf-4526-ae9a-c3e8393a1d1b" providerId="ADAL" clId="{2B036683-A976-429A-8240-6560004B9596}" dt="2022-11-02T09:07:03.591" v="5" actId="478"/>
          <ac:spMkLst>
            <pc:docMk/>
            <pc:sldMk cId="3668348876" sldId="258"/>
            <ac:spMk id="3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06.165" v="6" actId="478"/>
          <ac:spMkLst>
            <pc:docMk/>
            <pc:sldMk cId="3668348876" sldId="258"/>
            <ac:spMk id="6" creationId="{2CE9F6C2-6B38-FA39-5C40-E274CF8B850C}"/>
          </ac:spMkLst>
        </pc:spChg>
        <pc:spChg chg="add del mod">
          <ac:chgData name="Natale, Luigi" userId="0bb35f83-ebdf-4526-ae9a-c3e8393a1d1b" providerId="ADAL" clId="{2B036683-A976-429A-8240-6560004B9596}" dt="2022-11-02T09:07:07.236" v="7" actId="478"/>
          <ac:spMkLst>
            <pc:docMk/>
            <pc:sldMk cId="3668348876" sldId="258"/>
            <ac:spMk id="8" creationId="{A6A4E8C2-58CC-C306-3DCA-68D28DF6F88D}"/>
          </ac:spMkLst>
        </pc:spChg>
        <pc:picChg chg="del">
          <ac:chgData name="Natale, Luigi" userId="0bb35f83-ebdf-4526-ae9a-c3e8393a1d1b" providerId="ADAL" clId="{2B036683-A976-429A-8240-6560004B9596}" dt="2022-11-02T09:07:02.027" v="4" actId="478"/>
          <ac:picMkLst>
            <pc:docMk/>
            <pc:sldMk cId="3668348876" sldId="258"/>
            <ac:picMk id="4" creationId="{00000000-0000-0000-0000-000000000000}"/>
          </ac:picMkLst>
        </pc:picChg>
      </pc:sldChg>
      <pc:sldMasterChg chg="addSp delSp modSp mod delSldLayout modSldLayout">
        <pc:chgData name="Natale, Luigi" userId="0bb35f83-ebdf-4526-ae9a-c3e8393a1d1b" providerId="ADAL" clId="{2B036683-A976-429A-8240-6560004B9596}" dt="2022-11-02T10:10:40.537" v="67" actId="14100"/>
        <pc:sldMasterMkLst>
          <pc:docMk/>
          <pc:sldMasterMk cId="1991646862" sldId="2147483648"/>
        </pc:sldMasterMkLst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2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3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4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5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6" creationId="{00000000-0000-0000-0000-000000000000}"/>
          </ac:spMkLst>
        </pc:spChg>
        <pc:spChg chg="mod">
          <ac:chgData name="Natale, Luigi" userId="0bb35f83-ebdf-4526-ae9a-c3e8393a1d1b" providerId="ADAL" clId="{2B036683-A976-429A-8240-6560004B9596}" dt="2022-11-02T10:07:13.038" v="16" actId="14100"/>
          <ac:spMkLst>
            <pc:docMk/>
            <pc:sldMasterMk cId="1991646862" sldId="2147483648"/>
            <ac:spMk id="9" creationId="{CDFBCE26-6618-4EB7-935B-D6B9B7456F61}"/>
          </ac:spMkLst>
        </pc:spChg>
        <pc:spChg chg="mod">
          <ac:chgData name="Natale, Luigi" userId="0bb35f83-ebdf-4526-ae9a-c3e8393a1d1b" providerId="ADAL" clId="{2B036683-A976-429A-8240-6560004B9596}" dt="2022-11-02T10:07:08.493" v="15" actId="113"/>
          <ac:spMkLst>
            <pc:docMk/>
            <pc:sldMasterMk cId="1991646862" sldId="2147483648"/>
            <ac:spMk id="10" creationId="{5E34F7A8-A08D-4BEF-8EA8-4209BC23B510}"/>
          </ac:spMkLst>
        </pc:spChg>
        <pc:picChg chg="add del mod">
          <ac:chgData name="Natale, Luigi" userId="0bb35f83-ebdf-4526-ae9a-c3e8393a1d1b" providerId="ADAL" clId="{2B036683-A976-429A-8240-6560004B9596}" dt="2022-11-02T10:09:52.164" v="59" actId="478"/>
          <ac:picMkLst>
            <pc:docMk/>
            <pc:sldMasterMk cId="1991646862" sldId="2147483648"/>
            <ac:picMk id="7" creationId="{290E756B-79EE-4D07-2A93-3E5446836DE5}"/>
          </ac:picMkLst>
        </pc:picChg>
        <pc:sldLayoutChg chg="delSp">
          <pc:chgData name="Natale, Luigi" userId="0bb35f83-ebdf-4526-ae9a-c3e8393a1d1b" providerId="ADAL" clId="{2B036683-A976-429A-8240-6560004B9596}" dt="2022-11-02T10:07:31.637" v="26" actId="478"/>
          <pc:sldLayoutMkLst>
            <pc:docMk/>
            <pc:sldMasterMk cId="1991646862" sldId="2147483648"/>
            <pc:sldLayoutMk cId="567569900" sldId="2147483649"/>
          </pc:sldLayoutMkLst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7" creationId="{5E7B6F04-CFB0-4318-8327-6196F3D2AE77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8" creationId="{CDFBCE26-6618-4EB7-935B-D6B9B7456F61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9" creationId="{5E34F7A8-A08D-4BEF-8EA8-4209BC23B510}"/>
            </ac:spMkLst>
          </pc:spChg>
          <pc:picChg chg="del">
            <ac:chgData name="Natale, Luigi" userId="0bb35f83-ebdf-4526-ae9a-c3e8393a1d1b" providerId="ADAL" clId="{2B036683-A976-429A-8240-6560004B9596}" dt="2022-11-02T10:07:31.637" v="26" actId="478"/>
            <ac:picMkLst>
              <pc:docMk/>
              <pc:sldMasterMk cId="1991646862" sldId="2147483648"/>
              <pc:sldLayoutMk cId="567569900" sldId="2147483649"/>
              <ac:picMk id="10" creationId="{F194A368-7330-4E19-A5B5-5450FA608699}"/>
            </ac:picMkLst>
          </pc:picChg>
        </pc:sldLayoutChg>
        <pc:sldLayoutChg chg="delSp modSp mod">
          <pc:chgData name="Natale, Luigi" userId="0bb35f83-ebdf-4526-ae9a-c3e8393a1d1b" providerId="ADAL" clId="{2B036683-A976-429A-8240-6560004B9596}" dt="2022-11-02T10:10:40.537" v="67" actId="14100"/>
          <pc:sldLayoutMkLst>
            <pc:docMk/>
            <pc:sldMasterMk cId="1991646862" sldId="2147483648"/>
            <pc:sldLayoutMk cId="1982250558" sldId="2147483650"/>
          </pc:sldLayoutMkLst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3.495" v="28" actId="478"/>
            <ac:spMkLst>
              <pc:docMk/>
              <pc:sldMasterMk cId="1991646862" sldId="2147483648"/>
              <pc:sldLayoutMk cId="1982250558" sldId="2147483650"/>
              <ac:spMk id="9" creationId="{00000000-0000-0000-0000-000000000000}"/>
            </ac:spMkLst>
          </pc:spChg>
          <pc:picChg chg="mod">
            <ac:chgData name="Natale, Luigi" userId="0bb35f83-ebdf-4526-ae9a-c3e8393a1d1b" providerId="ADAL" clId="{2B036683-A976-429A-8240-6560004B9596}" dt="2022-11-02T10:10:40.537" v="67" actId="14100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  <pc:sldLayoutChg chg="del">
          <pc:chgData name="Natale, Luigi" userId="0bb35f83-ebdf-4526-ae9a-c3e8393a1d1b" providerId="ADAL" clId="{2B036683-A976-429A-8240-6560004B9596}" dt="2022-11-02T10:07:25.874" v="25" actId="2696"/>
          <pc:sldLayoutMkLst>
            <pc:docMk/>
            <pc:sldMasterMk cId="1991646862" sldId="2147483648"/>
            <pc:sldLayoutMk cId="1036857500" sldId="2147483651"/>
          </pc:sldLayoutMkLst>
        </pc:sldLayoutChg>
        <pc:sldLayoutChg chg="del">
          <pc:chgData name="Natale, Luigi" userId="0bb35f83-ebdf-4526-ae9a-c3e8393a1d1b" providerId="ADAL" clId="{2B036683-A976-429A-8240-6560004B9596}" dt="2022-11-02T10:07:25.843" v="24" actId="2696"/>
          <pc:sldLayoutMkLst>
            <pc:docMk/>
            <pc:sldMasterMk cId="1991646862" sldId="2147483648"/>
            <pc:sldLayoutMk cId="1459589045" sldId="2147483652"/>
          </pc:sldLayoutMkLst>
        </pc:sldLayoutChg>
        <pc:sldLayoutChg chg="del">
          <pc:chgData name="Natale, Luigi" userId="0bb35f83-ebdf-4526-ae9a-c3e8393a1d1b" providerId="ADAL" clId="{2B036683-A976-429A-8240-6560004B9596}" dt="2022-11-02T10:07:25.800" v="23" actId="2696"/>
          <pc:sldLayoutMkLst>
            <pc:docMk/>
            <pc:sldMasterMk cId="1991646862" sldId="2147483648"/>
            <pc:sldLayoutMk cId="867740489" sldId="2147483653"/>
          </pc:sldLayoutMkLst>
        </pc:sldLayoutChg>
        <pc:sldLayoutChg chg="del">
          <pc:chgData name="Natale, Luigi" userId="0bb35f83-ebdf-4526-ae9a-c3e8393a1d1b" providerId="ADAL" clId="{2B036683-A976-429A-8240-6560004B9596}" dt="2022-11-02T10:07:25.761" v="22" actId="2696"/>
          <pc:sldLayoutMkLst>
            <pc:docMk/>
            <pc:sldMasterMk cId="1991646862" sldId="2147483648"/>
            <pc:sldLayoutMk cId="3320314048" sldId="2147483654"/>
          </pc:sldLayoutMkLst>
        </pc:sldLayoutChg>
        <pc:sldLayoutChg chg="del">
          <pc:chgData name="Natale, Luigi" userId="0bb35f83-ebdf-4526-ae9a-c3e8393a1d1b" providerId="ADAL" clId="{2B036683-A976-429A-8240-6560004B9596}" dt="2022-11-02T10:07:25.733" v="21" actId="2696"/>
          <pc:sldLayoutMkLst>
            <pc:docMk/>
            <pc:sldMasterMk cId="1991646862" sldId="2147483648"/>
            <pc:sldLayoutMk cId="1751372871" sldId="2147483655"/>
          </pc:sldLayoutMkLst>
        </pc:sldLayoutChg>
        <pc:sldLayoutChg chg="del">
          <pc:chgData name="Natale, Luigi" userId="0bb35f83-ebdf-4526-ae9a-c3e8393a1d1b" providerId="ADAL" clId="{2B036683-A976-429A-8240-6560004B9596}" dt="2022-11-02T10:07:25.702" v="20" actId="2696"/>
          <pc:sldLayoutMkLst>
            <pc:docMk/>
            <pc:sldMasterMk cId="1991646862" sldId="2147483648"/>
            <pc:sldLayoutMk cId="2361969132" sldId="2147483656"/>
          </pc:sldLayoutMkLst>
        </pc:sldLayoutChg>
        <pc:sldLayoutChg chg="del">
          <pc:chgData name="Natale, Luigi" userId="0bb35f83-ebdf-4526-ae9a-c3e8393a1d1b" providerId="ADAL" clId="{2B036683-A976-429A-8240-6560004B9596}" dt="2022-11-02T10:07:25.662" v="19" actId="2696"/>
          <pc:sldLayoutMkLst>
            <pc:docMk/>
            <pc:sldMasterMk cId="1991646862" sldId="2147483648"/>
            <pc:sldLayoutMk cId="2603232855" sldId="2147483657"/>
          </pc:sldLayoutMkLst>
        </pc:sldLayoutChg>
        <pc:sldLayoutChg chg="del">
          <pc:chgData name="Natale, Luigi" userId="0bb35f83-ebdf-4526-ae9a-c3e8393a1d1b" providerId="ADAL" clId="{2B036683-A976-429A-8240-6560004B9596}" dt="2022-11-02T10:07:25.630" v="18" actId="2696"/>
          <pc:sldLayoutMkLst>
            <pc:docMk/>
            <pc:sldMasterMk cId="1991646862" sldId="2147483648"/>
            <pc:sldLayoutMk cId="3783533162" sldId="2147483658"/>
          </pc:sldLayoutMkLst>
        </pc:sldLayoutChg>
        <pc:sldLayoutChg chg="del">
          <pc:chgData name="Natale, Luigi" userId="0bb35f83-ebdf-4526-ae9a-c3e8393a1d1b" providerId="ADAL" clId="{2B036683-A976-429A-8240-6560004B9596}" dt="2022-11-02T10:07:25.143" v="17" actId="2696"/>
          <pc:sldLayoutMkLst>
            <pc:docMk/>
            <pc:sldMasterMk cId="1991646862" sldId="2147483648"/>
            <pc:sldLayoutMk cId="2062619924" sldId="2147483659"/>
          </pc:sldLayoutMkLst>
        </pc:sldLayoutChg>
      </pc:sldMasterChg>
    </pc:docChg>
  </pc:docChgLst>
  <pc:docChgLst>
    <pc:chgData name="Kebede, Nazreth" userId="015395a0-37a0-40f3-882f-69f1a399720b" providerId="ADAL" clId="{4939C569-F870-4DD3-A046-B612F5065967}"/>
    <pc:docChg chg="custSel addSld delSld modSld modMainMaster">
      <pc:chgData name="Kebede, Nazreth" userId="015395a0-37a0-40f3-882f-69f1a399720b" providerId="ADAL" clId="{4939C569-F870-4DD3-A046-B612F5065967}" dt="2022-11-22T13:43:24.886" v="95" actId="680"/>
      <pc:docMkLst>
        <pc:docMk/>
      </pc:docMkLst>
      <pc:sldChg chg="modSp mod">
        <pc:chgData name="Kebede, Nazreth" userId="015395a0-37a0-40f3-882f-69f1a399720b" providerId="ADAL" clId="{4939C569-F870-4DD3-A046-B612F5065967}" dt="2022-11-22T13:36:10.528" v="35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4939C569-F870-4DD3-A046-B612F5065967}" dt="2022-11-22T13:36:10.528" v="35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4939C569-F870-4DD3-A046-B612F5065967}" dt="2022-11-22T13:37:05.463" v="46" actId="14100"/>
        <pc:sldMkLst>
          <pc:docMk/>
          <pc:sldMk cId="902636668" sldId="257"/>
        </pc:sldMkLst>
        <pc:picChg chg="add mod">
          <ac:chgData name="Kebede, Nazreth" userId="015395a0-37a0-40f3-882f-69f1a399720b" providerId="ADAL" clId="{4939C569-F870-4DD3-A046-B612F5065967}" dt="2022-11-22T13:37:05.463" v="46" actId="14100"/>
          <ac:picMkLst>
            <pc:docMk/>
            <pc:sldMk cId="902636668" sldId="257"/>
            <ac:picMk id="3" creationId="{93035326-D072-ACE4-A9BC-CA58741653CA}"/>
          </ac:picMkLst>
        </pc:picChg>
        <pc:picChg chg="del">
          <ac:chgData name="Kebede, Nazreth" userId="015395a0-37a0-40f3-882f-69f1a399720b" providerId="ADAL" clId="{4939C569-F870-4DD3-A046-B612F5065967}" dt="2022-11-22T13:36:17.326" v="36" actId="478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37:55.319" v="54" actId="14100"/>
        <pc:sldMkLst>
          <pc:docMk/>
          <pc:sldMk cId="756337070" sldId="258"/>
        </pc:sldMkLst>
        <pc:picChg chg="add mod">
          <ac:chgData name="Kebede, Nazreth" userId="015395a0-37a0-40f3-882f-69f1a399720b" providerId="ADAL" clId="{4939C569-F870-4DD3-A046-B612F5065967}" dt="2022-11-22T13:37:55.319" v="54" actId="14100"/>
          <ac:picMkLst>
            <pc:docMk/>
            <pc:sldMk cId="756337070" sldId="258"/>
            <ac:picMk id="3" creationId="{361EF036-096C-9980-F1FB-30259AEA92A8}"/>
          </ac:picMkLst>
        </pc:picChg>
      </pc:sldChg>
      <pc:sldChg chg="del">
        <pc:chgData name="Kebede, Nazreth" userId="015395a0-37a0-40f3-882f-69f1a399720b" providerId="ADAL" clId="{4939C569-F870-4DD3-A046-B612F5065967}" dt="2022-11-22T13:36:23.874" v="37" actId="47"/>
        <pc:sldMkLst>
          <pc:docMk/>
          <pc:sldMk cId="2519485673" sldId="258"/>
        </pc:sldMkLst>
      </pc:sldChg>
      <pc:sldChg chg="addSp modSp new mod">
        <pc:chgData name="Kebede, Nazreth" userId="015395a0-37a0-40f3-882f-69f1a399720b" providerId="ADAL" clId="{4939C569-F870-4DD3-A046-B612F5065967}" dt="2022-11-22T13:38:47.967" v="58" actId="1076"/>
        <pc:sldMkLst>
          <pc:docMk/>
          <pc:sldMk cId="1954541880" sldId="259"/>
        </pc:sldMkLst>
        <pc:picChg chg="add mod">
          <ac:chgData name="Kebede, Nazreth" userId="015395a0-37a0-40f3-882f-69f1a399720b" providerId="ADAL" clId="{4939C569-F870-4DD3-A046-B612F5065967}" dt="2022-11-22T13:38:47.967" v="58" actId="1076"/>
          <ac:picMkLst>
            <pc:docMk/>
            <pc:sldMk cId="1954541880" sldId="259"/>
            <ac:picMk id="3" creationId="{8D85592A-8DF7-9B95-8F4F-090EA138EB9D}"/>
          </ac:picMkLst>
        </pc:picChg>
      </pc:sldChg>
      <pc:sldChg chg="del">
        <pc:chgData name="Kebede, Nazreth" userId="015395a0-37a0-40f3-882f-69f1a399720b" providerId="ADAL" clId="{4939C569-F870-4DD3-A046-B612F5065967}" dt="2022-11-22T13:36:24.224" v="38" actId="47"/>
        <pc:sldMkLst>
          <pc:docMk/>
          <pc:sldMk cId="2914380170" sldId="259"/>
        </pc:sldMkLst>
      </pc:sldChg>
      <pc:sldChg chg="addSp modSp new mod">
        <pc:chgData name="Kebede, Nazreth" userId="015395a0-37a0-40f3-882f-69f1a399720b" providerId="ADAL" clId="{4939C569-F870-4DD3-A046-B612F5065967}" dt="2022-11-22T13:39:19.186" v="64" actId="1076"/>
        <pc:sldMkLst>
          <pc:docMk/>
          <pc:sldMk cId="102384075" sldId="260"/>
        </pc:sldMkLst>
        <pc:picChg chg="add mod">
          <ac:chgData name="Kebede, Nazreth" userId="015395a0-37a0-40f3-882f-69f1a399720b" providerId="ADAL" clId="{4939C569-F870-4DD3-A046-B612F5065967}" dt="2022-11-22T13:39:19.186" v="64" actId="1076"/>
          <ac:picMkLst>
            <pc:docMk/>
            <pc:sldMk cId="102384075" sldId="260"/>
            <ac:picMk id="3" creationId="{882D62AA-9803-695D-CA40-B2D0B9CE96FA}"/>
          </ac:picMkLst>
        </pc:picChg>
      </pc:sldChg>
      <pc:sldChg chg="del">
        <pc:chgData name="Kebede, Nazreth" userId="015395a0-37a0-40f3-882f-69f1a399720b" providerId="ADAL" clId="{4939C569-F870-4DD3-A046-B612F5065967}" dt="2022-11-22T13:36:24.539" v="39" actId="47"/>
        <pc:sldMkLst>
          <pc:docMk/>
          <pc:sldMk cId="2690349704" sldId="260"/>
        </pc:sldMkLst>
      </pc:sldChg>
      <pc:sldChg chg="del">
        <pc:chgData name="Kebede, Nazreth" userId="015395a0-37a0-40f3-882f-69f1a399720b" providerId="ADAL" clId="{4939C569-F870-4DD3-A046-B612F5065967}" dt="2022-11-22T13:36:24.804" v="40" actId="47"/>
        <pc:sldMkLst>
          <pc:docMk/>
          <pc:sldMk cId="30690417" sldId="261"/>
        </pc:sldMkLst>
      </pc:sldChg>
      <pc:sldChg chg="addSp modSp new mod">
        <pc:chgData name="Kebede, Nazreth" userId="015395a0-37a0-40f3-882f-69f1a399720b" providerId="ADAL" clId="{4939C569-F870-4DD3-A046-B612F5065967}" dt="2022-11-22T13:40:21.782" v="67" actId="1076"/>
        <pc:sldMkLst>
          <pc:docMk/>
          <pc:sldMk cId="423232670" sldId="261"/>
        </pc:sldMkLst>
        <pc:picChg chg="add mod">
          <ac:chgData name="Kebede, Nazreth" userId="015395a0-37a0-40f3-882f-69f1a399720b" providerId="ADAL" clId="{4939C569-F870-4DD3-A046-B612F5065967}" dt="2022-11-22T13:40:21.782" v="67" actId="1076"/>
          <ac:picMkLst>
            <pc:docMk/>
            <pc:sldMk cId="423232670" sldId="261"/>
            <ac:picMk id="3" creationId="{FA598A99-5B62-8588-D6D6-6C4B2E199854}"/>
          </ac:picMkLst>
        </pc:picChg>
      </pc:sldChg>
      <pc:sldChg chg="del">
        <pc:chgData name="Kebede, Nazreth" userId="015395a0-37a0-40f3-882f-69f1a399720b" providerId="ADAL" clId="{4939C569-F870-4DD3-A046-B612F5065967}" dt="2022-11-22T13:36:25.038" v="41" actId="47"/>
        <pc:sldMkLst>
          <pc:docMk/>
          <pc:sldMk cId="1411794679" sldId="262"/>
        </pc:sldMkLst>
      </pc:sldChg>
      <pc:sldChg chg="addSp modSp new mod">
        <pc:chgData name="Kebede, Nazreth" userId="015395a0-37a0-40f3-882f-69f1a399720b" providerId="ADAL" clId="{4939C569-F870-4DD3-A046-B612F5065967}" dt="2022-11-22T13:41:12.596" v="77" actId="14100"/>
        <pc:sldMkLst>
          <pc:docMk/>
          <pc:sldMk cId="4230662209" sldId="262"/>
        </pc:sldMkLst>
        <pc:picChg chg="add mod">
          <ac:chgData name="Kebede, Nazreth" userId="015395a0-37a0-40f3-882f-69f1a399720b" providerId="ADAL" clId="{4939C569-F870-4DD3-A046-B612F5065967}" dt="2022-11-22T13:41:12.596" v="77" actId="14100"/>
          <ac:picMkLst>
            <pc:docMk/>
            <pc:sldMk cId="4230662209" sldId="262"/>
            <ac:picMk id="3" creationId="{A078E69E-AC4F-2967-AFA0-16B6A180E083}"/>
          </ac:picMkLst>
        </pc:picChg>
      </pc:sldChg>
      <pc:sldChg chg="del">
        <pc:chgData name="Kebede, Nazreth" userId="015395a0-37a0-40f3-882f-69f1a399720b" providerId="ADAL" clId="{4939C569-F870-4DD3-A046-B612F5065967}" dt="2022-11-22T13:36:25.579" v="42" actId="47"/>
        <pc:sldMkLst>
          <pc:docMk/>
          <pc:sldMk cId="99332293" sldId="263"/>
        </pc:sldMkLst>
      </pc:sldChg>
      <pc:sldChg chg="addSp modSp new mod">
        <pc:chgData name="Kebede, Nazreth" userId="015395a0-37a0-40f3-882f-69f1a399720b" providerId="ADAL" clId="{4939C569-F870-4DD3-A046-B612F5065967}" dt="2022-11-22T13:42:10.407" v="83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4939C569-F870-4DD3-A046-B612F5065967}" dt="2022-11-22T13:42:10.407" v="83" actId="1076"/>
          <ac:picMkLst>
            <pc:docMk/>
            <pc:sldMk cId="496872191" sldId="263"/>
            <ac:picMk id="3" creationId="{4E0A3244-B597-5645-E3CD-472F6DC512FA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2:46.017" v="87" actId="1076"/>
        <pc:sldMkLst>
          <pc:docMk/>
          <pc:sldMk cId="3887758519" sldId="264"/>
        </pc:sldMkLst>
        <pc:picChg chg="add mod">
          <ac:chgData name="Kebede, Nazreth" userId="015395a0-37a0-40f3-882f-69f1a399720b" providerId="ADAL" clId="{4939C569-F870-4DD3-A046-B612F5065967}" dt="2022-11-22T13:42:46.017" v="87" actId="1076"/>
          <ac:picMkLst>
            <pc:docMk/>
            <pc:sldMk cId="3887758519" sldId="264"/>
            <ac:picMk id="3" creationId="{0CE1F4B5-3AC3-C29A-DAD6-10A98EBEF313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3:21.797" v="91" actId="14100"/>
        <pc:sldMkLst>
          <pc:docMk/>
          <pc:sldMk cId="2840047424" sldId="265"/>
        </pc:sldMkLst>
        <pc:picChg chg="add mod">
          <ac:chgData name="Kebede, Nazreth" userId="015395a0-37a0-40f3-882f-69f1a399720b" providerId="ADAL" clId="{4939C569-F870-4DD3-A046-B612F5065967}" dt="2022-11-22T13:43:21.797" v="91" actId="14100"/>
          <ac:picMkLst>
            <pc:docMk/>
            <pc:sldMk cId="2840047424" sldId="265"/>
            <ac:picMk id="3" creationId="{3B6A20B5-3233-B584-172D-C05E66A2BEB5}"/>
          </ac:picMkLst>
        </pc:picChg>
      </pc:sldChg>
      <pc:sldChg chg="new">
        <pc:chgData name="Kebede, Nazreth" userId="015395a0-37a0-40f3-882f-69f1a399720b" providerId="ADAL" clId="{4939C569-F870-4DD3-A046-B612F5065967}" dt="2022-11-22T13:43:23.963" v="92" actId="680"/>
        <pc:sldMkLst>
          <pc:docMk/>
          <pc:sldMk cId="2892490557" sldId="266"/>
        </pc:sldMkLst>
      </pc:sldChg>
      <pc:sldChg chg="new">
        <pc:chgData name="Kebede, Nazreth" userId="015395a0-37a0-40f3-882f-69f1a399720b" providerId="ADAL" clId="{4939C569-F870-4DD3-A046-B612F5065967}" dt="2022-11-22T13:43:24.163" v="93" actId="680"/>
        <pc:sldMkLst>
          <pc:docMk/>
          <pc:sldMk cId="2470198035" sldId="267"/>
        </pc:sldMkLst>
      </pc:sldChg>
      <pc:sldChg chg="new">
        <pc:chgData name="Kebede, Nazreth" userId="015395a0-37a0-40f3-882f-69f1a399720b" providerId="ADAL" clId="{4939C569-F870-4DD3-A046-B612F5065967}" dt="2022-11-22T13:43:24.385" v="94" actId="680"/>
        <pc:sldMkLst>
          <pc:docMk/>
          <pc:sldMk cId="2963955007" sldId="268"/>
        </pc:sldMkLst>
      </pc:sldChg>
      <pc:sldChg chg="new">
        <pc:chgData name="Kebede, Nazreth" userId="015395a0-37a0-40f3-882f-69f1a399720b" providerId="ADAL" clId="{4939C569-F870-4DD3-A046-B612F5065967}" dt="2022-11-22T13:43:24.886" v="95" actId="680"/>
        <pc:sldMkLst>
          <pc:docMk/>
          <pc:sldMk cId="3352274632" sldId="269"/>
        </pc:sldMkLst>
      </pc:sldChg>
      <pc:sldMasterChg chg="modSldLayout">
        <pc:chgData name="Kebede, Nazreth" userId="015395a0-37a0-40f3-882f-69f1a399720b" providerId="ADAL" clId="{4939C569-F870-4DD3-A046-B612F5065967}" dt="2022-11-22T13:35:17.429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4939C569-F870-4DD3-A046-B612F5065967}" dt="2022-11-22T13:35:17.429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4939C569-F870-4DD3-A046-B612F5065967}" dt="2022-11-22T13:35:17.429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778DDFD3-121B-4D30-922C-10BE1CA0588D}"/>
    <pc:docChg chg="undo custSel addSld delSld modSld sldOrd modMainMaster">
      <pc:chgData name="Kebede, Nazreth" userId="015395a0-37a0-40f3-882f-69f1a399720b" providerId="ADAL" clId="{778DDFD3-121B-4D30-922C-10BE1CA0588D}" dt="2022-11-22T14:11:33.519" v="90" actId="47"/>
      <pc:docMkLst>
        <pc:docMk/>
      </pc:docMkLst>
      <pc:sldChg chg="modSp mod">
        <pc:chgData name="Kebede, Nazreth" userId="015395a0-37a0-40f3-882f-69f1a399720b" providerId="ADAL" clId="{778DDFD3-121B-4D30-922C-10BE1CA0588D}" dt="2022-11-22T14:04:55.311" v="18"/>
        <pc:sldMkLst>
          <pc:docMk/>
          <pc:sldMk cId="2283709267" sldId="256"/>
        </pc:sldMkLst>
        <pc:spChg chg="mod">
          <ac:chgData name="Kebede, Nazreth" userId="015395a0-37a0-40f3-882f-69f1a399720b" providerId="ADAL" clId="{778DDFD3-121B-4D30-922C-10BE1CA0588D}" dt="2022-11-22T14:04:55.311" v="18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 ord">
        <pc:chgData name="Kebede, Nazreth" userId="015395a0-37a0-40f3-882f-69f1a399720b" providerId="ADAL" clId="{778DDFD3-121B-4D30-922C-10BE1CA0588D}" dt="2022-11-22T14:06:06.565" v="36" actId="20578"/>
        <pc:sldMkLst>
          <pc:docMk/>
          <pc:sldMk cId="496872191" sldId="263"/>
        </pc:sldMkLst>
        <pc:picChg chg="del">
          <ac:chgData name="Kebede, Nazreth" userId="015395a0-37a0-40f3-882f-69f1a399720b" providerId="ADAL" clId="{778DDFD3-121B-4D30-922C-10BE1CA0588D}" dt="2022-11-22T14:04:59.313" v="19" actId="478"/>
          <ac:picMkLst>
            <pc:docMk/>
            <pc:sldMk cId="496872191" sldId="263"/>
            <ac:picMk id="3" creationId="{4E0A3244-B597-5645-E3CD-472F6DC512FA}"/>
          </ac:picMkLst>
        </pc:picChg>
        <pc:picChg chg="add mod">
          <ac:chgData name="Kebede, Nazreth" userId="015395a0-37a0-40f3-882f-69f1a399720b" providerId="ADAL" clId="{778DDFD3-121B-4D30-922C-10BE1CA0588D}" dt="2022-11-22T14:05:57.241" v="30" actId="1076"/>
          <ac:picMkLst>
            <pc:docMk/>
            <pc:sldMk cId="496872191" sldId="263"/>
            <ac:picMk id="4" creationId="{C4272123-2665-77B1-F521-0F8E624AFA93}"/>
          </ac:picMkLst>
        </pc:picChg>
      </pc:sldChg>
      <pc:sldChg chg="new del">
        <pc:chgData name="Kebede, Nazreth" userId="015395a0-37a0-40f3-882f-69f1a399720b" providerId="ADAL" clId="{778DDFD3-121B-4D30-922C-10BE1CA0588D}" dt="2022-11-22T14:06:07.483" v="39" actId="680"/>
        <pc:sldMkLst>
          <pc:docMk/>
          <pc:sldMk cId="1619646197" sldId="264"/>
        </pc:sldMkLst>
      </pc:sldChg>
      <pc:sldChg chg="del">
        <pc:chgData name="Kebede, Nazreth" userId="015395a0-37a0-40f3-882f-69f1a399720b" providerId="ADAL" clId="{778DDFD3-121B-4D30-922C-10BE1CA0588D}" dt="2022-11-22T14:05:01.390" v="20" actId="47"/>
        <pc:sldMkLst>
          <pc:docMk/>
          <pc:sldMk cId="3887758519" sldId="264"/>
        </pc:sldMkLst>
      </pc:sldChg>
      <pc:sldChg chg="addSp modSp new mod">
        <pc:chgData name="Kebede, Nazreth" userId="015395a0-37a0-40f3-882f-69f1a399720b" providerId="ADAL" clId="{778DDFD3-121B-4D30-922C-10BE1CA0588D}" dt="2022-11-22T14:06:57.655" v="48" actId="1076"/>
        <pc:sldMkLst>
          <pc:docMk/>
          <pc:sldMk cId="3970874092" sldId="264"/>
        </pc:sldMkLst>
        <pc:picChg chg="add mod">
          <ac:chgData name="Kebede, Nazreth" userId="015395a0-37a0-40f3-882f-69f1a399720b" providerId="ADAL" clId="{778DDFD3-121B-4D30-922C-10BE1CA0588D}" dt="2022-11-22T14:06:57.655" v="48" actId="1076"/>
          <ac:picMkLst>
            <pc:docMk/>
            <pc:sldMk cId="3970874092" sldId="264"/>
            <ac:picMk id="3" creationId="{ED3394CD-AE8A-9495-7DB4-508D9AB2BCE2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07:41.668" v="53" actId="1076"/>
        <pc:sldMkLst>
          <pc:docMk/>
          <pc:sldMk cId="1774897634" sldId="265"/>
        </pc:sldMkLst>
        <pc:picChg chg="add mod">
          <ac:chgData name="Kebede, Nazreth" userId="015395a0-37a0-40f3-882f-69f1a399720b" providerId="ADAL" clId="{778DDFD3-121B-4D30-922C-10BE1CA0588D}" dt="2022-11-22T14:07:41.668" v="53" actId="1076"/>
          <ac:picMkLst>
            <pc:docMk/>
            <pc:sldMk cId="1774897634" sldId="265"/>
            <ac:picMk id="3" creationId="{4E29F4C6-7E73-A923-734D-903DA94A5EFB}"/>
          </ac:picMkLst>
        </pc:picChg>
      </pc:sldChg>
      <pc:sldChg chg="del">
        <pc:chgData name="Kebede, Nazreth" userId="015395a0-37a0-40f3-882f-69f1a399720b" providerId="ADAL" clId="{778DDFD3-121B-4D30-922C-10BE1CA0588D}" dt="2022-11-22T14:05:01.781" v="21" actId="47"/>
        <pc:sldMkLst>
          <pc:docMk/>
          <pc:sldMk cId="2840047424" sldId="265"/>
        </pc:sldMkLst>
      </pc:sldChg>
      <pc:sldChg chg="new del">
        <pc:chgData name="Kebede, Nazreth" userId="015395a0-37a0-40f3-882f-69f1a399720b" providerId="ADAL" clId="{778DDFD3-121B-4D30-922C-10BE1CA0588D}" dt="2022-11-22T14:06:07.067" v="38" actId="680"/>
        <pc:sldMkLst>
          <pc:docMk/>
          <pc:sldMk cId="3967606314" sldId="265"/>
        </pc:sldMkLst>
      </pc:sldChg>
      <pc:sldChg chg="del">
        <pc:chgData name="Kebede, Nazreth" userId="015395a0-37a0-40f3-882f-69f1a399720b" providerId="ADAL" clId="{778DDFD3-121B-4D30-922C-10BE1CA0588D}" dt="2022-11-22T14:05:02.077" v="22" actId="47"/>
        <pc:sldMkLst>
          <pc:docMk/>
          <pc:sldMk cId="2892490557" sldId="266"/>
        </pc:sldMkLst>
      </pc:sldChg>
      <pc:sldChg chg="addSp modSp new mod">
        <pc:chgData name="Kebede, Nazreth" userId="015395a0-37a0-40f3-882f-69f1a399720b" providerId="ADAL" clId="{778DDFD3-121B-4D30-922C-10BE1CA0588D}" dt="2022-11-22T14:08:14.872" v="59" actId="14100"/>
        <pc:sldMkLst>
          <pc:docMk/>
          <pc:sldMk cId="3370557366" sldId="266"/>
        </pc:sldMkLst>
        <pc:picChg chg="add mod">
          <ac:chgData name="Kebede, Nazreth" userId="015395a0-37a0-40f3-882f-69f1a399720b" providerId="ADAL" clId="{778DDFD3-121B-4D30-922C-10BE1CA0588D}" dt="2022-11-22T14:08:14.872" v="59" actId="14100"/>
          <ac:picMkLst>
            <pc:docMk/>
            <pc:sldMk cId="3370557366" sldId="266"/>
            <ac:picMk id="3" creationId="{F72E1459-33DA-B3C0-3072-97B7E82C1A46}"/>
          </ac:picMkLst>
        </pc:picChg>
      </pc:sldChg>
      <pc:sldChg chg="new del">
        <pc:chgData name="Kebede, Nazreth" userId="015395a0-37a0-40f3-882f-69f1a399720b" providerId="ADAL" clId="{778DDFD3-121B-4D30-922C-10BE1CA0588D}" dt="2022-11-22T14:06:06.803" v="37" actId="680"/>
        <pc:sldMkLst>
          <pc:docMk/>
          <pc:sldMk cId="3438472930" sldId="266"/>
        </pc:sldMkLst>
      </pc:sldChg>
      <pc:sldChg chg="addSp modSp new mod">
        <pc:chgData name="Kebede, Nazreth" userId="015395a0-37a0-40f3-882f-69f1a399720b" providerId="ADAL" clId="{778DDFD3-121B-4D30-922C-10BE1CA0588D}" dt="2022-11-22T14:08:38.905" v="62" actId="1076"/>
        <pc:sldMkLst>
          <pc:docMk/>
          <pc:sldMk cId="1844635549" sldId="267"/>
        </pc:sldMkLst>
        <pc:picChg chg="add mod">
          <ac:chgData name="Kebede, Nazreth" userId="015395a0-37a0-40f3-882f-69f1a399720b" providerId="ADAL" clId="{778DDFD3-121B-4D30-922C-10BE1CA0588D}" dt="2022-11-22T14:08:38.905" v="62" actId="1076"/>
          <ac:picMkLst>
            <pc:docMk/>
            <pc:sldMk cId="1844635549" sldId="267"/>
            <ac:picMk id="3" creationId="{18DA28F5-116B-9FA8-FBE7-49393806C175}"/>
          </ac:picMkLst>
        </pc:picChg>
      </pc:sldChg>
      <pc:sldChg chg="del">
        <pc:chgData name="Kebede, Nazreth" userId="015395a0-37a0-40f3-882f-69f1a399720b" providerId="ADAL" clId="{778DDFD3-121B-4D30-922C-10BE1CA0588D}" dt="2022-11-22T14:05:02.387" v="23" actId="47"/>
        <pc:sldMkLst>
          <pc:docMk/>
          <pc:sldMk cId="2470198035" sldId="267"/>
        </pc:sldMkLst>
      </pc:sldChg>
      <pc:sldChg chg="del">
        <pc:chgData name="Kebede, Nazreth" userId="015395a0-37a0-40f3-882f-69f1a399720b" providerId="ADAL" clId="{778DDFD3-121B-4D30-922C-10BE1CA0588D}" dt="2022-11-22T14:05:02.972" v="24" actId="47"/>
        <pc:sldMkLst>
          <pc:docMk/>
          <pc:sldMk cId="2963955007" sldId="268"/>
        </pc:sldMkLst>
      </pc:sldChg>
      <pc:sldChg chg="addSp modSp new mod">
        <pc:chgData name="Kebede, Nazreth" userId="015395a0-37a0-40f3-882f-69f1a399720b" providerId="ADAL" clId="{778DDFD3-121B-4D30-922C-10BE1CA0588D}" dt="2022-11-22T14:09:28.626" v="70" actId="1076"/>
        <pc:sldMkLst>
          <pc:docMk/>
          <pc:sldMk cId="3146400960" sldId="268"/>
        </pc:sldMkLst>
        <pc:picChg chg="add mod">
          <ac:chgData name="Kebede, Nazreth" userId="015395a0-37a0-40f3-882f-69f1a399720b" providerId="ADAL" clId="{778DDFD3-121B-4D30-922C-10BE1CA0588D}" dt="2022-11-22T14:09:28.626" v="70" actId="1076"/>
          <ac:picMkLst>
            <pc:docMk/>
            <pc:sldMk cId="3146400960" sldId="268"/>
            <ac:picMk id="3" creationId="{C987F772-69E7-7F61-59DF-9D7CBB36A7FD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10:01.283" v="75" actId="1076"/>
        <pc:sldMkLst>
          <pc:docMk/>
          <pc:sldMk cId="2513404453" sldId="269"/>
        </pc:sldMkLst>
        <pc:picChg chg="add mod">
          <ac:chgData name="Kebede, Nazreth" userId="015395a0-37a0-40f3-882f-69f1a399720b" providerId="ADAL" clId="{778DDFD3-121B-4D30-922C-10BE1CA0588D}" dt="2022-11-22T14:10:01.283" v="75" actId="1076"/>
          <ac:picMkLst>
            <pc:docMk/>
            <pc:sldMk cId="2513404453" sldId="269"/>
            <ac:picMk id="3" creationId="{6718E8F6-1C08-F2EE-63CE-98984D246B1E}"/>
          </ac:picMkLst>
        </pc:picChg>
      </pc:sldChg>
      <pc:sldChg chg="del">
        <pc:chgData name="Kebede, Nazreth" userId="015395a0-37a0-40f3-882f-69f1a399720b" providerId="ADAL" clId="{778DDFD3-121B-4D30-922C-10BE1CA0588D}" dt="2022-11-22T14:05:03.264" v="25" actId="47"/>
        <pc:sldMkLst>
          <pc:docMk/>
          <pc:sldMk cId="3352274632" sldId="269"/>
        </pc:sldMkLst>
      </pc:sldChg>
      <pc:sldChg chg="addSp modSp new mod">
        <pc:chgData name="Kebede, Nazreth" userId="015395a0-37a0-40f3-882f-69f1a399720b" providerId="ADAL" clId="{778DDFD3-121B-4D30-922C-10BE1CA0588D}" dt="2022-11-22T14:10:35.463" v="80" actId="1076"/>
        <pc:sldMkLst>
          <pc:docMk/>
          <pc:sldMk cId="3980279080" sldId="270"/>
        </pc:sldMkLst>
        <pc:picChg chg="add mod">
          <ac:chgData name="Kebede, Nazreth" userId="015395a0-37a0-40f3-882f-69f1a399720b" providerId="ADAL" clId="{778DDFD3-121B-4D30-922C-10BE1CA0588D}" dt="2022-11-22T14:10:35.463" v="80" actId="1076"/>
          <ac:picMkLst>
            <pc:docMk/>
            <pc:sldMk cId="3980279080" sldId="270"/>
            <ac:picMk id="3" creationId="{F0E9A6E6-226E-38B9-A3E1-823DB9D466F4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11:10.422" v="88" actId="1076"/>
        <pc:sldMkLst>
          <pc:docMk/>
          <pc:sldMk cId="2016160855" sldId="271"/>
        </pc:sldMkLst>
        <pc:picChg chg="add mod">
          <ac:chgData name="Kebede, Nazreth" userId="015395a0-37a0-40f3-882f-69f1a399720b" providerId="ADAL" clId="{778DDFD3-121B-4D30-922C-10BE1CA0588D}" dt="2022-11-22T14:11:10.422" v="88" actId="1076"/>
          <ac:picMkLst>
            <pc:docMk/>
            <pc:sldMk cId="2016160855" sldId="271"/>
            <ac:picMk id="3" creationId="{FAD4D98C-EBF4-86D9-7B4C-C2D5A530A201}"/>
          </ac:picMkLst>
        </pc:picChg>
      </pc:sldChg>
      <pc:sldChg chg="new del">
        <pc:chgData name="Kebede, Nazreth" userId="015395a0-37a0-40f3-882f-69f1a399720b" providerId="ADAL" clId="{778DDFD3-121B-4D30-922C-10BE1CA0588D}" dt="2022-11-22T14:11:32.716" v="89" actId="47"/>
        <pc:sldMkLst>
          <pc:docMk/>
          <pc:sldMk cId="1747831103" sldId="272"/>
        </pc:sldMkLst>
      </pc:sldChg>
      <pc:sldChg chg="new del">
        <pc:chgData name="Kebede, Nazreth" userId="015395a0-37a0-40f3-882f-69f1a399720b" providerId="ADAL" clId="{778DDFD3-121B-4D30-922C-10BE1CA0588D}" dt="2022-11-22T14:11:33.519" v="90" actId="47"/>
        <pc:sldMkLst>
          <pc:docMk/>
          <pc:sldMk cId="1273064290" sldId="273"/>
        </pc:sldMkLst>
      </pc:sldChg>
      <pc:sldMasterChg chg="modSldLayout">
        <pc:chgData name="Kebede, Nazreth" userId="015395a0-37a0-40f3-882f-69f1a399720b" providerId="ADAL" clId="{778DDFD3-121B-4D30-922C-10BE1CA0588D}" dt="2022-11-22T14:04:44.540" v="16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778DDFD3-121B-4D30-922C-10BE1CA0588D}" dt="2022-11-22T14:04:44.540" v="16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778DDFD3-121B-4D30-922C-10BE1CA0588D}" dt="2022-11-22T14:04:44.540" v="16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6F3F4CED-807B-49BD-A59A-C69E800A82FE}"/>
    <pc:docChg chg="undo custSel addSld modSld modMainMaster">
      <pc:chgData name="Natale, Luigi" userId="0bb35f83-ebdf-4526-ae9a-c3e8393a1d1b" providerId="ADAL" clId="{6F3F4CED-807B-49BD-A59A-C69E800A82FE}" dt="2022-11-17T09:22:36.795" v="180" actId="403"/>
      <pc:docMkLst>
        <pc:docMk/>
      </pc:docMkLst>
      <pc:sldChg chg="addSp delSp modSp mod">
        <pc:chgData name="Natale, Luigi" userId="0bb35f83-ebdf-4526-ae9a-c3e8393a1d1b" providerId="ADAL" clId="{6F3F4CED-807B-49BD-A59A-C69E800A82FE}" dt="2022-11-17T09:11:21.450" v="7" actId="207"/>
        <pc:sldMkLst>
          <pc:docMk/>
          <pc:sldMk cId="2283709267" sldId="256"/>
        </pc:sldMkLst>
        <pc:spChg chg="mod">
          <ac:chgData name="Natale, Luigi" userId="0bb35f83-ebdf-4526-ae9a-c3e8393a1d1b" providerId="ADAL" clId="{6F3F4CED-807B-49BD-A59A-C69E800A82FE}" dt="2022-11-17T09:11:21.450" v="7" actId="207"/>
          <ac:spMkLst>
            <pc:docMk/>
            <pc:sldMk cId="2283709267" sldId="256"/>
            <ac:spMk id="5" creationId="{62FDFB91-97FD-4BE5-94BD-B5A20971EFB2}"/>
          </ac:spMkLst>
        </pc:spChg>
        <pc:picChg chg="del">
          <ac:chgData name="Natale, Luigi" userId="0bb35f83-ebdf-4526-ae9a-c3e8393a1d1b" providerId="ADAL" clId="{6F3F4CED-807B-49BD-A59A-C69E800A82FE}" dt="2022-11-17T09:10:43.181" v="1" actId="478"/>
          <ac:picMkLst>
            <pc:docMk/>
            <pc:sldMk cId="2283709267" sldId="256"/>
            <ac:picMk id="3" creationId="{BE6FC3F7-A43C-9F81-DA65-9956E2301567}"/>
          </ac:picMkLst>
        </pc:picChg>
        <pc:picChg chg="add mod">
          <ac:chgData name="Natale, Luigi" userId="0bb35f83-ebdf-4526-ae9a-c3e8393a1d1b" providerId="ADAL" clId="{6F3F4CED-807B-49BD-A59A-C69E800A82FE}" dt="2022-11-17T09:10:56.677" v="5" actId="208"/>
          <ac:picMkLst>
            <pc:docMk/>
            <pc:sldMk cId="2283709267" sldId="256"/>
            <ac:picMk id="4" creationId="{11B0645E-E9E6-A7DF-FC90-1584472AF9CF}"/>
          </ac:picMkLst>
        </pc:picChg>
      </pc:sldChg>
      <pc:sldChg chg="addSp modSp mod">
        <pc:chgData name="Natale, Luigi" userId="0bb35f83-ebdf-4526-ae9a-c3e8393a1d1b" providerId="ADAL" clId="{6F3F4CED-807B-49BD-A59A-C69E800A82FE}" dt="2022-11-17T09:21:36.449" v="176" actId="948"/>
        <pc:sldMkLst>
          <pc:docMk/>
          <pc:sldMk cId="902636668" sldId="257"/>
        </pc:sldMkLst>
        <pc:spChg chg="add mod">
          <ac:chgData name="Natale, Luigi" userId="0bb35f83-ebdf-4526-ae9a-c3e8393a1d1b" providerId="ADAL" clId="{6F3F4CED-807B-49BD-A59A-C69E800A82FE}" dt="2022-11-17T09:16:13.992" v="104" actId="20577"/>
          <ac:spMkLst>
            <pc:docMk/>
            <pc:sldMk cId="902636668" sldId="257"/>
            <ac:spMk id="2" creationId="{9B80EA6F-8688-5810-A7E3-7DDA43A69F11}"/>
          </ac:spMkLst>
        </pc:spChg>
        <pc:spChg chg="add mod">
          <ac:chgData name="Natale, Luigi" userId="0bb35f83-ebdf-4526-ae9a-c3e8393a1d1b" providerId="ADAL" clId="{6F3F4CED-807B-49BD-A59A-C69E800A82FE}" dt="2022-11-17T09:21:36.449" v="176" actId="948"/>
          <ac:spMkLst>
            <pc:docMk/>
            <pc:sldMk cId="902636668" sldId="257"/>
            <ac:spMk id="3" creationId="{36041F59-7E91-B9AE-5872-116AB8A70467}"/>
          </ac:spMkLst>
        </pc:spChg>
      </pc:sldChg>
      <pc:sldChg chg="addSp modSp mod">
        <pc:chgData name="Natale, Luigi" userId="0bb35f83-ebdf-4526-ae9a-c3e8393a1d1b" providerId="ADAL" clId="{6F3F4CED-807B-49BD-A59A-C69E800A82FE}" dt="2022-11-17T09:21:31.289" v="175" actId="948"/>
        <pc:sldMkLst>
          <pc:docMk/>
          <pc:sldMk cId="3668348876" sldId="258"/>
        </pc:sldMkLst>
        <pc:spChg chg="add mod">
          <ac:chgData name="Natale, Luigi" userId="0bb35f83-ebdf-4526-ae9a-c3e8393a1d1b" providerId="ADAL" clId="{6F3F4CED-807B-49BD-A59A-C69E800A82FE}" dt="2022-11-17T09:15:26.167" v="66" actId="20577"/>
          <ac:spMkLst>
            <pc:docMk/>
            <pc:sldMk cId="3668348876" sldId="258"/>
            <ac:spMk id="2" creationId="{121CDAE1-877D-C80B-A848-D4F8484D2210}"/>
          </ac:spMkLst>
        </pc:spChg>
        <pc:spChg chg="add mod">
          <ac:chgData name="Natale, Luigi" userId="0bb35f83-ebdf-4526-ae9a-c3e8393a1d1b" providerId="ADAL" clId="{6F3F4CED-807B-49BD-A59A-C69E800A82FE}" dt="2022-11-17T09:21:31.289" v="175" actId="948"/>
          <ac:spMkLst>
            <pc:docMk/>
            <pc:sldMk cId="3668348876" sldId="258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1:22.841" v="174" actId="948"/>
        <pc:sldMkLst>
          <pc:docMk/>
          <pc:sldMk cId="715126210" sldId="259"/>
        </pc:sldMkLst>
        <pc:spChg chg="mod">
          <ac:chgData name="Natale, Luigi" userId="0bb35f83-ebdf-4526-ae9a-c3e8393a1d1b" providerId="ADAL" clId="{6F3F4CED-807B-49BD-A59A-C69E800A82FE}" dt="2022-11-17T09:17:23.843" v="125"/>
          <ac:spMkLst>
            <pc:docMk/>
            <pc:sldMk cId="715126210" sldId="259"/>
            <ac:spMk id="2" creationId="{121CDAE1-877D-C80B-A848-D4F8484D2210}"/>
          </ac:spMkLst>
        </pc:spChg>
        <pc:spChg chg="mod">
          <ac:chgData name="Natale, Luigi" userId="0bb35f83-ebdf-4526-ae9a-c3e8393a1d1b" providerId="ADAL" clId="{6F3F4CED-807B-49BD-A59A-C69E800A82FE}" dt="2022-11-17T09:21:22.841" v="174" actId="948"/>
          <ac:spMkLst>
            <pc:docMk/>
            <pc:sldMk cId="715126210" sldId="259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2:36.795" v="180" actId="403"/>
        <pc:sldMkLst>
          <pc:docMk/>
          <pc:sldMk cId="3997855129" sldId="260"/>
        </pc:sldMkLst>
        <pc:spChg chg="mod">
          <ac:chgData name="Natale, Luigi" userId="0bb35f83-ebdf-4526-ae9a-c3e8393a1d1b" providerId="ADAL" clId="{6F3F4CED-807B-49BD-A59A-C69E800A82FE}" dt="2022-11-17T09:22:36.795" v="180" actId="403"/>
          <ac:spMkLst>
            <pc:docMk/>
            <pc:sldMk cId="3997855129" sldId="260"/>
            <ac:spMk id="3" creationId="{9BA818FD-989A-F926-3966-7416E51DFCF0}"/>
          </ac:spMkLst>
        </pc:spChg>
      </pc:sldChg>
      <pc:sldMasterChg chg="modSp mod modSldLayout">
        <pc:chgData name="Natale, Luigi" userId="0bb35f83-ebdf-4526-ae9a-c3e8393a1d1b" providerId="ADAL" clId="{6F3F4CED-807B-49BD-A59A-C69E800A82FE}" dt="2022-11-17T09:12:30.948" v="24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6F3F4CED-807B-49BD-A59A-C69E800A82FE}" dt="2022-11-17T09:12:30.948" v="24"/>
          <ac:spMkLst>
            <pc:docMk/>
            <pc:sldMasterMk cId="1991646862" sldId="2147483648"/>
            <ac:spMk id="9" creationId="{CDFBCE26-6618-4EB7-935B-D6B9B7456F61}"/>
          </ac:spMkLst>
        </pc:spChg>
        <pc:sldLayoutChg chg="addSp delSp modSp mod">
          <pc:chgData name="Natale, Luigi" userId="0bb35f83-ebdf-4526-ae9a-c3e8393a1d1b" providerId="ADAL" clId="{6F3F4CED-807B-49BD-A59A-C69E800A82FE}" dt="2022-11-17T09:11:59.851" v="14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6F3F4CED-807B-49BD-A59A-C69E800A82FE}" dt="2022-11-17T09:11:59.851" v="14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del">
            <ac:chgData name="Natale, Luigi" userId="0bb35f83-ebdf-4526-ae9a-c3e8393a1d1b" providerId="ADAL" clId="{6F3F4CED-807B-49BD-A59A-C69E800A82FE}" dt="2022-11-17T09:11:40.001" v="12" actId="47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add mod ord">
            <ac:chgData name="Natale, Luigi" userId="0bb35f83-ebdf-4526-ae9a-c3e8393a1d1b" providerId="ADAL" clId="{6F3F4CED-807B-49BD-A59A-C69E800A82FE}" dt="2022-11-17T09:11:42.302" v="13" actId="166"/>
            <ac:picMkLst>
              <pc:docMk/>
              <pc:sldMasterMk cId="1991646862" sldId="2147483648"/>
              <pc:sldLayoutMk cId="1982250558" sldId="2147483650"/>
              <ac:picMk id="3" creationId="{C097E6C0-96D5-2E0D-FBF8-84D96FEDED51}"/>
            </ac:picMkLst>
          </pc:picChg>
        </pc:sldLayoutChg>
      </pc:sldMasterChg>
    </pc:docChg>
  </pc:docChgLst>
  <pc:docChgLst>
    <pc:chgData name="Kebede, Nazreth" userId="015395a0-37a0-40f3-882f-69f1a399720b" providerId="ADAL" clId="{B60F630C-169C-48E3-BC42-CE824E92237E}"/>
    <pc:docChg chg="custSel addSld delSld modSld modMainMaster">
      <pc:chgData name="Kebede, Nazreth" userId="015395a0-37a0-40f3-882f-69f1a399720b" providerId="ADAL" clId="{B60F630C-169C-48E3-BC42-CE824E92237E}" dt="2022-11-22T15:39:10.387" v="119" actId="47"/>
      <pc:docMkLst>
        <pc:docMk/>
      </pc:docMkLst>
      <pc:sldChg chg="modSp mod">
        <pc:chgData name="Kebede, Nazreth" userId="015395a0-37a0-40f3-882f-69f1a399720b" providerId="ADAL" clId="{B60F630C-169C-48E3-BC42-CE824E92237E}" dt="2022-11-22T15:28:04.924" v="3"/>
        <pc:sldMkLst>
          <pc:docMk/>
          <pc:sldMk cId="2283709267" sldId="256"/>
        </pc:sldMkLst>
        <pc:spChg chg="mod">
          <ac:chgData name="Kebede, Nazreth" userId="015395a0-37a0-40f3-882f-69f1a399720b" providerId="ADAL" clId="{B60F630C-169C-48E3-BC42-CE824E92237E}" dt="2022-11-22T15:28:04.924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B60F630C-169C-48E3-BC42-CE824E92237E}" dt="2022-11-22T15:29:26.169" v="35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B60F630C-169C-48E3-BC42-CE824E92237E}" dt="2022-11-22T15:29:26.169" v="35" actId="1076"/>
          <ac:picMkLst>
            <pc:docMk/>
            <pc:sldMk cId="496872191" sldId="263"/>
            <ac:picMk id="3" creationId="{915FCD6F-6BD0-3419-E1E9-0753F6BCC941}"/>
          </ac:picMkLst>
        </pc:picChg>
        <pc:picChg chg="del">
          <ac:chgData name="Kebede, Nazreth" userId="015395a0-37a0-40f3-882f-69f1a399720b" providerId="ADAL" clId="{B60F630C-169C-48E3-BC42-CE824E92237E}" dt="2022-11-22T15:28:08.650" v="4" actId="478"/>
          <ac:picMkLst>
            <pc:docMk/>
            <pc:sldMk cId="496872191" sldId="263"/>
            <ac:picMk id="4" creationId="{7773661F-B9EE-714E-00E9-91F0D1CFC2E1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0:25.215" v="40" actId="14100"/>
        <pc:sldMkLst>
          <pc:docMk/>
          <pc:sldMk cId="333956494" sldId="264"/>
        </pc:sldMkLst>
        <pc:picChg chg="add mod">
          <ac:chgData name="Kebede, Nazreth" userId="015395a0-37a0-40f3-882f-69f1a399720b" providerId="ADAL" clId="{B60F630C-169C-48E3-BC42-CE824E92237E}" dt="2022-11-22T15:30:25.215" v="40" actId="14100"/>
          <ac:picMkLst>
            <pc:docMk/>
            <pc:sldMk cId="333956494" sldId="264"/>
            <ac:picMk id="3" creationId="{092F8C66-3B98-865C-DB45-C98B514D8C4E}"/>
          </ac:picMkLst>
        </pc:picChg>
      </pc:sldChg>
      <pc:sldChg chg="del">
        <pc:chgData name="Kebede, Nazreth" userId="015395a0-37a0-40f3-882f-69f1a399720b" providerId="ADAL" clId="{B60F630C-169C-48E3-BC42-CE824E92237E}" dt="2022-11-22T15:28:29.068" v="7" actId="47"/>
        <pc:sldMkLst>
          <pc:docMk/>
          <pc:sldMk cId="2618353422" sldId="264"/>
        </pc:sldMkLst>
      </pc:sldChg>
      <pc:sldChg chg="addSp modSp new mod">
        <pc:chgData name="Kebede, Nazreth" userId="015395a0-37a0-40f3-882f-69f1a399720b" providerId="ADAL" clId="{B60F630C-169C-48E3-BC42-CE824E92237E}" dt="2022-11-22T15:31:03.267" v="45" actId="1076"/>
        <pc:sldMkLst>
          <pc:docMk/>
          <pc:sldMk cId="1231730123" sldId="265"/>
        </pc:sldMkLst>
        <pc:picChg chg="add mod">
          <ac:chgData name="Kebede, Nazreth" userId="015395a0-37a0-40f3-882f-69f1a399720b" providerId="ADAL" clId="{B60F630C-169C-48E3-BC42-CE824E92237E}" dt="2022-11-22T15:31:03.267" v="45" actId="1076"/>
          <ac:picMkLst>
            <pc:docMk/>
            <pc:sldMk cId="1231730123" sldId="265"/>
            <ac:picMk id="3" creationId="{6B1A49E9-0F5B-08CA-D04A-D2BAD0B3AC2A}"/>
          </ac:picMkLst>
        </pc:picChg>
      </pc:sldChg>
      <pc:sldChg chg="del">
        <pc:chgData name="Kebede, Nazreth" userId="015395a0-37a0-40f3-882f-69f1a399720b" providerId="ADAL" clId="{B60F630C-169C-48E3-BC42-CE824E92237E}" dt="2022-11-22T15:28:29.767" v="8" actId="47"/>
        <pc:sldMkLst>
          <pc:docMk/>
          <pc:sldMk cId="3674403503" sldId="265"/>
        </pc:sldMkLst>
      </pc:sldChg>
      <pc:sldChg chg="del">
        <pc:chgData name="Kebede, Nazreth" userId="015395a0-37a0-40f3-882f-69f1a399720b" providerId="ADAL" clId="{B60F630C-169C-48E3-BC42-CE824E92237E}" dt="2022-11-22T15:28:30.261" v="9" actId="47"/>
        <pc:sldMkLst>
          <pc:docMk/>
          <pc:sldMk cId="1436864052" sldId="266"/>
        </pc:sldMkLst>
      </pc:sldChg>
      <pc:sldChg chg="addSp modSp new mod">
        <pc:chgData name="Kebede, Nazreth" userId="015395a0-37a0-40f3-882f-69f1a399720b" providerId="ADAL" clId="{B60F630C-169C-48E3-BC42-CE824E92237E}" dt="2022-11-22T15:31:50.227" v="50" actId="1076"/>
        <pc:sldMkLst>
          <pc:docMk/>
          <pc:sldMk cId="3257520869" sldId="266"/>
        </pc:sldMkLst>
        <pc:picChg chg="add mod">
          <ac:chgData name="Kebede, Nazreth" userId="015395a0-37a0-40f3-882f-69f1a399720b" providerId="ADAL" clId="{B60F630C-169C-48E3-BC42-CE824E92237E}" dt="2022-11-22T15:31:50.227" v="50" actId="1076"/>
          <ac:picMkLst>
            <pc:docMk/>
            <pc:sldMk cId="3257520869" sldId="266"/>
            <ac:picMk id="3" creationId="{DC7626E6-7AD6-C820-1A76-C1707013198A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2:14.950" v="57" actId="14100"/>
        <pc:sldMkLst>
          <pc:docMk/>
          <pc:sldMk cId="596619065" sldId="267"/>
        </pc:sldMkLst>
        <pc:picChg chg="add mod">
          <ac:chgData name="Kebede, Nazreth" userId="015395a0-37a0-40f3-882f-69f1a399720b" providerId="ADAL" clId="{B60F630C-169C-48E3-BC42-CE824E92237E}" dt="2022-11-22T15:32:14.950" v="57" actId="14100"/>
          <ac:picMkLst>
            <pc:docMk/>
            <pc:sldMk cId="596619065" sldId="267"/>
            <ac:picMk id="3" creationId="{A3EE91B7-4449-C21A-7B0C-911B07A13879}"/>
          </ac:picMkLst>
        </pc:picChg>
      </pc:sldChg>
      <pc:sldChg chg="del">
        <pc:chgData name="Kebede, Nazreth" userId="015395a0-37a0-40f3-882f-69f1a399720b" providerId="ADAL" clId="{B60F630C-169C-48E3-BC42-CE824E92237E}" dt="2022-11-22T15:28:30.987" v="10" actId="47"/>
        <pc:sldMkLst>
          <pc:docMk/>
          <pc:sldMk cId="2059263445" sldId="267"/>
        </pc:sldMkLst>
      </pc:sldChg>
      <pc:sldChg chg="del">
        <pc:chgData name="Kebede, Nazreth" userId="015395a0-37a0-40f3-882f-69f1a399720b" providerId="ADAL" clId="{B60F630C-169C-48E3-BC42-CE824E92237E}" dt="2022-11-22T15:28:31.680" v="11" actId="47"/>
        <pc:sldMkLst>
          <pc:docMk/>
          <pc:sldMk cId="3231332271" sldId="268"/>
        </pc:sldMkLst>
      </pc:sldChg>
      <pc:sldChg chg="addSp modSp new mod">
        <pc:chgData name="Kebede, Nazreth" userId="015395a0-37a0-40f3-882f-69f1a399720b" providerId="ADAL" clId="{B60F630C-169C-48E3-BC42-CE824E92237E}" dt="2022-11-22T15:32:49.119" v="62" actId="1076"/>
        <pc:sldMkLst>
          <pc:docMk/>
          <pc:sldMk cId="3604609719" sldId="268"/>
        </pc:sldMkLst>
        <pc:picChg chg="add mod">
          <ac:chgData name="Kebede, Nazreth" userId="015395a0-37a0-40f3-882f-69f1a399720b" providerId="ADAL" clId="{B60F630C-169C-48E3-BC42-CE824E92237E}" dt="2022-11-22T15:32:49.119" v="62" actId="1076"/>
          <ac:picMkLst>
            <pc:docMk/>
            <pc:sldMk cId="3604609719" sldId="268"/>
            <ac:picMk id="3" creationId="{583DECC7-CDE5-F6A5-5007-EFFE54F2DA05}"/>
          </ac:picMkLst>
        </pc:picChg>
      </pc:sldChg>
      <pc:sldChg chg="del">
        <pc:chgData name="Kebede, Nazreth" userId="015395a0-37a0-40f3-882f-69f1a399720b" providerId="ADAL" clId="{B60F630C-169C-48E3-BC42-CE824E92237E}" dt="2022-11-22T15:28:33.810" v="12" actId="47"/>
        <pc:sldMkLst>
          <pc:docMk/>
          <pc:sldMk cId="459027244" sldId="269"/>
        </pc:sldMkLst>
      </pc:sldChg>
      <pc:sldChg chg="addSp modSp new mod">
        <pc:chgData name="Kebede, Nazreth" userId="015395a0-37a0-40f3-882f-69f1a399720b" providerId="ADAL" clId="{B60F630C-169C-48E3-BC42-CE824E92237E}" dt="2022-11-22T15:33:23.638" v="68" actId="14100"/>
        <pc:sldMkLst>
          <pc:docMk/>
          <pc:sldMk cId="2964173945" sldId="269"/>
        </pc:sldMkLst>
        <pc:picChg chg="add mod">
          <ac:chgData name="Kebede, Nazreth" userId="015395a0-37a0-40f3-882f-69f1a399720b" providerId="ADAL" clId="{B60F630C-169C-48E3-BC42-CE824E92237E}" dt="2022-11-22T15:33:23.638" v="68" actId="14100"/>
          <ac:picMkLst>
            <pc:docMk/>
            <pc:sldMk cId="2964173945" sldId="269"/>
            <ac:picMk id="3" creationId="{7F923D5E-D234-9B37-7680-2CF3131AB3A4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3:57.287" v="73" actId="14100"/>
        <pc:sldMkLst>
          <pc:docMk/>
          <pc:sldMk cId="1115910520" sldId="270"/>
        </pc:sldMkLst>
        <pc:picChg chg="add mod">
          <ac:chgData name="Kebede, Nazreth" userId="015395a0-37a0-40f3-882f-69f1a399720b" providerId="ADAL" clId="{B60F630C-169C-48E3-BC42-CE824E92237E}" dt="2022-11-22T15:33:57.287" v="73" actId="14100"/>
          <ac:picMkLst>
            <pc:docMk/>
            <pc:sldMk cId="1115910520" sldId="270"/>
            <ac:picMk id="3" creationId="{FD7F26BF-AAE6-F7BB-D38A-AFA8ACD72C3D}"/>
          </ac:picMkLst>
        </pc:picChg>
      </pc:sldChg>
      <pc:sldChg chg="del">
        <pc:chgData name="Kebede, Nazreth" userId="015395a0-37a0-40f3-882f-69f1a399720b" providerId="ADAL" clId="{B60F630C-169C-48E3-BC42-CE824E92237E}" dt="2022-11-22T15:28:34.445" v="13" actId="47"/>
        <pc:sldMkLst>
          <pc:docMk/>
          <pc:sldMk cId="1332939164" sldId="270"/>
        </pc:sldMkLst>
      </pc:sldChg>
      <pc:sldChg chg="del">
        <pc:chgData name="Kebede, Nazreth" userId="015395a0-37a0-40f3-882f-69f1a399720b" providerId="ADAL" clId="{B60F630C-169C-48E3-BC42-CE824E92237E}" dt="2022-11-22T15:28:35.008" v="14" actId="47"/>
        <pc:sldMkLst>
          <pc:docMk/>
          <pc:sldMk cId="1406896487" sldId="271"/>
        </pc:sldMkLst>
      </pc:sldChg>
      <pc:sldChg chg="addSp modSp new mod">
        <pc:chgData name="Kebede, Nazreth" userId="015395a0-37a0-40f3-882f-69f1a399720b" providerId="ADAL" clId="{B60F630C-169C-48E3-BC42-CE824E92237E}" dt="2022-11-22T15:34:29.882" v="81" actId="1076"/>
        <pc:sldMkLst>
          <pc:docMk/>
          <pc:sldMk cId="2197181500" sldId="271"/>
        </pc:sldMkLst>
        <pc:picChg chg="add mod">
          <ac:chgData name="Kebede, Nazreth" userId="015395a0-37a0-40f3-882f-69f1a399720b" providerId="ADAL" clId="{B60F630C-169C-48E3-BC42-CE824E92237E}" dt="2022-11-22T15:34:29.882" v="81" actId="1076"/>
          <ac:picMkLst>
            <pc:docMk/>
            <pc:sldMk cId="2197181500" sldId="271"/>
            <ac:picMk id="3" creationId="{A1B4B505-A5EF-D7F6-AA2A-323B696DB982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5:10.118" v="87" actId="1076"/>
        <pc:sldMkLst>
          <pc:docMk/>
          <pc:sldMk cId="1361198976" sldId="272"/>
        </pc:sldMkLst>
        <pc:picChg chg="add mod">
          <ac:chgData name="Kebede, Nazreth" userId="015395a0-37a0-40f3-882f-69f1a399720b" providerId="ADAL" clId="{B60F630C-169C-48E3-BC42-CE824E92237E}" dt="2022-11-22T15:35:10.118" v="87" actId="1076"/>
          <ac:picMkLst>
            <pc:docMk/>
            <pc:sldMk cId="1361198976" sldId="272"/>
            <ac:picMk id="3" creationId="{73132D2E-5018-A8D1-6B4D-7EF0AABCD3BB}"/>
          </ac:picMkLst>
        </pc:picChg>
      </pc:sldChg>
      <pc:sldChg chg="del">
        <pc:chgData name="Kebede, Nazreth" userId="015395a0-37a0-40f3-882f-69f1a399720b" providerId="ADAL" clId="{B60F630C-169C-48E3-BC42-CE824E92237E}" dt="2022-11-22T15:28:35.283" v="15" actId="47"/>
        <pc:sldMkLst>
          <pc:docMk/>
          <pc:sldMk cId="1495875680" sldId="272"/>
        </pc:sldMkLst>
      </pc:sldChg>
      <pc:sldChg chg="addSp modSp new mod">
        <pc:chgData name="Kebede, Nazreth" userId="015395a0-37a0-40f3-882f-69f1a399720b" providerId="ADAL" clId="{B60F630C-169C-48E3-BC42-CE824E92237E}" dt="2022-11-22T15:35:45.188" v="92" actId="1076"/>
        <pc:sldMkLst>
          <pc:docMk/>
          <pc:sldMk cId="1090105126" sldId="273"/>
        </pc:sldMkLst>
        <pc:picChg chg="add mod">
          <ac:chgData name="Kebede, Nazreth" userId="015395a0-37a0-40f3-882f-69f1a399720b" providerId="ADAL" clId="{B60F630C-169C-48E3-BC42-CE824E92237E}" dt="2022-11-22T15:35:45.188" v="92" actId="1076"/>
          <ac:picMkLst>
            <pc:docMk/>
            <pc:sldMk cId="1090105126" sldId="273"/>
            <ac:picMk id="3" creationId="{90F38B14-50B2-D759-E347-586F3375D707}"/>
          </ac:picMkLst>
        </pc:picChg>
      </pc:sldChg>
      <pc:sldChg chg="del">
        <pc:chgData name="Kebede, Nazreth" userId="015395a0-37a0-40f3-882f-69f1a399720b" providerId="ADAL" clId="{B60F630C-169C-48E3-BC42-CE824E92237E}" dt="2022-11-22T15:28:35.534" v="16" actId="47"/>
        <pc:sldMkLst>
          <pc:docMk/>
          <pc:sldMk cId="3848697849" sldId="273"/>
        </pc:sldMkLst>
      </pc:sldChg>
      <pc:sldChg chg="del">
        <pc:chgData name="Kebede, Nazreth" userId="015395a0-37a0-40f3-882f-69f1a399720b" providerId="ADAL" clId="{B60F630C-169C-48E3-BC42-CE824E92237E}" dt="2022-11-22T15:28:35.894" v="17" actId="47"/>
        <pc:sldMkLst>
          <pc:docMk/>
          <pc:sldMk cId="698540682" sldId="274"/>
        </pc:sldMkLst>
      </pc:sldChg>
      <pc:sldChg chg="addSp modSp new mod">
        <pc:chgData name="Kebede, Nazreth" userId="015395a0-37a0-40f3-882f-69f1a399720b" providerId="ADAL" clId="{B60F630C-169C-48E3-BC42-CE824E92237E}" dt="2022-11-22T15:37:10.183" v="100" actId="1076"/>
        <pc:sldMkLst>
          <pc:docMk/>
          <pc:sldMk cId="1897246659" sldId="274"/>
        </pc:sldMkLst>
        <pc:picChg chg="add mod">
          <ac:chgData name="Kebede, Nazreth" userId="015395a0-37a0-40f3-882f-69f1a399720b" providerId="ADAL" clId="{B60F630C-169C-48E3-BC42-CE824E92237E}" dt="2022-11-22T15:37:10.183" v="100" actId="1076"/>
          <ac:picMkLst>
            <pc:docMk/>
            <pc:sldMk cId="1897246659" sldId="274"/>
            <ac:picMk id="3" creationId="{255F4271-E433-BE74-AB2E-40A1B5F22F35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7:42.820" v="104" actId="1076"/>
        <pc:sldMkLst>
          <pc:docMk/>
          <pc:sldMk cId="1076459454" sldId="275"/>
        </pc:sldMkLst>
        <pc:picChg chg="add mod">
          <ac:chgData name="Kebede, Nazreth" userId="015395a0-37a0-40f3-882f-69f1a399720b" providerId="ADAL" clId="{B60F630C-169C-48E3-BC42-CE824E92237E}" dt="2022-11-22T15:37:42.820" v="104" actId="1076"/>
          <ac:picMkLst>
            <pc:docMk/>
            <pc:sldMk cId="1076459454" sldId="275"/>
            <ac:picMk id="3" creationId="{B81C9537-E019-6BEF-A1F1-1316F5BF82EA}"/>
          </ac:picMkLst>
        </pc:picChg>
      </pc:sldChg>
      <pc:sldChg chg="del">
        <pc:chgData name="Kebede, Nazreth" userId="015395a0-37a0-40f3-882f-69f1a399720b" providerId="ADAL" clId="{B60F630C-169C-48E3-BC42-CE824E92237E}" dt="2022-11-22T15:28:36.499" v="18" actId="47"/>
        <pc:sldMkLst>
          <pc:docMk/>
          <pc:sldMk cId="1147197488" sldId="275"/>
        </pc:sldMkLst>
      </pc:sldChg>
      <pc:sldChg chg="addSp modSp new mod">
        <pc:chgData name="Kebede, Nazreth" userId="015395a0-37a0-40f3-882f-69f1a399720b" providerId="ADAL" clId="{B60F630C-169C-48E3-BC42-CE824E92237E}" dt="2022-11-22T15:38:04.944" v="109" actId="1076"/>
        <pc:sldMkLst>
          <pc:docMk/>
          <pc:sldMk cId="1082594388" sldId="276"/>
        </pc:sldMkLst>
        <pc:picChg chg="add mod">
          <ac:chgData name="Kebede, Nazreth" userId="015395a0-37a0-40f3-882f-69f1a399720b" providerId="ADAL" clId="{B60F630C-169C-48E3-BC42-CE824E92237E}" dt="2022-11-22T15:38:04.944" v="109" actId="1076"/>
          <ac:picMkLst>
            <pc:docMk/>
            <pc:sldMk cId="1082594388" sldId="276"/>
            <ac:picMk id="3" creationId="{92CD8147-92B6-A0F3-F3EC-D1E69C26265A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8:55.337" v="116" actId="1076"/>
        <pc:sldMkLst>
          <pc:docMk/>
          <pc:sldMk cId="3871181424" sldId="277"/>
        </pc:sldMkLst>
        <pc:picChg chg="add mod">
          <ac:chgData name="Kebede, Nazreth" userId="015395a0-37a0-40f3-882f-69f1a399720b" providerId="ADAL" clId="{B60F630C-169C-48E3-BC42-CE824E92237E}" dt="2022-11-22T15:38:55.337" v="116" actId="1076"/>
          <ac:picMkLst>
            <pc:docMk/>
            <pc:sldMk cId="3871181424" sldId="277"/>
            <ac:picMk id="3" creationId="{AEE9E9AF-1C8F-C73E-6E1D-8DA0306B1889}"/>
          </ac:picMkLst>
        </pc:picChg>
      </pc:sldChg>
      <pc:sldChg chg="new del">
        <pc:chgData name="Kebede, Nazreth" userId="015395a0-37a0-40f3-882f-69f1a399720b" providerId="ADAL" clId="{B60F630C-169C-48E3-BC42-CE824E92237E}" dt="2022-11-22T15:39:08.575" v="117" actId="47"/>
        <pc:sldMkLst>
          <pc:docMk/>
          <pc:sldMk cId="2984876262" sldId="278"/>
        </pc:sldMkLst>
      </pc:sldChg>
      <pc:sldChg chg="new del">
        <pc:chgData name="Kebede, Nazreth" userId="015395a0-37a0-40f3-882f-69f1a399720b" providerId="ADAL" clId="{B60F630C-169C-48E3-BC42-CE824E92237E}" dt="2022-11-22T15:39:09.606" v="118" actId="47"/>
        <pc:sldMkLst>
          <pc:docMk/>
          <pc:sldMk cId="747856250" sldId="279"/>
        </pc:sldMkLst>
      </pc:sldChg>
      <pc:sldChg chg="new del">
        <pc:chgData name="Kebede, Nazreth" userId="015395a0-37a0-40f3-882f-69f1a399720b" providerId="ADAL" clId="{B60F630C-169C-48E3-BC42-CE824E92237E}" dt="2022-11-22T15:39:10.387" v="119" actId="47"/>
        <pc:sldMkLst>
          <pc:docMk/>
          <pc:sldMk cId="3919287779" sldId="280"/>
        </pc:sldMkLst>
      </pc:sldChg>
      <pc:sldMasterChg chg="modSldLayout">
        <pc:chgData name="Kebede, Nazreth" userId="015395a0-37a0-40f3-882f-69f1a399720b" providerId="ADAL" clId="{B60F630C-169C-48E3-BC42-CE824E92237E}" dt="2022-11-22T15:28:49.934" v="31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B60F630C-169C-48E3-BC42-CE824E92237E}" dt="2022-11-22T15:28:49.934" v="31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B60F630C-169C-48E3-BC42-CE824E92237E}" dt="2022-11-22T15:28:49.934" v="31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849FAB61-E866-4493-8D90-C1C1C27FA65D}"/>
    <pc:docChg chg="custSel addSld delSld modSld modMainMaster">
      <pc:chgData name="Kebede, Nazreth" userId="015395a0-37a0-40f3-882f-69f1a399720b" providerId="ADAL" clId="{849FAB61-E866-4493-8D90-C1C1C27FA65D}" dt="2022-11-22T15:27:15.468" v="124" actId="47"/>
      <pc:docMkLst>
        <pc:docMk/>
      </pc:docMkLst>
      <pc:sldChg chg="modSp mod">
        <pc:chgData name="Kebede, Nazreth" userId="015395a0-37a0-40f3-882f-69f1a399720b" providerId="ADAL" clId="{849FAB61-E866-4493-8D90-C1C1C27FA65D}" dt="2022-11-22T14:23:46.251" v="3"/>
        <pc:sldMkLst>
          <pc:docMk/>
          <pc:sldMk cId="2283709267" sldId="256"/>
        </pc:sldMkLst>
        <pc:spChg chg="mod">
          <ac:chgData name="Kebede, Nazreth" userId="015395a0-37a0-40f3-882f-69f1a399720b" providerId="ADAL" clId="{849FAB61-E866-4493-8D90-C1C1C27FA65D}" dt="2022-11-22T14:23:46.251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849FAB61-E866-4493-8D90-C1C1C27FA65D}" dt="2022-11-22T14:25:17.110" v="39" actId="14100"/>
        <pc:sldMkLst>
          <pc:docMk/>
          <pc:sldMk cId="496872191" sldId="263"/>
        </pc:sldMkLst>
        <pc:picChg chg="del">
          <ac:chgData name="Kebede, Nazreth" userId="015395a0-37a0-40f3-882f-69f1a399720b" providerId="ADAL" clId="{849FAB61-E866-4493-8D90-C1C1C27FA65D}" dt="2022-11-22T14:24:22.381" v="25" actId="478"/>
          <ac:picMkLst>
            <pc:docMk/>
            <pc:sldMk cId="496872191" sldId="263"/>
            <ac:picMk id="3" creationId="{57C995E2-9978-9696-F9B7-04741BE38F5A}"/>
          </ac:picMkLst>
        </pc:picChg>
        <pc:picChg chg="add mod">
          <ac:chgData name="Kebede, Nazreth" userId="015395a0-37a0-40f3-882f-69f1a399720b" providerId="ADAL" clId="{849FAB61-E866-4493-8D90-C1C1C27FA65D}" dt="2022-11-22T14:25:17.110" v="39" actId="14100"/>
          <ac:picMkLst>
            <pc:docMk/>
            <pc:sldMk cId="496872191" sldId="263"/>
            <ac:picMk id="4" creationId="{7773661F-B9EE-714E-00E9-91F0D1CFC2E1}"/>
          </ac:picMkLst>
        </pc:picChg>
      </pc:sldChg>
      <pc:sldChg chg="del">
        <pc:chgData name="Kebede, Nazreth" userId="015395a0-37a0-40f3-882f-69f1a399720b" providerId="ADAL" clId="{849FAB61-E866-4493-8D90-C1C1C27FA65D}" dt="2022-11-22T14:24:24.546" v="26" actId="47"/>
        <pc:sldMkLst>
          <pc:docMk/>
          <pc:sldMk cId="804587589" sldId="264"/>
        </pc:sldMkLst>
      </pc:sldChg>
      <pc:sldChg chg="addSp modSp new mod">
        <pc:chgData name="Kebede, Nazreth" userId="015395a0-37a0-40f3-882f-69f1a399720b" providerId="ADAL" clId="{849FAB61-E866-4493-8D90-C1C1C27FA65D}" dt="2022-11-22T14:26:19.552" v="50" actId="1076"/>
        <pc:sldMkLst>
          <pc:docMk/>
          <pc:sldMk cId="2618353422" sldId="264"/>
        </pc:sldMkLst>
        <pc:picChg chg="add mod">
          <ac:chgData name="Kebede, Nazreth" userId="015395a0-37a0-40f3-882f-69f1a399720b" providerId="ADAL" clId="{849FAB61-E866-4493-8D90-C1C1C27FA65D}" dt="2022-11-22T14:26:19.552" v="50" actId="1076"/>
          <ac:picMkLst>
            <pc:docMk/>
            <pc:sldMk cId="2618353422" sldId="264"/>
            <ac:picMk id="3" creationId="{A422E8F7-F3C7-48BA-3B17-C70A3CA31693}"/>
          </ac:picMkLst>
        </pc:picChg>
      </pc:sldChg>
      <pc:sldChg chg="del">
        <pc:chgData name="Kebede, Nazreth" userId="015395a0-37a0-40f3-882f-69f1a399720b" providerId="ADAL" clId="{849FAB61-E866-4493-8D90-C1C1C27FA65D}" dt="2022-11-22T14:24:24.852" v="27" actId="47"/>
        <pc:sldMkLst>
          <pc:docMk/>
          <pc:sldMk cId="3150381809" sldId="265"/>
        </pc:sldMkLst>
      </pc:sldChg>
      <pc:sldChg chg="addSp modSp new mod">
        <pc:chgData name="Kebede, Nazreth" userId="015395a0-37a0-40f3-882f-69f1a399720b" providerId="ADAL" clId="{849FAB61-E866-4493-8D90-C1C1C27FA65D}" dt="2022-11-22T14:27:28.390" v="53" actId="1076"/>
        <pc:sldMkLst>
          <pc:docMk/>
          <pc:sldMk cId="3674403503" sldId="265"/>
        </pc:sldMkLst>
        <pc:picChg chg="add mod">
          <ac:chgData name="Kebede, Nazreth" userId="015395a0-37a0-40f3-882f-69f1a399720b" providerId="ADAL" clId="{849FAB61-E866-4493-8D90-C1C1C27FA65D}" dt="2022-11-22T14:27:28.390" v="53" actId="1076"/>
          <ac:picMkLst>
            <pc:docMk/>
            <pc:sldMk cId="3674403503" sldId="265"/>
            <ac:picMk id="3" creationId="{9F454B9B-882F-7443-77E3-6D33A823E71F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4:28:08.528" v="60" actId="1076"/>
        <pc:sldMkLst>
          <pc:docMk/>
          <pc:sldMk cId="1436864052" sldId="266"/>
        </pc:sldMkLst>
        <pc:picChg chg="add mod">
          <ac:chgData name="Kebede, Nazreth" userId="015395a0-37a0-40f3-882f-69f1a399720b" providerId="ADAL" clId="{849FAB61-E866-4493-8D90-C1C1C27FA65D}" dt="2022-11-22T14:28:08.528" v="60" actId="1076"/>
          <ac:picMkLst>
            <pc:docMk/>
            <pc:sldMk cId="1436864052" sldId="266"/>
            <ac:picMk id="3" creationId="{273C435C-DDF2-7AE0-FEAB-7AA774FA4D56}"/>
          </ac:picMkLst>
        </pc:picChg>
      </pc:sldChg>
      <pc:sldChg chg="del">
        <pc:chgData name="Kebede, Nazreth" userId="015395a0-37a0-40f3-882f-69f1a399720b" providerId="ADAL" clId="{849FAB61-E866-4493-8D90-C1C1C27FA65D}" dt="2022-11-22T14:24:25.137" v="28" actId="47"/>
        <pc:sldMkLst>
          <pc:docMk/>
          <pc:sldMk cId="2873849337" sldId="266"/>
        </pc:sldMkLst>
      </pc:sldChg>
      <pc:sldChg chg="addSp modSp new mod">
        <pc:chgData name="Kebede, Nazreth" userId="015395a0-37a0-40f3-882f-69f1a399720b" providerId="ADAL" clId="{849FAB61-E866-4493-8D90-C1C1C27FA65D}" dt="2022-11-22T14:28:58.533" v="64" actId="14100"/>
        <pc:sldMkLst>
          <pc:docMk/>
          <pc:sldMk cId="2059263445" sldId="267"/>
        </pc:sldMkLst>
        <pc:picChg chg="add mod">
          <ac:chgData name="Kebede, Nazreth" userId="015395a0-37a0-40f3-882f-69f1a399720b" providerId="ADAL" clId="{849FAB61-E866-4493-8D90-C1C1C27FA65D}" dt="2022-11-22T14:28:58.533" v="64" actId="14100"/>
          <ac:picMkLst>
            <pc:docMk/>
            <pc:sldMk cId="2059263445" sldId="267"/>
            <ac:picMk id="3" creationId="{3F4584E6-6EFD-D84D-1365-54855FF5AFFC}"/>
          </ac:picMkLst>
        </pc:picChg>
      </pc:sldChg>
      <pc:sldChg chg="del">
        <pc:chgData name="Kebede, Nazreth" userId="015395a0-37a0-40f3-882f-69f1a399720b" providerId="ADAL" clId="{849FAB61-E866-4493-8D90-C1C1C27FA65D}" dt="2022-11-22T14:24:25.390" v="29" actId="47"/>
        <pc:sldMkLst>
          <pc:docMk/>
          <pc:sldMk cId="3252485879" sldId="267"/>
        </pc:sldMkLst>
      </pc:sldChg>
      <pc:sldChg chg="del">
        <pc:chgData name="Kebede, Nazreth" userId="015395a0-37a0-40f3-882f-69f1a399720b" providerId="ADAL" clId="{849FAB61-E866-4493-8D90-C1C1C27FA65D}" dt="2022-11-22T14:24:25.657" v="30" actId="47"/>
        <pc:sldMkLst>
          <pc:docMk/>
          <pc:sldMk cId="2622612947" sldId="268"/>
        </pc:sldMkLst>
      </pc:sldChg>
      <pc:sldChg chg="addSp modSp new mod">
        <pc:chgData name="Kebede, Nazreth" userId="015395a0-37a0-40f3-882f-69f1a399720b" providerId="ADAL" clId="{849FAB61-E866-4493-8D90-C1C1C27FA65D}" dt="2022-11-22T14:31:05.738" v="81" actId="164"/>
        <pc:sldMkLst>
          <pc:docMk/>
          <pc:sldMk cId="3231332271" sldId="268"/>
        </pc:sldMkLst>
        <pc:grpChg chg="add mod">
          <ac:chgData name="Kebede, Nazreth" userId="015395a0-37a0-40f3-882f-69f1a399720b" providerId="ADAL" clId="{849FAB61-E866-4493-8D90-C1C1C27FA65D}" dt="2022-11-22T14:31:05.738" v="81" actId="164"/>
          <ac:grpSpMkLst>
            <pc:docMk/>
            <pc:sldMk cId="3231332271" sldId="268"/>
            <ac:grpSpMk id="6" creationId="{2AB3BF97-5E47-9049-FA62-FF940A761756}"/>
          </ac:grpSpMkLst>
        </pc:grpChg>
        <pc:picChg chg="add mod">
          <ac:chgData name="Kebede, Nazreth" userId="015395a0-37a0-40f3-882f-69f1a399720b" providerId="ADAL" clId="{849FAB61-E866-4493-8D90-C1C1C27FA65D}" dt="2022-11-22T14:31:05.738" v="81" actId="164"/>
          <ac:picMkLst>
            <pc:docMk/>
            <pc:sldMk cId="3231332271" sldId="268"/>
            <ac:picMk id="3" creationId="{8E1278A0-62D1-C3B3-62D6-B93A4A2F43CA}"/>
          </ac:picMkLst>
        </pc:picChg>
        <pc:picChg chg="add mod">
          <ac:chgData name="Kebede, Nazreth" userId="015395a0-37a0-40f3-882f-69f1a399720b" providerId="ADAL" clId="{849FAB61-E866-4493-8D90-C1C1C27FA65D}" dt="2022-11-22T14:31:05.738" v="81" actId="164"/>
          <ac:picMkLst>
            <pc:docMk/>
            <pc:sldMk cId="3231332271" sldId="268"/>
            <ac:picMk id="5" creationId="{727015D6-DF7F-05CF-A4F6-89C6760D33EC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2:30.974" v="84" actId="1076"/>
        <pc:sldMkLst>
          <pc:docMk/>
          <pc:sldMk cId="459027244" sldId="269"/>
        </pc:sldMkLst>
        <pc:picChg chg="add mod">
          <ac:chgData name="Kebede, Nazreth" userId="015395a0-37a0-40f3-882f-69f1a399720b" providerId="ADAL" clId="{849FAB61-E866-4493-8D90-C1C1C27FA65D}" dt="2022-11-22T15:22:30.974" v="84" actId="1076"/>
          <ac:picMkLst>
            <pc:docMk/>
            <pc:sldMk cId="459027244" sldId="269"/>
            <ac:picMk id="3" creationId="{4AEA0D29-2DBE-B170-3DCC-9E3292FEA110}"/>
          </ac:picMkLst>
        </pc:picChg>
      </pc:sldChg>
      <pc:sldChg chg="del">
        <pc:chgData name="Kebede, Nazreth" userId="015395a0-37a0-40f3-882f-69f1a399720b" providerId="ADAL" clId="{849FAB61-E866-4493-8D90-C1C1C27FA65D}" dt="2022-11-22T14:24:25.953" v="31" actId="47"/>
        <pc:sldMkLst>
          <pc:docMk/>
          <pc:sldMk cId="1829146421" sldId="269"/>
        </pc:sldMkLst>
      </pc:sldChg>
      <pc:sldChg chg="del">
        <pc:chgData name="Kebede, Nazreth" userId="015395a0-37a0-40f3-882f-69f1a399720b" providerId="ADAL" clId="{849FAB61-E866-4493-8D90-C1C1C27FA65D}" dt="2022-11-22T14:24:26.222" v="32" actId="47"/>
        <pc:sldMkLst>
          <pc:docMk/>
          <pc:sldMk cId="221689562" sldId="270"/>
        </pc:sldMkLst>
      </pc:sldChg>
      <pc:sldChg chg="addSp modSp new mod">
        <pc:chgData name="Kebede, Nazreth" userId="015395a0-37a0-40f3-882f-69f1a399720b" providerId="ADAL" clId="{849FAB61-E866-4493-8D90-C1C1C27FA65D}" dt="2022-11-22T15:23:15.914" v="89" actId="1076"/>
        <pc:sldMkLst>
          <pc:docMk/>
          <pc:sldMk cId="1332939164" sldId="270"/>
        </pc:sldMkLst>
        <pc:picChg chg="add mod">
          <ac:chgData name="Kebede, Nazreth" userId="015395a0-37a0-40f3-882f-69f1a399720b" providerId="ADAL" clId="{849FAB61-E866-4493-8D90-C1C1C27FA65D}" dt="2022-11-22T15:23:15.914" v="89" actId="1076"/>
          <ac:picMkLst>
            <pc:docMk/>
            <pc:sldMk cId="1332939164" sldId="270"/>
            <ac:picMk id="3" creationId="{B58EE71D-E472-206C-436E-0EC483B5ACA1}"/>
          </ac:picMkLst>
        </pc:picChg>
      </pc:sldChg>
      <pc:sldChg chg="del">
        <pc:chgData name="Kebede, Nazreth" userId="015395a0-37a0-40f3-882f-69f1a399720b" providerId="ADAL" clId="{849FAB61-E866-4493-8D90-C1C1C27FA65D}" dt="2022-11-22T14:24:26.541" v="33" actId="47"/>
        <pc:sldMkLst>
          <pc:docMk/>
          <pc:sldMk cId="65131386" sldId="271"/>
        </pc:sldMkLst>
      </pc:sldChg>
      <pc:sldChg chg="addSp modSp new mod">
        <pc:chgData name="Kebede, Nazreth" userId="015395a0-37a0-40f3-882f-69f1a399720b" providerId="ADAL" clId="{849FAB61-E866-4493-8D90-C1C1C27FA65D}" dt="2022-11-22T15:23:44.402" v="93" actId="1076"/>
        <pc:sldMkLst>
          <pc:docMk/>
          <pc:sldMk cId="1406896487" sldId="271"/>
        </pc:sldMkLst>
        <pc:picChg chg="add mod">
          <ac:chgData name="Kebede, Nazreth" userId="015395a0-37a0-40f3-882f-69f1a399720b" providerId="ADAL" clId="{849FAB61-E866-4493-8D90-C1C1C27FA65D}" dt="2022-11-22T15:23:44.402" v="93" actId="1076"/>
          <ac:picMkLst>
            <pc:docMk/>
            <pc:sldMk cId="1406896487" sldId="271"/>
            <ac:picMk id="3" creationId="{F7B3664F-0855-79D7-CA1A-AB1247A10639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4:18.614" v="101" actId="1076"/>
        <pc:sldMkLst>
          <pc:docMk/>
          <pc:sldMk cId="1495875680" sldId="272"/>
        </pc:sldMkLst>
        <pc:picChg chg="add mod">
          <ac:chgData name="Kebede, Nazreth" userId="015395a0-37a0-40f3-882f-69f1a399720b" providerId="ADAL" clId="{849FAB61-E866-4493-8D90-C1C1C27FA65D}" dt="2022-11-22T15:24:18.614" v="101" actId="1076"/>
          <ac:picMkLst>
            <pc:docMk/>
            <pc:sldMk cId="1495875680" sldId="272"/>
            <ac:picMk id="3" creationId="{AF6F7F65-C182-2CD1-698D-D9E9F9E6724E}"/>
          </ac:picMkLst>
        </pc:picChg>
      </pc:sldChg>
      <pc:sldChg chg="del">
        <pc:chgData name="Kebede, Nazreth" userId="015395a0-37a0-40f3-882f-69f1a399720b" providerId="ADAL" clId="{849FAB61-E866-4493-8D90-C1C1C27FA65D}" dt="2022-11-22T14:24:27.240" v="34" actId="47"/>
        <pc:sldMkLst>
          <pc:docMk/>
          <pc:sldMk cId="1606438822" sldId="272"/>
        </pc:sldMkLst>
      </pc:sldChg>
      <pc:sldChg chg="addSp modSp new mod">
        <pc:chgData name="Kebede, Nazreth" userId="015395a0-37a0-40f3-882f-69f1a399720b" providerId="ADAL" clId="{849FAB61-E866-4493-8D90-C1C1C27FA65D}" dt="2022-11-22T15:24:56.878" v="106" actId="1076"/>
        <pc:sldMkLst>
          <pc:docMk/>
          <pc:sldMk cId="3848697849" sldId="273"/>
        </pc:sldMkLst>
        <pc:picChg chg="add mod">
          <ac:chgData name="Kebede, Nazreth" userId="015395a0-37a0-40f3-882f-69f1a399720b" providerId="ADAL" clId="{849FAB61-E866-4493-8D90-C1C1C27FA65D}" dt="2022-11-22T15:24:56.878" v="106" actId="1076"/>
          <ac:picMkLst>
            <pc:docMk/>
            <pc:sldMk cId="3848697849" sldId="273"/>
            <ac:picMk id="3" creationId="{59BC93C5-343E-B203-C370-A4716DBDCFA0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5:49.754" v="110" actId="1076"/>
        <pc:sldMkLst>
          <pc:docMk/>
          <pc:sldMk cId="698540682" sldId="274"/>
        </pc:sldMkLst>
        <pc:picChg chg="add mod">
          <ac:chgData name="Kebede, Nazreth" userId="015395a0-37a0-40f3-882f-69f1a399720b" providerId="ADAL" clId="{849FAB61-E866-4493-8D90-C1C1C27FA65D}" dt="2022-11-22T15:25:49.754" v="110" actId="1076"/>
          <ac:picMkLst>
            <pc:docMk/>
            <pc:sldMk cId="698540682" sldId="274"/>
            <ac:picMk id="3" creationId="{0D338100-6645-5485-A5E3-7D06688E882E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6:39.446" v="121" actId="1076"/>
        <pc:sldMkLst>
          <pc:docMk/>
          <pc:sldMk cId="1147197488" sldId="275"/>
        </pc:sldMkLst>
        <pc:picChg chg="add mod">
          <ac:chgData name="Kebede, Nazreth" userId="015395a0-37a0-40f3-882f-69f1a399720b" providerId="ADAL" clId="{849FAB61-E866-4493-8D90-C1C1C27FA65D}" dt="2022-11-22T15:26:39.446" v="121" actId="1076"/>
          <ac:picMkLst>
            <pc:docMk/>
            <pc:sldMk cId="1147197488" sldId="275"/>
            <ac:picMk id="3" creationId="{911BC611-2FD1-0DA2-478C-BAB15C5C79B0}"/>
          </ac:picMkLst>
        </pc:picChg>
      </pc:sldChg>
      <pc:sldChg chg="new del">
        <pc:chgData name="Kebede, Nazreth" userId="015395a0-37a0-40f3-882f-69f1a399720b" providerId="ADAL" clId="{849FAB61-E866-4493-8D90-C1C1C27FA65D}" dt="2022-11-22T15:27:12.909" v="122" actId="47"/>
        <pc:sldMkLst>
          <pc:docMk/>
          <pc:sldMk cId="1767945949" sldId="276"/>
        </pc:sldMkLst>
      </pc:sldChg>
      <pc:sldChg chg="new del">
        <pc:chgData name="Kebede, Nazreth" userId="015395a0-37a0-40f3-882f-69f1a399720b" providerId="ADAL" clId="{849FAB61-E866-4493-8D90-C1C1C27FA65D}" dt="2022-11-22T15:27:14.374" v="123" actId="47"/>
        <pc:sldMkLst>
          <pc:docMk/>
          <pc:sldMk cId="43414114" sldId="277"/>
        </pc:sldMkLst>
      </pc:sldChg>
      <pc:sldChg chg="new del">
        <pc:chgData name="Kebede, Nazreth" userId="015395a0-37a0-40f3-882f-69f1a399720b" providerId="ADAL" clId="{849FAB61-E866-4493-8D90-C1C1C27FA65D}" dt="2022-11-22T15:27:15.468" v="124" actId="47"/>
        <pc:sldMkLst>
          <pc:docMk/>
          <pc:sldMk cId="3263215524" sldId="278"/>
        </pc:sldMkLst>
      </pc:sldChg>
      <pc:sldMasterChg chg="modSldLayout">
        <pc:chgData name="Kebede, Nazreth" userId="015395a0-37a0-40f3-882f-69f1a399720b" providerId="ADAL" clId="{849FAB61-E866-4493-8D90-C1C1C27FA65D}" dt="2022-11-22T14:24:12.910" v="24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849FAB61-E866-4493-8D90-C1C1C27FA65D}" dt="2022-11-22T14:24:12.910" v="24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849FAB61-E866-4493-8D90-C1C1C27FA65D}" dt="2022-11-22T14:24:12.910" v="24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CE6D313A-860F-4E65-B446-DF37B0920829}"/>
    <pc:docChg chg="custSel addSld delSld modSld modMainMaster">
      <pc:chgData name="Kebede, Nazreth" userId="015395a0-37a0-40f3-882f-69f1a399720b" providerId="ADAL" clId="{CE6D313A-860F-4E65-B446-DF37B0920829}" dt="2022-11-22T14:21:51.702" v="89" actId="47"/>
      <pc:docMkLst>
        <pc:docMk/>
      </pc:docMkLst>
      <pc:sldChg chg="modSp mod">
        <pc:chgData name="Kebede, Nazreth" userId="015395a0-37a0-40f3-882f-69f1a399720b" providerId="ADAL" clId="{CE6D313A-860F-4E65-B446-DF37B0920829}" dt="2022-11-22T14:12:38.471" v="18"/>
        <pc:sldMkLst>
          <pc:docMk/>
          <pc:sldMk cId="2283709267" sldId="256"/>
        </pc:sldMkLst>
        <pc:spChg chg="mod">
          <ac:chgData name="Kebede, Nazreth" userId="015395a0-37a0-40f3-882f-69f1a399720b" providerId="ADAL" clId="{CE6D313A-860F-4E65-B446-DF37B0920829}" dt="2022-11-22T14:12:38.471" v="18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CE6D313A-860F-4E65-B446-DF37B0920829}" dt="2022-11-22T14:13:14.923" v="30" actId="14100"/>
        <pc:sldMkLst>
          <pc:docMk/>
          <pc:sldMk cId="496872191" sldId="263"/>
        </pc:sldMkLst>
        <pc:picChg chg="add mod">
          <ac:chgData name="Kebede, Nazreth" userId="015395a0-37a0-40f3-882f-69f1a399720b" providerId="ADAL" clId="{CE6D313A-860F-4E65-B446-DF37B0920829}" dt="2022-11-22T14:13:14.923" v="30" actId="14100"/>
          <ac:picMkLst>
            <pc:docMk/>
            <pc:sldMk cId="496872191" sldId="263"/>
            <ac:picMk id="3" creationId="{57C995E2-9978-9696-F9B7-04741BE38F5A}"/>
          </ac:picMkLst>
        </pc:picChg>
        <pc:picChg chg="del">
          <ac:chgData name="Kebede, Nazreth" userId="015395a0-37a0-40f3-882f-69f1a399720b" providerId="ADAL" clId="{CE6D313A-860F-4E65-B446-DF37B0920829}" dt="2022-11-22T14:12:43.350" v="19" actId="478"/>
          <ac:picMkLst>
            <pc:docMk/>
            <pc:sldMk cId="496872191" sldId="263"/>
            <ac:picMk id="4" creationId="{C4272123-2665-77B1-F521-0F8E624AFA93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6:01.797" v="40" actId="1076"/>
        <pc:sldMkLst>
          <pc:docMk/>
          <pc:sldMk cId="804587589" sldId="264"/>
        </pc:sldMkLst>
        <pc:picChg chg="add mod">
          <ac:chgData name="Kebede, Nazreth" userId="015395a0-37a0-40f3-882f-69f1a399720b" providerId="ADAL" clId="{CE6D313A-860F-4E65-B446-DF37B0920829}" dt="2022-11-22T14:16:01.797" v="40" actId="1076"/>
          <ac:picMkLst>
            <pc:docMk/>
            <pc:sldMk cId="804587589" sldId="264"/>
            <ac:picMk id="3" creationId="{2959E5D0-CA57-F09D-3F29-DD228399B9E1}"/>
          </ac:picMkLst>
        </pc:picChg>
      </pc:sldChg>
      <pc:sldChg chg="del">
        <pc:chgData name="Kebede, Nazreth" userId="015395a0-37a0-40f3-882f-69f1a399720b" providerId="ADAL" clId="{CE6D313A-860F-4E65-B446-DF37B0920829}" dt="2022-11-22T14:12:45.382" v="20" actId="47"/>
        <pc:sldMkLst>
          <pc:docMk/>
          <pc:sldMk cId="3970874092" sldId="264"/>
        </pc:sldMkLst>
      </pc:sldChg>
      <pc:sldChg chg="del">
        <pc:chgData name="Kebede, Nazreth" userId="015395a0-37a0-40f3-882f-69f1a399720b" providerId="ADAL" clId="{CE6D313A-860F-4E65-B446-DF37B0920829}" dt="2022-11-22T14:12:45.634" v="21" actId="47"/>
        <pc:sldMkLst>
          <pc:docMk/>
          <pc:sldMk cId="1774897634" sldId="265"/>
        </pc:sldMkLst>
      </pc:sldChg>
      <pc:sldChg chg="addSp modSp new mod">
        <pc:chgData name="Kebede, Nazreth" userId="015395a0-37a0-40f3-882f-69f1a399720b" providerId="ADAL" clId="{CE6D313A-860F-4E65-B446-DF37B0920829}" dt="2022-11-22T14:16:47.926" v="43" actId="1076"/>
        <pc:sldMkLst>
          <pc:docMk/>
          <pc:sldMk cId="3150381809" sldId="265"/>
        </pc:sldMkLst>
        <pc:picChg chg="add mod">
          <ac:chgData name="Kebede, Nazreth" userId="015395a0-37a0-40f3-882f-69f1a399720b" providerId="ADAL" clId="{CE6D313A-860F-4E65-B446-DF37B0920829}" dt="2022-11-22T14:16:47.926" v="43" actId="1076"/>
          <ac:picMkLst>
            <pc:docMk/>
            <pc:sldMk cId="3150381809" sldId="265"/>
            <ac:picMk id="3" creationId="{1DFCBA24-F336-4BF0-3725-783442F817F9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7:21.523" v="47" actId="14100"/>
        <pc:sldMkLst>
          <pc:docMk/>
          <pc:sldMk cId="2873849337" sldId="266"/>
        </pc:sldMkLst>
        <pc:picChg chg="add mod">
          <ac:chgData name="Kebede, Nazreth" userId="015395a0-37a0-40f3-882f-69f1a399720b" providerId="ADAL" clId="{CE6D313A-860F-4E65-B446-DF37B0920829}" dt="2022-11-22T14:17:21.523" v="47" actId="14100"/>
          <ac:picMkLst>
            <pc:docMk/>
            <pc:sldMk cId="2873849337" sldId="266"/>
            <ac:picMk id="3" creationId="{91FCFED8-BF27-A92D-32EE-974AA9BFD62F}"/>
          </ac:picMkLst>
        </pc:picChg>
      </pc:sldChg>
      <pc:sldChg chg="del">
        <pc:chgData name="Kebede, Nazreth" userId="015395a0-37a0-40f3-882f-69f1a399720b" providerId="ADAL" clId="{CE6D313A-860F-4E65-B446-DF37B0920829}" dt="2022-11-22T14:12:46.063" v="22" actId="47"/>
        <pc:sldMkLst>
          <pc:docMk/>
          <pc:sldMk cId="3370557366" sldId="266"/>
        </pc:sldMkLst>
      </pc:sldChg>
      <pc:sldChg chg="del">
        <pc:chgData name="Kebede, Nazreth" userId="015395a0-37a0-40f3-882f-69f1a399720b" providerId="ADAL" clId="{CE6D313A-860F-4E65-B446-DF37B0920829}" dt="2022-11-22T14:12:46.284" v="23" actId="47"/>
        <pc:sldMkLst>
          <pc:docMk/>
          <pc:sldMk cId="1844635549" sldId="267"/>
        </pc:sldMkLst>
      </pc:sldChg>
      <pc:sldChg chg="addSp modSp new mod">
        <pc:chgData name="Kebede, Nazreth" userId="015395a0-37a0-40f3-882f-69f1a399720b" providerId="ADAL" clId="{CE6D313A-860F-4E65-B446-DF37B0920829}" dt="2022-11-22T14:18:03.589" v="55" actId="1076"/>
        <pc:sldMkLst>
          <pc:docMk/>
          <pc:sldMk cId="3252485879" sldId="267"/>
        </pc:sldMkLst>
        <pc:picChg chg="add mod">
          <ac:chgData name="Kebede, Nazreth" userId="015395a0-37a0-40f3-882f-69f1a399720b" providerId="ADAL" clId="{CE6D313A-860F-4E65-B446-DF37B0920829}" dt="2022-11-22T14:18:03.589" v="55" actId="1076"/>
          <ac:picMkLst>
            <pc:docMk/>
            <pc:sldMk cId="3252485879" sldId="267"/>
            <ac:picMk id="3" creationId="{D4D0C02D-789C-57A9-BE6E-AAE52735644A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8:26.334" v="57" actId="14100"/>
        <pc:sldMkLst>
          <pc:docMk/>
          <pc:sldMk cId="2622612947" sldId="268"/>
        </pc:sldMkLst>
        <pc:picChg chg="add mod">
          <ac:chgData name="Kebede, Nazreth" userId="015395a0-37a0-40f3-882f-69f1a399720b" providerId="ADAL" clId="{CE6D313A-860F-4E65-B446-DF37B0920829}" dt="2022-11-22T14:18:26.334" v="57" actId="14100"/>
          <ac:picMkLst>
            <pc:docMk/>
            <pc:sldMk cId="2622612947" sldId="268"/>
            <ac:picMk id="3" creationId="{A455811A-350E-AEE6-8F10-954359BDB7AC}"/>
          </ac:picMkLst>
        </pc:picChg>
      </pc:sldChg>
      <pc:sldChg chg="del">
        <pc:chgData name="Kebede, Nazreth" userId="015395a0-37a0-40f3-882f-69f1a399720b" providerId="ADAL" clId="{CE6D313A-860F-4E65-B446-DF37B0920829}" dt="2022-11-22T14:12:46.538" v="24" actId="47"/>
        <pc:sldMkLst>
          <pc:docMk/>
          <pc:sldMk cId="3146400960" sldId="268"/>
        </pc:sldMkLst>
      </pc:sldChg>
      <pc:sldChg chg="addSp modSp new mod">
        <pc:chgData name="Kebede, Nazreth" userId="015395a0-37a0-40f3-882f-69f1a399720b" providerId="ADAL" clId="{CE6D313A-860F-4E65-B446-DF37B0920829}" dt="2022-11-22T14:19:09.475" v="63" actId="1076"/>
        <pc:sldMkLst>
          <pc:docMk/>
          <pc:sldMk cId="1829146421" sldId="269"/>
        </pc:sldMkLst>
        <pc:picChg chg="add mod">
          <ac:chgData name="Kebede, Nazreth" userId="015395a0-37a0-40f3-882f-69f1a399720b" providerId="ADAL" clId="{CE6D313A-860F-4E65-B446-DF37B0920829}" dt="2022-11-22T14:19:09.475" v="63" actId="1076"/>
          <ac:picMkLst>
            <pc:docMk/>
            <pc:sldMk cId="1829146421" sldId="269"/>
            <ac:picMk id="3" creationId="{B64D9684-CA3C-04A6-BF7E-0A65BEF746CD}"/>
          </ac:picMkLst>
        </pc:picChg>
      </pc:sldChg>
      <pc:sldChg chg="del">
        <pc:chgData name="Kebede, Nazreth" userId="015395a0-37a0-40f3-882f-69f1a399720b" providerId="ADAL" clId="{CE6D313A-860F-4E65-B446-DF37B0920829}" dt="2022-11-22T14:12:46.814" v="25" actId="47"/>
        <pc:sldMkLst>
          <pc:docMk/>
          <pc:sldMk cId="2513404453" sldId="269"/>
        </pc:sldMkLst>
      </pc:sldChg>
      <pc:sldChg chg="addSp modSp new mod">
        <pc:chgData name="Kebede, Nazreth" userId="015395a0-37a0-40f3-882f-69f1a399720b" providerId="ADAL" clId="{CE6D313A-860F-4E65-B446-DF37B0920829}" dt="2022-11-22T14:19:59.530" v="70" actId="14100"/>
        <pc:sldMkLst>
          <pc:docMk/>
          <pc:sldMk cId="221689562" sldId="270"/>
        </pc:sldMkLst>
        <pc:picChg chg="add mod">
          <ac:chgData name="Kebede, Nazreth" userId="015395a0-37a0-40f3-882f-69f1a399720b" providerId="ADAL" clId="{CE6D313A-860F-4E65-B446-DF37B0920829}" dt="2022-11-22T14:19:59.530" v="70" actId="14100"/>
          <ac:picMkLst>
            <pc:docMk/>
            <pc:sldMk cId="221689562" sldId="270"/>
            <ac:picMk id="3" creationId="{CC39FAF7-B3F1-102E-9F6F-1111F4C496E9}"/>
          </ac:picMkLst>
        </pc:picChg>
      </pc:sldChg>
      <pc:sldChg chg="del">
        <pc:chgData name="Kebede, Nazreth" userId="015395a0-37a0-40f3-882f-69f1a399720b" providerId="ADAL" clId="{CE6D313A-860F-4E65-B446-DF37B0920829}" dt="2022-11-22T14:12:47.380" v="26" actId="47"/>
        <pc:sldMkLst>
          <pc:docMk/>
          <pc:sldMk cId="3980279080" sldId="270"/>
        </pc:sldMkLst>
      </pc:sldChg>
      <pc:sldChg chg="addSp modSp new mod">
        <pc:chgData name="Kebede, Nazreth" userId="015395a0-37a0-40f3-882f-69f1a399720b" providerId="ADAL" clId="{CE6D313A-860F-4E65-B446-DF37B0920829}" dt="2022-11-22T14:20:40.298" v="75" actId="1076"/>
        <pc:sldMkLst>
          <pc:docMk/>
          <pc:sldMk cId="65131386" sldId="271"/>
        </pc:sldMkLst>
        <pc:picChg chg="add mod">
          <ac:chgData name="Kebede, Nazreth" userId="015395a0-37a0-40f3-882f-69f1a399720b" providerId="ADAL" clId="{CE6D313A-860F-4E65-B446-DF37B0920829}" dt="2022-11-22T14:20:40.298" v="75" actId="1076"/>
          <ac:picMkLst>
            <pc:docMk/>
            <pc:sldMk cId="65131386" sldId="271"/>
            <ac:picMk id="3" creationId="{0294F8DB-31F5-4DAA-E9BB-81148976B05B}"/>
          </ac:picMkLst>
        </pc:picChg>
      </pc:sldChg>
      <pc:sldChg chg="del">
        <pc:chgData name="Kebede, Nazreth" userId="015395a0-37a0-40f3-882f-69f1a399720b" providerId="ADAL" clId="{CE6D313A-860F-4E65-B446-DF37B0920829}" dt="2022-11-22T14:12:47.668" v="27" actId="47"/>
        <pc:sldMkLst>
          <pc:docMk/>
          <pc:sldMk cId="2016160855" sldId="271"/>
        </pc:sldMkLst>
      </pc:sldChg>
      <pc:sldChg chg="addSp modSp new mod">
        <pc:chgData name="Kebede, Nazreth" userId="015395a0-37a0-40f3-882f-69f1a399720b" providerId="ADAL" clId="{CE6D313A-860F-4E65-B446-DF37B0920829}" dt="2022-11-22T14:21:21.697" v="81" actId="1076"/>
        <pc:sldMkLst>
          <pc:docMk/>
          <pc:sldMk cId="1606438822" sldId="272"/>
        </pc:sldMkLst>
        <pc:picChg chg="add mod">
          <ac:chgData name="Kebede, Nazreth" userId="015395a0-37a0-40f3-882f-69f1a399720b" providerId="ADAL" clId="{CE6D313A-860F-4E65-B446-DF37B0920829}" dt="2022-11-22T14:21:21.697" v="81" actId="1076"/>
          <ac:picMkLst>
            <pc:docMk/>
            <pc:sldMk cId="1606438822" sldId="272"/>
            <ac:picMk id="3" creationId="{70E7D022-252A-01EA-C41F-5E0CC98A7E1E}"/>
          </ac:picMkLst>
        </pc:picChg>
      </pc:sldChg>
      <pc:sldChg chg="new del">
        <pc:chgData name="Kebede, Nazreth" userId="015395a0-37a0-40f3-882f-69f1a399720b" providerId="ADAL" clId="{CE6D313A-860F-4E65-B446-DF37B0920829}" dt="2022-11-22T14:21:50.233" v="86" actId="47"/>
        <pc:sldMkLst>
          <pc:docMk/>
          <pc:sldMk cId="2791328981" sldId="273"/>
        </pc:sldMkLst>
      </pc:sldChg>
      <pc:sldChg chg="new del">
        <pc:chgData name="Kebede, Nazreth" userId="015395a0-37a0-40f3-882f-69f1a399720b" providerId="ADAL" clId="{CE6D313A-860F-4E65-B446-DF37B0920829}" dt="2022-11-22T14:21:50.831" v="87" actId="47"/>
        <pc:sldMkLst>
          <pc:docMk/>
          <pc:sldMk cId="2360823367" sldId="274"/>
        </pc:sldMkLst>
      </pc:sldChg>
      <pc:sldChg chg="new del">
        <pc:chgData name="Kebede, Nazreth" userId="015395a0-37a0-40f3-882f-69f1a399720b" providerId="ADAL" clId="{CE6D313A-860F-4E65-B446-DF37B0920829}" dt="2022-11-22T14:21:51.301" v="88" actId="47"/>
        <pc:sldMkLst>
          <pc:docMk/>
          <pc:sldMk cId="2288162699" sldId="275"/>
        </pc:sldMkLst>
      </pc:sldChg>
      <pc:sldChg chg="new del">
        <pc:chgData name="Kebede, Nazreth" userId="015395a0-37a0-40f3-882f-69f1a399720b" providerId="ADAL" clId="{CE6D313A-860F-4E65-B446-DF37B0920829}" dt="2022-11-22T14:21:51.702" v="89" actId="47"/>
        <pc:sldMkLst>
          <pc:docMk/>
          <pc:sldMk cId="698045628" sldId="276"/>
        </pc:sldMkLst>
      </pc:sldChg>
      <pc:sldMasterChg chg="modSldLayout">
        <pc:chgData name="Kebede, Nazreth" userId="015395a0-37a0-40f3-882f-69f1a399720b" providerId="ADAL" clId="{CE6D313A-860F-4E65-B446-DF37B0920829}" dt="2022-11-22T14:12:28.326" v="16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CE6D313A-860F-4E65-B446-DF37B0920829}" dt="2022-11-22T14:12:28.326" v="16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CE6D313A-860F-4E65-B446-DF37B0920829}" dt="2022-11-22T14:12:28.326" v="16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2BBA6B96-DBBB-41DF-AFAE-02DCE803F4CA}"/>
    <pc:docChg chg="custSel addSld delSld modSld modMainMaster">
      <pc:chgData name="Kebede, Nazreth" userId="015395a0-37a0-40f3-882f-69f1a399720b" providerId="ADAL" clId="{2BBA6B96-DBBB-41DF-AFAE-02DCE803F4CA}" dt="2022-11-22T16:07:12.830" v="86" actId="47"/>
      <pc:docMkLst>
        <pc:docMk/>
      </pc:docMkLst>
      <pc:sldChg chg="modSp mod">
        <pc:chgData name="Kebede, Nazreth" userId="015395a0-37a0-40f3-882f-69f1a399720b" providerId="ADAL" clId="{2BBA6B96-DBBB-41DF-AFAE-02DCE803F4CA}" dt="2022-11-22T16:00:37.178" v="4"/>
        <pc:sldMkLst>
          <pc:docMk/>
          <pc:sldMk cId="2283709267" sldId="256"/>
        </pc:sldMkLst>
        <pc:spChg chg="mod">
          <ac:chgData name="Kebede, Nazreth" userId="015395a0-37a0-40f3-882f-69f1a399720b" providerId="ADAL" clId="{2BBA6B96-DBBB-41DF-AFAE-02DCE803F4CA}" dt="2022-11-22T16:00:37.178" v="4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2BBA6B96-DBBB-41DF-AFAE-02DCE803F4CA}" dt="2022-11-22T16:02:15.900" v="38" actId="14100"/>
        <pc:sldMkLst>
          <pc:docMk/>
          <pc:sldMk cId="496872191" sldId="263"/>
        </pc:sldMkLst>
        <pc:picChg chg="del">
          <ac:chgData name="Kebede, Nazreth" userId="015395a0-37a0-40f3-882f-69f1a399720b" providerId="ADAL" clId="{2BBA6B96-DBBB-41DF-AFAE-02DCE803F4CA}" dt="2022-11-22T16:01:10.136" v="27" actId="478"/>
          <ac:picMkLst>
            <pc:docMk/>
            <pc:sldMk cId="496872191" sldId="263"/>
            <ac:picMk id="3" creationId="{A5092916-D024-1E73-CAC0-5F609230A150}"/>
          </ac:picMkLst>
        </pc:picChg>
        <pc:picChg chg="add mod">
          <ac:chgData name="Kebede, Nazreth" userId="015395a0-37a0-40f3-882f-69f1a399720b" providerId="ADAL" clId="{2BBA6B96-DBBB-41DF-AFAE-02DCE803F4CA}" dt="2022-11-22T16:02:15.900" v="38" actId="14100"/>
          <ac:picMkLst>
            <pc:docMk/>
            <pc:sldMk cId="496872191" sldId="263"/>
            <ac:picMk id="4" creationId="{6E649139-4DF9-A931-9D8D-E2DFD63BE883}"/>
          </ac:picMkLst>
        </pc:picChg>
      </pc:sldChg>
      <pc:sldChg chg="addSp delSp modSp mod">
        <pc:chgData name="Kebede, Nazreth" userId="015395a0-37a0-40f3-882f-69f1a399720b" providerId="ADAL" clId="{2BBA6B96-DBBB-41DF-AFAE-02DCE803F4CA}" dt="2022-11-22T16:03:13.869" v="42" actId="1076"/>
        <pc:sldMkLst>
          <pc:docMk/>
          <pc:sldMk cId="3030143411" sldId="264"/>
        </pc:sldMkLst>
        <pc:picChg chg="add mod">
          <ac:chgData name="Kebede, Nazreth" userId="015395a0-37a0-40f3-882f-69f1a399720b" providerId="ADAL" clId="{2BBA6B96-DBBB-41DF-AFAE-02DCE803F4CA}" dt="2022-11-22T16:03:13.869" v="42" actId="1076"/>
          <ac:picMkLst>
            <pc:docMk/>
            <pc:sldMk cId="3030143411" sldId="264"/>
            <ac:picMk id="3" creationId="{698A83F3-B1BA-99F6-5726-86163C9789D2}"/>
          </ac:picMkLst>
        </pc:picChg>
        <pc:picChg chg="del">
          <ac:chgData name="Kebede, Nazreth" userId="015395a0-37a0-40f3-882f-69f1a399720b" providerId="ADAL" clId="{2BBA6B96-DBBB-41DF-AFAE-02DCE803F4CA}" dt="2022-11-22T16:01:12.760" v="28" actId="478"/>
          <ac:picMkLst>
            <pc:docMk/>
            <pc:sldMk cId="3030143411" sldId="264"/>
            <ac:picMk id="4" creationId="{73BAD72C-ED0C-E6DD-32B2-BBA45F1D1D58}"/>
          </ac:picMkLst>
        </pc:picChg>
      </pc:sldChg>
      <pc:sldChg chg="del">
        <pc:chgData name="Kebede, Nazreth" userId="015395a0-37a0-40f3-882f-69f1a399720b" providerId="ADAL" clId="{2BBA6B96-DBBB-41DF-AFAE-02DCE803F4CA}" dt="2022-11-22T16:01:14.914" v="29" actId="47"/>
        <pc:sldMkLst>
          <pc:docMk/>
          <pc:sldMk cId="3398276409" sldId="265"/>
        </pc:sldMkLst>
      </pc:sldChg>
      <pc:sldChg chg="addSp modSp new mod">
        <pc:chgData name="Kebede, Nazreth" userId="015395a0-37a0-40f3-882f-69f1a399720b" providerId="ADAL" clId="{2BBA6B96-DBBB-41DF-AFAE-02DCE803F4CA}" dt="2022-11-22T16:04:02.842" v="49" actId="1076"/>
        <pc:sldMkLst>
          <pc:docMk/>
          <pc:sldMk cId="4029162580" sldId="265"/>
        </pc:sldMkLst>
        <pc:picChg chg="add mod">
          <ac:chgData name="Kebede, Nazreth" userId="015395a0-37a0-40f3-882f-69f1a399720b" providerId="ADAL" clId="{2BBA6B96-DBBB-41DF-AFAE-02DCE803F4CA}" dt="2022-11-22T16:04:02.842" v="49" actId="1076"/>
          <ac:picMkLst>
            <pc:docMk/>
            <pc:sldMk cId="4029162580" sldId="265"/>
            <ac:picMk id="3" creationId="{87062517-495F-DD0E-0AED-2BEDCBBCAF92}"/>
          </ac:picMkLst>
        </pc:picChg>
      </pc:sldChg>
      <pc:sldChg chg="addSp modSp new mod">
        <pc:chgData name="Kebede, Nazreth" userId="015395a0-37a0-40f3-882f-69f1a399720b" providerId="ADAL" clId="{2BBA6B96-DBBB-41DF-AFAE-02DCE803F4CA}" dt="2022-11-22T16:04:33.308" v="52" actId="1076"/>
        <pc:sldMkLst>
          <pc:docMk/>
          <pc:sldMk cId="41351045" sldId="266"/>
        </pc:sldMkLst>
        <pc:picChg chg="add mod">
          <ac:chgData name="Kebede, Nazreth" userId="015395a0-37a0-40f3-882f-69f1a399720b" providerId="ADAL" clId="{2BBA6B96-DBBB-41DF-AFAE-02DCE803F4CA}" dt="2022-11-22T16:04:33.308" v="52" actId="1076"/>
          <ac:picMkLst>
            <pc:docMk/>
            <pc:sldMk cId="41351045" sldId="266"/>
            <ac:picMk id="3" creationId="{A2D2D690-C8DC-19AC-FDE1-F7CC24C8B482}"/>
          </ac:picMkLst>
        </pc:picChg>
      </pc:sldChg>
      <pc:sldChg chg="del">
        <pc:chgData name="Kebede, Nazreth" userId="015395a0-37a0-40f3-882f-69f1a399720b" providerId="ADAL" clId="{2BBA6B96-DBBB-41DF-AFAE-02DCE803F4CA}" dt="2022-11-22T16:01:15.295" v="30" actId="47"/>
        <pc:sldMkLst>
          <pc:docMk/>
          <pc:sldMk cId="3312048800" sldId="266"/>
        </pc:sldMkLst>
      </pc:sldChg>
      <pc:sldChg chg="addSp modSp new mod">
        <pc:chgData name="Kebede, Nazreth" userId="015395a0-37a0-40f3-882f-69f1a399720b" providerId="ADAL" clId="{2BBA6B96-DBBB-41DF-AFAE-02DCE803F4CA}" dt="2022-11-22T16:05:04.295" v="56" actId="1076"/>
        <pc:sldMkLst>
          <pc:docMk/>
          <pc:sldMk cId="1007785" sldId="267"/>
        </pc:sldMkLst>
        <pc:picChg chg="add mod">
          <ac:chgData name="Kebede, Nazreth" userId="015395a0-37a0-40f3-882f-69f1a399720b" providerId="ADAL" clId="{2BBA6B96-DBBB-41DF-AFAE-02DCE803F4CA}" dt="2022-11-22T16:05:04.295" v="56" actId="1076"/>
          <ac:picMkLst>
            <pc:docMk/>
            <pc:sldMk cId="1007785" sldId="267"/>
            <ac:picMk id="3" creationId="{2D05E378-BB0B-406D-4191-6A1C1BD7F59A}"/>
          </ac:picMkLst>
        </pc:picChg>
      </pc:sldChg>
      <pc:sldChg chg="del">
        <pc:chgData name="Kebede, Nazreth" userId="015395a0-37a0-40f3-882f-69f1a399720b" providerId="ADAL" clId="{2BBA6B96-DBBB-41DF-AFAE-02DCE803F4CA}" dt="2022-11-22T16:01:15.681" v="31" actId="47"/>
        <pc:sldMkLst>
          <pc:docMk/>
          <pc:sldMk cId="1744408430" sldId="267"/>
        </pc:sldMkLst>
      </pc:sldChg>
      <pc:sldChg chg="addSp modSp new mod">
        <pc:chgData name="Kebede, Nazreth" userId="015395a0-37a0-40f3-882f-69f1a399720b" providerId="ADAL" clId="{2BBA6B96-DBBB-41DF-AFAE-02DCE803F4CA}" dt="2022-11-22T16:05:29.822" v="65" actId="14100"/>
        <pc:sldMkLst>
          <pc:docMk/>
          <pc:sldMk cId="1927511131" sldId="268"/>
        </pc:sldMkLst>
        <pc:picChg chg="add mod">
          <ac:chgData name="Kebede, Nazreth" userId="015395a0-37a0-40f3-882f-69f1a399720b" providerId="ADAL" clId="{2BBA6B96-DBBB-41DF-AFAE-02DCE803F4CA}" dt="2022-11-22T16:05:29.822" v="65" actId="14100"/>
          <ac:picMkLst>
            <pc:docMk/>
            <pc:sldMk cId="1927511131" sldId="268"/>
            <ac:picMk id="3" creationId="{BE2DD0BE-6CE0-9356-3278-16B6806425FD}"/>
          </ac:picMkLst>
        </pc:picChg>
      </pc:sldChg>
      <pc:sldChg chg="del">
        <pc:chgData name="Kebede, Nazreth" userId="015395a0-37a0-40f3-882f-69f1a399720b" providerId="ADAL" clId="{2BBA6B96-DBBB-41DF-AFAE-02DCE803F4CA}" dt="2022-11-22T16:01:16.065" v="32" actId="47"/>
        <pc:sldMkLst>
          <pc:docMk/>
          <pc:sldMk cId="3331532583" sldId="268"/>
        </pc:sldMkLst>
      </pc:sldChg>
      <pc:sldChg chg="addSp modSp new mod">
        <pc:chgData name="Kebede, Nazreth" userId="015395a0-37a0-40f3-882f-69f1a399720b" providerId="ADAL" clId="{2BBA6B96-DBBB-41DF-AFAE-02DCE803F4CA}" dt="2022-11-22T16:05:53.309" v="69" actId="1076"/>
        <pc:sldMkLst>
          <pc:docMk/>
          <pc:sldMk cId="888711042" sldId="269"/>
        </pc:sldMkLst>
        <pc:picChg chg="add mod">
          <ac:chgData name="Kebede, Nazreth" userId="015395a0-37a0-40f3-882f-69f1a399720b" providerId="ADAL" clId="{2BBA6B96-DBBB-41DF-AFAE-02DCE803F4CA}" dt="2022-11-22T16:05:53.309" v="69" actId="1076"/>
          <ac:picMkLst>
            <pc:docMk/>
            <pc:sldMk cId="888711042" sldId="269"/>
            <ac:picMk id="3" creationId="{414A8626-3763-F913-988D-B5A2C750F6EF}"/>
          </ac:picMkLst>
        </pc:picChg>
      </pc:sldChg>
      <pc:sldChg chg="del">
        <pc:chgData name="Kebede, Nazreth" userId="015395a0-37a0-40f3-882f-69f1a399720b" providerId="ADAL" clId="{2BBA6B96-DBBB-41DF-AFAE-02DCE803F4CA}" dt="2022-11-22T16:01:16.491" v="33" actId="47"/>
        <pc:sldMkLst>
          <pc:docMk/>
          <pc:sldMk cId="3875552556" sldId="269"/>
        </pc:sldMkLst>
      </pc:sldChg>
      <pc:sldChg chg="addSp modSp new mod">
        <pc:chgData name="Kebede, Nazreth" userId="015395a0-37a0-40f3-882f-69f1a399720b" providerId="ADAL" clId="{2BBA6B96-DBBB-41DF-AFAE-02DCE803F4CA}" dt="2022-11-22T16:06:17.131" v="74" actId="1076"/>
        <pc:sldMkLst>
          <pc:docMk/>
          <pc:sldMk cId="3564453550" sldId="270"/>
        </pc:sldMkLst>
        <pc:picChg chg="add mod">
          <ac:chgData name="Kebede, Nazreth" userId="015395a0-37a0-40f3-882f-69f1a399720b" providerId="ADAL" clId="{2BBA6B96-DBBB-41DF-AFAE-02DCE803F4CA}" dt="2022-11-22T16:06:17.131" v="74" actId="1076"/>
          <ac:picMkLst>
            <pc:docMk/>
            <pc:sldMk cId="3564453550" sldId="270"/>
            <ac:picMk id="3" creationId="{F2DC0404-137C-4D7F-81D3-CE62DB9CA2D0}"/>
          </ac:picMkLst>
        </pc:picChg>
      </pc:sldChg>
      <pc:sldChg chg="addSp modSp new mod">
        <pc:chgData name="Kebede, Nazreth" userId="015395a0-37a0-40f3-882f-69f1a399720b" providerId="ADAL" clId="{2BBA6B96-DBBB-41DF-AFAE-02DCE803F4CA}" dt="2022-11-22T16:06:57.165" v="80" actId="1076"/>
        <pc:sldMkLst>
          <pc:docMk/>
          <pc:sldMk cId="2454168708" sldId="271"/>
        </pc:sldMkLst>
        <pc:picChg chg="add mod">
          <ac:chgData name="Kebede, Nazreth" userId="015395a0-37a0-40f3-882f-69f1a399720b" providerId="ADAL" clId="{2BBA6B96-DBBB-41DF-AFAE-02DCE803F4CA}" dt="2022-11-22T16:06:57.165" v="80" actId="1076"/>
          <ac:picMkLst>
            <pc:docMk/>
            <pc:sldMk cId="2454168708" sldId="271"/>
            <ac:picMk id="3" creationId="{D75874A0-F79A-1CB8-1737-512EF9352695}"/>
          </ac:picMkLst>
        </pc:picChg>
      </pc:sldChg>
      <pc:sldChg chg="new del">
        <pc:chgData name="Kebede, Nazreth" userId="015395a0-37a0-40f3-882f-69f1a399720b" providerId="ADAL" clId="{2BBA6B96-DBBB-41DF-AFAE-02DCE803F4CA}" dt="2022-11-22T16:07:11.104" v="84" actId="47"/>
        <pc:sldMkLst>
          <pc:docMk/>
          <pc:sldMk cId="2446681867" sldId="272"/>
        </pc:sldMkLst>
      </pc:sldChg>
      <pc:sldChg chg="new del">
        <pc:chgData name="Kebede, Nazreth" userId="015395a0-37a0-40f3-882f-69f1a399720b" providerId="ADAL" clId="{2BBA6B96-DBBB-41DF-AFAE-02DCE803F4CA}" dt="2022-11-22T16:07:11.860" v="85" actId="47"/>
        <pc:sldMkLst>
          <pc:docMk/>
          <pc:sldMk cId="1412210463" sldId="273"/>
        </pc:sldMkLst>
      </pc:sldChg>
      <pc:sldChg chg="new del">
        <pc:chgData name="Kebede, Nazreth" userId="015395a0-37a0-40f3-882f-69f1a399720b" providerId="ADAL" clId="{2BBA6B96-DBBB-41DF-AFAE-02DCE803F4CA}" dt="2022-11-22T16:07:12.830" v="86" actId="47"/>
        <pc:sldMkLst>
          <pc:docMk/>
          <pc:sldMk cId="2652034093" sldId="274"/>
        </pc:sldMkLst>
      </pc:sldChg>
      <pc:sldMasterChg chg="modSldLayout">
        <pc:chgData name="Kebede, Nazreth" userId="015395a0-37a0-40f3-882f-69f1a399720b" providerId="ADAL" clId="{2BBA6B96-DBBB-41DF-AFAE-02DCE803F4CA}" dt="2022-11-22T16:01:05.215" v="26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BBA6B96-DBBB-41DF-AFAE-02DCE803F4CA}" dt="2022-11-22T16:01:05.215" v="26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BBA6B96-DBBB-41DF-AFAE-02DCE803F4CA}" dt="2022-11-22T16:01:05.215" v="26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8F688F7A-06CE-4766-B0A4-3C2E6758ACD1}"/>
    <pc:docChg chg="custSel modSld modMainMaster">
      <pc:chgData name="Natale, Luigi" userId="0bb35f83-ebdf-4526-ae9a-c3e8393a1d1b" providerId="ADAL" clId="{8F688F7A-06CE-4766-B0A4-3C2E6758ACD1}" dt="2022-11-17T09:09:01.645" v="112" actId="14100"/>
      <pc:docMkLst>
        <pc:docMk/>
      </pc:docMkLst>
      <pc:sldChg chg="addSp delSp modSp mod">
        <pc:chgData name="Natale, Luigi" userId="0bb35f83-ebdf-4526-ae9a-c3e8393a1d1b" providerId="ADAL" clId="{8F688F7A-06CE-4766-B0A4-3C2E6758ACD1}" dt="2022-11-17T09:08:31.485" v="111" actId="208"/>
        <pc:sldMkLst>
          <pc:docMk/>
          <pc:sldMk cId="2283709267" sldId="256"/>
        </pc:sldMkLst>
        <pc:spChg chg="mod">
          <ac:chgData name="Natale, Luigi" userId="0bb35f83-ebdf-4526-ae9a-c3e8393a1d1b" providerId="ADAL" clId="{8F688F7A-06CE-4766-B0A4-3C2E6758ACD1}" dt="2022-11-17T09:08:26.253" v="110" actId="14100"/>
          <ac:spMkLst>
            <pc:docMk/>
            <pc:sldMk cId="2283709267" sldId="256"/>
            <ac:spMk id="5" creationId="{62FDFB91-97FD-4BE5-94BD-B5A20971EFB2}"/>
          </ac:spMkLst>
        </pc:spChg>
        <pc:picChg chg="add mod ord">
          <ac:chgData name="Natale, Luigi" userId="0bb35f83-ebdf-4526-ae9a-c3e8393a1d1b" providerId="ADAL" clId="{8F688F7A-06CE-4766-B0A4-3C2E6758ACD1}" dt="2022-11-17T09:08:31.485" v="111" actId="208"/>
          <ac:picMkLst>
            <pc:docMk/>
            <pc:sldMk cId="2283709267" sldId="256"/>
            <ac:picMk id="3" creationId="{BE6FC3F7-A43C-9F81-DA65-9956E2301567}"/>
          </ac:picMkLst>
        </pc:picChg>
        <pc:picChg chg="del mod">
          <ac:chgData name="Natale, Luigi" userId="0bb35f83-ebdf-4526-ae9a-c3e8393a1d1b" providerId="ADAL" clId="{8F688F7A-06CE-4766-B0A4-3C2E6758ACD1}" dt="2022-11-17T09:04:06.591" v="6" actId="478"/>
          <ac:picMkLst>
            <pc:docMk/>
            <pc:sldMk cId="2283709267" sldId="256"/>
            <ac:picMk id="6" creationId="{B5E9840C-1CBF-497E-BC66-EE9D9DFECB32}"/>
          </ac:picMkLst>
        </pc:picChg>
      </pc:sldChg>
      <pc:sldMasterChg chg="addSp delSp modSp mod modSldLayout">
        <pc:chgData name="Natale, Luigi" userId="0bb35f83-ebdf-4526-ae9a-c3e8393a1d1b" providerId="ADAL" clId="{8F688F7A-06CE-4766-B0A4-3C2E6758ACD1}" dt="2022-11-17T09:09:01.645" v="112" actId="14100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8F688F7A-06CE-4766-B0A4-3C2E6758ACD1}" dt="2022-11-17T09:09:01.645" v="112" actId="14100"/>
          <ac:spMkLst>
            <pc:docMk/>
            <pc:sldMasterMk cId="1991646862" sldId="2147483648"/>
            <ac:spMk id="9" creationId="{CDFBCE26-6618-4EB7-935B-D6B9B7456F61}"/>
          </ac:spMkLst>
        </pc:spChg>
        <pc:picChg chg="add del mod">
          <ac:chgData name="Natale, Luigi" userId="0bb35f83-ebdf-4526-ae9a-c3e8393a1d1b" providerId="ADAL" clId="{8F688F7A-06CE-4766-B0A4-3C2E6758ACD1}" dt="2022-11-17T09:05:42.098" v="22" actId="478"/>
          <ac:picMkLst>
            <pc:docMk/>
            <pc:sldMasterMk cId="1991646862" sldId="2147483648"/>
            <ac:picMk id="2" creationId="{63F3AE2D-1117-2FCF-B959-2F80FD154587}"/>
          </ac:picMkLst>
        </pc:picChg>
        <pc:sldLayoutChg chg="addSp delSp modSp mod">
          <pc:chgData name="Natale, Luigi" userId="0bb35f83-ebdf-4526-ae9a-c3e8393a1d1b" providerId="ADAL" clId="{8F688F7A-06CE-4766-B0A4-3C2E6758ACD1}" dt="2022-11-17T09:07:47.928" v="101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8F688F7A-06CE-4766-B0A4-3C2E6758ACD1}" dt="2022-11-17T09:07:47.928" v="101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add mod ord">
            <ac:chgData name="Natale, Luigi" userId="0bb35f83-ebdf-4526-ae9a-c3e8393a1d1b" providerId="ADAL" clId="{8F688F7A-06CE-4766-B0A4-3C2E6758ACD1}" dt="2022-11-17T09:04:34.941" v="13" actId="20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del">
            <ac:chgData name="Natale, Luigi" userId="0bb35f83-ebdf-4526-ae9a-c3e8393a1d1b" providerId="ADAL" clId="{8F688F7A-06CE-4766-B0A4-3C2E6758ACD1}" dt="2022-11-17T09:04:24.783" v="11" actId="478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</pc:sldMasterChg>
    </pc:docChg>
  </pc:docChgLst>
  <pc:docChgLst>
    <pc:chgData name="Kebede, Nazreth" userId="015395a0-37a0-40f3-882f-69f1a399720b" providerId="ADAL" clId="{41DEB9DA-F6BE-4202-8329-999EE80DC921}"/>
    <pc:docChg chg="custSel addSld delSld modSld modMainMaster">
      <pc:chgData name="Kebede, Nazreth" userId="015395a0-37a0-40f3-882f-69f1a399720b" providerId="ADAL" clId="{41DEB9DA-F6BE-4202-8329-999EE80DC921}" dt="2022-11-22T15:59:54.397" v="69" actId="47"/>
      <pc:docMkLst>
        <pc:docMk/>
      </pc:docMkLst>
      <pc:sldChg chg="modSp mod">
        <pc:chgData name="Kebede, Nazreth" userId="015395a0-37a0-40f3-882f-69f1a399720b" providerId="ADAL" clId="{41DEB9DA-F6BE-4202-8329-999EE80DC921}" dt="2022-11-22T15:53:21.976" v="3"/>
        <pc:sldMkLst>
          <pc:docMk/>
          <pc:sldMk cId="2283709267" sldId="256"/>
        </pc:sldMkLst>
        <pc:spChg chg="mod">
          <ac:chgData name="Kebede, Nazreth" userId="015395a0-37a0-40f3-882f-69f1a399720b" providerId="ADAL" clId="{41DEB9DA-F6BE-4202-8329-999EE80DC921}" dt="2022-11-22T15:53:21.976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41DEB9DA-F6BE-4202-8329-999EE80DC921}" dt="2022-11-22T15:54:32.927" v="34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41DEB9DA-F6BE-4202-8329-999EE80DC921}" dt="2022-11-22T15:54:32.927" v="34" actId="1076"/>
          <ac:picMkLst>
            <pc:docMk/>
            <pc:sldMk cId="496872191" sldId="263"/>
            <ac:picMk id="3" creationId="{A5092916-D024-1E73-CAC0-5F609230A150}"/>
          </ac:picMkLst>
        </pc:picChg>
        <pc:picChg chg="del">
          <ac:chgData name="Kebede, Nazreth" userId="015395a0-37a0-40f3-882f-69f1a399720b" providerId="ADAL" clId="{41DEB9DA-F6BE-4202-8329-999EE80DC921}" dt="2022-11-22T15:53:46.884" v="19" actId="478"/>
          <ac:picMkLst>
            <pc:docMk/>
            <pc:sldMk cId="496872191" sldId="263"/>
            <ac:picMk id="4" creationId="{BDDA3D1B-6B1E-69FD-1EEA-B53CD01EBAC2}"/>
          </ac:picMkLst>
        </pc:picChg>
      </pc:sldChg>
      <pc:sldChg chg="addSp delSp modSp mod">
        <pc:chgData name="Kebede, Nazreth" userId="015395a0-37a0-40f3-882f-69f1a399720b" providerId="ADAL" clId="{41DEB9DA-F6BE-4202-8329-999EE80DC921}" dt="2022-11-22T15:55:14.697" v="38" actId="1076"/>
        <pc:sldMkLst>
          <pc:docMk/>
          <pc:sldMk cId="3030143411" sldId="264"/>
        </pc:sldMkLst>
        <pc:picChg chg="del">
          <ac:chgData name="Kebede, Nazreth" userId="015395a0-37a0-40f3-882f-69f1a399720b" providerId="ADAL" clId="{41DEB9DA-F6BE-4202-8329-999EE80DC921}" dt="2022-11-22T15:53:48.423" v="20" actId="478"/>
          <ac:picMkLst>
            <pc:docMk/>
            <pc:sldMk cId="3030143411" sldId="264"/>
            <ac:picMk id="3" creationId="{F4FA7B10-0F83-77C9-E561-F3A303189E00}"/>
          </ac:picMkLst>
        </pc:picChg>
        <pc:picChg chg="add mod">
          <ac:chgData name="Kebede, Nazreth" userId="015395a0-37a0-40f3-882f-69f1a399720b" providerId="ADAL" clId="{41DEB9DA-F6BE-4202-8329-999EE80DC921}" dt="2022-11-22T15:55:14.697" v="38" actId="1076"/>
          <ac:picMkLst>
            <pc:docMk/>
            <pc:sldMk cId="3030143411" sldId="264"/>
            <ac:picMk id="4" creationId="{73BAD72C-ED0C-E6DD-32B2-BBA45F1D1D58}"/>
          </ac:picMkLst>
        </pc:picChg>
      </pc:sldChg>
      <pc:sldChg chg="del">
        <pc:chgData name="Kebede, Nazreth" userId="015395a0-37a0-40f3-882f-69f1a399720b" providerId="ADAL" clId="{41DEB9DA-F6BE-4202-8329-999EE80DC921}" dt="2022-11-22T15:53:49.988" v="21" actId="47"/>
        <pc:sldMkLst>
          <pc:docMk/>
          <pc:sldMk cId="3074699125" sldId="265"/>
        </pc:sldMkLst>
      </pc:sldChg>
      <pc:sldChg chg="addSp modSp new mod">
        <pc:chgData name="Kebede, Nazreth" userId="015395a0-37a0-40f3-882f-69f1a399720b" providerId="ADAL" clId="{41DEB9DA-F6BE-4202-8329-999EE80DC921}" dt="2022-11-22T15:56:03.689" v="46" actId="1076"/>
        <pc:sldMkLst>
          <pc:docMk/>
          <pc:sldMk cId="3398276409" sldId="265"/>
        </pc:sldMkLst>
        <pc:picChg chg="add mod">
          <ac:chgData name="Kebede, Nazreth" userId="015395a0-37a0-40f3-882f-69f1a399720b" providerId="ADAL" clId="{41DEB9DA-F6BE-4202-8329-999EE80DC921}" dt="2022-11-22T15:56:03.689" v="46" actId="1076"/>
          <ac:picMkLst>
            <pc:docMk/>
            <pc:sldMk cId="3398276409" sldId="265"/>
            <ac:picMk id="3" creationId="{6ED3FAAE-AC15-FE61-AFD1-59BD50189CDC}"/>
          </ac:picMkLst>
        </pc:picChg>
      </pc:sldChg>
      <pc:sldChg chg="del">
        <pc:chgData name="Kebede, Nazreth" userId="015395a0-37a0-40f3-882f-69f1a399720b" providerId="ADAL" clId="{41DEB9DA-F6BE-4202-8329-999EE80DC921}" dt="2022-11-22T15:53:50.213" v="22" actId="47"/>
        <pc:sldMkLst>
          <pc:docMk/>
          <pc:sldMk cId="1204571269" sldId="266"/>
        </pc:sldMkLst>
      </pc:sldChg>
      <pc:sldChg chg="addSp modSp new mod">
        <pc:chgData name="Kebede, Nazreth" userId="015395a0-37a0-40f3-882f-69f1a399720b" providerId="ADAL" clId="{41DEB9DA-F6BE-4202-8329-999EE80DC921}" dt="2022-11-22T15:57:37.549" v="50" actId="1076"/>
        <pc:sldMkLst>
          <pc:docMk/>
          <pc:sldMk cId="3312048800" sldId="266"/>
        </pc:sldMkLst>
        <pc:picChg chg="add mod">
          <ac:chgData name="Kebede, Nazreth" userId="015395a0-37a0-40f3-882f-69f1a399720b" providerId="ADAL" clId="{41DEB9DA-F6BE-4202-8329-999EE80DC921}" dt="2022-11-22T15:57:37.549" v="50" actId="1076"/>
          <ac:picMkLst>
            <pc:docMk/>
            <pc:sldMk cId="3312048800" sldId="266"/>
            <ac:picMk id="3" creationId="{A5302484-E19A-BC78-1B93-21611B25891E}"/>
          </ac:picMkLst>
        </pc:picChg>
      </pc:sldChg>
      <pc:sldChg chg="addSp modSp new mod">
        <pc:chgData name="Kebede, Nazreth" userId="015395a0-37a0-40f3-882f-69f1a399720b" providerId="ADAL" clId="{41DEB9DA-F6BE-4202-8329-999EE80DC921}" dt="2022-11-22T15:58:18.697" v="55" actId="1076"/>
        <pc:sldMkLst>
          <pc:docMk/>
          <pc:sldMk cId="1744408430" sldId="267"/>
        </pc:sldMkLst>
        <pc:picChg chg="add mod">
          <ac:chgData name="Kebede, Nazreth" userId="015395a0-37a0-40f3-882f-69f1a399720b" providerId="ADAL" clId="{41DEB9DA-F6BE-4202-8329-999EE80DC921}" dt="2022-11-22T15:58:18.697" v="55" actId="1076"/>
          <ac:picMkLst>
            <pc:docMk/>
            <pc:sldMk cId="1744408430" sldId="267"/>
            <ac:picMk id="3" creationId="{1A31D744-FBFD-46C7-51CF-649690F8CF80}"/>
          </ac:picMkLst>
        </pc:picChg>
      </pc:sldChg>
      <pc:sldChg chg="del">
        <pc:chgData name="Kebede, Nazreth" userId="015395a0-37a0-40f3-882f-69f1a399720b" providerId="ADAL" clId="{41DEB9DA-F6BE-4202-8329-999EE80DC921}" dt="2022-11-22T15:53:50.426" v="23" actId="47"/>
        <pc:sldMkLst>
          <pc:docMk/>
          <pc:sldMk cId="2498933930" sldId="267"/>
        </pc:sldMkLst>
      </pc:sldChg>
      <pc:sldChg chg="del">
        <pc:chgData name="Kebede, Nazreth" userId="015395a0-37a0-40f3-882f-69f1a399720b" providerId="ADAL" clId="{41DEB9DA-F6BE-4202-8329-999EE80DC921}" dt="2022-11-22T15:53:50.627" v="24" actId="47"/>
        <pc:sldMkLst>
          <pc:docMk/>
          <pc:sldMk cId="2004110366" sldId="268"/>
        </pc:sldMkLst>
      </pc:sldChg>
      <pc:sldChg chg="addSp modSp new mod">
        <pc:chgData name="Kebede, Nazreth" userId="015395a0-37a0-40f3-882f-69f1a399720b" providerId="ADAL" clId="{41DEB9DA-F6BE-4202-8329-999EE80DC921}" dt="2022-11-22T15:59:13.206" v="64" actId="1076"/>
        <pc:sldMkLst>
          <pc:docMk/>
          <pc:sldMk cId="3331532583" sldId="268"/>
        </pc:sldMkLst>
        <pc:picChg chg="add mod">
          <ac:chgData name="Kebede, Nazreth" userId="015395a0-37a0-40f3-882f-69f1a399720b" providerId="ADAL" clId="{41DEB9DA-F6BE-4202-8329-999EE80DC921}" dt="2022-11-22T15:59:13.206" v="64" actId="1076"/>
          <ac:picMkLst>
            <pc:docMk/>
            <pc:sldMk cId="3331532583" sldId="268"/>
            <ac:picMk id="3" creationId="{5E392F6F-3F1D-5E0D-54CA-0A0AD5ECD22A}"/>
          </ac:picMkLst>
        </pc:picChg>
      </pc:sldChg>
      <pc:sldChg chg="del">
        <pc:chgData name="Kebede, Nazreth" userId="015395a0-37a0-40f3-882f-69f1a399720b" providerId="ADAL" clId="{41DEB9DA-F6BE-4202-8329-999EE80DC921}" dt="2022-11-22T15:53:50.842" v="25" actId="47"/>
        <pc:sldMkLst>
          <pc:docMk/>
          <pc:sldMk cId="137933510" sldId="269"/>
        </pc:sldMkLst>
      </pc:sldChg>
      <pc:sldChg chg="addSp modSp new mod">
        <pc:chgData name="Kebede, Nazreth" userId="015395a0-37a0-40f3-882f-69f1a399720b" providerId="ADAL" clId="{41DEB9DA-F6BE-4202-8329-999EE80DC921}" dt="2022-11-22T15:59:32.942" v="68" actId="1076"/>
        <pc:sldMkLst>
          <pc:docMk/>
          <pc:sldMk cId="3875552556" sldId="269"/>
        </pc:sldMkLst>
        <pc:picChg chg="add mod">
          <ac:chgData name="Kebede, Nazreth" userId="015395a0-37a0-40f3-882f-69f1a399720b" providerId="ADAL" clId="{41DEB9DA-F6BE-4202-8329-999EE80DC921}" dt="2022-11-22T15:59:32.942" v="68" actId="1076"/>
          <ac:picMkLst>
            <pc:docMk/>
            <pc:sldMk cId="3875552556" sldId="269"/>
            <ac:picMk id="3" creationId="{E3BDB5DF-1EEB-E796-ACC3-4598D6588A0C}"/>
          </ac:picMkLst>
        </pc:picChg>
      </pc:sldChg>
      <pc:sldChg chg="del">
        <pc:chgData name="Kebede, Nazreth" userId="015395a0-37a0-40f3-882f-69f1a399720b" providerId="ADAL" clId="{41DEB9DA-F6BE-4202-8329-999EE80DC921}" dt="2022-11-22T15:53:51.313" v="26" actId="47"/>
        <pc:sldMkLst>
          <pc:docMk/>
          <pc:sldMk cId="2949899205" sldId="270"/>
        </pc:sldMkLst>
      </pc:sldChg>
      <pc:sldChg chg="new del">
        <pc:chgData name="Kebede, Nazreth" userId="015395a0-37a0-40f3-882f-69f1a399720b" providerId="ADAL" clId="{41DEB9DA-F6BE-4202-8329-999EE80DC921}" dt="2022-11-22T15:59:54.397" v="69" actId="47"/>
        <pc:sldMkLst>
          <pc:docMk/>
          <pc:sldMk cId="3009830267" sldId="270"/>
        </pc:sldMkLst>
      </pc:sldChg>
      <pc:sldChg chg="del">
        <pc:chgData name="Kebede, Nazreth" userId="015395a0-37a0-40f3-882f-69f1a399720b" providerId="ADAL" clId="{41DEB9DA-F6BE-4202-8329-999EE80DC921}" dt="2022-11-22T15:53:51.633" v="27" actId="47"/>
        <pc:sldMkLst>
          <pc:docMk/>
          <pc:sldMk cId="3874290688" sldId="271"/>
        </pc:sldMkLst>
      </pc:sldChg>
      <pc:sldChg chg="del">
        <pc:chgData name="Kebede, Nazreth" userId="015395a0-37a0-40f3-882f-69f1a399720b" providerId="ADAL" clId="{41DEB9DA-F6BE-4202-8329-999EE80DC921}" dt="2022-11-22T15:53:52.022" v="28" actId="47"/>
        <pc:sldMkLst>
          <pc:docMk/>
          <pc:sldMk cId="416002544" sldId="272"/>
        </pc:sldMkLst>
      </pc:sldChg>
      <pc:sldChg chg="del">
        <pc:chgData name="Kebede, Nazreth" userId="015395a0-37a0-40f3-882f-69f1a399720b" providerId="ADAL" clId="{41DEB9DA-F6BE-4202-8329-999EE80DC921}" dt="2022-11-22T15:53:52.578" v="29" actId="47"/>
        <pc:sldMkLst>
          <pc:docMk/>
          <pc:sldMk cId="2797864385" sldId="273"/>
        </pc:sldMkLst>
      </pc:sldChg>
      <pc:sldMasterChg chg="modSldLayout">
        <pc:chgData name="Kebede, Nazreth" userId="015395a0-37a0-40f3-882f-69f1a399720b" providerId="ADAL" clId="{41DEB9DA-F6BE-4202-8329-999EE80DC921}" dt="2022-11-22T15:53:41.132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41DEB9DA-F6BE-4202-8329-999EE80DC921}" dt="2022-11-22T15:53:41.132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41DEB9DA-F6BE-4202-8329-999EE80DC921}" dt="2022-11-22T15:53:41.132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874838E3-3320-47DA-A32B-FD2EC5C03DE1}"/>
    <pc:docChg chg="addSld delSld modSld modMainMaster">
      <pc:chgData name="Kebede, Nazreth" userId="015395a0-37a0-40f3-882f-69f1a399720b" providerId="ADAL" clId="{874838E3-3320-47DA-A32B-FD2EC5C03DE1}" dt="2022-11-22T14:02:36.249" v="53" actId="47"/>
      <pc:docMkLst>
        <pc:docMk/>
      </pc:docMkLst>
      <pc:sldChg chg="modSp mod">
        <pc:chgData name="Kebede, Nazreth" userId="015395a0-37a0-40f3-882f-69f1a399720b" providerId="ADAL" clId="{874838E3-3320-47DA-A32B-FD2EC5C03DE1}" dt="2022-11-22T13:46:06.824" v="22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874838E3-3320-47DA-A32B-FD2EC5C03DE1}" dt="2022-11-22T13:46:06.824" v="22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del">
        <pc:chgData name="Kebede, Nazreth" userId="015395a0-37a0-40f3-882f-69f1a399720b" providerId="ADAL" clId="{874838E3-3320-47DA-A32B-FD2EC5C03DE1}" dt="2022-11-22T13:46:13.957" v="23" actId="47"/>
        <pc:sldMkLst>
          <pc:docMk/>
          <pc:sldMk cId="902636668" sldId="257"/>
        </pc:sldMkLst>
      </pc:sldChg>
      <pc:sldChg chg="del">
        <pc:chgData name="Kebede, Nazreth" userId="015395a0-37a0-40f3-882f-69f1a399720b" providerId="ADAL" clId="{874838E3-3320-47DA-A32B-FD2EC5C03DE1}" dt="2022-11-22T13:46:14.579" v="24" actId="47"/>
        <pc:sldMkLst>
          <pc:docMk/>
          <pc:sldMk cId="756337070" sldId="258"/>
        </pc:sldMkLst>
      </pc:sldChg>
      <pc:sldChg chg="del">
        <pc:chgData name="Kebede, Nazreth" userId="015395a0-37a0-40f3-882f-69f1a399720b" providerId="ADAL" clId="{874838E3-3320-47DA-A32B-FD2EC5C03DE1}" dt="2022-11-22T13:46:15.080" v="25" actId="47"/>
        <pc:sldMkLst>
          <pc:docMk/>
          <pc:sldMk cId="1954541880" sldId="259"/>
        </pc:sldMkLst>
      </pc:sldChg>
      <pc:sldChg chg="del">
        <pc:chgData name="Kebede, Nazreth" userId="015395a0-37a0-40f3-882f-69f1a399720b" providerId="ADAL" clId="{874838E3-3320-47DA-A32B-FD2EC5C03DE1}" dt="2022-11-22T13:46:15.599" v="26" actId="47"/>
        <pc:sldMkLst>
          <pc:docMk/>
          <pc:sldMk cId="102384075" sldId="260"/>
        </pc:sldMkLst>
      </pc:sldChg>
      <pc:sldChg chg="del">
        <pc:chgData name="Kebede, Nazreth" userId="015395a0-37a0-40f3-882f-69f1a399720b" providerId="ADAL" clId="{874838E3-3320-47DA-A32B-FD2EC5C03DE1}" dt="2022-11-22T13:46:16.097" v="27" actId="47"/>
        <pc:sldMkLst>
          <pc:docMk/>
          <pc:sldMk cId="423232670" sldId="261"/>
        </pc:sldMkLst>
      </pc:sldChg>
      <pc:sldChg chg="del">
        <pc:chgData name="Kebede, Nazreth" userId="015395a0-37a0-40f3-882f-69f1a399720b" providerId="ADAL" clId="{874838E3-3320-47DA-A32B-FD2EC5C03DE1}" dt="2022-11-22T13:46:16.585" v="28" actId="47"/>
        <pc:sldMkLst>
          <pc:docMk/>
          <pc:sldMk cId="4230662209" sldId="262"/>
        </pc:sldMkLst>
      </pc:sldChg>
      <pc:sldChg chg="addSp modSp mod">
        <pc:chgData name="Kebede, Nazreth" userId="015395a0-37a0-40f3-882f-69f1a399720b" providerId="ADAL" clId="{874838E3-3320-47DA-A32B-FD2EC5C03DE1}" dt="2022-11-22T13:47:24.580" v="33" actId="1076"/>
        <pc:sldMkLst>
          <pc:docMk/>
          <pc:sldMk cId="2892490557" sldId="266"/>
        </pc:sldMkLst>
        <pc:picChg chg="add mod">
          <ac:chgData name="Kebede, Nazreth" userId="015395a0-37a0-40f3-882f-69f1a399720b" providerId="ADAL" clId="{874838E3-3320-47DA-A32B-FD2EC5C03DE1}" dt="2022-11-22T13:47:24.580" v="33" actId="1076"/>
          <ac:picMkLst>
            <pc:docMk/>
            <pc:sldMk cId="2892490557" sldId="266"/>
            <ac:picMk id="3" creationId="{1A9CAE9A-37E4-FA74-3AA5-2B1DA7636D28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14.701" v="39" actId="1076"/>
        <pc:sldMkLst>
          <pc:docMk/>
          <pc:sldMk cId="2470198035" sldId="267"/>
        </pc:sldMkLst>
        <pc:picChg chg="add mod">
          <ac:chgData name="Kebede, Nazreth" userId="015395a0-37a0-40f3-882f-69f1a399720b" providerId="ADAL" clId="{874838E3-3320-47DA-A32B-FD2EC5C03DE1}" dt="2022-11-22T13:48:14.701" v="39" actId="1076"/>
          <ac:picMkLst>
            <pc:docMk/>
            <pc:sldMk cId="2470198035" sldId="267"/>
            <ac:picMk id="3" creationId="{2E99329D-1BE6-0933-D649-90A5E87AE2C9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56.740" v="43" actId="14100"/>
        <pc:sldMkLst>
          <pc:docMk/>
          <pc:sldMk cId="2963955007" sldId="268"/>
        </pc:sldMkLst>
        <pc:picChg chg="add mod">
          <ac:chgData name="Kebede, Nazreth" userId="015395a0-37a0-40f3-882f-69f1a399720b" providerId="ADAL" clId="{874838E3-3320-47DA-A32B-FD2EC5C03DE1}" dt="2022-11-22T13:48:56.740" v="43" actId="14100"/>
          <ac:picMkLst>
            <pc:docMk/>
            <pc:sldMk cId="2963955007" sldId="268"/>
            <ac:picMk id="3" creationId="{A0DEF0F7-BB6A-4FDB-1929-0F0B1B25B952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59:11.318" v="49" actId="1076"/>
        <pc:sldMkLst>
          <pc:docMk/>
          <pc:sldMk cId="3352274632" sldId="269"/>
        </pc:sldMkLst>
        <pc:picChg chg="add mod">
          <ac:chgData name="Kebede, Nazreth" userId="015395a0-37a0-40f3-882f-69f1a399720b" providerId="ADAL" clId="{874838E3-3320-47DA-A32B-FD2EC5C03DE1}" dt="2022-11-22T13:59:11.318" v="49" actId="1076"/>
          <ac:picMkLst>
            <pc:docMk/>
            <pc:sldMk cId="3352274632" sldId="269"/>
            <ac:picMk id="3" creationId="{919F2DBA-FE8D-44AF-CE10-0A438A226A04}"/>
          </ac:picMkLst>
        </pc:picChg>
      </pc:sldChg>
      <pc:sldChg chg="new del">
        <pc:chgData name="Kebede, Nazreth" userId="015395a0-37a0-40f3-882f-69f1a399720b" providerId="ADAL" clId="{874838E3-3320-47DA-A32B-FD2EC5C03DE1}" dt="2022-11-22T14:02:35.318" v="52" actId="47"/>
        <pc:sldMkLst>
          <pc:docMk/>
          <pc:sldMk cId="219814483" sldId="270"/>
        </pc:sldMkLst>
      </pc:sldChg>
      <pc:sldChg chg="new del">
        <pc:chgData name="Kebede, Nazreth" userId="015395a0-37a0-40f3-882f-69f1a399720b" providerId="ADAL" clId="{874838E3-3320-47DA-A32B-FD2EC5C03DE1}" dt="2022-11-22T14:02:36.249" v="53" actId="47"/>
        <pc:sldMkLst>
          <pc:docMk/>
          <pc:sldMk cId="4135256185" sldId="271"/>
        </pc:sldMkLst>
      </pc:sldChg>
      <pc:sldMasterChg chg="modSldLayout">
        <pc:chgData name="Kebede, Nazreth" userId="015395a0-37a0-40f3-882f-69f1a399720b" providerId="ADAL" clId="{874838E3-3320-47DA-A32B-FD2EC5C03DE1}" dt="2022-11-22T13:45:52.226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874838E3-3320-47DA-A32B-FD2EC5C03DE1}" dt="2022-11-22T13:45:52.226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874838E3-3320-47DA-A32B-FD2EC5C03DE1}" dt="2022-11-22T13:45:52.226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2150196E-962C-4E6A-9F98-EE982D8D5B7D}"/>
    <pc:docChg chg="undo redo custSel addSld delSld modSld modMainMaster">
      <pc:chgData name="Kebede, Nazreth" userId="015395a0-37a0-40f3-882f-69f1a399720b" providerId="ADAL" clId="{2150196E-962C-4E6A-9F98-EE982D8D5B7D}" dt="2022-11-22T13:34:05.870" v="89" actId="20577"/>
      <pc:docMkLst>
        <pc:docMk/>
      </pc:docMkLst>
      <pc:sldChg chg="addSp delSp modSp mod">
        <pc:chgData name="Kebede, Nazreth" userId="015395a0-37a0-40f3-882f-69f1a399720b" providerId="ADAL" clId="{2150196E-962C-4E6A-9F98-EE982D8D5B7D}" dt="2022-11-22T13:21:02.640" v="11" actId="1076"/>
        <pc:sldMkLst>
          <pc:docMk/>
          <pc:sldMk cId="902636668" sldId="257"/>
        </pc:sldMkLst>
        <pc:spChg chg="del">
          <ac:chgData name="Kebede, Nazreth" userId="015395a0-37a0-40f3-882f-69f1a399720b" providerId="ADAL" clId="{2150196E-962C-4E6A-9F98-EE982D8D5B7D}" dt="2022-11-22T13:19:02.221" v="2" actId="478"/>
          <ac:spMkLst>
            <pc:docMk/>
            <pc:sldMk cId="902636668" sldId="257"/>
            <ac:spMk id="2" creationId="{9B80EA6F-8688-5810-A7E3-7DDA43A69F11}"/>
          </ac:spMkLst>
        </pc:spChg>
        <pc:spChg chg="del mod">
          <ac:chgData name="Kebede, Nazreth" userId="015395a0-37a0-40f3-882f-69f1a399720b" providerId="ADAL" clId="{2150196E-962C-4E6A-9F98-EE982D8D5B7D}" dt="2022-11-22T13:19:00.188" v="1" actId="478"/>
          <ac:spMkLst>
            <pc:docMk/>
            <pc:sldMk cId="902636668" sldId="257"/>
            <ac:spMk id="3" creationId="{36041F59-7E91-B9AE-5872-116AB8A70467}"/>
          </ac:spMkLst>
        </pc:spChg>
        <pc:picChg chg="add mod">
          <ac:chgData name="Kebede, Nazreth" userId="015395a0-37a0-40f3-882f-69f1a399720b" providerId="ADAL" clId="{2150196E-962C-4E6A-9F98-EE982D8D5B7D}" dt="2022-11-22T13:21:02.640" v="11" actId="1076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2:26.853" v="21" actId="1076"/>
        <pc:sldMkLst>
          <pc:docMk/>
          <pc:sldMk cId="2519485673" sldId="258"/>
        </pc:sldMkLst>
        <pc:picChg chg="add mod">
          <ac:chgData name="Kebede, Nazreth" userId="015395a0-37a0-40f3-882f-69f1a399720b" providerId="ADAL" clId="{2150196E-962C-4E6A-9F98-EE982D8D5B7D}" dt="2022-11-22T13:22:26.853" v="21" actId="1076"/>
          <ac:picMkLst>
            <pc:docMk/>
            <pc:sldMk cId="2519485673" sldId="258"/>
            <ac:picMk id="3" creationId="{B2653F98-02F4-9C32-A8F0-B9AD64EA724E}"/>
          </ac:picMkLst>
        </pc:picChg>
      </pc:sldChg>
      <pc:sldChg chg="del">
        <pc:chgData name="Kebede, Nazreth" userId="015395a0-37a0-40f3-882f-69f1a399720b" providerId="ADAL" clId="{2150196E-962C-4E6A-9F98-EE982D8D5B7D}" dt="2022-11-22T13:19:05.956" v="3" actId="47"/>
        <pc:sldMkLst>
          <pc:docMk/>
          <pc:sldMk cId="3668348876" sldId="258"/>
        </pc:sldMkLst>
      </pc:sldChg>
      <pc:sldChg chg="del">
        <pc:chgData name="Kebede, Nazreth" userId="015395a0-37a0-40f3-882f-69f1a399720b" providerId="ADAL" clId="{2150196E-962C-4E6A-9F98-EE982D8D5B7D}" dt="2022-11-22T13:19:06.565" v="4" actId="47"/>
        <pc:sldMkLst>
          <pc:docMk/>
          <pc:sldMk cId="715126210" sldId="259"/>
        </pc:sldMkLst>
      </pc:sldChg>
      <pc:sldChg chg="addSp modSp new mod">
        <pc:chgData name="Kebede, Nazreth" userId="015395a0-37a0-40f3-882f-69f1a399720b" providerId="ADAL" clId="{2150196E-962C-4E6A-9F98-EE982D8D5B7D}" dt="2022-11-22T13:23:36.135" v="24" actId="1076"/>
        <pc:sldMkLst>
          <pc:docMk/>
          <pc:sldMk cId="2914380170" sldId="259"/>
        </pc:sldMkLst>
        <pc:picChg chg="add mod">
          <ac:chgData name="Kebede, Nazreth" userId="015395a0-37a0-40f3-882f-69f1a399720b" providerId="ADAL" clId="{2150196E-962C-4E6A-9F98-EE982D8D5B7D}" dt="2022-11-22T13:23:36.135" v="24" actId="1076"/>
          <ac:picMkLst>
            <pc:docMk/>
            <pc:sldMk cId="2914380170" sldId="259"/>
            <ac:picMk id="3" creationId="{2F922A41-F6FB-6700-F01A-7F2ED302654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4:54.890" v="28" actId="14100"/>
        <pc:sldMkLst>
          <pc:docMk/>
          <pc:sldMk cId="2690349704" sldId="260"/>
        </pc:sldMkLst>
        <pc:picChg chg="add mod">
          <ac:chgData name="Kebede, Nazreth" userId="015395a0-37a0-40f3-882f-69f1a399720b" providerId="ADAL" clId="{2150196E-962C-4E6A-9F98-EE982D8D5B7D}" dt="2022-11-22T13:24:54.890" v="28" actId="14100"/>
          <ac:picMkLst>
            <pc:docMk/>
            <pc:sldMk cId="2690349704" sldId="260"/>
            <ac:picMk id="3" creationId="{DBC966D0-B3AA-3DA6-A549-BCD225B9DB16}"/>
          </ac:picMkLst>
        </pc:picChg>
      </pc:sldChg>
      <pc:sldChg chg="del">
        <pc:chgData name="Kebede, Nazreth" userId="015395a0-37a0-40f3-882f-69f1a399720b" providerId="ADAL" clId="{2150196E-962C-4E6A-9F98-EE982D8D5B7D}" dt="2022-11-22T13:19:06.946" v="5" actId="47"/>
        <pc:sldMkLst>
          <pc:docMk/>
          <pc:sldMk cId="3997855129" sldId="260"/>
        </pc:sldMkLst>
      </pc:sldChg>
      <pc:sldChg chg="addSp delSp modSp new mod">
        <pc:chgData name="Kebede, Nazreth" userId="015395a0-37a0-40f3-882f-69f1a399720b" providerId="ADAL" clId="{2150196E-962C-4E6A-9F98-EE982D8D5B7D}" dt="2022-11-22T13:31:31.005" v="65" actId="1076"/>
        <pc:sldMkLst>
          <pc:docMk/>
          <pc:sldMk cId="30690417" sldId="261"/>
        </pc:sldMkLst>
        <pc:spChg chg="add del mod">
          <ac:chgData name="Kebede, Nazreth" userId="015395a0-37a0-40f3-882f-69f1a399720b" providerId="ADAL" clId="{2150196E-962C-4E6A-9F98-EE982D8D5B7D}" dt="2022-11-22T13:31:28.164" v="64" actId="478"/>
          <ac:spMkLst>
            <pc:docMk/>
            <pc:sldMk cId="30690417" sldId="261"/>
            <ac:spMk id="5" creationId="{8D6D4830-4B73-4439-FAD6-7DB2649DB54E}"/>
          </ac:spMkLst>
        </pc:spChg>
        <pc:picChg chg="add mod">
          <ac:chgData name="Kebede, Nazreth" userId="015395a0-37a0-40f3-882f-69f1a399720b" providerId="ADAL" clId="{2150196E-962C-4E6A-9F98-EE982D8D5B7D}" dt="2022-11-22T13:31:31.005" v="65" actId="1076"/>
          <ac:picMkLst>
            <pc:docMk/>
            <pc:sldMk cId="30690417" sldId="261"/>
            <ac:picMk id="3" creationId="{D1E6F154-DF35-42E2-05A2-4DCBEB82B22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31:34.741" v="66" actId="1076"/>
        <pc:sldMkLst>
          <pc:docMk/>
          <pc:sldMk cId="1411794679" sldId="262"/>
        </pc:sldMkLst>
        <pc:picChg chg="add mod">
          <ac:chgData name="Kebede, Nazreth" userId="015395a0-37a0-40f3-882f-69f1a399720b" providerId="ADAL" clId="{2150196E-962C-4E6A-9F98-EE982D8D5B7D}" dt="2022-11-22T13:31:34.741" v="66" actId="1076"/>
          <ac:picMkLst>
            <pc:docMk/>
            <pc:sldMk cId="1411794679" sldId="262"/>
            <ac:picMk id="3" creationId="{A955FE58-A9B9-F5AC-F322-ECFF2F23588F}"/>
          </ac:picMkLst>
        </pc:picChg>
      </pc:sldChg>
      <pc:sldChg chg="addSp delSp modSp new mod">
        <pc:chgData name="Kebede, Nazreth" userId="015395a0-37a0-40f3-882f-69f1a399720b" providerId="ADAL" clId="{2150196E-962C-4E6A-9F98-EE982D8D5B7D}" dt="2022-11-22T13:33:03.059" v="79" actId="1076"/>
        <pc:sldMkLst>
          <pc:docMk/>
          <pc:sldMk cId="99332293" sldId="263"/>
        </pc:sldMkLst>
        <pc:picChg chg="add del mod">
          <ac:chgData name="Kebede, Nazreth" userId="015395a0-37a0-40f3-882f-69f1a399720b" providerId="ADAL" clId="{2150196E-962C-4E6A-9F98-EE982D8D5B7D}" dt="2022-11-22T13:32:55.710" v="75" actId="478"/>
          <ac:picMkLst>
            <pc:docMk/>
            <pc:sldMk cId="99332293" sldId="263"/>
            <ac:picMk id="3" creationId="{BC97F352-5A3B-F52E-00C7-FF72C587320D}"/>
          </ac:picMkLst>
        </pc:picChg>
        <pc:picChg chg="add mod">
          <ac:chgData name="Kebede, Nazreth" userId="015395a0-37a0-40f3-882f-69f1a399720b" providerId="ADAL" clId="{2150196E-962C-4E6A-9F98-EE982D8D5B7D}" dt="2022-11-22T13:33:03.059" v="79" actId="1076"/>
          <ac:picMkLst>
            <pc:docMk/>
            <pc:sldMk cId="99332293" sldId="263"/>
            <ac:picMk id="5" creationId="{BD4F3CEC-55E6-06E1-7091-6EA2E003D578}"/>
          </ac:picMkLst>
        </pc:picChg>
      </pc:sldChg>
      <pc:sldChg chg="new del">
        <pc:chgData name="Kebede, Nazreth" userId="015395a0-37a0-40f3-882f-69f1a399720b" providerId="ADAL" clId="{2150196E-962C-4E6A-9F98-EE982D8D5B7D}" dt="2022-11-22T13:33:23.645" v="80" actId="47"/>
        <pc:sldMkLst>
          <pc:docMk/>
          <pc:sldMk cId="3445861338" sldId="264"/>
        </pc:sldMkLst>
      </pc:sldChg>
      <pc:sldChg chg="new del">
        <pc:chgData name="Kebede, Nazreth" userId="015395a0-37a0-40f3-882f-69f1a399720b" providerId="ADAL" clId="{2150196E-962C-4E6A-9F98-EE982D8D5B7D}" dt="2022-11-22T13:33:24.263" v="81" actId="47"/>
        <pc:sldMkLst>
          <pc:docMk/>
          <pc:sldMk cId="1429917509" sldId="265"/>
        </pc:sldMkLst>
      </pc:sldChg>
      <pc:sldChg chg="new del">
        <pc:chgData name="Kebede, Nazreth" userId="015395a0-37a0-40f3-882f-69f1a399720b" providerId="ADAL" clId="{2150196E-962C-4E6A-9F98-EE982D8D5B7D}" dt="2022-11-22T13:33:25.048" v="82" actId="47"/>
        <pc:sldMkLst>
          <pc:docMk/>
          <pc:sldMk cId="1847273535" sldId="266"/>
        </pc:sldMkLst>
      </pc:sldChg>
      <pc:sldMasterChg chg="modSldLayout">
        <pc:chgData name="Kebede, Nazreth" userId="015395a0-37a0-40f3-882f-69f1a399720b" providerId="ADAL" clId="{2150196E-962C-4E6A-9F98-EE982D8D5B7D}" dt="2022-11-22T13:34:05.870" v="89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150196E-962C-4E6A-9F98-EE982D8D5B7D}" dt="2022-11-22T13:34:05.870" v="89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150196E-962C-4E6A-9F98-EE982D8D5B7D}" dt="2022-11-22T13:34:05.870" v="89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56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5">
            <a:extLst>
              <a:ext uri="{FF2B5EF4-FFF2-40B4-BE49-F238E27FC236}">
                <a16:creationId xmlns:a16="http://schemas.microsoft.com/office/drawing/2014/main" id="{5080B8FA-B251-4BD2-8161-3DA0C4B7A0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1999" cy="461665"/>
          </a:xfrm>
          <a:prstGeom prst="rect">
            <a:avLst/>
          </a:prstGeom>
          <a:solidFill>
            <a:srgbClr val="00B6AD"/>
          </a:solidFill>
          <a:ln>
            <a:noFill/>
          </a:ln>
        </p:spPr>
        <p:txBody>
          <a:bodyPr wrap="square">
            <a:spAutoFit/>
          </a:bodyPr>
          <a:lstStyle>
            <a:lvl1pPr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2400" u="none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Capitolo 10 - Relazioni interpersonali significative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97E6C0-96D5-2E0D-FBF8-84D96FEDE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632" y="-1121"/>
            <a:ext cx="1460368" cy="206169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225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B6F04-CFB0-4318-8327-6196F3D2A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27113"/>
            <a:ext cx="12204700" cy="431800"/>
          </a:xfrm>
          <a:prstGeom prst="rect">
            <a:avLst/>
          </a:prstGeom>
          <a:solidFill>
            <a:srgbClr val="00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 alt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DFBCE26-6618-4EB7-935B-D6B9B7456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9981"/>
            <a:ext cx="61086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PSICOLOGIA SOCIALE, 4ED</a:t>
            </a:r>
            <a:b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di David Myers, Jean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Twenge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, Elena Marta, Maura Pozzi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E34F7A8-A08D-4BEF-8EA8-4209BC23B5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5069" y="6427113"/>
            <a:ext cx="3516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Copyright © 2023</a:t>
            </a:r>
          </a:p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McGraw-Hill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Education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Italy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) S.r.l. </a:t>
            </a:r>
          </a:p>
        </p:txBody>
      </p:sp>
      <p:pic>
        <p:nvPicPr>
          <p:cNvPr id="11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F194A368-7330-4E19-A5B5-5450FA6086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38" y="6336625"/>
            <a:ext cx="563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B2202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6743" userDrawn="1">
          <p15:clr>
            <a:srgbClr val="F26B43"/>
          </p15:clr>
        </p15:guide>
        <p15:guide id="6" pos="937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3022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FDFB91-97FD-4BE5-94BD-B5A20971EFB2}"/>
              </a:ext>
            </a:extLst>
          </p:cNvPr>
          <p:cNvSpPr txBox="1">
            <a:spLocks/>
          </p:cNvSpPr>
          <p:nvPr/>
        </p:nvSpPr>
        <p:spPr>
          <a:xfrm>
            <a:off x="6095999" y="2092751"/>
            <a:ext cx="5536677" cy="326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800" dirty="0">
                <a:solidFill>
                  <a:srgbClr val="CA6736"/>
                </a:solidFill>
              </a:rPr>
              <a:t>Capitolo 10</a:t>
            </a:r>
            <a:br>
              <a:rPr lang="it-IT" sz="4800" dirty="0">
                <a:solidFill>
                  <a:srgbClr val="CA6736"/>
                </a:solidFill>
              </a:rPr>
            </a:br>
            <a:br>
              <a:rPr lang="it-IT" sz="4800" dirty="0">
                <a:solidFill>
                  <a:srgbClr val="CA6736"/>
                </a:solidFill>
              </a:rPr>
            </a:br>
            <a:r>
              <a:rPr lang="it-IT" sz="4800" dirty="0">
                <a:solidFill>
                  <a:srgbClr val="CA6736"/>
                </a:solidFill>
              </a:rPr>
              <a:t>Relazioni</a:t>
            </a:r>
          </a:p>
          <a:p>
            <a:pPr algn="ctr"/>
            <a:r>
              <a:rPr lang="it-IT" sz="4800" dirty="0">
                <a:solidFill>
                  <a:srgbClr val="CA6736"/>
                </a:solidFill>
              </a:rPr>
              <a:t>interpersonali</a:t>
            </a:r>
          </a:p>
          <a:p>
            <a:pPr algn="ctr"/>
            <a:r>
              <a:rPr lang="it-IT" sz="4800" dirty="0">
                <a:solidFill>
                  <a:srgbClr val="CA6736"/>
                </a:solidFill>
              </a:rPr>
              <a:t>significative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B0645E-E9E6-A7DF-FC90-1584472A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3" y="908050"/>
            <a:ext cx="3573516" cy="504496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8370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8A83F3-B1BA-99F6-5726-86163C97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47" y="631199"/>
            <a:ext cx="7045996" cy="55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4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59B221-D5E0-D73F-89B0-B73A724426FF}"/>
              </a:ext>
            </a:extLst>
          </p:cNvPr>
          <p:cNvSpPr txBox="1"/>
          <p:nvPr/>
        </p:nvSpPr>
        <p:spPr>
          <a:xfrm>
            <a:off x="232158" y="864898"/>
            <a:ext cx="1102056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Come e perché si mantengono le relazioni interpersonali significative? </a:t>
            </a:r>
            <a:endParaRPr lang="it-IT" sz="3200" b="1" dirty="0"/>
          </a:p>
          <a:p>
            <a:endParaRPr lang="it-IT" sz="3200" b="1" dirty="0">
              <a:effectLst/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Alcuni studiosi hanno concentrato la loro attenzione sui fattori che consentono alle amicizie di rimanere soddisfacenti nel tempo. 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Essi hanno identificato nello specifico quattro strategie di mantenimento tipiche delle relazioni di amicizia: </a:t>
            </a:r>
            <a:br>
              <a:rPr lang="it-IT" sz="2400" dirty="0">
                <a:effectLst/>
                <a:latin typeface="That"/>
              </a:rPr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i="1" dirty="0">
                <a:effectLst/>
                <a:latin typeface="That"/>
              </a:rPr>
              <a:t>Positività</a:t>
            </a:r>
            <a:endParaRPr lang="it-IT" sz="2400" dirty="0"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i="1" dirty="0" err="1">
                <a:effectLst/>
                <a:latin typeface="That"/>
              </a:rPr>
              <a:t>Supportività</a:t>
            </a:r>
            <a:r>
              <a:rPr lang="it-IT" sz="2400" dirty="0">
                <a:effectLst/>
                <a:latin typeface="That"/>
              </a:rPr>
              <a:t> </a:t>
            </a:r>
            <a:endParaRPr lang="it-IT" sz="2400" dirty="0"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i="1" dirty="0">
                <a:effectLst/>
                <a:latin typeface="That"/>
              </a:rPr>
              <a:t>Apertura</a:t>
            </a:r>
            <a:endParaRPr lang="it-IT" sz="2400" dirty="0"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i="1" dirty="0">
                <a:latin typeface="STIXTwoMath"/>
              </a:rPr>
              <a:t>I</a:t>
            </a:r>
            <a:r>
              <a:rPr lang="it-IT" sz="2400" i="1" dirty="0">
                <a:effectLst/>
                <a:latin typeface="That"/>
              </a:rPr>
              <a:t>nterazione</a:t>
            </a:r>
          </a:p>
          <a:p>
            <a:endParaRPr lang="it-IT" sz="2400" i="1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L’utilizzo di tali strategie è direttamente associato al livello di impegno e alla stabilità. </a:t>
            </a:r>
            <a:endParaRPr lang="it-IT" sz="2400" dirty="0"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379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7062517-495F-DD0E-0AED-2BEDCBBC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272169"/>
            <a:ext cx="8346698" cy="48462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B166D7-EBCD-6350-51BE-DB7171B8464F}"/>
              </a:ext>
            </a:extLst>
          </p:cNvPr>
          <p:cNvSpPr txBox="1"/>
          <p:nvPr/>
        </p:nvSpPr>
        <p:spPr>
          <a:xfrm>
            <a:off x="290593" y="810504"/>
            <a:ext cx="6160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La teoria triangolare dell’amore </a:t>
            </a: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916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47ABE3-215E-95F1-0319-34584C995B26}"/>
              </a:ext>
            </a:extLst>
          </p:cNvPr>
          <p:cNvSpPr txBox="1"/>
          <p:nvPr/>
        </p:nvSpPr>
        <p:spPr>
          <a:xfrm>
            <a:off x="492071" y="845971"/>
            <a:ext cx="6160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Le teorie evolutive 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3A9459-17AD-7745-FA90-1B7720534CB1}"/>
              </a:ext>
            </a:extLst>
          </p:cNvPr>
          <p:cNvSpPr txBox="1"/>
          <p:nvPr/>
        </p:nvSpPr>
        <p:spPr>
          <a:xfrm>
            <a:off x="492070" y="1689777"/>
            <a:ext cx="102008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</a:rPr>
              <a:t>Le teorie evolutive si sono occupate di studiare da un lato i processi legati all’evoluzione della specie che spiegano le origini del perché e del come l’uomo si relaziona agli altri (teorie evoluzionistiche), dall’altro i processi che permettono al bambino e all’uomo di crescere e relazionarsi, processi che si focalizzano sul legame speciale che il bambino ha con la madre (teorie dell’attaccamento). 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L’amore è una necessità biologica.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Le teorie evoluzionistiche attribuiscono una grande importanza anche alla cultura. </a:t>
            </a:r>
            <a:endParaRPr lang="it-IT" sz="32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9375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47ABE3-215E-95F1-0319-34584C995B26}"/>
              </a:ext>
            </a:extLst>
          </p:cNvPr>
          <p:cNvSpPr txBox="1"/>
          <p:nvPr/>
        </p:nvSpPr>
        <p:spPr>
          <a:xfrm>
            <a:off x="290593" y="752982"/>
            <a:ext cx="6160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Le teorie sociocognitive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3A9459-17AD-7745-FA90-1B7720534CB1}"/>
              </a:ext>
            </a:extLst>
          </p:cNvPr>
          <p:cNvSpPr txBox="1"/>
          <p:nvPr/>
        </p:nvSpPr>
        <p:spPr>
          <a:xfrm>
            <a:off x="290593" y="1214647"/>
            <a:ext cx="70091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Non sempre uno stesso comportamento viene interpretato allo stesso modo dalla stessa persona. 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Non solo interpretiamo in modo differente i comportamenti se siamo noi gli attori o meno, ma ci attribuiamo il merito per ciò che facciamo per la relazione e minimizziamo i nostri errori, in accordo con il bias che ci auto favorisce.</a:t>
            </a:r>
            <a:endParaRPr lang="it-IT" sz="3200" dirty="0"/>
          </a:p>
          <a:p>
            <a:endParaRPr lang="it-IT" sz="2400" dirty="0">
              <a:effectLst/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I nostri comportamenti dipendono dalla nostra rappresentazione della relazione particolare con un’altra persona. Questa rappresentazione cognitiva è detta </a:t>
            </a:r>
            <a:r>
              <a:rPr lang="it-IT" sz="2400" i="1" dirty="0">
                <a:effectLst/>
                <a:latin typeface="That"/>
              </a:rPr>
              <a:t>schema relazionale. 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9AFE07-1E1A-3700-ADDA-DA86AB8F6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07" y="2446258"/>
            <a:ext cx="44831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6210C0-2F65-24A4-1E56-88C4A585DF92}"/>
              </a:ext>
            </a:extLst>
          </p:cNvPr>
          <p:cNvSpPr txBox="1"/>
          <p:nvPr/>
        </p:nvSpPr>
        <p:spPr>
          <a:xfrm>
            <a:off x="511445" y="1270861"/>
            <a:ext cx="77646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Principio di equità</a:t>
            </a:r>
            <a:r>
              <a:rPr lang="it-IT" sz="2800" b="1" dirty="0"/>
              <a:t> </a:t>
            </a:r>
          </a:p>
          <a:p>
            <a:r>
              <a:rPr lang="it-IT" sz="2400" dirty="0">
                <a:effectLst/>
                <a:latin typeface="MHEupperelemsans"/>
              </a:rPr>
              <a:t>Principio secondo il quale i benefici che le persone ricevono da una relazione sono proporzionati al loro contributo alla relazione. Nota: benefici equi non devono sempre essere benefici uguali. </a:t>
            </a:r>
            <a:endParaRPr lang="it-IT" sz="3200" dirty="0"/>
          </a:p>
          <a:p>
            <a:endParaRPr lang="it-IT" sz="2400" dirty="0"/>
          </a:p>
          <a:p>
            <a:r>
              <a:rPr lang="it-IT" sz="2400" dirty="0"/>
              <a:t>Chi è coinvolto in una relazione equa e a lungo termine non si preoccupa dell'equità a breve termine.</a:t>
            </a:r>
          </a:p>
          <a:p>
            <a:r>
              <a:rPr lang="it-IT" sz="2400" dirty="0"/>
              <a:t>La percezione dell'equità è importante per la soddisfazione della relazione.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650B4D-61F7-DD3E-E896-1CE7E52E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095" y="2143243"/>
            <a:ext cx="3253512" cy="40212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E259CE-87CC-4824-61AA-31139E72DA71}"/>
              </a:ext>
            </a:extLst>
          </p:cNvPr>
          <p:cNvSpPr txBox="1"/>
          <p:nvPr/>
        </p:nvSpPr>
        <p:spPr>
          <a:xfrm>
            <a:off x="511445" y="747641"/>
            <a:ext cx="6160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Le teorie dello scambio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3732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2DD0BE-6CE0-9356-3278-16B68064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21" y="1159497"/>
            <a:ext cx="9059516" cy="47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72104F-16F7-BE26-015B-57B3AE2AF4C8}"/>
              </a:ext>
            </a:extLst>
          </p:cNvPr>
          <p:cNvSpPr txBox="1"/>
          <p:nvPr/>
        </p:nvSpPr>
        <p:spPr>
          <a:xfrm>
            <a:off x="480447" y="699856"/>
            <a:ext cx="103063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</a:rPr>
              <a:t>Le teorie psicodinamiche </a:t>
            </a:r>
          </a:p>
          <a:p>
            <a:r>
              <a:rPr lang="it-IT" sz="2400" dirty="0">
                <a:effectLst/>
              </a:rPr>
              <a:t>Sugli elementi che entrano in gioco nella formazione e nel funzionamento di una coppia si sono espressi anche autori psicodinamici che hanno focalizzato l’attenzione sulle dinamiche inconsce.</a:t>
            </a:r>
          </a:p>
          <a:p>
            <a:r>
              <a:rPr lang="it-IT" sz="2400" dirty="0">
                <a:effectLst/>
              </a:rPr>
              <a:t> </a:t>
            </a:r>
            <a:endParaRPr lang="it-IT" sz="2400" dirty="0"/>
          </a:p>
          <a:p>
            <a:r>
              <a:rPr lang="it-IT" sz="2400" dirty="0">
                <a:effectLst/>
              </a:rPr>
              <a:t>Tutti gli autori di orientamento psicoanalitico concordano nel definire tre aspetti peculiari della coppia: (1) l’esistenza di una membrana o confine che differenzia l’esterno dall’interno della coppia; (2) la collusione tra i membri; (3) le motivazioni inconsce della scelta del partner. </a:t>
            </a: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47FA95-9173-550F-06C2-CC5E72B8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4015562"/>
            <a:ext cx="5192820" cy="23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2E8C6B0-EBE6-4011-58E6-A1A7A50829EB}"/>
              </a:ext>
            </a:extLst>
          </p:cNvPr>
          <p:cNvSpPr txBox="1">
            <a:spLocks/>
          </p:cNvSpPr>
          <p:nvPr/>
        </p:nvSpPr>
        <p:spPr>
          <a:xfrm>
            <a:off x="123986" y="790895"/>
            <a:ext cx="10507851" cy="696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Perché finiscono le relazioni?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A462B7-A436-9433-21B9-ECA08432C3E5}"/>
              </a:ext>
            </a:extLst>
          </p:cNvPr>
          <p:cNvSpPr txBox="1"/>
          <p:nvPr/>
        </p:nvSpPr>
        <p:spPr>
          <a:xfrm>
            <a:off x="275410" y="1689985"/>
            <a:ext cx="10356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Confrontando le proprie relazioni insoddisfacenti con il sostegno e l'affetto che immaginano disponibili altrove, molte relazioni finiscono.</a:t>
            </a:r>
          </a:p>
          <a:p>
            <a:endParaRPr lang="it-IT" sz="2400" dirty="0"/>
          </a:p>
          <a:p>
            <a:r>
              <a:rPr lang="it-IT" sz="2400" dirty="0"/>
              <a:t>Ogni anno, in Canada e negli Stati Uniti si registra un divorzio ogni due matrimoni.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D12087-5D52-B29F-2B49-7BE18EC2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03" y="3809905"/>
            <a:ext cx="9185644" cy="22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0CEC3E-1B2B-C165-15C4-D0670DC6C4BE}"/>
              </a:ext>
            </a:extLst>
          </p:cNvPr>
          <p:cNvSpPr txBox="1"/>
          <p:nvPr/>
        </p:nvSpPr>
        <p:spPr>
          <a:xfrm>
            <a:off x="352586" y="951398"/>
            <a:ext cx="1122464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Il conflitto</a:t>
            </a:r>
            <a:br>
              <a:rPr lang="it-IT" sz="2400" b="1" dirty="0">
                <a:effectLst/>
                <a:latin typeface="MHEupperelemsans"/>
              </a:rPr>
            </a:br>
            <a:r>
              <a:rPr lang="it-IT" sz="2400" dirty="0">
                <a:effectLst/>
                <a:latin typeface="That"/>
              </a:rPr>
              <a:t>Le modalità e l’esito del conflitto dipendono dalle caratteristiche della relazione </a:t>
            </a:r>
          </a:p>
          <a:p>
            <a:r>
              <a:rPr lang="it-IT" sz="2400" dirty="0">
                <a:effectLst/>
                <a:latin typeface="That"/>
              </a:rPr>
              <a:t>coinvolta nel conflitto. 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Se la relazione è di tipo cooperativo è più probabile che i partner utilizzino strategie costruttive della relazione per giungere a una risoluzione positiva del processo stesso. </a:t>
            </a:r>
          </a:p>
          <a:p>
            <a:r>
              <a:rPr lang="it-IT" sz="2400" dirty="0">
                <a:effectLst/>
                <a:latin typeface="That"/>
              </a:rPr>
              <a:t>Di contro una relazione competitiva favorirà una conduzione distruttiva del processo conflittuale.</a:t>
            </a:r>
            <a:endParaRPr lang="it-IT" sz="2400" dirty="0">
              <a:latin typeface="That"/>
            </a:endParaRPr>
          </a:p>
          <a:p>
            <a:endParaRPr lang="it-IT" sz="2400" dirty="0">
              <a:effectLst/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Numerose ricerche hanno mostrato che uomini e donne affrontano il conflitto in modo differente. Gli uomini sono più orientati a evitare il conflitto oppure a fornire risposte più aggressive e antisociali al conflitto mentre le donne preferiscono strategie più orientate al compromesso e alla prosocialità.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6445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1B4B19E-C4B1-485D-ACF1-4154CE8E1983}"/>
              </a:ext>
            </a:extLst>
          </p:cNvPr>
          <p:cNvSpPr txBox="1">
            <a:spLocks/>
          </p:cNvSpPr>
          <p:nvPr/>
        </p:nvSpPr>
        <p:spPr>
          <a:xfrm>
            <a:off x="123986" y="790895"/>
            <a:ext cx="10507851" cy="696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L’importanza del bisogno di appartenenza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1D5966-3322-E7A6-65AF-939248C87300}"/>
              </a:ext>
            </a:extLst>
          </p:cNvPr>
          <p:cNvSpPr txBox="1"/>
          <p:nvPr/>
        </p:nvSpPr>
        <p:spPr>
          <a:xfrm>
            <a:off x="414579" y="1683865"/>
            <a:ext cx="100932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</a:rPr>
              <a:t>Bisogno di appartenenza</a:t>
            </a:r>
            <a:r>
              <a:rPr lang="it-IT" sz="2400" b="1" dirty="0"/>
              <a:t>: </a:t>
            </a:r>
            <a:r>
              <a:rPr lang="it-IT" sz="2400" dirty="0"/>
              <a:t>m</a:t>
            </a:r>
            <a:r>
              <a:rPr lang="it-IT" sz="2400" dirty="0">
                <a:effectLst/>
              </a:rPr>
              <a:t>otivazione a connettersi agli altri in relazioni stabili e intime.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Cerchiamo l'appartenenza quando non ce l'abbiamo e la cerchiamo meno quando i nostri bisogni sono soddisfatti.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Quando soddisfiamo il bisogno di appartenenza, tendiamo a essere più sani e più felici.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Il nostro senso di benessere deriva dall'equilibrio di tre bisogni: autonomia, competenza e appartenenza.</a:t>
            </a:r>
          </a:p>
          <a:p>
            <a:endParaRPr lang="it-IT" sz="2400" dirty="0">
              <a:effectLst/>
            </a:endParaRPr>
          </a:p>
          <a:p>
            <a:r>
              <a:rPr lang="it-IT" sz="2400" dirty="0">
                <a:effectLst/>
              </a:rPr>
              <a:t>Quando il nostro bisogno di appartenenza è ostacolato dall'ostracismo, il dolore sociale è molto sentito.</a:t>
            </a:r>
          </a:p>
          <a:p>
            <a:r>
              <a:rPr lang="it-IT" sz="2400" b="1" dirty="0">
                <a:effectLst/>
              </a:rPr>
              <a:t>Ostracismo</a:t>
            </a:r>
            <a:r>
              <a:rPr lang="it-IT" sz="2400" dirty="0">
                <a:effectLst/>
              </a:rPr>
              <a:t>: insieme di azioni volte a ignorare o escludere una persona.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0383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03BBE3-BDB8-BD03-58AF-165689073DC7}"/>
              </a:ext>
            </a:extLst>
          </p:cNvPr>
          <p:cNvSpPr txBox="1"/>
          <p:nvPr/>
        </p:nvSpPr>
        <p:spPr>
          <a:xfrm>
            <a:off x="476570" y="766732"/>
            <a:ext cx="1038426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Il processo di distacco nelle relazioni di coppia </a:t>
            </a:r>
          </a:p>
          <a:p>
            <a:r>
              <a:rPr lang="it-IT" sz="2400" dirty="0"/>
              <a:t>Così come viviamo i momenti migliori della vita quando le relazioni iniziano, viviamo i momenti peggiori quando finiscono.</a:t>
            </a:r>
          </a:p>
          <a:p>
            <a:endParaRPr lang="it-IT" sz="2400" dirty="0"/>
          </a:p>
          <a:p>
            <a:r>
              <a:rPr lang="it-IT" sz="2400" dirty="0"/>
              <a:t>La rottura dei legami produce una sequenza prevedibile: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Preoccupazioni verso il partner perduto, profonda tristezza e, alla fine, dall'inizio del distacco emotivo.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Il distacco è un processo, non un evento.</a:t>
            </a:r>
          </a:p>
          <a:p>
            <a:endParaRPr lang="it-IT" sz="2400" dirty="0"/>
          </a:p>
          <a:p>
            <a:r>
              <a:rPr lang="it-IT" sz="2400" dirty="0"/>
              <a:t>Tra le coppie che si frequentano, più la relazione è stretta e lunga, più la rottura è dolorosa.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Tra le coppie sposate, la rottura ha dei costi addizionali: lo sconvolgimento di genitori e amici, la colpa per aver rotto una promessa, l’angustia per il reddito ridimensionato e la possibilità di vedere ridotti i diritti genitoriali.</a:t>
            </a:r>
          </a:p>
        </p:txBody>
      </p:sp>
    </p:spTree>
    <p:extLst>
      <p:ext uri="{BB962C8B-B14F-4D97-AF65-F5344CB8AC3E}">
        <p14:creationId xmlns:p14="http://schemas.microsoft.com/office/powerpoint/2010/main" val="88871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75874A0-F79A-1CB8-1737-512EF935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3" y="872900"/>
            <a:ext cx="7935569" cy="53440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3F8DB9-CBF0-C944-8A7F-9B470E290AD5}"/>
              </a:ext>
            </a:extLst>
          </p:cNvPr>
          <p:cNvSpPr txBox="1"/>
          <p:nvPr/>
        </p:nvSpPr>
        <p:spPr>
          <a:xfrm>
            <a:off x="8384582" y="2762573"/>
            <a:ext cx="2960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>
                <a:effectLst/>
                <a:latin typeface="That"/>
              </a:rPr>
              <a:t>Quando</a:t>
            </a:r>
            <a:r>
              <a:rPr lang="it-IT">
                <a:latin typeface="That"/>
              </a:rPr>
              <a:t> </a:t>
            </a:r>
            <a:r>
              <a:rPr lang="it-IT" sz="1800">
                <a:effectLst/>
                <a:latin typeface="That"/>
              </a:rPr>
              <a:t>un </a:t>
            </a:r>
            <a:r>
              <a:rPr lang="it-IT" sz="1800" dirty="0">
                <a:effectLst/>
                <a:latin typeface="That"/>
              </a:rPr>
              <a:t>matrimonio è molto felice, la vita nel suo insieme appare in genere </a:t>
            </a:r>
            <a:r>
              <a:rPr lang="it-IT" sz="1800">
                <a:effectLst/>
                <a:latin typeface="That"/>
              </a:rPr>
              <a:t>molto felice.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416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134340-80B9-A0DB-2837-E653CE7012C3}"/>
              </a:ext>
            </a:extLst>
          </p:cNvPr>
          <p:cNvSpPr txBox="1"/>
          <p:nvPr/>
        </p:nvSpPr>
        <p:spPr>
          <a:xfrm>
            <a:off x="368084" y="980230"/>
            <a:ext cx="103722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Le persone ostracizzate mostrano deficit nei meccanismi cerebrali che inibiscono i comportamenti indesiderati.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Il rifiuto da parte dei coetanei può incoraggiare comportamenti autolesionistici.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In uno studio i bambini che erano ostracizzati ma non bullizzati stavano peggio rispetto a coloro che erano bullizzati ma non ostracizzati. I bambini rifiutati hanno anche maggiori probabilità di avere problemi di autoregolazione e di agire in modo aggressivo.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Anche l’ostracismo cibernetico, da parte di persone senza volto, ha un sua influenza.</a:t>
            </a:r>
          </a:p>
          <a:p>
            <a:endParaRPr lang="it-IT" sz="2400" dirty="0"/>
          </a:p>
          <a:p>
            <a:r>
              <a:rPr lang="it-IT" sz="2400" dirty="0"/>
              <a:t>L'esclusione è più dolorosa per le persone ansiose, per gli adulti più giovani che per quelli più anziani, e anche quando proviene da un gruppo che il resto della società ignora.</a:t>
            </a:r>
          </a:p>
        </p:txBody>
      </p:sp>
    </p:spTree>
    <p:extLst>
      <p:ext uri="{BB962C8B-B14F-4D97-AF65-F5344CB8AC3E}">
        <p14:creationId xmlns:p14="http://schemas.microsoft.com/office/powerpoint/2010/main" val="252949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2F74B2F-AE53-B64F-8D3C-25AAC5390136}"/>
              </a:ext>
            </a:extLst>
          </p:cNvPr>
          <p:cNvSpPr txBox="1">
            <a:spLocks/>
          </p:cNvSpPr>
          <p:nvPr/>
        </p:nvSpPr>
        <p:spPr>
          <a:xfrm>
            <a:off x="123986" y="790895"/>
            <a:ext cx="10507851" cy="696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Che cosa sono le relazioni interpersonali significative?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1FB303-F1ED-E65B-D6DA-29CA5BFE7A3C}"/>
              </a:ext>
            </a:extLst>
          </p:cNvPr>
          <p:cNvSpPr txBox="1"/>
          <p:nvPr/>
        </p:nvSpPr>
        <p:spPr>
          <a:xfrm>
            <a:off x="492071" y="1735288"/>
            <a:ext cx="101397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Ognuno di noi è coinvolto in relazioni interpersonali significative, siano esse relazioni sentimentali, di amicizia, ma anche relazioni con i familiari.</a:t>
            </a:r>
          </a:p>
          <a:p>
            <a:r>
              <a:rPr lang="it-IT" sz="2400" dirty="0">
                <a:effectLst/>
                <a:latin typeface="That"/>
              </a:rPr>
              <a:t> </a:t>
            </a:r>
          </a:p>
          <a:p>
            <a:r>
              <a:rPr lang="it-IT" sz="2400" dirty="0">
                <a:effectLst/>
                <a:latin typeface="That"/>
              </a:rPr>
              <a:t>Che cosa hanno in comune queste relazioni interpersonali per definirle tutte significative? Sicuramente</a:t>
            </a:r>
            <a:r>
              <a:rPr lang="it-IT" sz="2400" dirty="0">
                <a:latin typeface="That"/>
              </a:rPr>
              <a:t> </a:t>
            </a:r>
            <a:r>
              <a:rPr lang="it-IT" sz="2400" dirty="0">
                <a:effectLst/>
                <a:latin typeface="That"/>
              </a:rPr>
              <a:t>tutte permettono di soddisfare il nostro bisogno di appartenenza. 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/>
              <a:t>Una</a:t>
            </a:r>
            <a:r>
              <a:rPr lang="it-IT" sz="2400" b="1" dirty="0"/>
              <a:t> relazione interpersonale significativa o profonda </a:t>
            </a:r>
            <a:r>
              <a:rPr lang="it-IT" sz="2400" dirty="0"/>
              <a:t>è definita come una relazione con un’altra persona caratterizzata da una forte mutua influenza, da un’alta frequentazione, da reciprocità, da condivisione e da interdipendenza.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500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546BA4-273C-6F4C-3978-27705C7C81E7}"/>
              </a:ext>
            </a:extLst>
          </p:cNvPr>
          <p:cNvSpPr txBox="1"/>
          <p:nvPr/>
        </p:nvSpPr>
        <p:spPr>
          <a:xfrm>
            <a:off x="166606" y="679431"/>
            <a:ext cx="106047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diverse relazioni profonde si possono distinguere rispetto a tre caratteristiche: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permanenza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le relazioni non permanenti, come quelle di amicizia, richiedono un maggior impegno per essere mantenute nel tempo, mentre spesso non ci si preoccupa di trattare bene i fratelli perché si sa che essi saranno sempre legati a noi da un legame stabile, permanente. 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potere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descrive la struttura gerarchica che caratterizza la relazione. La struttura gerarchica può essere molto diversa (relazione egualitaria- relazioni verticali). 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genere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</a:t>
            </a:r>
            <a:r>
              <a:rPr lang="it-IT" sz="2400" dirty="0">
                <a:effectLst/>
                <a:latin typeface="That"/>
              </a:rPr>
              <a:t>ale caratteristica riflette sia la composizione sessuale della diade, per cui ci si comporterà in modi diversi se s’interagisce con persone dello stesso sesso o di sesso diverso, sia il fatto di avere uno stile relazionale più mascolino, più femminino o più tradizionale.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7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ABFFA45-DF6A-DFED-ECE0-5E92B3921623}"/>
              </a:ext>
            </a:extLst>
          </p:cNvPr>
          <p:cNvSpPr txBox="1">
            <a:spLocks/>
          </p:cNvSpPr>
          <p:nvPr/>
        </p:nvSpPr>
        <p:spPr>
          <a:xfrm>
            <a:off x="123986" y="790895"/>
            <a:ext cx="10507851" cy="696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Lo sviluppo delle relazioni interpersonali significative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56A871-6E54-3839-991A-C8D1A7CFD4C2}"/>
              </a:ext>
            </a:extLst>
          </p:cNvPr>
          <p:cNvSpPr txBox="1"/>
          <p:nvPr/>
        </p:nvSpPr>
        <p:spPr>
          <a:xfrm>
            <a:off x="290591" y="1682880"/>
            <a:ext cx="103412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Come iniziano le relazioni interpersonali significative? </a:t>
            </a:r>
          </a:p>
          <a:p>
            <a:r>
              <a:rPr lang="it-IT" sz="2400" dirty="0">
                <a:effectLst/>
              </a:rPr>
              <a:t>Iniziamo dai fattori che fanno nascere un’amicizia o un amore per poi passare a quelli che sostengono e rendono più profonda una relazione, soddisfacendo così il nostro bisogno di appartenenza. </a:t>
            </a:r>
          </a:p>
          <a:p>
            <a:endParaRPr lang="it-IT" sz="2400" dirty="0"/>
          </a:p>
          <a:p>
            <a:pPr marL="457200" indent="-457200">
              <a:buFont typeface="Wingdings" pitchFamily="2" charset="2"/>
              <a:buChar char="§"/>
            </a:pPr>
            <a:r>
              <a:rPr lang="it-IT" sz="2400" dirty="0"/>
              <a:t>La </a:t>
            </a:r>
            <a:r>
              <a:rPr lang="it-IT" sz="2400" b="1" dirty="0"/>
              <a:t>vicinanza</a:t>
            </a:r>
            <a:r>
              <a:rPr lang="it-IT" sz="2400" dirty="0"/>
              <a:t> (più precisamente distanza funzionale) predice fortemente la simpatia. Ci piacciono le persone più vicine a noi. </a:t>
            </a:r>
            <a:br>
              <a:rPr lang="it-IT" sz="2400" dirty="0"/>
            </a:br>
            <a:endParaRPr lang="it-IT" sz="2400" dirty="0"/>
          </a:p>
          <a:p>
            <a:pPr marL="457200" indent="-4572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ffetto della mera esposizione,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tendenza a preferire o a valutare più positivamente i nuovi stimoli dopo un’esposizione ripetuta a essi.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5182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649139-4DF9-A931-9D8D-E2DFD63B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20" y="733051"/>
            <a:ext cx="7166862" cy="54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03A408-0485-11CC-EFED-8FDF28C7FC34}"/>
              </a:ext>
            </a:extLst>
          </p:cNvPr>
          <p:cNvSpPr txBox="1"/>
          <p:nvPr/>
        </p:nvSpPr>
        <p:spPr>
          <a:xfrm>
            <a:off x="166606" y="894436"/>
            <a:ext cx="1057372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MHEupperelemsans"/>
              </a:rPr>
              <a:t>L’attrazione fisica: </a:t>
            </a:r>
            <a:r>
              <a:rPr lang="it-IT" sz="2400" dirty="0">
                <a:effectLst/>
                <a:latin typeface="MHEupperelemsans"/>
              </a:rPr>
              <a:t>ci piacciono le persone belle. </a:t>
            </a:r>
            <a:r>
              <a:rPr lang="it-IT" sz="2400" dirty="0">
                <a:effectLst/>
                <a:latin typeface="That"/>
              </a:rPr>
              <a:t>Le persone tendono a selezionare come amici e come partner sentimentali coloro che si abbinano a loro  nei termini non solo di caratteristiche come l’intelligenza, la popolarità e l’autostima ma anche di </a:t>
            </a:r>
            <a:r>
              <a:rPr lang="it-IT" sz="2400" dirty="0">
                <a:latin typeface="That"/>
              </a:rPr>
              <a:t>attraenza fisica. Questo fenomeno è chiamato </a:t>
            </a:r>
            <a:r>
              <a:rPr lang="it-IT" sz="2400" b="1" dirty="0">
                <a:latin typeface="That"/>
              </a:rPr>
              <a:t>fenomeno del matching.</a:t>
            </a:r>
          </a:p>
          <a:p>
            <a:endParaRPr lang="it-IT" sz="1800" b="1" dirty="0">
              <a:solidFill>
                <a:srgbClr val="0021C1"/>
              </a:solidFill>
              <a:effectLst/>
              <a:latin typeface="MHEupperelemsans"/>
            </a:endParaRPr>
          </a:p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Stereotipo della bellezza fisica: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presunzione che le persone attraenti da un punto di vista fisico posseggano anche altri tratti socialmente desiderabili. Bello è buono. </a:t>
            </a: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it-IT" sz="2400" b="1" dirty="0">
              <a:latin typeface="Tha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somiglianza: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 piacciono coloro che sono simili a noi.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b="1" dirty="0"/>
              <a:t>La reciprocità</a:t>
            </a:r>
            <a:r>
              <a:rPr lang="it-IT" sz="2400" dirty="0"/>
              <a:t>: ci piacciono coloro a cui piacciamo. Chi si sente dire che certi altri lo apprezzano o lo ammirano, di solito prova un affetto reciproco. Siamo sensibili al minimo accenno di critica.</a:t>
            </a:r>
          </a:p>
        </p:txBody>
      </p:sp>
    </p:spTree>
    <p:extLst>
      <p:ext uri="{BB962C8B-B14F-4D97-AF65-F5344CB8AC3E}">
        <p14:creationId xmlns:p14="http://schemas.microsoft.com/office/powerpoint/2010/main" val="338670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610835-4DB4-BDE1-41BB-226442E9C37B}"/>
              </a:ext>
            </a:extLst>
          </p:cNvPr>
          <p:cNvSpPr txBox="1"/>
          <p:nvPr/>
        </p:nvSpPr>
        <p:spPr>
          <a:xfrm>
            <a:off x="383582" y="1031951"/>
            <a:ext cx="1026375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Come si sviluppano le relazioni interpersonali significative?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Le relazioni profonde e intime permettono di essere conosciuti per come si è e di sentirsi accettati. Una relazione profonda è anche quella in cui la fiducia rimuove l’ansia e ci si sente liberi di aprirsi senza paura di perdere l’affetto dell’altro.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Tali relazioni sono caratterizzate da ciò che Sidney Jourard chiamava </a:t>
            </a:r>
            <a:r>
              <a:rPr lang="it-IT" sz="2400" b="1" dirty="0">
                <a:effectLst/>
                <a:latin typeface="That"/>
              </a:rPr>
              <a:t>svelamento di sé (</a:t>
            </a:r>
            <a:r>
              <a:rPr lang="it-IT" sz="2400" b="1" i="1" dirty="0">
                <a:effectLst/>
                <a:latin typeface="That"/>
              </a:rPr>
              <a:t>self-</a:t>
            </a:r>
            <a:r>
              <a:rPr lang="it-IT" sz="2400" b="1" i="1" dirty="0" err="1">
                <a:effectLst/>
                <a:latin typeface="That"/>
              </a:rPr>
              <a:t>disclosure</a:t>
            </a:r>
            <a:r>
              <a:rPr lang="it-IT" sz="2400" b="1" dirty="0">
                <a:effectLst/>
                <a:latin typeface="That"/>
              </a:rPr>
              <a:t>)</a:t>
            </a:r>
            <a:r>
              <a:rPr lang="it-IT" sz="2400" dirty="0">
                <a:effectLst/>
                <a:latin typeface="That"/>
              </a:rPr>
              <a:t>, ovvero r</a:t>
            </a:r>
            <a:r>
              <a:rPr lang="it-IT" sz="2400" dirty="0">
                <a:effectLst/>
                <a:latin typeface="MHEupperelemsans"/>
              </a:rPr>
              <a:t>ivelare aspetti intimi di se stessi agli altri. </a:t>
            </a:r>
            <a:endParaRPr lang="it-IT" sz="2400" dirty="0"/>
          </a:p>
          <a:p>
            <a:endParaRPr lang="it-IT" dirty="0"/>
          </a:p>
          <a:p>
            <a:r>
              <a:rPr lang="it-IT" sz="2400" b="1" dirty="0">
                <a:effectLst/>
                <a:latin typeface="MHEupperelemsans"/>
              </a:rPr>
              <a:t>Teoria della penetrazione sociale:</a:t>
            </a:r>
            <a:r>
              <a:rPr lang="it-IT" sz="2400" dirty="0">
                <a:effectLst/>
                <a:latin typeface="MHEupperelemsans"/>
              </a:rPr>
              <a:t> teoria secondo la quale lo sviluppo delle relazioni attraversa alcune fasi che fanno approfondire sempre di più la relazione.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602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1465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MHEupperelemsans</vt:lpstr>
      <vt:lpstr>STIXTwoMath</vt:lpstr>
      <vt:lpstr>That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Author</dc:creator>
  <cp:lastModifiedBy>alessandra.fermani@unimc.it</cp:lastModifiedBy>
  <cp:revision>14</cp:revision>
  <dcterms:created xsi:type="dcterms:W3CDTF">2022-10-27T08:51:56Z</dcterms:created>
  <dcterms:modified xsi:type="dcterms:W3CDTF">2024-04-03T06:36:09Z</dcterms:modified>
</cp:coreProperties>
</file>