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8" r:id="rId12"/>
    <p:sldId id="261" r:id="rId13"/>
    <p:sldId id="269" r:id="rId14"/>
    <p:sldId id="262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CA6736"/>
    <a:srgbClr val="CA6634"/>
    <a:srgbClr val="7BB242"/>
    <a:srgbClr val="B2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, Luigi" userId="0bb35f83-ebdf-4526-ae9a-c3e8393a1d1b" providerId="ADAL" clId="{6F3F4CED-807B-49BD-A59A-C69E800A82FE}"/>
    <pc:docChg chg="undo custSel addSld modSld modMainMaster">
      <pc:chgData name="Natale, Luigi" userId="0bb35f83-ebdf-4526-ae9a-c3e8393a1d1b" providerId="ADAL" clId="{6F3F4CED-807B-49BD-A59A-C69E800A82FE}" dt="2022-11-17T09:22:36.795" v="180" actId="403"/>
      <pc:docMkLst>
        <pc:docMk/>
      </pc:docMkLst>
      <pc:sldChg chg="addSp delSp modSp mod">
        <pc:chgData name="Natale, Luigi" userId="0bb35f83-ebdf-4526-ae9a-c3e8393a1d1b" providerId="ADAL" clId="{6F3F4CED-807B-49BD-A59A-C69E800A82FE}" dt="2022-11-17T09:11:21.450" v="7" actId="207"/>
        <pc:sldMkLst>
          <pc:docMk/>
          <pc:sldMk cId="2283709267" sldId="256"/>
        </pc:sldMkLst>
        <pc:spChg chg="mod">
          <ac:chgData name="Natale, Luigi" userId="0bb35f83-ebdf-4526-ae9a-c3e8393a1d1b" providerId="ADAL" clId="{6F3F4CED-807B-49BD-A59A-C69E800A82FE}" dt="2022-11-17T09:11:21.450" v="7" actId="207"/>
          <ac:spMkLst>
            <pc:docMk/>
            <pc:sldMk cId="2283709267" sldId="256"/>
            <ac:spMk id="5" creationId="{62FDFB91-97FD-4BE5-94BD-B5A20971EFB2}"/>
          </ac:spMkLst>
        </pc:spChg>
        <pc:picChg chg="del">
          <ac:chgData name="Natale, Luigi" userId="0bb35f83-ebdf-4526-ae9a-c3e8393a1d1b" providerId="ADAL" clId="{6F3F4CED-807B-49BD-A59A-C69E800A82FE}" dt="2022-11-17T09:10:43.181" v="1" actId="478"/>
          <ac:picMkLst>
            <pc:docMk/>
            <pc:sldMk cId="2283709267" sldId="256"/>
            <ac:picMk id="3" creationId="{BE6FC3F7-A43C-9F81-DA65-9956E2301567}"/>
          </ac:picMkLst>
        </pc:picChg>
        <pc:picChg chg="add mod">
          <ac:chgData name="Natale, Luigi" userId="0bb35f83-ebdf-4526-ae9a-c3e8393a1d1b" providerId="ADAL" clId="{6F3F4CED-807B-49BD-A59A-C69E800A82FE}" dt="2022-11-17T09:10:56.677" v="5" actId="208"/>
          <ac:picMkLst>
            <pc:docMk/>
            <pc:sldMk cId="2283709267" sldId="256"/>
            <ac:picMk id="4" creationId="{11B0645E-E9E6-A7DF-FC90-1584472AF9CF}"/>
          </ac:picMkLst>
        </pc:picChg>
      </pc:sldChg>
      <pc:sldChg chg="addSp modSp mod">
        <pc:chgData name="Natale, Luigi" userId="0bb35f83-ebdf-4526-ae9a-c3e8393a1d1b" providerId="ADAL" clId="{6F3F4CED-807B-49BD-A59A-C69E800A82FE}" dt="2022-11-17T09:21:36.449" v="176" actId="948"/>
        <pc:sldMkLst>
          <pc:docMk/>
          <pc:sldMk cId="902636668" sldId="257"/>
        </pc:sldMkLst>
        <pc:spChg chg="add mod">
          <ac:chgData name="Natale, Luigi" userId="0bb35f83-ebdf-4526-ae9a-c3e8393a1d1b" providerId="ADAL" clId="{6F3F4CED-807B-49BD-A59A-C69E800A82FE}" dt="2022-11-17T09:16:13.992" v="104" actId="20577"/>
          <ac:spMkLst>
            <pc:docMk/>
            <pc:sldMk cId="902636668" sldId="257"/>
            <ac:spMk id="2" creationId="{9B80EA6F-8688-5810-A7E3-7DDA43A69F11}"/>
          </ac:spMkLst>
        </pc:spChg>
        <pc:spChg chg="add mod">
          <ac:chgData name="Natale, Luigi" userId="0bb35f83-ebdf-4526-ae9a-c3e8393a1d1b" providerId="ADAL" clId="{6F3F4CED-807B-49BD-A59A-C69E800A82FE}" dt="2022-11-17T09:21:36.449" v="176" actId="948"/>
          <ac:spMkLst>
            <pc:docMk/>
            <pc:sldMk cId="902636668" sldId="257"/>
            <ac:spMk id="3" creationId="{36041F59-7E91-B9AE-5872-116AB8A70467}"/>
          </ac:spMkLst>
        </pc:spChg>
      </pc:sldChg>
      <pc:sldChg chg="addSp modSp mod">
        <pc:chgData name="Natale, Luigi" userId="0bb35f83-ebdf-4526-ae9a-c3e8393a1d1b" providerId="ADAL" clId="{6F3F4CED-807B-49BD-A59A-C69E800A82FE}" dt="2022-11-17T09:21:31.289" v="175" actId="948"/>
        <pc:sldMkLst>
          <pc:docMk/>
          <pc:sldMk cId="3668348876" sldId="258"/>
        </pc:sldMkLst>
        <pc:spChg chg="add mod">
          <ac:chgData name="Natale, Luigi" userId="0bb35f83-ebdf-4526-ae9a-c3e8393a1d1b" providerId="ADAL" clId="{6F3F4CED-807B-49BD-A59A-C69E800A82FE}" dt="2022-11-17T09:15:26.167" v="66" actId="20577"/>
          <ac:spMkLst>
            <pc:docMk/>
            <pc:sldMk cId="3668348876" sldId="258"/>
            <ac:spMk id="2" creationId="{121CDAE1-877D-C80B-A848-D4F8484D2210}"/>
          </ac:spMkLst>
        </pc:spChg>
        <pc:spChg chg="add mod">
          <ac:chgData name="Natale, Luigi" userId="0bb35f83-ebdf-4526-ae9a-c3e8393a1d1b" providerId="ADAL" clId="{6F3F4CED-807B-49BD-A59A-C69E800A82FE}" dt="2022-11-17T09:21:31.289" v="175" actId="948"/>
          <ac:spMkLst>
            <pc:docMk/>
            <pc:sldMk cId="3668348876" sldId="258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1:22.841" v="174" actId="948"/>
        <pc:sldMkLst>
          <pc:docMk/>
          <pc:sldMk cId="715126210" sldId="259"/>
        </pc:sldMkLst>
        <pc:spChg chg="mod">
          <ac:chgData name="Natale, Luigi" userId="0bb35f83-ebdf-4526-ae9a-c3e8393a1d1b" providerId="ADAL" clId="{6F3F4CED-807B-49BD-A59A-C69E800A82FE}" dt="2022-11-17T09:17:23.843" v="125"/>
          <ac:spMkLst>
            <pc:docMk/>
            <pc:sldMk cId="715126210" sldId="259"/>
            <ac:spMk id="2" creationId="{121CDAE1-877D-C80B-A848-D4F8484D2210}"/>
          </ac:spMkLst>
        </pc:spChg>
        <pc:spChg chg="mod">
          <ac:chgData name="Natale, Luigi" userId="0bb35f83-ebdf-4526-ae9a-c3e8393a1d1b" providerId="ADAL" clId="{6F3F4CED-807B-49BD-A59A-C69E800A82FE}" dt="2022-11-17T09:21:22.841" v="174" actId="948"/>
          <ac:spMkLst>
            <pc:docMk/>
            <pc:sldMk cId="715126210" sldId="259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2:36.795" v="180" actId="403"/>
        <pc:sldMkLst>
          <pc:docMk/>
          <pc:sldMk cId="3997855129" sldId="260"/>
        </pc:sldMkLst>
        <pc:spChg chg="mod">
          <ac:chgData name="Natale, Luigi" userId="0bb35f83-ebdf-4526-ae9a-c3e8393a1d1b" providerId="ADAL" clId="{6F3F4CED-807B-49BD-A59A-C69E800A82FE}" dt="2022-11-17T09:22:36.795" v="180" actId="403"/>
          <ac:spMkLst>
            <pc:docMk/>
            <pc:sldMk cId="3997855129" sldId="260"/>
            <ac:spMk id="3" creationId="{9BA818FD-989A-F926-3966-7416E51DFCF0}"/>
          </ac:spMkLst>
        </pc:spChg>
      </pc:sldChg>
      <pc:sldMasterChg chg="modSp mod modSldLayout">
        <pc:chgData name="Natale, Luigi" userId="0bb35f83-ebdf-4526-ae9a-c3e8393a1d1b" providerId="ADAL" clId="{6F3F4CED-807B-49BD-A59A-C69E800A82FE}" dt="2022-11-17T09:12:30.948" v="24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6F3F4CED-807B-49BD-A59A-C69E800A82FE}" dt="2022-11-17T09:12:30.948" v="24"/>
          <ac:spMkLst>
            <pc:docMk/>
            <pc:sldMasterMk cId="1991646862" sldId="2147483648"/>
            <ac:spMk id="9" creationId="{CDFBCE26-6618-4EB7-935B-D6B9B7456F61}"/>
          </ac:spMkLst>
        </pc:spChg>
        <pc:sldLayoutChg chg="addSp delSp modSp mod">
          <pc:chgData name="Natale, Luigi" userId="0bb35f83-ebdf-4526-ae9a-c3e8393a1d1b" providerId="ADAL" clId="{6F3F4CED-807B-49BD-A59A-C69E800A82FE}" dt="2022-11-17T09:11:59.851" v="14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6F3F4CED-807B-49BD-A59A-C69E800A82FE}" dt="2022-11-17T09:11:59.851" v="14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del">
            <ac:chgData name="Natale, Luigi" userId="0bb35f83-ebdf-4526-ae9a-c3e8393a1d1b" providerId="ADAL" clId="{6F3F4CED-807B-49BD-A59A-C69E800A82FE}" dt="2022-11-17T09:11:40.001" v="12" actId="47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add mod ord">
            <ac:chgData name="Natale, Luigi" userId="0bb35f83-ebdf-4526-ae9a-c3e8393a1d1b" providerId="ADAL" clId="{6F3F4CED-807B-49BD-A59A-C69E800A82FE}" dt="2022-11-17T09:11:42.302" v="13" actId="166"/>
            <ac:picMkLst>
              <pc:docMk/>
              <pc:sldMasterMk cId="1991646862" sldId="2147483648"/>
              <pc:sldLayoutMk cId="1982250558" sldId="2147483650"/>
              <ac:picMk id="3" creationId="{C097E6C0-96D5-2E0D-FBF8-84D96FEDED51}"/>
            </ac:picMkLst>
          </pc:picChg>
        </pc:sldLayoutChg>
      </pc:sldMasterChg>
    </pc:docChg>
  </pc:docChgLst>
  <pc:docChgLst>
    <pc:chgData name="Kebede, Nazreth" userId="015395a0-37a0-40f3-882f-69f1a399720b" providerId="ADAL" clId="{2150196E-962C-4E6A-9F98-EE982D8D5B7D}"/>
    <pc:docChg chg="undo redo custSel addSld delSld modSld modMainMaster">
      <pc:chgData name="Kebede, Nazreth" userId="015395a0-37a0-40f3-882f-69f1a399720b" providerId="ADAL" clId="{2150196E-962C-4E6A-9F98-EE982D8D5B7D}" dt="2022-11-22T13:34:05.870" v="89" actId="20577"/>
      <pc:docMkLst>
        <pc:docMk/>
      </pc:docMkLst>
      <pc:sldChg chg="addSp delSp modSp mod">
        <pc:chgData name="Kebede, Nazreth" userId="015395a0-37a0-40f3-882f-69f1a399720b" providerId="ADAL" clId="{2150196E-962C-4E6A-9F98-EE982D8D5B7D}" dt="2022-11-22T13:21:02.640" v="11" actId="1076"/>
        <pc:sldMkLst>
          <pc:docMk/>
          <pc:sldMk cId="902636668" sldId="257"/>
        </pc:sldMkLst>
        <pc:spChg chg="del">
          <ac:chgData name="Kebede, Nazreth" userId="015395a0-37a0-40f3-882f-69f1a399720b" providerId="ADAL" clId="{2150196E-962C-4E6A-9F98-EE982D8D5B7D}" dt="2022-11-22T13:19:02.221" v="2" actId="478"/>
          <ac:spMkLst>
            <pc:docMk/>
            <pc:sldMk cId="902636668" sldId="257"/>
            <ac:spMk id="2" creationId="{9B80EA6F-8688-5810-A7E3-7DDA43A69F11}"/>
          </ac:spMkLst>
        </pc:spChg>
        <pc:spChg chg="del mod">
          <ac:chgData name="Kebede, Nazreth" userId="015395a0-37a0-40f3-882f-69f1a399720b" providerId="ADAL" clId="{2150196E-962C-4E6A-9F98-EE982D8D5B7D}" dt="2022-11-22T13:19:00.188" v="1" actId="478"/>
          <ac:spMkLst>
            <pc:docMk/>
            <pc:sldMk cId="902636668" sldId="257"/>
            <ac:spMk id="3" creationId="{36041F59-7E91-B9AE-5872-116AB8A70467}"/>
          </ac:spMkLst>
        </pc:spChg>
        <pc:picChg chg="add mod">
          <ac:chgData name="Kebede, Nazreth" userId="015395a0-37a0-40f3-882f-69f1a399720b" providerId="ADAL" clId="{2150196E-962C-4E6A-9F98-EE982D8D5B7D}" dt="2022-11-22T13:21:02.640" v="11" actId="1076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2:26.853" v="21" actId="1076"/>
        <pc:sldMkLst>
          <pc:docMk/>
          <pc:sldMk cId="2519485673" sldId="258"/>
        </pc:sldMkLst>
        <pc:picChg chg="add mod">
          <ac:chgData name="Kebede, Nazreth" userId="015395a0-37a0-40f3-882f-69f1a399720b" providerId="ADAL" clId="{2150196E-962C-4E6A-9F98-EE982D8D5B7D}" dt="2022-11-22T13:22:26.853" v="21" actId="1076"/>
          <ac:picMkLst>
            <pc:docMk/>
            <pc:sldMk cId="2519485673" sldId="258"/>
            <ac:picMk id="3" creationId="{B2653F98-02F4-9C32-A8F0-B9AD64EA724E}"/>
          </ac:picMkLst>
        </pc:picChg>
      </pc:sldChg>
      <pc:sldChg chg="del">
        <pc:chgData name="Kebede, Nazreth" userId="015395a0-37a0-40f3-882f-69f1a399720b" providerId="ADAL" clId="{2150196E-962C-4E6A-9F98-EE982D8D5B7D}" dt="2022-11-22T13:19:05.956" v="3" actId="47"/>
        <pc:sldMkLst>
          <pc:docMk/>
          <pc:sldMk cId="3668348876" sldId="258"/>
        </pc:sldMkLst>
      </pc:sldChg>
      <pc:sldChg chg="del">
        <pc:chgData name="Kebede, Nazreth" userId="015395a0-37a0-40f3-882f-69f1a399720b" providerId="ADAL" clId="{2150196E-962C-4E6A-9F98-EE982D8D5B7D}" dt="2022-11-22T13:19:06.565" v="4" actId="47"/>
        <pc:sldMkLst>
          <pc:docMk/>
          <pc:sldMk cId="715126210" sldId="259"/>
        </pc:sldMkLst>
      </pc:sldChg>
      <pc:sldChg chg="addSp modSp new mod">
        <pc:chgData name="Kebede, Nazreth" userId="015395a0-37a0-40f3-882f-69f1a399720b" providerId="ADAL" clId="{2150196E-962C-4E6A-9F98-EE982D8D5B7D}" dt="2022-11-22T13:23:36.135" v="24" actId="1076"/>
        <pc:sldMkLst>
          <pc:docMk/>
          <pc:sldMk cId="2914380170" sldId="259"/>
        </pc:sldMkLst>
        <pc:picChg chg="add mod">
          <ac:chgData name="Kebede, Nazreth" userId="015395a0-37a0-40f3-882f-69f1a399720b" providerId="ADAL" clId="{2150196E-962C-4E6A-9F98-EE982D8D5B7D}" dt="2022-11-22T13:23:36.135" v="24" actId="1076"/>
          <ac:picMkLst>
            <pc:docMk/>
            <pc:sldMk cId="2914380170" sldId="259"/>
            <ac:picMk id="3" creationId="{2F922A41-F6FB-6700-F01A-7F2ED302654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4:54.890" v="28" actId="14100"/>
        <pc:sldMkLst>
          <pc:docMk/>
          <pc:sldMk cId="2690349704" sldId="260"/>
        </pc:sldMkLst>
        <pc:picChg chg="add mod">
          <ac:chgData name="Kebede, Nazreth" userId="015395a0-37a0-40f3-882f-69f1a399720b" providerId="ADAL" clId="{2150196E-962C-4E6A-9F98-EE982D8D5B7D}" dt="2022-11-22T13:24:54.890" v="28" actId="14100"/>
          <ac:picMkLst>
            <pc:docMk/>
            <pc:sldMk cId="2690349704" sldId="260"/>
            <ac:picMk id="3" creationId="{DBC966D0-B3AA-3DA6-A549-BCD225B9DB16}"/>
          </ac:picMkLst>
        </pc:picChg>
      </pc:sldChg>
      <pc:sldChg chg="del">
        <pc:chgData name="Kebede, Nazreth" userId="015395a0-37a0-40f3-882f-69f1a399720b" providerId="ADAL" clId="{2150196E-962C-4E6A-9F98-EE982D8D5B7D}" dt="2022-11-22T13:19:06.946" v="5" actId="47"/>
        <pc:sldMkLst>
          <pc:docMk/>
          <pc:sldMk cId="3997855129" sldId="260"/>
        </pc:sldMkLst>
      </pc:sldChg>
      <pc:sldChg chg="addSp delSp modSp new mod">
        <pc:chgData name="Kebede, Nazreth" userId="015395a0-37a0-40f3-882f-69f1a399720b" providerId="ADAL" clId="{2150196E-962C-4E6A-9F98-EE982D8D5B7D}" dt="2022-11-22T13:31:31.005" v="65" actId="1076"/>
        <pc:sldMkLst>
          <pc:docMk/>
          <pc:sldMk cId="30690417" sldId="261"/>
        </pc:sldMkLst>
        <pc:spChg chg="add del mod">
          <ac:chgData name="Kebede, Nazreth" userId="015395a0-37a0-40f3-882f-69f1a399720b" providerId="ADAL" clId="{2150196E-962C-4E6A-9F98-EE982D8D5B7D}" dt="2022-11-22T13:31:28.164" v="64" actId="478"/>
          <ac:spMkLst>
            <pc:docMk/>
            <pc:sldMk cId="30690417" sldId="261"/>
            <ac:spMk id="5" creationId="{8D6D4830-4B73-4439-FAD6-7DB2649DB54E}"/>
          </ac:spMkLst>
        </pc:spChg>
        <pc:picChg chg="add mod">
          <ac:chgData name="Kebede, Nazreth" userId="015395a0-37a0-40f3-882f-69f1a399720b" providerId="ADAL" clId="{2150196E-962C-4E6A-9F98-EE982D8D5B7D}" dt="2022-11-22T13:31:31.005" v="65" actId="1076"/>
          <ac:picMkLst>
            <pc:docMk/>
            <pc:sldMk cId="30690417" sldId="261"/>
            <ac:picMk id="3" creationId="{D1E6F154-DF35-42E2-05A2-4DCBEB82B22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31:34.741" v="66" actId="1076"/>
        <pc:sldMkLst>
          <pc:docMk/>
          <pc:sldMk cId="1411794679" sldId="262"/>
        </pc:sldMkLst>
        <pc:picChg chg="add mod">
          <ac:chgData name="Kebede, Nazreth" userId="015395a0-37a0-40f3-882f-69f1a399720b" providerId="ADAL" clId="{2150196E-962C-4E6A-9F98-EE982D8D5B7D}" dt="2022-11-22T13:31:34.741" v="66" actId="1076"/>
          <ac:picMkLst>
            <pc:docMk/>
            <pc:sldMk cId="1411794679" sldId="262"/>
            <ac:picMk id="3" creationId="{A955FE58-A9B9-F5AC-F322-ECFF2F23588F}"/>
          </ac:picMkLst>
        </pc:picChg>
      </pc:sldChg>
      <pc:sldChg chg="addSp delSp modSp new mod">
        <pc:chgData name="Kebede, Nazreth" userId="015395a0-37a0-40f3-882f-69f1a399720b" providerId="ADAL" clId="{2150196E-962C-4E6A-9F98-EE982D8D5B7D}" dt="2022-11-22T13:33:03.059" v="79" actId="1076"/>
        <pc:sldMkLst>
          <pc:docMk/>
          <pc:sldMk cId="99332293" sldId="263"/>
        </pc:sldMkLst>
        <pc:picChg chg="add del mod">
          <ac:chgData name="Kebede, Nazreth" userId="015395a0-37a0-40f3-882f-69f1a399720b" providerId="ADAL" clId="{2150196E-962C-4E6A-9F98-EE982D8D5B7D}" dt="2022-11-22T13:32:55.710" v="75" actId="478"/>
          <ac:picMkLst>
            <pc:docMk/>
            <pc:sldMk cId="99332293" sldId="263"/>
            <ac:picMk id="3" creationId="{BC97F352-5A3B-F52E-00C7-FF72C587320D}"/>
          </ac:picMkLst>
        </pc:picChg>
        <pc:picChg chg="add mod">
          <ac:chgData name="Kebede, Nazreth" userId="015395a0-37a0-40f3-882f-69f1a399720b" providerId="ADAL" clId="{2150196E-962C-4E6A-9F98-EE982D8D5B7D}" dt="2022-11-22T13:33:03.059" v="79" actId="1076"/>
          <ac:picMkLst>
            <pc:docMk/>
            <pc:sldMk cId="99332293" sldId="263"/>
            <ac:picMk id="5" creationId="{BD4F3CEC-55E6-06E1-7091-6EA2E003D578}"/>
          </ac:picMkLst>
        </pc:picChg>
      </pc:sldChg>
      <pc:sldChg chg="new del">
        <pc:chgData name="Kebede, Nazreth" userId="015395a0-37a0-40f3-882f-69f1a399720b" providerId="ADAL" clId="{2150196E-962C-4E6A-9F98-EE982D8D5B7D}" dt="2022-11-22T13:33:23.645" v="80" actId="47"/>
        <pc:sldMkLst>
          <pc:docMk/>
          <pc:sldMk cId="3445861338" sldId="264"/>
        </pc:sldMkLst>
      </pc:sldChg>
      <pc:sldChg chg="new del">
        <pc:chgData name="Kebede, Nazreth" userId="015395a0-37a0-40f3-882f-69f1a399720b" providerId="ADAL" clId="{2150196E-962C-4E6A-9F98-EE982D8D5B7D}" dt="2022-11-22T13:33:24.263" v="81" actId="47"/>
        <pc:sldMkLst>
          <pc:docMk/>
          <pc:sldMk cId="1429917509" sldId="265"/>
        </pc:sldMkLst>
      </pc:sldChg>
      <pc:sldChg chg="new del">
        <pc:chgData name="Kebede, Nazreth" userId="015395a0-37a0-40f3-882f-69f1a399720b" providerId="ADAL" clId="{2150196E-962C-4E6A-9F98-EE982D8D5B7D}" dt="2022-11-22T13:33:25.048" v="82" actId="47"/>
        <pc:sldMkLst>
          <pc:docMk/>
          <pc:sldMk cId="1847273535" sldId="266"/>
        </pc:sldMkLst>
      </pc:sldChg>
      <pc:sldMasterChg chg="modSldLayout">
        <pc:chgData name="Kebede, Nazreth" userId="015395a0-37a0-40f3-882f-69f1a399720b" providerId="ADAL" clId="{2150196E-962C-4E6A-9F98-EE982D8D5B7D}" dt="2022-11-22T13:34:05.870" v="89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150196E-962C-4E6A-9F98-EE982D8D5B7D}" dt="2022-11-22T13:34:05.870" v="89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150196E-962C-4E6A-9F98-EE982D8D5B7D}" dt="2022-11-22T13:34:05.870" v="89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2B036683-A976-429A-8240-6560004B9596}"/>
    <pc:docChg chg="custSel modSld modMainMaster">
      <pc:chgData name="Natale, Luigi" userId="0bb35f83-ebdf-4526-ae9a-c3e8393a1d1b" providerId="ADAL" clId="{2B036683-A976-429A-8240-6560004B9596}" dt="2022-11-02T10:10:40.537" v="67" actId="14100"/>
      <pc:docMkLst>
        <pc:docMk/>
      </pc:docMkLst>
      <pc:sldChg chg="modSp mod">
        <pc:chgData name="Natale, Luigi" userId="0bb35f83-ebdf-4526-ae9a-c3e8393a1d1b" providerId="ADAL" clId="{2B036683-A976-429A-8240-6560004B9596}" dt="2022-11-02T10:10:23.317" v="66" actId="20577"/>
        <pc:sldMkLst>
          <pc:docMk/>
          <pc:sldMk cId="2283709267" sldId="256"/>
        </pc:sldMkLst>
        <pc:spChg chg="mod">
          <ac:chgData name="Natale, Luigi" userId="0bb35f83-ebdf-4526-ae9a-c3e8393a1d1b" providerId="ADAL" clId="{2B036683-A976-429A-8240-6560004B9596}" dt="2022-11-02T10:10:23.317" v="66" actId="20577"/>
          <ac:spMkLst>
            <pc:docMk/>
            <pc:sldMk cId="2283709267" sldId="256"/>
            <ac:spMk id="5" creationId="{62FDFB91-97FD-4BE5-94BD-B5A20971EFB2}"/>
          </ac:spMkLst>
        </pc:spChg>
        <pc:picChg chg="mod">
          <ac:chgData name="Natale, Luigi" userId="0bb35f83-ebdf-4526-ae9a-c3e8393a1d1b" providerId="ADAL" clId="{2B036683-A976-429A-8240-6560004B9596}" dt="2022-11-02T10:10:15.722" v="63" actId="14100"/>
          <ac:picMkLst>
            <pc:docMk/>
            <pc:sldMk cId="2283709267" sldId="256"/>
            <ac:picMk id="6" creationId="{B5E9840C-1CBF-497E-BC66-EE9D9DFECB32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10.061" v="8" actId="478"/>
        <pc:sldMkLst>
          <pc:docMk/>
          <pc:sldMk cId="902636668" sldId="257"/>
        </pc:sldMkLst>
        <pc:spChg chg="del">
          <ac:chgData name="Natale, Luigi" userId="0bb35f83-ebdf-4526-ae9a-c3e8393a1d1b" providerId="ADAL" clId="{2B036683-A976-429A-8240-6560004B9596}" dt="2022-11-02T09:06:57.557" v="2" actId="478"/>
          <ac:spMkLst>
            <pc:docMk/>
            <pc:sldMk cId="902636668" sldId="257"/>
            <ac:spMk id="2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10.061" v="8" actId="478"/>
          <ac:spMkLst>
            <pc:docMk/>
            <pc:sldMk cId="902636668" sldId="257"/>
            <ac:spMk id="5" creationId="{6EA479B7-DCD3-7751-BF1C-30D92F97AE90}"/>
          </ac:spMkLst>
        </pc:spChg>
        <pc:picChg chg="del">
          <ac:chgData name="Natale, Luigi" userId="0bb35f83-ebdf-4526-ae9a-c3e8393a1d1b" providerId="ADAL" clId="{2B036683-A976-429A-8240-6560004B9596}" dt="2022-11-02T09:06:56.138" v="0" actId="478"/>
          <ac:picMkLst>
            <pc:docMk/>
            <pc:sldMk cId="902636668" sldId="257"/>
            <ac:picMk id="4" creationId="{00000000-0000-0000-0000-000000000000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07.236" v="7" actId="478"/>
        <pc:sldMkLst>
          <pc:docMk/>
          <pc:sldMk cId="3668348876" sldId="258"/>
        </pc:sldMkLst>
        <pc:spChg chg="del">
          <ac:chgData name="Natale, Luigi" userId="0bb35f83-ebdf-4526-ae9a-c3e8393a1d1b" providerId="ADAL" clId="{2B036683-A976-429A-8240-6560004B9596}" dt="2022-11-02T09:07:00.580" v="3" actId="478"/>
          <ac:spMkLst>
            <pc:docMk/>
            <pc:sldMk cId="3668348876" sldId="258"/>
            <ac:spMk id="2" creationId="{00000000-0000-0000-0000-000000000000}"/>
          </ac:spMkLst>
        </pc:spChg>
        <pc:spChg chg="del mod">
          <ac:chgData name="Natale, Luigi" userId="0bb35f83-ebdf-4526-ae9a-c3e8393a1d1b" providerId="ADAL" clId="{2B036683-A976-429A-8240-6560004B9596}" dt="2022-11-02T09:07:03.591" v="5" actId="478"/>
          <ac:spMkLst>
            <pc:docMk/>
            <pc:sldMk cId="3668348876" sldId="258"/>
            <ac:spMk id="3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06.165" v="6" actId="478"/>
          <ac:spMkLst>
            <pc:docMk/>
            <pc:sldMk cId="3668348876" sldId="258"/>
            <ac:spMk id="6" creationId="{2CE9F6C2-6B38-FA39-5C40-E274CF8B850C}"/>
          </ac:spMkLst>
        </pc:spChg>
        <pc:spChg chg="add del mod">
          <ac:chgData name="Natale, Luigi" userId="0bb35f83-ebdf-4526-ae9a-c3e8393a1d1b" providerId="ADAL" clId="{2B036683-A976-429A-8240-6560004B9596}" dt="2022-11-02T09:07:07.236" v="7" actId="478"/>
          <ac:spMkLst>
            <pc:docMk/>
            <pc:sldMk cId="3668348876" sldId="258"/>
            <ac:spMk id="8" creationId="{A6A4E8C2-58CC-C306-3DCA-68D28DF6F88D}"/>
          </ac:spMkLst>
        </pc:spChg>
        <pc:picChg chg="del">
          <ac:chgData name="Natale, Luigi" userId="0bb35f83-ebdf-4526-ae9a-c3e8393a1d1b" providerId="ADAL" clId="{2B036683-A976-429A-8240-6560004B9596}" dt="2022-11-02T09:07:02.027" v="4" actId="478"/>
          <ac:picMkLst>
            <pc:docMk/>
            <pc:sldMk cId="3668348876" sldId="258"/>
            <ac:picMk id="4" creationId="{00000000-0000-0000-0000-000000000000}"/>
          </ac:picMkLst>
        </pc:picChg>
      </pc:sldChg>
      <pc:sldMasterChg chg="addSp delSp modSp mod delSldLayout modSldLayout">
        <pc:chgData name="Natale, Luigi" userId="0bb35f83-ebdf-4526-ae9a-c3e8393a1d1b" providerId="ADAL" clId="{2B036683-A976-429A-8240-6560004B9596}" dt="2022-11-02T10:10:40.537" v="67" actId="14100"/>
        <pc:sldMasterMkLst>
          <pc:docMk/>
          <pc:sldMasterMk cId="1991646862" sldId="2147483648"/>
        </pc:sldMasterMkLst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2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3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4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5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6" creationId="{00000000-0000-0000-0000-000000000000}"/>
          </ac:spMkLst>
        </pc:spChg>
        <pc:spChg chg="mod">
          <ac:chgData name="Natale, Luigi" userId="0bb35f83-ebdf-4526-ae9a-c3e8393a1d1b" providerId="ADAL" clId="{2B036683-A976-429A-8240-6560004B9596}" dt="2022-11-02T10:07:13.038" v="16" actId="14100"/>
          <ac:spMkLst>
            <pc:docMk/>
            <pc:sldMasterMk cId="1991646862" sldId="2147483648"/>
            <ac:spMk id="9" creationId="{CDFBCE26-6618-4EB7-935B-D6B9B7456F61}"/>
          </ac:spMkLst>
        </pc:spChg>
        <pc:spChg chg="mod">
          <ac:chgData name="Natale, Luigi" userId="0bb35f83-ebdf-4526-ae9a-c3e8393a1d1b" providerId="ADAL" clId="{2B036683-A976-429A-8240-6560004B9596}" dt="2022-11-02T10:07:08.493" v="15" actId="113"/>
          <ac:spMkLst>
            <pc:docMk/>
            <pc:sldMasterMk cId="1991646862" sldId="2147483648"/>
            <ac:spMk id="10" creationId="{5E34F7A8-A08D-4BEF-8EA8-4209BC23B510}"/>
          </ac:spMkLst>
        </pc:spChg>
        <pc:picChg chg="add del mod">
          <ac:chgData name="Natale, Luigi" userId="0bb35f83-ebdf-4526-ae9a-c3e8393a1d1b" providerId="ADAL" clId="{2B036683-A976-429A-8240-6560004B9596}" dt="2022-11-02T10:09:52.164" v="59" actId="478"/>
          <ac:picMkLst>
            <pc:docMk/>
            <pc:sldMasterMk cId="1991646862" sldId="2147483648"/>
            <ac:picMk id="7" creationId="{290E756B-79EE-4D07-2A93-3E5446836DE5}"/>
          </ac:picMkLst>
        </pc:picChg>
        <pc:sldLayoutChg chg="delSp">
          <pc:chgData name="Natale, Luigi" userId="0bb35f83-ebdf-4526-ae9a-c3e8393a1d1b" providerId="ADAL" clId="{2B036683-A976-429A-8240-6560004B9596}" dt="2022-11-02T10:07:31.637" v="26" actId="478"/>
          <pc:sldLayoutMkLst>
            <pc:docMk/>
            <pc:sldMasterMk cId="1991646862" sldId="2147483648"/>
            <pc:sldLayoutMk cId="567569900" sldId="2147483649"/>
          </pc:sldLayoutMkLst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7" creationId="{5E7B6F04-CFB0-4318-8327-6196F3D2AE77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8" creationId="{CDFBCE26-6618-4EB7-935B-D6B9B7456F61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9" creationId="{5E34F7A8-A08D-4BEF-8EA8-4209BC23B510}"/>
            </ac:spMkLst>
          </pc:spChg>
          <pc:picChg chg="del">
            <ac:chgData name="Natale, Luigi" userId="0bb35f83-ebdf-4526-ae9a-c3e8393a1d1b" providerId="ADAL" clId="{2B036683-A976-429A-8240-6560004B9596}" dt="2022-11-02T10:07:31.637" v="26" actId="478"/>
            <ac:picMkLst>
              <pc:docMk/>
              <pc:sldMasterMk cId="1991646862" sldId="2147483648"/>
              <pc:sldLayoutMk cId="567569900" sldId="2147483649"/>
              <ac:picMk id="10" creationId="{F194A368-7330-4E19-A5B5-5450FA608699}"/>
            </ac:picMkLst>
          </pc:picChg>
        </pc:sldLayoutChg>
        <pc:sldLayoutChg chg="delSp modSp mod">
          <pc:chgData name="Natale, Luigi" userId="0bb35f83-ebdf-4526-ae9a-c3e8393a1d1b" providerId="ADAL" clId="{2B036683-A976-429A-8240-6560004B9596}" dt="2022-11-02T10:10:40.537" v="67" actId="14100"/>
          <pc:sldLayoutMkLst>
            <pc:docMk/>
            <pc:sldMasterMk cId="1991646862" sldId="2147483648"/>
            <pc:sldLayoutMk cId="1982250558" sldId="2147483650"/>
          </pc:sldLayoutMkLst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3.495" v="28" actId="478"/>
            <ac:spMkLst>
              <pc:docMk/>
              <pc:sldMasterMk cId="1991646862" sldId="2147483648"/>
              <pc:sldLayoutMk cId="1982250558" sldId="2147483650"/>
              <ac:spMk id="9" creationId="{00000000-0000-0000-0000-000000000000}"/>
            </ac:spMkLst>
          </pc:spChg>
          <pc:picChg chg="mod">
            <ac:chgData name="Natale, Luigi" userId="0bb35f83-ebdf-4526-ae9a-c3e8393a1d1b" providerId="ADAL" clId="{2B036683-A976-429A-8240-6560004B9596}" dt="2022-11-02T10:10:40.537" v="67" actId="14100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  <pc:sldLayoutChg chg="del">
          <pc:chgData name="Natale, Luigi" userId="0bb35f83-ebdf-4526-ae9a-c3e8393a1d1b" providerId="ADAL" clId="{2B036683-A976-429A-8240-6560004B9596}" dt="2022-11-02T10:07:25.874" v="25" actId="2696"/>
          <pc:sldLayoutMkLst>
            <pc:docMk/>
            <pc:sldMasterMk cId="1991646862" sldId="2147483648"/>
            <pc:sldLayoutMk cId="1036857500" sldId="2147483651"/>
          </pc:sldLayoutMkLst>
        </pc:sldLayoutChg>
        <pc:sldLayoutChg chg="del">
          <pc:chgData name="Natale, Luigi" userId="0bb35f83-ebdf-4526-ae9a-c3e8393a1d1b" providerId="ADAL" clId="{2B036683-A976-429A-8240-6560004B9596}" dt="2022-11-02T10:07:25.843" v="24" actId="2696"/>
          <pc:sldLayoutMkLst>
            <pc:docMk/>
            <pc:sldMasterMk cId="1991646862" sldId="2147483648"/>
            <pc:sldLayoutMk cId="1459589045" sldId="2147483652"/>
          </pc:sldLayoutMkLst>
        </pc:sldLayoutChg>
        <pc:sldLayoutChg chg="del">
          <pc:chgData name="Natale, Luigi" userId="0bb35f83-ebdf-4526-ae9a-c3e8393a1d1b" providerId="ADAL" clId="{2B036683-A976-429A-8240-6560004B9596}" dt="2022-11-02T10:07:25.800" v="23" actId="2696"/>
          <pc:sldLayoutMkLst>
            <pc:docMk/>
            <pc:sldMasterMk cId="1991646862" sldId="2147483648"/>
            <pc:sldLayoutMk cId="867740489" sldId="2147483653"/>
          </pc:sldLayoutMkLst>
        </pc:sldLayoutChg>
        <pc:sldLayoutChg chg="del">
          <pc:chgData name="Natale, Luigi" userId="0bb35f83-ebdf-4526-ae9a-c3e8393a1d1b" providerId="ADAL" clId="{2B036683-A976-429A-8240-6560004B9596}" dt="2022-11-02T10:07:25.761" v="22" actId="2696"/>
          <pc:sldLayoutMkLst>
            <pc:docMk/>
            <pc:sldMasterMk cId="1991646862" sldId="2147483648"/>
            <pc:sldLayoutMk cId="3320314048" sldId="2147483654"/>
          </pc:sldLayoutMkLst>
        </pc:sldLayoutChg>
        <pc:sldLayoutChg chg="del">
          <pc:chgData name="Natale, Luigi" userId="0bb35f83-ebdf-4526-ae9a-c3e8393a1d1b" providerId="ADAL" clId="{2B036683-A976-429A-8240-6560004B9596}" dt="2022-11-02T10:07:25.733" v="21" actId="2696"/>
          <pc:sldLayoutMkLst>
            <pc:docMk/>
            <pc:sldMasterMk cId="1991646862" sldId="2147483648"/>
            <pc:sldLayoutMk cId="1751372871" sldId="2147483655"/>
          </pc:sldLayoutMkLst>
        </pc:sldLayoutChg>
        <pc:sldLayoutChg chg="del">
          <pc:chgData name="Natale, Luigi" userId="0bb35f83-ebdf-4526-ae9a-c3e8393a1d1b" providerId="ADAL" clId="{2B036683-A976-429A-8240-6560004B9596}" dt="2022-11-02T10:07:25.702" v="20" actId="2696"/>
          <pc:sldLayoutMkLst>
            <pc:docMk/>
            <pc:sldMasterMk cId="1991646862" sldId="2147483648"/>
            <pc:sldLayoutMk cId="2361969132" sldId="2147483656"/>
          </pc:sldLayoutMkLst>
        </pc:sldLayoutChg>
        <pc:sldLayoutChg chg="del">
          <pc:chgData name="Natale, Luigi" userId="0bb35f83-ebdf-4526-ae9a-c3e8393a1d1b" providerId="ADAL" clId="{2B036683-A976-429A-8240-6560004B9596}" dt="2022-11-02T10:07:25.662" v="19" actId="2696"/>
          <pc:sldLayoutMkLst>
            <pc:docMk/>
            <pc:sldMasterMk cId="1991646862" sldId="2147483648"/>
            <pc:sldLayoutMk cId="2603232855" sldId="2147483657"/>
          </pc:sldLayoutMkLst>
        </pc:sldLayoutChg>
        <pc:sldLayoutChg chg="del">
          <pc:chgData name="Natale, Luigi" userId="0bb35f83-ebdf-4526-ae9a-c3e8393a1d1b" providerId="ADAL" clId="{2B036683-A976-429A-8240-6560004B9596}" dt="2022-11-02T10:07:25.630" v="18" actId="2696"/>
          <pc:sldLayoutMkLst>
            <pc:docMk/>
            <pc:sldMasterMk cId="1991646862" sldId="2147483648"/>
            <pc:sldLayoutMk cId="3783533162" sldId="2147483658"/>
          </pc:sldLayoutMkLst>
        </pc:sldLayoutChg>
        <pc:sldLayoutChg chg="del">
          <pc:chgData name="Natale, Luigi" userId="0bb35f83-ebdf-4526-ae9a-c3e8393a1d1b" providerId="ADAL" clId="{2B036683-A976-429A-8240-6560004B9596}" dt="2022-11-02T10:07:25.143" v="17" actId="2696"/>
          <pc:sldLayoutMkLst>
            <pc:docMk/>
            <pc:sldMasterMk cId="1991646862" sldId="2147483648"/>
            <pc:sldLayoutMk cId="2062619924" sldId="2147483659"/>
          </pc:sldLayoutMkLst>
        </pc:sldLayoutChg>
      </pc:sldMasterChg>
    </pc:docChg>
  </pc:docChgLst>
  <pc:docChgLst>
    <pc:chgData name="Kebede, Nazreth" userId="015395a0-37a0-40f3-882f-69f1a399720b" providerId="ADAL" clId="{4939C569-F870-4DD3-A046-B612F5065967}"/>
    <pc:docChg chg="custSel addSld delSld modSld modMainMaster">
      <pc:chgData name="Kebede, Nazreth" userId="015395a0-37a0-40f3-882f-69f1a399720b" providerId="ADAL" clId="{4939C569-F870-4DD3-A046-B612F5065967}" dt="2022-11-22T13:45:03.338" v="102" actId="47"/>
      <pc:docMkLst>
        <pc:docMk/>
      </pc:docMkLst>
      <pc:sldChg chg="modSp mod">
        <pc:chgData name="Kebede, Nazreth" userId="015395a0-37a0-40f3-882f-69f1a399720b" providerId="ADAL" clId="{4939C569-F870-4DD3-A046-B612F5065967}" dt="2022-11-22T13:36:10.528" v="35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4939C569-F870-4DD3-A046-B612F5065967}" dt="2022-11-22T13:36:10.528" v="35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939C569-F870-4DD3-A046-B612F5065967}" dt="2022-11-22T13:37:05.463" v="46" actId="14100"/>
        <pc:sldMkLst>
          <pc:docMk/>
          <pc:sldMk cId="902636668" sldId="257"/>
        </pc:sldMkLst>
        <pc:picChg chg="add mod">
          <ac:chgData name="Kebede, Nazreth" userId="015395a0-37a0-40f3-882f-69f1a399720b" providerId="ADAL" clId="{4939C569-F870-4DD3-A046-B612F5065967}" dt="2022-11-22T13:37:05.463" v="46" actId="14100"/>
          <ac:picMkLst>
            <pc:docMk/>
            <pc:sldMk cId="902636668" sldId="257"/>
            <ac:picMk id="3" creationId="{93035326-D072-ACE4-A9BC-CA58741653CA}"/>
          </ac:picMkLst>
        </pc:picChg>
        <pc:picChg chg="del">
          <ac:chgData name="Kebede, Nazreth" userId="015395a0-37a0-40f3-882f-69f1a399720b" providerId="ADAL" clId="{4939C569-F870-4DD3-A046-B612F5065967}" dt="2022-11-22T13:36:17.326" v="36" actId="478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37:55.319" v="54" actId="14100"/>
        <pc:sldMkLst>
          <pc:docMk/>
          <pc:sldMk cId="756337070" sldId="258"/>
        </pc:sldMkLst>
        <pc:picChg chg="add mod">
          <ac:chgData name="Kebede, Nazreth" userId="015395a0-37a0-40f3-882f-69f1a399720b" providerId="ADAL" clId="{4939C569-F870-4DD3-A046-B612F5065967}" dt="2022-11-22T13:37:55.319" v="54" actId="14100"/>
          <ac:picMkLst>
            <pc:docMk/>
            <pc:sldMk cId="756337070" sldId="258"/>
            <ac:picMk id="3" creationId="{361EF036-096C-9980-F1FB-30259AEA92A8}"/>
          </ac:picMkLst>
        </pc:picChg>
      </pc:sldChg>
      <pc:sldChg chg="del">
        <pc:chgData name="Kebede, Nazreth" userId="015395a0-37a0-40f3-882f-69f1a399720b" providerId="ADAL" clId="{4939C569-F870-4DD3-A046-B612F5065967}" dt="2022-11-22T13:36:23.874" v="37" actId="47"/>
        <pc:sldMkLst>
          <pc:docMk/>
          <pc:sldMk cId="2519485673" sldId="258"/>
        </pc:sldMkLst>
      </pc:sldChg>
      <pc:sldChg chg="addSp modSp new mod">
        <pc:chgData name="Kebede, Nazreth" userId="015395a0-37a0-40f3-882f-69f1a399720b" providerId="ADAL" clId="{4939C569-F870-4DD3-A046-B612F5065967}" dt="2022-11-22T13:38:47.967" v="58" actId="1076"/>
        <pc:sldMkLst>
          <pc:docMk/>
          <pc:sldMk cId="1954541880" sldId="259"/>
        </pc:sldMkLst>
        <pc:picChg chg="add mod">
          <ac:chgData name="Kebede, Nazreth" userId="015395a0-37a0-40f3-882f-69f1a399720b" providerId="ADAL" clId="{4939C569-F870-4DD3-A046-B612F5065967}" dt="2022-11-22T13:38:47.967" v="58" actId="1076"/>
          <ac:picMkLst>
            <pc:docMk/>
            <pc:sldMk cId="1954541880" sldId="259"/>
            <ac:picMk id="3" creationId="{8D85592A-8DF7-9B95-8F4F-090EA138EB9D}"/>
          </ac:picMkLst>
        </pc:picChg>
      </pc:sldChg>
      <pc:sldChg chg="del">
        <pc:chgData name="Kebede, Nazreth" userId="015395a0-37a0-40f3-882f-69f1a399720b" providerId="ADAL" clId="{4939C569-F870-4DD3-A046-B612F5065967}" dt="2022-11-22T13:36:24.224" v="38" actId="47"/>
        <pc:sldMkLst>
          <pc:docMk/>
          <pc:sldMk cId="2914380170" sldId="259"/>
        </pc:sldMkLst>
      </pc:sldChg>
      <pc:sldChg chg="addSp modSp new mod">
        <pc:chgData name="Kebede, Nazreth" userId="015395a0-37a0-40f3-882f-69f1a399720b" providerId="ADAL" clId="{4939C569-F870-4DD3-A046-B612F5065967}" dt="2022-11-22T13:39:19.186" v="64" actId="1076"/>
        <pc:sldMkLst>
          <pc:docMk/>
          <pc:sldMk cId="102384075" sldId="260"/>
        </pc:sldMkLst>
        <pc:picChg chg="add mod">
          <ac:chgData name="Kebede, Nazreth" userId="015395a0-37a0-40f3-882f-69f1a399720b" providerId="ADAL" clId="{4939C569-F870-4DD3-A046-B612F5065967}" dt="2022-11-22T13:39:19.186" v="64" actId="1076"/>
          <ac:picMkLst>
            <pc:docMk/>
            <pc:sldMk cId="102384075" sldId="260"/>
            <ac:picMk id="3" creationId="{882D62AA-9803-695D-CA40-B2D0B9CE96FA}"/>
          </ac:picMkLst>
        </pc:picChg>
      </pc:sldChg>
      <pc:sldChg chg="del">
        <pc:chgData name="Kebede, Nazreth" userId="015395a0-37a0-40f3-882f-69f1a399720b" providerId="ADAL" clId="{4939C569-F870-4DD3-A046-B612F5065967}" dt="2022-11-22T13:36:24.539" v="39" actId="47"/>
        <pc:sldMkLst>
          <pc:docMk/>
          <pc:sldMk cId="2690349704" sldId="260"/>
        </pc:sldMkLst>
      </pc:sldChg>
      <pc:sldChg chg="del">
        <pc:chgData name="Kebede, Nazreth" userId="015395a0-37a0-40f3-882f-69f1a399720b" providerId="ADAL" clId="{4939C569-F870-4DD3-A046-B612F5065967}" dt="2022-11-22T13:36:24.804" v="40" actId="47"/>
        <pc:sldMkLst>
          <pc:docMk/>
          <pc:sldMk cId="30690417" sldId="261"/>
        </pc:sldMkLst>
      </pc:sldChg>
      <pc:sldChg chg="addSp modSp new mod">
        <pc:chgData name="Kebede, Nazreth" userId="015395a0-37a0-40f3-882f-69f1a399720b" providerId="ADAL" clId="{4939C569-F870-4DD3-A046-B612F5065967}" dt="2022-11-22T13:40:21.782" v="67" actId="1076"/>
        <pc:sldMkLst>
          <pc:docMk/>
          <pc:sldMk cId="423232670" sldId="261"/>
        </pc:sldMkLst>
        <pc:picChg chg="add mod">
          <ac:chgData name="Kebede, Nazreth" userId="015395a0-37a0-40f3-882f-69f1a399720b" providerId="ADAL" clId="{4939C569-F870-4DD3-A046-B612F5065967}" dt="2022-11-22T13:40:21.782" v="67" actId="1076"/>
          <ac:picMkLst>
            <pc:docMk/>
            <pc:sldMk cId="423232670" sldId="261"/>
            <ac:picMk id="3" creationId="{FA598A99-5B62-8588-D6D6-6C4B2E199854}"/>
          </ac:picMkLst>
        </pc:picChg>
      </pc:sldChg>
      <pc:sldChg chg="del">
        <pc:chgData name="Kebede, Nazreth" userId="015395a0-37a0-40f3-882f-69f1a399720b" providerId="ADAL" clId="{4939C569-F870-4DD3-A046-B612F5065967}" dt="2022-11-22T13:36:25.038" v="41" actId="47"/>
        <pc:sldMkLst>
          <pc:docMk/>
          <pc:sldMk cId="1411794679" sldId="262"/>
        </pc:sldMkLst>
      </pc:sldChg>
      <pc:sldChg chg="addSp modSp new mod">
        <pc:chgData name="Kebede, Nazreth" userId="015395a0-37a0-40f3-882f-69f1a399720b" providerId="ADAL" clId="{4939C569-F870-4DD3-A046-B612F5065967}" dt="2022-11-22T13:41:12.596" v="77" actId="14100"/>
        <pc:sldMkLst>
          <pc:docMk/>
          <pc:sldMk cId="4230662209" sldId="262"/>
        </pc:sldMkLst>
        <pc:picChg chg="add mod">
          <ac:chgData name="Kebede, Nazreth" userId="015395a0-37a0-40f3-882f-69f1a399720b" providerId="ADAL" clId="{4939C569-F870-4DD3-A046-B612F5065967}" dt="2022-11-22T13:41:12.596" v="77" actId="14100"/>
          <ac:picMkLst>
            <pc:docMk/>
            <pc:sldMk cId="4230662209" sldId="262"/>
            <ac:picMk id="3" creationId="{A078E69E-AC4F-2967-AFA0-16B6A180E083}"/>
          </ac:picMkLst>
        </pc:picChg>
      </pc:sldChg>
      <pc:sldChg chg="del">
        <pc:chgData name="Kebede, Nazreth" userId="015395a0-37a0-40f3-882f-69f1a399720b" providerId="ADAL" clId="{4939C569-F870-4DD3-A046-B612F5065967}" dt="2022-11-22T13:36:25.579" v="42" actId="47"/>
        <pc:sldMkLst>
          <pc:docMk/>
          <pc:sldMk cId="99332293" sldId="263"/>
        </pc:sldMkLst>
      </pc:sldChg>
      <pc:sldChg chg="addSp modSp new del mod">
        <pc:chgData name="Kebede, Nazreth" userId="015395a0-37a0-40f3-882f-69f1a399720b" providerId="ADAL" clId="{4939C569-F870-4DD3-A046-B612F5065967}" dt="2022-11-22T13:44:55.970" v="96" actId="47"/>
        <pc:sldMkLst>
          <pc:docMk/>
          <pc:sldMk cId="496872191" sldId="263"/>
        </pc:sldMkLst>
        <pc:picChg chg="add mod">
          <ac:chgData name="Kebede, Nazreth" userId="015395a0-37a0-40f3-882f-69f1a399720b" providerId="ADAL" clId="{4939C569-F870-4DD3-A046-B612F5065967}" dt="2022-11-22T13:42:10.407" v="83" actId="1076"/>
          <ac:picMkLst>
            <pc:docMk/>
            <pc:sldMk cId="496872191" sldId="263"/>
            <ac:picMk id="3" creationId="{4E0A3244-B597-5645-E3CD-472F6DC512FA}"/>
          </ac:picMkLst>
        </pc:picChg>
      </pc:sldChg>
      <pc:sldChg chg="addSp modSp new del mod">
        <pc:chgData name="Kebede, Nazreth" userId="015395a0-37a0-40f3-882f-69f1a399720b" providerId="ADAL" clId="{4939C569-F870-4DD3-A046-B612F5065967}" dt="2022-11-22T13:44:56.705" v="97" actId="47"/>
        <pc:sldMkLst>
          <pc:docMk/>
          <pc:sldMk cId="3887758519" sldId="264"/>
        </pc:sldMkLst>
        <pc:picChg chg="add mod">
          <ac:chgData name="Kebede, Nazreth" userId="015395a0-37a0-40f3-882f-69f1a399720b" providerId="ADAL" clId="{4939C569-F870-4DD3-A046-B612F5065967}" dt="2022-11-22T13:42:46.017" v="87" actId="1076"/>
          <ac:picMkLst>
            <pc:docMk/>
            <pc:sldMk cId="3887758519" sldId="264"/>
            <ac:picMk id="3" creationId="{0CE1F4B5-3AC3-C29A-DAD6-10A98EBEF313}"/>
          </ac:picMkLst>
        </pc:picChg>
      </pc:sldChg>
      <pc:sldChg chg="addSp modSp new del mod">
        <pc:chgData name="Kebede, Nazreth" userId="015395a0-37a0-40f3-882f-69f1a399720b" providerId="ADAL" clId="{4939C569-F870-4DD3-A046-B612F5065967}" dt="2022-11-22T13:44:57.280" v="98" actId="47"/>
        <pc:sldMkLst>
          <pc:docMk/>
          <pc:sldMk cId="2840047424" sldId="265"/>
        </pc:sldMkLst>
        <pc:picChg chg="add mod">
          <ac:chgData name="Kebede, Nazreth" userId="015395a0-37a0-40f3-882f-69f1a399720b" providerId="ADAL" clId="{4939C569-F870-4DD3-A046-B612F5065967}" dt="2022-11-22T13:43:21.797" v="91" actId="14100"/>
          <ac:picMkLst>
            <pc:docMk/>
            <pc:sldMk cId="2840047424" sldId="265"/>
            <ac:picMk id="3" creationId="{3B6A20B5-3233-B584-172D-C05E66A2BEB5}"/>
          </ac:picMkLst>
        </pc:picChg>
      </pc:sldChg>
      <pc:sldChg chg="new del">
        <pc:chgData name="Kebede, Nazreth" userId="015395a0-37a0-40f3-882f-69f1a399720b" providerId="ADAL" clId="{4939C569-F870-4DD3-A046-B612F5065967}" dt="2022-11-22T13:44:58.224" v="99" actId="47"/>
        <pc:sldMkLst>
          <pc:docMk/>
          <pc:sldMk cId="2892490557" sldId="266"/>
        </pc:sldMkLst>
      </pc:sldChg>
      <pc:sldChg chg="new del">
        <pc:chgData name="Kebede, Nazreth" userId="015395a0-37a0-40f3-882f-69f1a399720b" providerId="ADAL" clId="{4939C569-F870-4DD3-A046-B612F5065967}" dt="2022-11-22T13:45:00.242" v="100" actId="47"/>
        <pc:sldMkLst>
          <pc:docMk/>
          <pc:sldMk cId="2470198035" sldId="267"/>
        </pc:sldMkLst>
      </pc:sldChg>
      <pc:sldChg chg="new del">
        <pc:chgData name="Kebede, Nazreth" userId="015395a0-37a0-40f3-882f-69f1a399720b" providerId="ADAL" clId="{4939C569-F870-4DD3-A046-B612F5065967}" dt="2022-11-22T13:45:01.810" v="101" actId="47"/>
        <pc:sldMkLst>
          <pc:docMk/>
          <pc:sldMk cId="2963955007" sldId="268"/>
        </pc:sldMkLst>
      </pc:sldChg>
      <pc:sldChg chg="new del">
        <pc:chgData name="Kebede, Nazreth" userId="015395a0-37a0-40f3-882f-69f1a399720b" providerId="ADAL" clId="{4939C569-F870-4DD3-A046-B612F5065967}" dt="2022-11-22T13:45:03.338" v="102" actId="47"/>
        <pc:sldMkLst>
          <pc:docMk/>
          <pc:sldMk cId="3352274632" sldId="269"/>
        </pc:sldMkLst>
      </pc:sldChg>
      <pc:sldMasterChg chg="modSldLayout">
        <pc:chgData name="Kebede, Nazreth" userId="015395a0-37a0-40f3-882f-69f1a399720b" providerId="ADAL" clId="{4939C569-F870-4DD3-A046-B612F5065967}" dt="2022-11-22T13:35:17.429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939C569-F870-4DD3-A046-B612F5065967}" dt="2022-11-22T13:35:17.429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939C569-F870-4DD3-A046-B612F5065967}" dt="2022-11-22T13:35:17.429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8F688F7A-06CE-4766-B0A4-3C2E6758ACD1}"/>
    <pc:docChg chg="custSel modSld modMainMaster">
      <pc:chgData name="Natale, Luigi" userId="0bb35f83-ebdf-4526-ae9a-c3e8393a1d1b" providerId="ADAL" clId="{8F688F7A-06CE-4766-B0A4-3C2E6758ACD1}" dt="2022-11-17T09:09:01.645" v="112" actId="14100"/>
      <pc:docMkLst>
        <pc:docMk/>
      </pc:docMkLst>
      <pc:sldChg chg="addSp delSp modSp mod">
        <pc:chgData name="Natale, Luigi" userId="0bb35f83-ebdf-4526-ae9a-c3e8393a1d1b" providerId="ADAL" clId="{8F688F7A-06CE-4766-B0A4-3C2E6758ACD1}" dt="2022-11-17T09:08:31.485" v="111" actId="208"/>
        <pc:sldMkLst>
          <pc:docMk/>
          <pc:sldMk cId="2283709267" sldId="256"/>
        </pc:sldMkLst>
        <pc:spChg chg="mod">
          <ac:chgData name="Natale, Luigi" userId="0bb35f83-ebdf-4526-ae9a-c3e8393a1d1b" providerId="ADAL" clId="{8F688F7A-06CE-4766-B0A4-3C2E6758ACD1}" dt="2022-11-17T09:08:26.253" v="110" actId="14100"/>
          <ac:spMkLst>
            <pc:docMk/>
            <pc:sldMk cId="2283709267" sldId="256"/>
            <ac:spMk id="5" creationId="{62FDFB91-97FD-4BE5-94BD-B5A20971EFB2}"/>
          </ac:spMkLst>
        </pc:spChg>
        <pc:picChg chg="add mod ord">
          <ac:chgData name="Natale, Luigi" userId="0bb35f83-ebdf-4526-ae9a-c3e8393a1d1b" providerId="ADAL" clId="{8F688F7A-06CE-4766-B0A4-3C2E6758ACD1}" dt="2022-11-17T09:08:31.485" v="111" actId="208"/>
          <ac:picMkLst>
            <pc:docMk/>
            <pc:sldMk cId="2283709267" sldId="256"/>
            <ac:picMk id="3" creationId="{BE6FC3F7-A43C-9F81-DA65-9956E2301567}"/>
          </ac:picMkLst>
        </pc:picChg>
        <pc:picChg chg="del mod">
          <ac:chgData name="Natale, Luigi" userId="0bb35f83-ebdf-4526-ae9a-c3e8393a1d1b" providerId="ADAL" clId="{8F688F7A-06CE-4766-B0A4-3C2E6758ACD1}" dt="2022-11-17T09:04:06.591" v="6" actId="478"/>
          <ac:picMkLst>
            <pc:docMk/>
            <pc:sldMk cId="2283709267" sldId="256"/>
            <ac:picMk id="6" creationId="{B5E9840C-1CBF-497E-BC66-EE9D9DFECB32}"/>
          </ac:picMkLst>
        </pc:picChg>
      </pc:sldChg>
      <pc:sldMasterChg chg="addSp delSp modSp mod modSldLayout">
        <pc:chgData name="Natale, Luigi" userId="0bb35f83-ebdf-4526-ae9a-c3e8393a1d1b" providerId="ADAL" clId="{8F688F7A-06CE-4766-B0A4-3C2E6758ACD1}" dt="2022-11-17T09:09:01.645" v="112" actId="14100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8F688F7A-06CE-4766-B0A4-3C2E6758ACD1}" dt="2022-11-17T09:09:01.645" v="112" actId="14100"/>
          <ac:spMkLst>
            <pc:docMk/>
            <pc:sldMasterMk cId="1991646862" sldId="2147483648"/>
            <ac:spMk id="9" creationId="{CDFBCE26-6618-4EB7-935B-D6B9B7456F61}"/>
          </ac:spMkLst>
        </pc:spChg>
        <pc:picChg chg="add del mod">
          <ac:chgData name="Natale, Luigi" userId="0bb35f83-ebdf-4526-ae9a-c3e8393a1d1b" providerId="ADAL" clId="{8F688F7A-06CE-4766-B0A4-3C2E6758ACD1}" dt="2022-11-17T09:05:42.098" v="22" actId="478"/>
          <ac:picMkLst>
            <pc:docMk/>
            <pc:sldMasterMk cId="1991646862" sldId="2147483648"/>
            <ac:picMk id="2" creationId="{63F3AE2D-1117-2FCF-B959-2F80FD154587}"/>
          </ac:picMkLst>
        </pc:picChg>
        <pc:sldLayoutChg chg="addSp delSp modSp mod">
          <pc:chgData name="Natale, Luigi" userId="0bb35f83-ebdf-4526-ae9a-c3e8393a1d1b" providerId="ADAL" clId="{8F688F7A-06CE-4766-B0A4-3C2E6758ACD1}" dt="2022-11-17T09:07:47.928" v="101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8F688F7A-06CE-4766-B0A4-3C2E6758ACD1}" dt="2022-11-17T09:07:47.928" v="101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add mod ord">
            <ac:chgData name="Natale, Luigi" userId="0bb35f83-ebdf-4526-ae9a-c3e8393a1d1b" providerId="ADAL" clId="{8F688F7A-06CE-4766-B0A4-3C2E6758ACD1}" dt="2022-11-17T09:04:34.941" v="13" actId="20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del">
            <ac:chgData name="Natale, Luigi" userId="0bb35f83-ebdf-4526-ae9a-c3e8393a1d1b" providerId="ADAL" clId="{8F688F7A-06CE-4766-B0A4-3C2E6758ACD1}" dt="2022-11-17T09:04:24.783" v="11" actId="478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5">
            <a:extLst>
              <a:ext uri="{FF2B5EF4-FFF2-40B4-BE49-F238E27FC236}">
                <a16:creationId xmlns:a16="http://schemas.microsoft.com/office/drawing/2014/main" id="{5080B8FA-B251-4BD2-8161-3DA0C4B7A0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1999" cy="461665"/>
          </a:xfrm>
          <a:prstGeom prst="rect">
            <a:avLst/>
          </a:prstGeom>
          <a:solidFill>
            <a:srgbClr val="00B6AD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2400" u="non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Capitolo 2 - Metodi di ricerca per la psicologia sociale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97E6C0-96D5-2E0D-FBF8-84D96FEDE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32" y="-1121"/>
            <a:ext cx="1460368" cy="20616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2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B6F04-CFB0-4318-8327-6196F3D2A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7113"/>
            <a:ext cx="12204700" cy="431800"/>
          </a:xfrm>
          <a:prstGeom prst="rect">
            <a:avLst/>
          </a:prstGeom>
          <a:solidFill>
            <a:srgbClr val="00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FBCE26-6618-4EB7-935B-D6B9B7456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9981"/>
            <a:ext cx="61086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PSICOLOGIA SOCIALE, 4ED</a:t>
            </a:r>
            <a:b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di David Myers, Jean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Twenge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, Elena Marta, Maura Pozzi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34F7A8-A08D-4BEF-8EA8-4209BC23B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5069" y="6427113"/>
            <a:ext cx="3516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Copyright © 2023</a:t>
            </a:r>
          </a:p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McGraw-Hill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) S.r.l. </a:t>
            </a:r>
          </a:p>
        </p:txBody>
      </p:sp>
      <p:pic>
        <p:nvPicPr>
          <p:cNvPr id="11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F194A368-7330-4E19-A5B5-5450FA608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6336625"/>
            <a:ext cx="563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2202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6743" userDrawn="1">
          <p15:clr>
            <a:srgbClr val="F26B43"/>
          </p15:clr>
        </p15:guide>
        <p15:guide id="6" pos="937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FDFB91-97FD-4BE5-94BD-B5A20971EFB2}"/>
              </a:ext>
            </a:extLst>
          </p:cNvPr>
          <p:cNvSpPr txBox="1">
            <a:spLocks/>
          </p:cNvSpPr>
          <p:nvPr/>
        </p:nvSpPr>
        <p:spPr>
          <a:xfrm>
            <a:off x="6095999" y="2092751"/>
            <a:ext cx="5536677" cy="326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>
                <a:solidFill>
                  <a:srgbClr val="CA6736"/>
                </a:solidFill>
              </a:rPr>
              <a:t>Capitolo 2</a:t>
            </a:r>
            <a:br>
              <a:rPr lang="it-IT" sz="4800" dirty="0">
                <a:solidFill>
                  <a:srgbClr val="CA6736"/>
                </a:solidFill>
              </a:rPr>
            </a:br>
            <a:br>
              <a:rPr lang="it-IT" sz="4800" dirty="0">
                <a:solidFill>
                  <a:srgbClr val="CA6736"/>
                </a:solidFill>
              </a:rPr>
            </a:br>
            <a:r>
              <a:rPr lang="it-IT" sz="4800" dirty="0">
                <a:solidFill>
                  <a:srgbClr val="CA6736"/>
                </a:solidFill>
              </a:rPr>
              <a:t>Metodi di ricerca per</a:t>
            </a:r>
          </a:p>
          <a:p>
            <a:pPr algn="ctr"/>
            <a:r>
              <a:rPr lang="it-IT" sz="4800" dirty="0">
                <a:solidFill>
                  <a:srgbClr val="CA6736"/>
                </a:solidFill>
              </a:rPr>
              <a:t>la psicologia sociale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645E-E9E6-A7DF-FC90-1584472A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86" y="906518"/>
            <a:ext cx="3573516" cy="50449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37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82D62AA-9803-695D-CA40-B2D0B9CE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4" y="775503"/>
            <a:ext cx="9964534" cy="52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E0C211-EA6B-B568-6047-EFA79CF1C256}"/>
              </a:ext>
            </a:extLst>
          </p:cNvPr>
          <p:cNvSpPr txBox="1"/>
          <p:nvPr/>
        </p:nvSpPr>
        <p:spPr>
          <a:xfrm>
            <a:off x="509954" y="696742"/>
            <a:ext cx="10247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Strumenti di ricerca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7A260E-D0D0-1F28-E4B2-0B6696A87965}"/>
              </a:ext>
            </a:extLst>
          </p:cNvPr>
          <p:cNvSpPr txBox="1"/>
          <p:nvPr/>
        </p:nvSpPr>
        <p:spPr>
          <a:xfrm>
            <a:off x="392723" y="1343073"/>
            <a:ext cx="105916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Un’ulteriore diversità tra una ricerca e l’altra è data dal tipo di strumenti utilizzati per raccogliere i dati</a:t>
            </a:r>
            <a:r>
              <a:rPr lang="it-IT" sz="2400" dirty="0"/>
              <a:t>, e sono:</a:t>
            </a:r>
          </a:p>
          <a:p>
            <a:endParaRPr lang="it-IT" sz="24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Osservazione: </a:t>
            </a:r>
            <a:r>
              <a:rPr lang="it-IT" sz="2400" dirty="0"/>
              <a:t>strumento di registrazione dei comportamenti che vengono codificati attraverso categorie.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>
                <a:effectLst/>
              </a:rPr>
              <a:t>Intervista: </a:t>
            </a:r>
            <a:r>
              <a:rPr lang="it-IT" sz="2400" dirty="0">
                <a:effectLst/>
              </a:rPr>
              <a:t>strumento basato sulla relazione tra intervistatore e intervistato con l’obiettivo di rilevare le opinioni e gli atteggiamenti dell’intervistato.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Questionario: </a:t>
            </a:r>
            <a:r>
              <a:rPr lang="it-IT" sz="2400" dirty="0"/>
              <a:t>strumento altamente strutturato in grado di quantificare gli atteggiamenti, le opinioni e i pensieri delle persone su un dato argomento.</a:t>
            </a:r>
            <a:endParaRPr lang="it-IT" sz="2400" dirty="0">
              <a:effectLst/>
            </a:endParaRPr>
          </a:p>
          <a:p>
            <a:endParaRPr lang="it-IT" sz="2400" dirty="0"/>
          </a:p>
          <a:p>
            <a:r>
              <a:rPr lang="it-IT" sz="2400" dirty="0">
                <a:effectLst/>
              </a:rPr>
              <a:t>Tutti e tre questi strumenti possono essere utilizzati sia nelle ricerche sul campo sia in quelle di laboratorio.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932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A598A99-5B62-8588-D6D6-6C4B2E19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69" y="1231429"/>
            <a:ext cx="6878486" cy="50414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23F21-5F70-5D3E-DFD2-A232901348EC}"/>
              </a:ext>
            </a:extLst>
          </p:cNvPr>
          <p:cNvSpPr txBox="1"/>
          <p:nvPr/>
        </p:nvSpPr>
        <p:spPr>
          <a:xfrm>
            <a:off x="334108" y="585098"/>
            <a:ext cx="1002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methods </a:t>
            </a:r>
          </a:p>
        </p:txBody>
      </p:sp>
    </p:spTree>
    <p:extLst>
      <p:ext uri="{BB962C8B-B14F-4D97-AF65-F5344CB8AC3E}">
        <p14:creationId xmlns:p14="http://schemas.microsoft.com/office/powerpoint/2010/main" val="42323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31A75-3F87-2595-8D20-7AEF30714476}"/>
              </a:ext>
            </a:extLst>
          </p:cNvPr>
          <p:cNvSpPr txBox="1"/>
          <p:nvPr/>
        </p:nvSpPr>
        <p:spPr>
          <a:xfrm>
            <a:off x="263769" y="696742"/>
            <a:ext cx="10247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gioco della psicologia sociale e l’etica della ricerca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3B88FF-1A70-BD1A-C9E0-CD202761274A}"/>
              </a:ext>
            </a:extLst>
          </p:cNvPr>
          <p:cNvSpPr txBox="1"/>
          <p:nvPr/>
        </p:nvSpPr>
        <p:spPr>
          <a:xfrm>
            <a:off x="263769" y="1554088"/>
            <a:ext cx="117992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progettare le loro ricerche gli psicologi sociali fanno spesso uso di storie di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copertura o dell’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inganno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Inganno=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partecipanti sono disinformati o ingannati sui metodi e gli obiettivi dello studio.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Esso </a:t>
            </a:r>
            <a:r>
              <a:rPr lang="it-IT" sz="2400" dirty="0">
                <a:effectLst/>
                <a:latin typeface="That"/>
              </a:rPr>
              <a:t>consente di ottenere il realismo sperimentale.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latin typeface="That"/>
            </a:endParaRPr>
          </a:p>
          <a:p>
            <a:r>
              <a:rPr lang="it-IT" sz="2400" dirty="0"/>
              <a:t>Se si sceglie di ricorrere all’inganno, dopo aver effettuato la ricerca è opportuno svelare ai soggetti il reale scopo della ricerca (</a:t>
            </a:r>
            <a:r>
              <a:rPr lang="it-IT" sz="2400" b="1" dirty="0"/>
              <a:t>debriefing</a:t>
            </a:r>
            <a:r>
              <a:rPr lang="it-IT" sz="2400" dirty="0"/>
              <a:t>). </a:t>
            </a:r>
          </a:p>
          <a:p>
            <a:endParaRPr lang="it-IT" sz="3200" dirty="0"/>
          </a:p>
          <a:p>
            <a:r>
              <a:rPr lang="it-IT" sz="2400" dirty="0">
                <a:effectLst/>
                <a:latin typeface="That"/>
              </a:rPr>
              <a:t>Le ricerche possono sollevare anche interrogativi di natura etica. A questo proposito in Italia, dal 1995, esiste un codice etico della ricerca proposto dall’Associazioni Italiana di Psicologia (AIP) i cui tre principi generali possono essere riassunti in tre parole: competenza, integrità e responsabilità sociale. </a:t>
            </a:r>
            <a:endParaRPr lang="it-IT" sz="3200" dirty="0"/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7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5AB572-518A-A144-A61E-28D9342D7B9C}"/>
              </a:ext>
            </a:extLst>
          </p:cNvPr>
          <p:cNvSpPr txBox="1"/>
          <p:nvPr/>
        </p:nvSpPr>
        <p:spPr>
          <a:xfrm>
            <a:off x="246184" y="616251"/>
            <a:ext cx="10247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ricerca esemplificativa: l’esperimento della prigione di Stanford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8BC7A9-C77F-F94C-4E96-53562CA24D4F}"/>
              </a:ext>
            </a:extLst>
          </p:cNvPr>
          <p:cNvSpPr txBox="1"/>
          <p:nvPr/>
        </p:nvSpPr>
        <p:spPr>
          <a:xfrm>
            <a:off x="246184" y="1816580"/>
            <a:ext cx="106224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That"/>
              </a:rPr>
              <a:t>Punto di partenza: </a:t>
            </a:r>
            <a:r>
              <a:rPr lang="it-IT" sz="2400" dirty="0">
                <a:latin typeface="That"/>
              </a:rPr>
              <a:t>a</a:t>
            </a:r>
            <a:r>
              <a:rPr lang="it-IT" sz="2400" dirty="0">
                <a:effectLst/>
                <a:latin typeface="That"/>
              </a:rPr>
              <a:t>lcuni studenti, allievi di Zimbardo, si interessano al tema della reclusione e della detenzione. Riportandolo in aula ci si accorse che quello che gli studenti avevano attenzionato doveva essere approfondito. </a:t>
            </a:r>
            <a:br>
              <a:rPr lang="it-IT" sz="2400" dirty="0">
                <a:effectLst/>
                <a:latin typeface="That"/>
              </a:rPr>
            </a:br>
            <a:endParaRPr lang="it-IT" sz="2400" dirty="0"/>
          </a:p>
          <a:p>
            <a:r>
              <a:rPr lang="it-IT" sz="2400" b="1" dirty="0">
                <a:effectLst/>
                <a:latin typeface="That"/>
              </a:rPr>
              <a:t>Domande della ricerca: </a:t>
            </a:r>
            <a:r>
              <a:rPr lang="it-IT" sz="2400" dirty="0">
                <a:effectLst/>
                <a:latin typeface="That"/>
              </a:rPr>
              <a:t>Zimbardo si appassionò al tema dell’imprigionamento e con i suoi studenti continuò ad approfondirlo finché decisero d’indagare come i ruoli sociali assunti potessero influenzare la personalità e il comportamento delle persone. </a:t>
            </a:r>
            <a:br>
              <a:rPr lang="it-IT" sz="2400" dirty="0">
                <a:effectLst/>
                <a:latin typeface="That"/>
              </a:rPr>
            </a:br>
            <a:endParaRPr lang="it-IT" sz="2400" dirty="0"/>
          </a:p>
          <a:p>
            <a:r>
              <a:rPr lang="it-IT" sz="2400" b="1" dirty="0">
                <a:effectLst/>
                <a:latin typeface="That"/>
              </a:rPr>
              <a:t>Strategia di ricerca: </a:t>
            </a:r>
            <a:r>
              <a:rPr lang="it-IT" sz="2400" dirty="0">
                <a:effectLst/>
                <a:latin typeface="That"/>
              </a:rPr>
              <a:t>Zimbardo e i suoi collaboratori decisero di mettere a punto un disegno sperimentale.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3066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658FAD-9BEB-D4F1-990B-889AA937EFC8}"/>
              </a:ext>
            </a:extLst>
          </p:cNvPr>
          <p:cNvSpPr txBox="1"/>
          <p:nvPr/>
        </p:nvSpPr>
        <p:spPr>
          <a:xfrm>
            <a:off x="319454" y="1383742"/>
            <a:ext cx="108038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Campo o laboratorio: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Decisero quindi di riprodurre la vita carceraria nel seminterrato dell’edificio di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Psicologia dell’Università di Stanford a Palo Alto California (il realismo sperimentale).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Nella progettazione dell’esperimento si fecero aiutare da un ex detenuto, Carl Prescott.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Venne così costruita una prigione, attiva 24 ore su 24, composta dalle celle per i reclusi, una cella di isolamento, lo spazio comune e il locale per le guardie.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detenuto aveva un numero d’identificazione e possedeva una branda con materasso, una coperta e un cuscino. Nella prigione non c’erano finestre e orologi per impedire di percepire il trascorrere del tempo.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78ADBF-C24C-36CF-41A3-7E498595335F}"/>
              </a:ext>
            </a:extLst>
          </p:cNvPr>
          <p:cNvSpPr txBox="1"/>
          <p:nvPr/>
        </p:nvSpPr>
        <p:spPr>
          <a:xfrm>
            <a:off x="316522" y="749166"/>
            <a:ext cx="1062110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That"/>
              </a:rPr>
              <a:t>Strumenti per la ricerca: </a:t>
            </a:r>
            <a:r>
              <a:rPr lang="it-IT" sz="2400" dirty="0">
                <a:latin typeface="That"/>
              </a:rPr>
              <a:t>n</a:t>
            </a:r>
            <a:r>
              <a:rPr lang="it-IT" sz="2400" dirty="0">
                <a:effectLst/>
                <a:latin typeface="That"/>
              </a:rPr>
              <a:t>ella prigione venne praticata una fessura nel muro che permetteva di riprendere e di videoregistrare ciò che accadeva tra guardie e prigionieri. </a:t>
            </a:r>
          </a:p>
          <a:p>
            <a:endParaRPr lang="it-IT" sz="2400" dirty="0"/>
          </a:p>
          <a:p>
            <a:r>
              <a:rPr lang="it-IT" sz="2400" b="1" dirty="0">
                <a:effectLst/>
                <a:latin typeface="That"/>
              </a:rPr>
              <a:t>Variabili: </a:t>
            </a:r>
            <a:r>
              <a:rPr lang="it-IT" sz="2400" dirty="0">
                <a:effectLst/>
                <a:latin typeface="That"/>
              </a:rPr>
              <a:t>per l’assunzione dei ruoli (recluso/guardia) vennero studiati nel dettaglio l’abbigliamento e il tipo di azioni consentite (manipolazione della variabile indipendente). </a:t>
            </a:r>
          </a:p>
          <a:p>
            <a:endParaRPr lang="it-IT" sz="2400" b="1" dirty="0">
              <a:latin typeface="That"/>
            </a:endParaRPr>
          </a:p>
          <a:p>
            <a:r>
              <a:rPr lang="it-IT" sz="2400" b="1" dirty="0">
                <a:effectLst/>
                <a:latin typeface="That"/>
              </a:rPr>
              <a:t>Reperimento dei soggetti: </a:t>
            </a:r>
            <a:r>
              <a:rPr lang="it-IT" sz="2400" dirty="0">
                <a:latin typeface="That"/>
              </a:rPr>
              <a:t>p</a:t>
            </a:r>
            <a:r>
              <a:rPr lang="it-IT" sz="2400" dirty="0">
                <a:effectLst/>
                <a:latin typeface="That"/>
              </a:rPr>
              <a:t>er il reperimento dei soggetti venne pubblicata su un giornale locale un’inserzione in cui si richiedevano volontari per uno studio sulle conseguenze psicologiche della vita carceraria, i partecipanti avrebbero guadagnato 15 dollari al giorno. Tutte le persone che risposero all’inserzione vennero intervistate e sottoposte a test di personalità.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866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EEA06E-6C92-7C50-199C-22B2F743A103}"/>
              </a:ext>
            </a:extLst>
          </p:cNvPr>
          <p:cNvSpPr txBox="1"/>
          <p:nvPr/>
        </p:nvSpPr>
        <p:spPr>
          <a:xfrm>
            <a:off x="281354" y="799743"/>
            <a:ext cx="1056835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Controllo delle variabili intervenienti: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alla fine vennero scelti 24 studenti universitari di sesso maschile che non presentavano problemi psicologici, disabilità fisiche e che non avevano passate storie di reclusione. Gli studenti non si conoscevano fra loro. 18 volontari vennero coinvolti nell’esperimento e i 6 restanti soggetti selezionati rimasero a disposizione nel caso si fosse resa necessaria la loro presenza.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Consenso informato: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soggetti prima dell’esperimento firmarono un contratto in cui, dopo aver ricevuto delle informazioni sulla ricerca, affermavano l’intenzione di parteciparvi e in cui venivano garantiti una serie di servizi di base per il periodo dell’esperimento e il pagamento pattuito.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Assegnazione casuale ai gruppi: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studenti vennero assegnati casualmente al ruolo di carcerato o di guardia mediante il lancio di una moneta.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70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65A7E8-6615-6B62-8D69-00DD0F0D522C}"/>
              </a:ext>
            </a:extLst>
          </p:cNvPr>
          <p:cNvSpPr txBox="1"/>
          <p:nvPr/>
        </p:nvSpPr>
        <p:spPr>
          <a:xfrm>
            <a:off x="263769" y="865396"/>
            <a:ext cx="105238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That"/>
              </a:rPr>
              <a:t>Etica della ricerca: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Il primo motivo dell’interruzione dell’esperimento fu l’escalation degli abusi perpetrati dalle guardie nei confronti dei prigionieri.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Il secondo vide come protagonista Christina </a:t>
            </a:r>
            <a:r>
              <a:rPr lang="it-IT" sz="2400" dirty="0" err="1">
                <a:effectLst/>
                <a:latin typeface="That"/>
              </a:rPr>
              <a:t>Maslach</a:t>
            </a:r>
            <a:r>
              <a:rPr lang="it-IT" sz="2400" dirty="0">
                <a:effectLst/>
                <a:latin typeface="That"/>
              </a:rPr>
              <a:t>, psicologa inserita nello staff dei ricercatori per condurre alcune interviste a guardie e prigionieri, la quale mise in discussione l’esperimento dal punto di vista etico.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Dopo 6 giorni gli sperimentatori si resero conto che loro stessi avevano smesso di percepire i soggetti dell’esperimento come ragazzi e li vedevano solo come guardie e prigionieri.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All’esperimento seguì un’intera giornata di debriefing e di interviste individuali. L’esperimento della prigione di Stanford ha sollevato non poche questioni etiche.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1401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F3A573-823A-A791-4C81-8E651410E4F1}"/>
              </a:ext>
            </a:extLst>
          </p:cNvPr>
          <p:cNvSpPr txBox="1"/>
          <p:nvPr/>
        </p:nvSpPr>
        <p:spPr>
          <a:xfrm>
            <a:off x="479180" y="764573"/>
            <a:ext cx="10181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That"/>
              </a:rPr>
              <a:t>Relazione ricercatore-soggetti: </a:t>
            </a:r>
            <a:r>
              <a:rPr lang="it-IT" sz="2400" dirty="0">
                <a:effectLst/>
                <a:latin typeface="That"/>
              </a:rPr>
              <a:t>Ciò che veniva osservato non passava attraverso gli occhi del ricercatore bensì attraverso lo sguardo del direttore. Zimbardo ha affermato: «Desideravo mantenere l’integrità della mia prigione». </a:t>
            </a:r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5B5A24-355A-D45A-492F-50EB769F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79" y="2128726"/>
            <a:ext cx="3045904" cy="4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2FC59A-9203-3F62-EDB6-2DE3D02B469A}"/>
              </a:ext>
            </a:extLst>
          </p:cNvPr>
          <p:cNvSpPr txBox="1"/>
          <p:nvPr/>
        </p:nvSpPr>
        <p:spPr>
          <a:xfrm>
            <a:off x="444010" y="1738534"/>
            <a:ext cx="101946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cs typeface="Calibri" panose="020F0502020204030204" pitchFamily="34" charset="0"/>
              </a:rPr>
              <a:t>La psicologia sociale ha elaborato e verificato teorie che consentono di comprendere quello che accade intorno a noi. Le spiegazioni dei fenomeni sociali, infatti, sono organizzate in teorie.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effectLst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cs typeface="Calibri" panose="020F0502020204030204" pitchFamily="34" charset="0"/>
              </a:rPr>
              <a:t>La </a:t>
            </a:r>
            <a:r>
              <a:rPr lang="it-IT" sz="2400" b="1" dirty="0">
                <a:effectLst/>
                <a:cs typeface="Calibri" panose="020F0502020204030204" pitchFamily="34" charset="0"/>
              </a:rPr>
              <a:t>teoria </a:t>
            </a:r>
            <a:r>
              <a:rPr lang="it-IT" sz="2400" dirty="0">
                <a:effectLst/>
                <a:cs typeface="Calibri" panose="020F0502020204030204" pitchFamily="34" charset="0"/>
              </a:rPr>
              <a:t>può essere definita come un insieme di principi che spiegano e predicono gli eventi osservati.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Ogni ricerca parte dalla teoria per arrivare a risultati che verificano la teoria o rivedono la teoria stessa; in metodologia della ricerca si parla a questo proposito del </a:t>
            </a:r>
            <a:r>
              <a:rPr lang="it-IT" sz="2400" i="1" dirty="0">
                <a:effectLst/>
              </a:rPr>
              <a:t>ciclo della ricerca. </a:t>
            </a:r>
            <a:endParaRPr lang="it-IT" sz="2400" dirty="0"/>
          </a:p>
          <a:p>
            <a:endParaRPr lang="it-IT" sz="2400" dirty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C3DB33-53ED-D32C-FD11-0A1060D1DD23}"/>
              </a:ext>
            </a:extLst>
          </p:cNvPr>
          <p:cNvSpPr txBox="1"/>
          <p:nvPr/>
        </p:nvSpPr>
        <p:spPr>
          <a:xfrm>
            <a:off x="1343943" y="764791"/>
            <a:ext cx="90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A67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Teoria e ipotesi di ricerca: il punto di partenza</a:t>
            </a:r>
            <a:endParaRPr lang="it-IT" sz="3600" dirty="0">
              <a:solidFill>
                <a:srgbClr val="CA67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3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3035326-D072-ACE4-A9BC-CA587416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3" y="1019552"/>
            <a:ext cx="9805720" cy="48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7B5CD9-AE3C-7D20-4158-C06F0C3C4B0E}"/>
              </a:ext>
            </a:extLst>
          </p:cNvPr>
          <p:cNvSpPr txBox="1"/>
          <p:nvPr/>
        </p:nvSpPr>
        <p:spPr>
          <a:xfrm>
            <a:off x="448518" y="1035365"/>
            <a:ext cx="102117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costrutti sono concetti astratti non direttamente osservabili che vengono resi osservabili con le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variabili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buona teoria: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sintetizza un buon numero di osservazioni;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formula chiare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ipotesi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possono essere utilizzate per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 confermare o modificare la teoria; </a:t>
            </a:r>
          </a:p>
          <a:p>
            <a:pPr lvl="1"/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 generare nuove vie di indagine; </a:t>
            </a:r>
          </a:p>
          <a:p>
            <a:pPr lvl="1"/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 suggerire implicazioni pratiche.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152C878-FF4E-ACD1-7782-4136B5DF1AD8}"/>
              </a:ext>
            </a:extLst>
          </p:cNvPr>
          <p:cNvSpPr/>
          <p:nvPr/>
        </p:nvSpPr>
        <p:spPr>
          <a:xfrm>
            <a:off x="309623" y="5046561"/>
            <a:ext cx="10593729" cy="1138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Variabile: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Qualsiasi caratteristica (fisica o psichica) del soggetto che può assumere valori diversi in un dato intervallo e che varia da individuo a individuo. </a:t>
            </a:r>
          </a:p>
          <a:p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Ipotesi: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proposizione testabile che descrive una relazione che potrebbe esistere tra gli eventi. 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7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D92B08-4641-77D0-8743-8A76243734DD}"/>
              </a:ext>
            </a:extLst>
          </p:cNvPr>
          <p:cNvSpPr txBox="1"/>
          <p:nvPr/>
        </p:nvSpPr>
        <p:spPr>
          <a:xfrm>
            <a:off x="92597" y="694453"/>
            <a:ext cx="1053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Validità della ricerca</a:t>
            </a:r>
            <a:endParaRPr lang="it-IT" sz="3600" dirty="0">
              <a:solidFill>
                <a:srgbClr val="CA67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B30022-4A54-B6FC-83A7-DD59589901A3}"/>
              </a:ext>
            </a:extLst>
          </p:cNvPr>
          <p:cNvSpPr txBox="1"/>
          <p:nvPr/>
        </p:nvSpPr>
        <p:spPr>
          <a:xfrm>
            <a:off x="650630" y="1340784"/>
            <a:ext cx="1154137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ricerca è valida quando il ricercatore è sufficientemente certo delle </a:t>
            </a: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conclusioni a cui essa giunge.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 sono le domande che si deve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porre un ricercatore per verificare la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validità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della propria ricerca, ossia diversi sono i tipi di validità: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validità di costrutto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validità interna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validità esterna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validità della ricerca dipendono dal grado di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il ricercatore ha attuato nelle diverse fasi della ricerca stessa.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52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9FE923-E1C6-BF88-7805-BBCD6689CDCD}"/>
              </a:ext>
            </a:extLst>
          </p:cNvPr>
          <p:cNvSpPr txBox="1"/>
          <p:nvPr/>
        </p:nvSpPr>
        <p:spPr>
          <a:xfrm>
            <a:off x="509954" y="696742"/>
            <a:ext cx="10247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domande del ricercatore ovvero le finalità </a:t>
            </a:r>
          </a:p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ricerca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E69B5C-A925-EB56-ABAD-3D7BC63856D3}"/>
              </a:ext>
            </a:extLst>
          </p:cNvPr>
          <p:cNvSpPr txBox="1"/>
          <p:nvPr/>
        </p:nvSpPr>
        <p:spPr>
          <a:xfrm>
            <a:off x="175846" y="2197966"/>
            <a:ext cx="116419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Le ricerche scientifiche possono avere come finalità</a:t>
            </a:r>
            <a:r>
              <a:rPr lang="it-IT" sz="2400" b="1" dirty="0">
                <a:effectLst/>
                <a:latin typeface="That"/>
              </a:rPr>
              <a:t> </a:t>
            </a:r>
            <a:r>
              <a:rPr lang="it-IT" sz="2400" dirty="0">
                <a:effectLst/>
                <a:latin typeface="That"/>
              </a:rPr>
              <a:t>la </a:t>
            </a:r>
            <a:r>
              <a:rPr lang="it-IT" sz="2400" b="1" dirty="0">
                <a:effectLst/>
                <a:latin typeface="That"/>
              </a:rPr>
              <a:t>descrizione</a:t>
            </a:r>
            <a:r>
              <a:rPr lang="it-IT" sz="2400" dirty="0">
                <a:effectLst/>
                <a:latin typeface="That"/>
              </a:rPr>
              <a:t> di un fenomeno oppure possono proporsi l’obiettivo di volerlo </a:t>
            </a:r>
            <a:r>
              <a:rPr lang="it-IT" sz="2400" b="1" dirty="0">
                <a:effectLst/>
                <a:latin typeface="That"/>
              </a:rPr>
              <a:t>predire</a:t>
            </a:r>
            <a:r>
              <a:rPr lang="it-IT" sz="2400" dirty="0">
                <a:effectLst/>
                <a:latin typeface="That"/>
              </a:rPr>
              <a:t> andando a studiare le associazioni fra gli eventi o, ancora, possono volerlo andare a </a:t>
            </a:r>
            <a:r>
              <a:rPr lang="it-IT" sz="2400" b="1" dirty="0">
                <a:effectLst/>
                <a:latin typeface="That"/>
              </a:rPr>
              <a:t>comprendere</a:t>
            </a:r>
            <a:r>
              <a:rPr lang="it-IT" sz="2400" dirty="0">
                <a:effectLst/>
                <a:latin typeface="That"/>
              </a:rPr>
              <a:t> identificandone le cause. 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latin typeface="Tha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Le ricerche possono porsi un unico obiettivo oppure possono perseguire più finalità.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effectLst/>
              <a:latin typeface="Tha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Comprendere le logiche della ricerca scientifica vi aiuterà a capire perché gli psicologi sociali hanno messo a punto congegni di ricerca creativi e sofisticati dal punto di vista delle procedure, per esempio ricostruendo una prigione nei sotterranei dell’Università di Stanford.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55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C15B0-1004-53EA-ADD6-CE141566A675}"/>
              </a:ext>
            </a:extLst>
          </p:cNvPr>
          <p:cNvSpPr txBox="1"/>
          <p:nvPr/>
        </p:nvSpPr>
        <p:spPr>
          <a:xfrm>
            <a:off x="212796" y="1142890"/>
            <a:ext cx="10505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ricerche correlazionali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 occupano d’indagare i legami tra due o più variabili. Esempio: </a:t>
            </a:r>
            <a:r>
              <a:rPr lang="it-IT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Tumin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(1958) ha misurato il livello d’istruzione e il grado di pregiudizio verso gli afroamericani e ha trovato una correlazione negativa: più le persone sono istruite minore è il loro livello di pregiudizio.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BE2B60-1A5D-43F4-D2C5-816049EAA3B6}"/>
              </a:ext>
            </a:extLst>
          </p:cNvPr>
          <p:cNvSpPr txBox="1"/>
          <p:nvPr/>
        </p:nvSpPr>
        <p:spPr>
          <a:xfrm>
            <a:off x="212796" y="3129787"/>
            <a:ext cx="105053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difficoltà a isolare la causa e l’effetto di un determinato evento in contesti naturali ha indotto gli psicologi sociali a creare in laboratorio simulazioni della vita quotidiana quando ciò era ragionevole ed etico. Gli psicologi sociali occupandosi d’interdipendenza e relazioni fra persone e gruppi, incontrano un maggior numero di difficoltà a condurre le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ricerche sperimentali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perché le variabili intervenienti possono essere numerosissime e non sempre controllabili.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16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1EF036-096C-9980-F1FB-30259AEA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712788"/>
            <a:ext cx="8700941" cy="54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85592A-8DF7-9B95-8F4F-090EA138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11" y="2197778"/>
            <a:ext cx="6180904" cy="40277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2160F3-C8D4-070B-E1AD-53D3C0F1247A}"/>
              </a:ext>
            </a:extLst>
          </p:cNvPr>
          <p:cNvSpPr txBox="1"/>
          <p:nvPr/>
        </p:nvSpPr>
        <p:spPr>
          <a:xfrm>
            <a:off x="509954" y="696742"/>
            <a:ext cx="10247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 o laboratorio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9573C2-D89C-8B8B-194B-C7D68DE26623}"/>
              </a:ext>
            </a:extLst>
          </p:cNvPr>
          <p:cNvSpPr txBox="1"/>
          <p:nvPr/>
        </p:nvSpPr>
        <p:spPr>
          <a:xfrm>
            <a:off x="338503" y="1343073"/>
            <a:ext cx="9966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I ricercatori sono spesso davanti a un bivio quando si tratta di scegliere la strategia di ricerca più consona per rispondere alle proprie domande di ricerca: </a:t>
            </a:r>
            <a:r>
              <a:rPr lang="it-IT" sz="2400" b="1" dirty="0">
                <a:effectLst/>
                <a:latin typeface="That"/>
              </a:rPr>
              <a:t>ricerca sul campo </a:t>
            </a:r>
            <a:r>
              <a:rPr lang="it-IT" sz="2400" dirty="0">
                <a:effectLst/>
                <a:latin typeface="That"/>
              </a:rPr>
              <a:t>o di laboratorio? 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E108CA-A299-D037-B1F9-43F19800C8AB}"/>
              </a:ext>
            </a:extLst>
          </p:cNvPr>
          <p:cNvSpPr txBox="1"/>
          <p:nvPr/>
        </p:nvSpPr>
        <p:spPr>
          <a:xfrm>
            <a:off x="338503" y="2802101"/>
            <a:ext cx="57574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Si tratta di scegliere se raccogliere i dati andando sul posto con poco o nessun controllo, oppure se farlo in un laboratorio, nel quale è possibile controllare le variabili che potrebbero influenzare i risultati.</a:t>
            </a:r>
            <a:br>
              <a:rPr lang="it-IT" sz="2400" dirty="0">
                <a:effectLst/>
              </a:rPr>
            </a:br>
            <a:endParaRPr lang="it-IT" sz="2400" dirty="0"/>
          </a:p>
          <a:p>
            <a:r>
              <a:rPr lang="it-IT" sz="2400" dirty="0">
                <a:effectLst/>
              </a:rPr>
              <a:t>Una differenza tra ricerca sul campo e ricerca di laboratorio riguarda la presenza di un minore o maggiore controllo sulle variabili. </a:t>
            </a:r>
          </a:p>
          <a:p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4541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1448</Words>
  <Application>Microsoft Macintosh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That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Author</dc:creator>
  <cp:lastModifiedBy>Daniela Poli Martinelli</cp:lastModifiedBy>
  <cp:revision>15</cp:revision>
  <dcterms:created xsi:type="dcterms:W3CDTF">2022-10-27T08:51:56Z</dcterms:created>
  <dcterms:modified xsi:type="dcterms:W3CDTF">2023-01-10T14:28:14Z</dcterms:modified>
</cp:coreProperties>
</file>