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8" r:id="rId9"/>
    <p:sldId id="276" r:id="rId10"/>
    <p:sldId id="277" r:id="rId11"/>
    <p:sldId id="279" r:id="rId12"/>
    <p:sldId id="263" r:id="rId13"/>
    <p:sldId id="264" r:id="rId14"/>
    <p:sldId id="265" r:id="rId15"/>
    <p:sldId id="280" r:id="rId16"/>
    <p:sldId id="281" r:id="rId17"/>
    <p:sldId id="282" r:id="rId18"/>
    <p:sldId id="266" r:id="rId19"/>
    <p:sldId id="283" r:id="rId20"/>
    <p:sldId id="267" r:id="rId21"/>
    <p:sldId id="268" r:id="rId22"/>
    <p:sldId id="284" r:id="rId23"/>
    <p:sldId id="285" r:id="rId24"/>
    <p:sldId id="286" r:id="rId25"/>
    <p:sldId id="287" r:id="rId26"/>
    <p:sldId id="288" r:id="rId27"/>
    <p:sldId id="269" r:id="rId28"/>
    <p:sldId id="289" r:id="rId29"/>
    <p:sldId id="290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6736"/>
    <a:srgbClr val="CA6634"/>
    <a:srgbClr val="7BB242"/>
    <a:srgbClr val="B22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72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322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e, Luigi" userId="0bb35f83-ebdf-4526-ae9a-c3e8393a1d1b" providerId="ADAL" clId="{6F3F4CED-807B-49BD-A59A-C69E800A82FE}"/>
    <pc:docChg chg="undo custSel addSld modSld modMainMaster">
      <pc:chgData name="Natale, Luigi" userId="0bb35f83-ebdf-4526-ae9a-c3e8393a1d1b" providerId="ADAL" clId="{6F3F4CED-807B-49BD-A59A-C69E800A82FE}" dt="2022-11-17T09:22:36.795" v="180" actId="403"/>
      <pc:docMkLst>
        <pc:docMk/>
      </pc:docMkLst>
      <pc:sldChg chg="addSp delSp modSp mod">
        <pc:chgData name="Natale, Luigi" userId="0bb35f83-ebdf-4526-ae9a-c3e8393a1d1b" providerId="ADAL" clId="{6F3F4CED-807B-49BD-A59A-C69E800A82FE}" dt="2022-11-17T09:11:21.450" v="7" actId="207"/>
        <pc:sldMkLst>
          <pc:docMk/>
          <pc:sldMk cId="2283709267" sldId="256"/>
        </pc:sldMkLst>
        <pc:spChg chg="mod">
          <ac:chgData name="Natale, Luigi" userId="0bb35f83-ebdf-4526-ae9a-c3e8393a1d1b" providerId="ADAL" clId="{6F3F4CED-807B-49BD-A59A-C69E800A82FE}" dt="2022-11-17T09:11:21.450" v="7" actId="207"/>
          <ac:spMkLst>
            <pc:docMk/>
            <pc:sldMk cId="2283709267" sldId="256"/>
            <ac:spMk id="5" creationId="{62FDFB91-97FD-4BE5-94BD-B5A20971EFB2}"/>
          </ac:spMkLst>
        </pc:spChg>
        <pc:picChg chg="del">
          <ac:chgData name="Natale, Luigi" userId="0bb35f83-ebdf-4526-ae9a-c3e8393a1d1b" providerId="ADAL" clId="{6F3F4CED-807B-49BD-A59A-C69E800A82FE}" dt="2022-11-17T09:10:43.181" v="1" actId="478"/>
          <ac:picMkLst>
            <pc:docMk/>
            <pc:sldMk cId="2283709267" sldId="256"/>
            <ac:picMk id="3" creationId="{BE6FC3F7-A43C-9F81-DA65-9956E2301567}"/>
          </ac:picMkLst>
        </pc:picChg>
        <pc:picChg chg="add mod">
          <ac:chgData name="Natale, Luigi" userId="0bb35f83-ebdf-4526-ae9a-c3e8393a1d1b" providerId="ADAL" clId="{6F3F4CED-807B-49BD-A59A-C69E800A82FE}" dt="2022-11-17T09:10:56.677" v="5" actId="208"/>
          <ac:picMkLst>
            <pc:docMk/>
            <pc:sldMk cId="2283709267" sldId="256"/>
            <ac:picMk id="4" creationId="{11B0645E-E9E6-A7DF-FC90-1584472AF9CF}"/>
          </ac:picMkLst>
        </pc:picChg>
      </pc:sldChg>
      <pc:sldChg chg="addSp modSp mod">
        <pc:chgData name="Natale, Luigi" userId="0bb35f83-ebdf-4526-ae9a-c3e8393a1d1b" providerId="ADAL" clId="{6F3F4CED-807B-49BD-A59A-C69E800A82FE}" dt="2022-11-17T09:21:36.449" v="176" actId="948"/>
        <pc:sldMkLst>
          <pc:docMk/>
          <pc:sldMk cId="902636668" sldId="257"/>
        </pc:sldMkLst>
        <pc:spChg chg="add mod">
          <ac:chgData name="Natale, Luigi" userId="0bb35f83-ebdf-4526-ae9a-c3e8393a1d1b" providerId="ADAL" clId="{6F3F4CED-807B-49BD-A59A-C69E800A82FE}" dt="2022-11-17T09:16:13.992" v="104" actId="20577"/>
          <ac:spMkLst>
            <pc:docMk/>
            <pc:sldMk cId="902636668" sldId="257"/>
            <ac:spMk id="2" creationId="{9B80EA6F-8688-5810-A7E3-7DDA43A69F11}"/>
          </ac:spMkLst>
        </pc:spChg>
        <pc:spChg chg="add mod">
          <ac:chgData name="Natale, Luigi" userId="0bb35f83-ebdf-4526-ae9a-c3e8393a1d1b" providerId="ADAL" clId="{6F3F4CED-807B-49BD-A59A-C69E800A82FE}" dt="2022-11-17T09:21:36.449" v="176" actId="948"/>
          <ac:spMkLst>
            <pc:docMk/>
            <pc:sldMk cId="902636668" sldId="257"/>
            <ac:spMk id="3" creationId="{36041F59-7E91-B9AE-5872-116AB8A70467}"/>
          </ac:spMkLst>
        </pc:spChg>
      </pc:sldChg>
      <pc:sldChg chg="addSp modSp mod">
        <pc:chgData name="Natale, Luigi" userId="0bb35f83-ebdf-4526-ae9a-c3e8393a1d1b" providerId="ADAL" clId="{6F3F4CED-807B-49BD-A59A-C69E800A82FE}" dt="2022-11-17T09:21:31.289" v="175" actId="948"/>
        <pc:sldMkLst>
          <pc:docMk/>
          <pc:sldMk cId="3668348876" sldId="258"/>
        </pc:sldMkLst>
        <pc:spChg chg="add mod">
          <ac:chgData name="Natale, Luigi" userId="0bb35f83-ebdf-4526-ae9a-c3e8393a1d1b" providerId="ADAL" clId="{6F3F4CED-807B-49BD-A59A-C69E800A82FE}" dt="2022-11-17T09:15:26.167" v="66" actId="20577"/>
          <ac:spMkLst>
            <pc:docMk/>
            <pc:sldMk cId="3668348876" sldId="258"/>
            <ac:spMk id="2" creationId="{121CDAE1-877D-C80B-A848-D4F8484D2210}"/>
          </ac:spMkLst>
        </pc:spChg>
        <pc:spChg chg="add mod">
          <ac:chgData name="Natale, Luigi" userId="0bb35f83-ebdf-4526-ae9a-c3e8393a1d1b" providerId="ADAL" clId="{6F3F4CED-807B-49BD-A59A-C69E800A82FE}" dt="2022-11-17T09:21:31.289" v="175" actId="948"/>
          <ac:spMkLst>
            <pc:docMk/>
            <pc:sldMk cId="3668348876" sldId="258"/>
            <ac:spMk id="3" creationId="{9BA818FD-989A-F926-3966-7416E51DFCF0}"/>
          </ac:spMkLst>
        </pc:spChg>
      </pc:sldChg>
      <pc:sldChg chg="modSp add mod">
        <pc:chgData name="Natale, Luigi" userId="0bb35f83-ebdf-4526-ae9a-c3e8393a1d1b" providerId="ADAL" clId="{6F3F4CED-807B-49BD-A59A-C69E800A82FE}" dt="2022-11-17T09:21:22.841" v="174" actId="948"/>
        <pc:sldMkLst>
          <pc:docMk/>
          <pc:sldMk cId="715126210" sldId="259"/>
        </pc:sldMkLst>
        <pc:spChg chg="mod">
          <ac:chgData name="Natale, Luigi" userId="0bb35f83-ebdf-4526-ae9a-c3e8393a1d1b" providerId="ADAL" clId="{6F3F4CED-807B-49BD-A59A-C69E800A82FE}" dt="2022-11-17T09:17:23.843" v="125"/>
          <ac:spMkLst>
            <pc:docMk/>
            <pc:sldMk cId="715126210" sldId="259"/>
            <ac:spMk id="2" creationId="{121CDAE1-877D-C80B-A848-D4F8484D2210}"/>
          </ac:spMkLst>
        </pc:spChg>
        <pc:spChg chg="mod">
          <ac:chgData name="Natale, Luigi" userId="0bb35f83-ebdf-4526-ae9a-c3e8393a1d1b" providerId="ADAL" clId="{6F3F4CED-807B-49BD-A59A-C69E800A82FE}" dt="2022-11-17T09:21:22.841" v="174" actId="948"/>
          <ac:spMkLst>
            <pc:docMk/>
            <pc:sldMk cId="715126210" sldId="259"/>
            <ac:spMk id="3" creationId="{9BA818FD-989A-F926-3966-7416E51DFCF0}"/>
          </ac:spMkLst>
        </pc:spChg>
      </pc:sldChg>
      <pc:sldChg chg="modSp add mod">
        <pc:chgData name="Natale, Luigi" userId="0bb35f83-ebdf-4526-ae9a-c3e8393a1d1b" providerId="ADAL" clId="{6F3F4CED-807B-49BD-A59A-C69E800A82FE}" dt="2022-11-17T09:22:36.795" v="180" actId="403"/>
        <pc:sldMkLst>
          <pc:docMk/>
          <pc:sldMk cId="3997855129" sldId="260"/>
        </pc:sldMkLst>
        <pc:spChg chg="mod">
          <ac:chgData name="Natale, Luigi" userId="0bb35f83-ebdf-4526-ae9a-c3e8393a1d1b" providerId="ADAL" clId="{6F3F4CED-807B-49BD-A59A-C69E800A82FE}" dt="2022-11-17T09:22:36.795" v="180" actId="403"/>
          <ac:spMkLst>
            <pc:docMk/>
            <pc:sldMk cId="3997855129" sldId="260"/>
            <ac:spMk id="3" creationId="{9BA818FD-989A-F926-3966-7416E51DFCF0}"/>
          </ac:spMkLst>
        </pc:spChg>
      </pc:sldChg>
      <pc:sldMasterChg chg="modSp mod modSldLayout">
        <pc:chgData name="Natale, Luigi" userId="0bb35f83-ebdf-4526-ae9a-c3e8393a1d1b" providerId="ADAL" clId="{6F3F4CED-807B-49BD-A59A-C69E800A82FE}" dt="2022-11-17T09:12:30.948" v="24"/>
        <pc:sldMasterMkLst>
          <pc:docMk/>
          <pc:sldMasterMk cId="1991646862" sldId="2147483648"/>
        </pc:sldMasterMkLst>
        <pc:spChg chg="mod">
          <ac:chgData name="Natale, Luigi" userId="0bb35f83-ebdf-4526-ae9a-c3e8393a1d1b" providerId="ADAL" clId="{6F3F4CED-807B-49BD-A59A-C69E800A82FE}" dt="2022-11-17T09:12:30.948" v="24"/>
          <ac:spMkLst>
            <pc:docMk/>
            <pc:sldMasterMk cId="1991646862" sldId="2147483648"/>
            <ac:spMk id="9" creationId="{CDFBCE26-6618-4EB7-935B-D6B9B7456F61}"/>
          </ac:spMkLst>
        </pc:spChg>
        <pc:sldLayoutChg chg="addSp delSp modSp mod">
          <pc:chgData name="Natale, Luigi" userId="0bb35f83-ebdf-4526-ae9a-c3e8393a1d1b" providerId="ADAL" clId="{6F3F4CED-807B-49BD-A59A-C69E800A82FE}" dt="2022-11-17T09:11:59.851" v="14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Natale, Luigi" userId="0bb35f83-ebdf-4526-ae9a-c3e8393a1d1b" providerId="ADAL" clId="{6F3F4CED-807B-49BD-A59A-C69E800A82FE}" dt="2022-11-17T09:11:59.851" v="14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  <pc:picChg chg="del">
            <ac:chgData name="Natale, Luigi" userId="0bb35f83-ebdf-4526-ae9a-c3e8393a1d1b" providerId="ADAL" clId="{6F3F4CED-807B-49BD-A59A-C69E800A82FE}" dt="2022-11-17T09:11:40.001" v="12" actId="478"/>
            <ac:picMkLst>
              <pc:docMk/>
              <pc:sldMasterMk cId="1991646862" sldId="2147483648"/>
              <pc:sldLayoutMk cId="1982250558" sldId="2147483650"/>
              <ac:picMk id="2" creationId="{A43C91DA-CA52-2A3D-DA84-9A14BE5B7D0D}"/>
            </ac:picMkLst>
          </pc:picChg>
          <pc:picChg chg="add mod ord">
            <ac:chgData name="Natale, Luigi" userId="0bb35f83-ebdf-4526-ae9a-c3e8393a1d1b" providerId="ADAL" clId="{6F3F4CED-807B-49BD-A59A-C69E800A82FE}" dt="2022-11-17T09:11:42.302" v="13" actId="166"/>
            <ac:picMkLst>
              <pc:docMk/>
              <pc:sldMasterMk cId="1991646862" sldId="2147483648"/>
              <pc:sldLayoutMk cId="1982250558" sldId="2147483650"/>
              <ac:picMk id="3" creationId="{C097E6C0-96D5-2E0D-FBF8-84D96FEDED51}"/>
            </ac:picMkLst>
          </pc:picChg>
        </pc:sldLayoutChg>
      </pc:sldMasterChg>
    </pc:docChg>
  </pc:docChgLst>
  <pc:docChgLst>
    <pc:chgData name="Kebede, Nazreth" userId="015395a0-37a0-40f3-882f-69f1a399720b" providerId="ADAL" clId="{2150196E-962C-4E6A-9F98-EE982D8D5B7D}"/>
    <pc:docChg chg="undo redo custSel addSld delSld modSld modMainMaster">
      <pc:chgData name="Kebede, Nazreth" userId="015395a0-37a0-40f3-882f-69f1a399720b" providerId="ADAL" clId="{2150196E-962C-4E6A-9F98-EE982D8D5B7D}" dt="2022-11-22T13:34:05.870" v="89" actId="20577"/>
      <pc:docMkLst>
        <pc:docMk/>
      </pc:docMkLst>
      <pc:sldChg chg="addSp delSp modSp mod">
        <pc:chgData name="Kebede, Nazreth" userId="015395a0-37a0-40f3-882f-69f1a399720b" providerId="ADAL" clId="{2150196E-962C-4E6A-9F98-EE982D8D5B7D}" dt="2022-11-22T13:21:02.640" v="11" actId="1076"/>
        <pc:sldMkLst>
          <pc:docMk/>
          <pc:sldMk cId="902636668" sldId="257"/>
        </pc:sldMkLst>
        <pc:spChg chg="del">
          <ac:chgData name="Kebede, Nazreth" userId="015395a0-37a0-40f3-882f-69f1a399720b" providerId="ADAL" clId="{2150196E-962C-4E6A-9F98-EE982D8D5B7D}" dt="2022-11-22T13:19:02.221" v="2" actId="478"/>
          <ac:spMkLst>
            <pc:docMk/>
            <pc:sldMk cId="902636668" sldId="257"/>
            <ac:spMk id="2" creationId="{9B80EA6F-8688-5810-A7E3-7DDA43A69F11}"/>
          </ac:spMkLst>
        </pc:spChg>
        <pc:spChg chg="del mod">
          <ac:chgData name="Kebede, Nazreth" userId="015395a0-37a0-40f3-882f-69f1a399720b" providerId="ADAL" clId="{2150196E-962C-4E6A-9F98-EE982D8D5B7D}" dt="2022-11-22T13:19:00.188" v="1" actId="478"/>
          <ac:spMkLst>
            <pc:docMk/>
            <pc:sldMk cId="902636668" sldId="257"/>
            <ac:spMk id="3" creationId="{36041F59-7E91-B9AE-5872-116AB8A70467}"/>
          </ac:spMkLst>
        </pc:spChg>
        <pc:picChg chg="add mod">
          <ac:chgData name="Kebede, Nazreth" userId="015395a0-37a0-40f3-882f-69f1a399720b" providerId="ADAL" clId="{2150196E-962C-4E6A-9F98-EE982D8D5B7D}" dt="2022-11-22T13:21:02.640" v="11" actId="1076"/>
          <ac:picMkLst>
            <pc:docMk/>
            <pc:sldMk cId="902636668" sldId="257"/>
            <ac:picMk id="5" creationId="{EDF5F560-8828-C374-F813-DB75F64A5721}"/>
          </ac:picMkLst>
        </pc:picChg>
      </pc:sldChg>
      <pc:sldChg chg="addSp modSp new mod">
        <pc:chgData name="Kebede, Nazreth" userId="015395a0-37a0-40f3-882f-69f1a399720b" providerId="ADAL" clId="{2150196E-962C-4E6A-9F98-EE982D8D5B7D}" dt="2022-11-22T13:22:26.853" v="21" actId="1076"/>
        <pc:sldMkLst>
          <pc:docMk/>
          <pc:sldMk cId="2519485673" sldId="258"/>
        </pc:sldMkLst>
        <pc:picChg chg="add mod">
          <ac:chgData name="Kebede, Nazreth" userId="015395a0-37a0-40f3-882f-69f1a399720b" providerId="ADAL" clId="{2150196E-962C-4E6A-9F98-EE982D8D5B7D}" dt="2022-11-22T13:22:26.853" v="21" actId="1076"/>
          <ac:picMkLst>
            <pc:docMk/>
            <pc:sldMk cId="2519485673" sldId="258"/>
            <ac:picMk id="3" creationId="{B2653F98-02F4-9C32-A8F0-B9AD64EA724E}"/>
          </ac:picMkLst>
        </pc:picChg>
      </pc:sldChg>
      <pc:sldChg chg="del">
        <pc:chgData name="Kebede, Nazreth" userId="015395a0-37a0-40f3-882f-69f1a399720b" providerId="ADAL" clId="{2150196E-962C-4E6A-9F98-EE982D8D5B7D}" dt="2022-11-22T13:19:05.956" v="3" actId="47"/>
        <pc:sldMkLst>
          <pc:docMk/>
          <pc:sldMk cId="3668348876" sldId="258"/>
        </pc:sldMkLst>
      </pc:sldChg>
      <pc:sldChg chg="del">
        <pc:chgData name="Kebede, Nazreth" userId="015395a0-37a0-40f3-882f-69f1a399720b" providerId="ADAL" clId="{2150196E-962C-4E6A-9F98-EE982D8D5B7D}" dt="2022-11-22T13:19:06.565" v="4" actId="47"/>
        <pc:sldMkLst>
          <pc:docMk/>
          <pc:sldMk cId="715126210" sldId="259"/>
        </pc:sldMkLst>
      </pc:sldChg>
      <pc:sldChg chg="addSp modSp new mod">
        <pc:chgData name="Kebede, Nazreth" userId="015395a0-37a0-40f3-882f-69f1a399720b" providerId="ADAL" clId="{2150196E-962C-4E6A-9F98-EE982D8D5B7D}" dt="2022-11-22T13:23:36.135" v="24" actId="1076"/>
        <pc:sldMkLst>
          <pc:docMk/>
          <pc:sldMk cId="2914380170" sldId="259"/>
        </pc:sldMkLst>
        <pc:picChg chg="add mod">
          <ac:chgData name="Kebede, Nazreth" userId="015395a0-37a0-40f3-882f-69f1a399720b" providerId="ADAL" clId="{2150196E-962C-4E6A-9F98-EE982D8D5B7D}" dt="2022-11-22T13:23:36.135" v="24" actId="1076"/>
          <ac:picMkLst>
            <pc:docMk/>
            <pc:sldMk cId="2914380170" sldId="259"/>
            <ac:picMk id="3" creationId="{2F922A41-F6FB-6700-F01A-7F2ED302654F}"/>
          </ac:picMkLst>
        </pc:picChg>
      </pc:sldChg>
      <pc:sldChg chg="addSp modSp new mod">
        <pc:chgData name="Kebede, Nazreth" userId="015395a0-37a0-40f3-882f-69f1a399720b" providerId="ADAL" clId="{2150196E-962C-4E6A-9F98-EE982D8D5B7D}" dt="2022-11-22T13:24:54.890" v="28" actId="14100"/>
        <pc:sldMkLst>
          <pc:docMk/>
          <pc:sldMk cId="2690349704" sldId="260"/>
        </pc:sldMkLst>
        <pc:picChg chg="add mod">
          <ac:chgData name="Kebede, Nazreth" userId="015395a0-37a0-40f3-882f-69f1a399720b" providerId="ADAL" clId="{2150196E-962C-4E6A-9F98-EE982D8D5B7D}" dt="2022-11-22T13:24:54.890" v="28" actId="14100"/>
          <ac:picMkLst>
            <pc:docMk/>
            <pc:sldMk cId="2690349704" sldId="260"/>
            <ac:picMk id="3" creationId="{DBC966D0-B3AA-3DA6-A549-BCD225B9DB16}"/>
          </ac:picMkLst>
        </pc:picChg>
      </pc:sldChg>
      <pc:sldChg chg="del">
        <pc:chgData name="Kebede, Nazreth" userId="015395a0-37a0-40f3-882f-69f1a399720b" providerId="ADAL" clId="{2150196E-962C-4E6A-9F98-EE982D8D5B7D}" dt="2022-11-22T13:19:06.946" v="5" actId="47"/>
        <pc:sldMkLst>
          <pc:docMk/>
          <pc:sldMk cId="3997855129" sldId="260"/>
        </pc:sldMkLst>
      </pc:sldChg>
      <pc:sldChg chg="addSp delSp modSp new mod">
        <pc:chgData name="Kebede, Nazreth" userId="015395a0-37a0-40f3-882f-69f1a399720b" providerId="ADAL" clId="{2150196E-962C-4E6A-9F98-EE982D8D5B7D}" dt="2022-11-22T13:31:31.005" v="65" actId="1076"/>
        <pc:sldMkLst>
          <pc:docMk/>
          <pc:sldMk cId="30690417" sldId="261"/>
        </pc:sldMkLst>
        <pc:spChg chg="add del mod">
          <ac:chgData name="Kebede, Nazreth" userId="015395a0-37a0-40f3-882f-69f1a399720b" providerId="ADAL" clId="{2150196E-962C-4E6A-9F98-EE982D8D5B7D}" dt="2022-11-22T13:31:28.164" v="64" actId="478"/>
          <ac:spMkLst>
            <pc:docMk/>
            <pc:sldMk cId="30690417" sldId="261"/>
            <ac:spMk id="5" creationId="{8D6D4830-4B73-4439-FAD6-7DB2649DB54E}"/>
          </ac:spMkLst>
        </pc:spChg>
        <pc:picChg chg="add mod">
          <ac:chgData name="Kebede, Nazreth" userId="015395a0-37a0-40f3-882f-69f1a399720b" providerId="ADAL" clId="{2150196E-962C-4E6A-9F98-EE982D8D5B7D}" dt="2022-11-22T13:31:31.005" v="65" actId="1076"/>
          <ac:picMkLst>
            <pc:docMk/>
            <pc:sldMk cId="30690417" sldId="261"/>
            <ac:picMk id="3" creationId="{D1E6F154-DF35-42E2-05A2-4DCBEB82B22F}"/>
          </ac:picMkLst>
        </pc:picChg>
      </pc:sldChg>
      <pc:sldChg chg="addSp modSp new mod">
        <pc:chgData name="Kebede, Nazreth" userId="015395a0-37a0-40f3-882f-69f1a399720b" providerId="ADAL" clId="{2150196E-962C-4E6A-9F98-EE982D8D5B7D}" dt="2022-11-22T13:31:34.741" v="66" actId="1076"/>
        <pc:sldMkLst>
          <pc:docMk/>
          <pc:sldMk cId="1411794679" sldId="262"/>
        </pc:sldMkLst>
        <pc:picChg chg="add mod">
          <ac:chgData name="Kebede, Nazreth" userId="015395a0-37a0-40f3-882f-69f1a399720b" providerId="ADAL" clId="{2150196E-962C-4E6A-9F98-EE982D8D5B7D}" dt="2022-11-22T13:31:34.741" v="66" actId="1076"/>
          <ac:picMkLst>
            <pc:docMk/>
            <pc:sldMk cId="1411794679" sldId="262"/>
            <ac:picMk id="3" creationId="{A955FE58-A9B9-F5AC-F322-ECFF2F23588F}"/>
          </ac:picMkLst>
        </pc:picChg>
      </pc:sldChg>
      <pc:sldChg chg="addSp delSp modSp new mod">
        <pc:chgData name="Kebede, Nazreth" userId="015395a0-37a0-40f3-882f-69f1a399720b" providerId="ADAL" clId="{2150196E-962C-4E6A-9F98-EE982D8D5B7D}" dt="2022-11-22T13:33:03.059" v="79" actId="1076"/>
        <pc:sldMkLst>
          <pc:docMk/>
          <pc:sldMk cId="99332293" sldId="263"/>
        </pc:sldMkLst>
        <pc:picChg chg="add del mod">
          <ac:chgData name="Kebede, Nazreth" userId="015395a0-37a0-40f3-882f-69f1a399720b" providerId="ADAL" clId="{2150196E-962C-4E6A-9F98-EE982D8D5B7D}" dt="2022-11-22T13:32:55.710" v="75" actId="478"/>
          <ac:picMkLst>
            <pc:docMk/>
            <pc:sldMk cId="99332293" sldId="263"/>
            <ac:picMk id="3" creationId="{BC97F352-5A3B-F52E-00C7-FF72C587320D}"/>
          </ac:picMkLst>
        </pc:picChg>
        <pc:picChg chg="add mod">
          <ac:chgData name="Kebede, Nazreth" userId="015395a0-37a0-40f3-882f-69f1a399720b" providerId="ADAL" clId="{2150196E-962C-4E6A-9F98-EE982D8D5B7D}" dt="2022-11-22T13:33:03.059" v="79" actId="1076"/>
          <ac:picMkLst>
            <pc:docMk/>
            <pc:sldMk cId="99332293" sldId="263"/>
            <ac:picMk id="5" creationId="{BD4F3CEC-55E6-06E1-7091-6EA2E003D578}"/>
          </ac:picMkLst>
        </pc:picChg>
      </pc:sldChg>
      <pc:sldChg chg="new del">
        <pc:chgData name="Kebede, Nazreth" userId="015395a0-37a0-40f3-882f-69f1a399720b" providerId="ADAL" clId="{2150196E-962C-4E6A-9F98-EE982D8D5B7D}" dt="2022-11-22T13:33:23.645" v="80" actId="47"/>
        <pc:sldMkLst>
          <pc:docMk/>
          <pc:sldMk cId="3445861338" sldId="264"/>
        </pc:sldMkLst>
      </pc:sldChg>
      <pc:sldChg chg="new del">
        <pc:chgData name="Kebede, Nazreth" userId="015395a0-37a0-40f3-882f-69f1a399720b" providerId="ADAL" clId="{2150196E-962C-4E6A-9F98-EE982D8D5B7D}" dt="2022-11-22T13:33:24.263" v="81" actId="47"/>
        <pc:sldMkLst>
          <pc:docMk/>
          <pc:sldMk cId="1429917509" sldId="265"/>
        </pc:sldMkLst>
      </pc:sldChg>
      <pc:sldChg chg="new del">
        <pc:chgData name="Kebede, Nazreth" userId="015395a0-37a0-40f3-882f-69f1a399720b" providerId="ADAL" clId="{2150196E-962C-4E6A-9F98-EE982D8D5B7D}" dt="2022-11-22T13:33:25.048" v="82" actId="47"/>
        <pc:sldMkLst>
          <pc:docMk/>
          <pc:sldMk cId="1847273535" sldId="266"/>
        </pc:sldMkLst>
      </pc:sldChg>
      <pc:sldMasterChg chg="modSldLayout">
        <pc:chgData name="Kebede, Nazreth" userId="015395a0-37a0-40f3-882f-69f1a399720b" providerId="ADAL" clId="{2150196E-962C-4E6A-9F98-EE982D8D5B7D}" dt="2022-11-22T13:34:05.870" v="89" actId="20577"/>
        <pc:sldMasterMkLst>
          <pc:docMk/>
          <pc:sldMasterMk cId="1991646862" sldId="2147483648"/>
        </pc:sldMasterMkLst>
        <pc:sldLayoutChg chg="modSp mod">
          <pc:chgData name="Kebede, Nazreth" userId="015395a0-37a0-40f3-882f-69f1a399720b" providerId="ADAL" clId="{2150196E-962C-4E6A-9F98-EE982D8D5B7D}" dt="2022-11-22T13:34:05.870" v="89" actId="20577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Kebede, Nazreth" userId="015395a0-37a0-40f3-882f-69f1a399720b" providerId="ADAL" clId="{2150196E-962C-4E6A-9F98-EE982D8D5B7D}" dt="2022-11-22T13:34:05.870" v="89" actId="20577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</pc:sldLayoutChg>
      </pc:sldMasterChg>
    </pc:docChg>
  </pc:docChgLst>
  <pc:docChgLst>
    <pc:chgData name="Kebede, Nazreth" userId="015395a0-37a0-40f3-882f-69f1a399720b" providerId="ADAL" clId="{874838E3-3320-47DA-A32B-FD2EC5C03DE1}"/>
    <pc:docChg chg="addSld delSld modSld modMainMaster">
      <pc:chgData name="Kebede, Nazreth" userId="015395a0-37a0-40f3-882f-69f1a399720b" providerId="ADAL" clId="{874838E3-3320-47DA-A32B-FD2EC5C03DE1}" dt="2022-11-22T14:02:36.249" v="53" actId="47"/>
      <pc:docMkLst>
        <pc:docMk/>
      </pc:docMkLst>
      <pc:sldChg chg="modSp mod">
        <pc:chgData name="Kebede, Nazreth" userId="015395a0-37a0-40f3-882f-69f1a399720b" providerId="ADAL" clId="{874838E3-3320-47DA-A32B-FD2EC5C03DE1}" dt="2022-11-22T13:46:06.824" v="22" actId="20577"/>
        <pc:sldMkLst>
          <pc:docMk/>
          <pc:sldMk cId="2283709267" sldId="256"/>
        </pc:sldMkLst>
        <pc:spChg chg="mod">
          <ac:chgData name="Kebede, Nazreth" userId="015395a0-37a0-40f3-882f-69f1a399720b" providerId="ADAL" clId="{874838E3-3320-47DA-A32B-FD2EC5C03DE1}" dt="2022-11-22T13:46:06.824" v="22" actId="20577"/>
          <ac:spMkLst>
            <pc:docMk/>
            <pc:sldMk cId="2283709267" sldId="256"/>
            <ac:spMk id="5" creationId="{62FDFB91-97FD-4BE5-94BD-B5A20971EFB2}"/>
          </ac:spMkLst>
        </pc:spChg>
      </pc:sldChg>
      <pc:sldChg chg="del">
        <pc:chgData name="Kebede, Nazreth" userId="015395a0-37a0-40f3-882f-69f1a399720b" providerId="ADAL" clId="{874838E3-3320-47DA-A32B-FD2EC5C03DE1}" dt="2022-11-22T13:46:13.957" v="23" actId="47"/>
        <pc:sldMkLst>
          <pc:docMk/>
          <pc:sldMk cId="902636668" sldId="257"/>
        </pc:sldMkLst>
      </pc:sldChg>
      <pc:sldChg chg="del">
        <pc:chgData name="Kebede, Nazreth" userId="015395a0-37a0-40f3-882f-69f1a399720b" providerId="ADAL" clId="{874838E3-3320-47DA-A32B-FD2EC5C03DE1}" dt="2022-11-22T13:46:14.579" v="24" actId="47"/>
        <pc:sldMkLst>
          <pc:docMk/>
          <pc:sldMk cId="756337070" sldId="258"/>
        </pc:sldMkLst>
      </pc:sldChg>
      <pc:sldChg chg="del">
        <pc:chgData name="Kebede, Nazreth" userId="015395a0-37a0-40f3-882f-69f1a399720b" providerId="ADAL" clId="{874838E3-3320-47DA-A32B-FD2EC5C03DE1}" dt="2022-11-22T13:46:15.080" v="25" actId="47"/>
        <pc:sldMkLst>
          <pc:docMk/>
          <pc:sldMk cId="1954541880" sldId="259"/>
        </pc:sldMkLst>
      </pc:sldChg>
      <pc:sldChg chg="del">
        <pc:chgData name="Kebede, Nazreth" userId="015395a0-37a0-40f3-882f-69f1a399720b" providerId="ADAL" clId="{874838E3-3320-47DA-A32B-FD2EC5C03DE1}" dt="2022-11-22T13:46:15.599" v="26" actId="47"/>
        <pc:sldMkLst>
          <pc:docMk/>
          <pc:sldMk cId="102384075" sldId="260"/>
        </pc:sldMkLst>
      </pc:sldChg>
      <pc:sldChg chg="del">
        <pc:chgData name="Kebede, Nazreth" userId="015395a0-37a0-40f3-882f-69f1a399720b" providerId="ADAL" clId="{874838E3-3320-47DA-A32B-FD2EC5C03DE1}" dt="2022-11-22T13:46:16.097" v="27" actId="47"/>
        <pc:sldMkLst>
          <pc:docMk/>
          <pc:sldMk cId="423232670" sldId="261"/>
        </pc:sldMkLst>
      </pc:sldChg>
      <pc:sldChg chg="del">
        <pc:chgData name="Kebede, Nazreth" userId="015395a0-37a0-40f3-882f-69f1a399720b" providerId="ADAL" clId="{874838E3-3320-47DA-A32B-FD2EC5C03DE1}" dt="2022-11-22T13:46:16.585" v="28" actId="47"/>
        <pc:sldMkLst>
          <pc:docMk/>
          <pc:sldMk cId="4230662209" sldId="262"/>
        </pc:sldMkLst>
      </pc:sldChg>
      <pc:sldChg chg="addSp modSp mod">
        <pc:chgData name="Kebede, Nazreth" userId="015395a0-37a0-40f3-882f-69f1a399720b" providerId="ADAL" clId="{874838E3-3320-47DA-A32B-FD2EC5C03DE1}" dt="2022-11-22T13:47:24.580" v="33" actId="1076"/>
        <pc:sldMkLst>
          <pc:docMk/>
          <pc:sldMk cId="2892490557" sldId="266"/>
        </pc:sldMkLst>
        <pc:picChg chg="add mod">
          <ac:chgData name="Kebede, Nazreth" userId="015395a0-37a0-40f3-882f-69f1a399720b" providerId="ADAL" clId="{874838E3-3320-47DA-A32B-FD2EC5C03DE1}" dt="2022-11-22T13:47:24.580" v="33" actId="1076"/>
          <ac:picMkLst>
            <pc:docMk/>
            <pc:sldMk cId="2892490557" sldId="266"/>
            <ac:picMk id="3" creationId="{1A9CAE9A-37E4-FA74-3AA5-2B1DA7636D28}"/>
          </ac:picMkLst>
        </pc:picChg>
      </pc:sldChg>
      <pc:sldChg chg="addSp modSp mod">
        <pc:chgData name="Kebede, Nazreth" userId="015395a0-37a0-40f3-882f-69f1a399720b" providerId="ADAL" clId="{874838E3-3320-47DA-A32B-FD2EC5C03DE1}" dt="2022-11-22T13:48:14.701" v="39" actId="1076"/>
        <pc:sldMkLst>
          <pc:docMk/>
          <pc:sldMk cId="2470198035" sldId="267"/>
        </pc:sldMkLst>
        <pc:picChg chg="add mod">
          <ac:chgData name="Kebede, Nazreth" userId="015395a0-37a0-40f3-882f-69f1a399720b" providerId="ADAL" clId="{874838E3-3320-47DA-A32B-FD2EC5C03DE1}" dt="2022-11-22T13:48:14.701" v="39" actId="1076"/>
          <ac:picMkLst>
            <pc:docMk/>
            <pc:sldMk cId="2470198035" sldId="267"/>
            <ac:picMk id="3" creationId="{2E99329D-1BE6-0933-D649-90A5E87AE2C9}"/>
          </ac:picMkLst>
        </pc:picChg>
      </pc:sldChg>
      <pc:sldChg chg="addSp modSp mod">
        <pc:chgData name="Kebede, Nazreth" userId="015395a0-37a0-40f3-882f-69f1a399720b" providerId="ADAL" clId="{874838E3-3320-47DA-A32B-FD2EC5C03DE1}" dt="2022-11-22T13:48:56.740" v="43" actId="14100"/>
        <pc:sldMkLst>
          <pc:docMk/>
          <pc:sldMk cId="2963955007" sldId="268"/>
        </pc:sldMkLst>
        <pc:picChg chg="add mod">
          <ac:chgData name="Kebede, Nazreth" userId="015395a0-37a0-40f3-882f-69f1a399720b" providerId="ADAL" clId="{874838E3-3320-47DA-A32B-FD2EC5C03DE1}" dt="2022-11-22T13:48:56.740" v="43" actId="14100"/>
          <ac:picMkLst>
            <pc:docMk/>
            <pc:sldMk cId="2963955007" sldId="268"/>
            <ac:picMk id="3" creationId="{A0DEF0F7-BB6A-4FDB-1929-0F0B1B25B952}"/>
          </ac:picMkLst>
        </pc:picChg>
      </pc:sldChg>
      <pc:sldChg chg="addSp modSp mod">
        <pc:chgData name="Kebede, Nazreth" userId="015395a0-37a0-40f3-882f-69f1a399720b" providerId="ADAL" clId="{874838E3-3320-47DA-A32B-FD2EC5C03DE1}" dt="2022-11-22T13:59:11.318" v="49" actId="1076"/>
        <pc:sldMkLst>
          <pc:docMk/>
          <pc:sldMk cId="3352274632" sldId="269"/>
        </pc:sldMkLst>
        <pc:picChg chg="add mod">
          <ac:chgData name="Kebede, Nazreth" userId="015395a0-37a0-40f3-882f-69f1a399720b" providerId="ADAL" clId="{874838E3-3320-47DA-A32B-FD2EC5C03DE1}" dt="2022-11-22T13:59:11.318" v="49" actId="1076"/>
          <ac:picMkLst>
            <pc:docMk/>
            <pc:sldMk cId="3352274632" sldId="269"/>
            <ac:picMk id="3" creationId="{919F2DBA-FE8D-44AF-CE10-0A438A226A04}"/>
          </ac:picMkLst>
        </pc:picChg>
      </pc:sldChg>
      <pc:sldChg chg="new del">
        <pc:chgData name="Kebede, Nazreth" userId="015395a0-37a0-40f3-882f-69f1a399720b" providerId="ADAL" clId="{874838E3-3320-47DA-A32B-FD2EC5C03DE1}" dt="2022-11-22T14:02:35.318" v="52" actId="47"/>
        <pc:sldMkLst>
          <pc:docMk/>
          <pc:sldMk cId="219814483" sldId="270"/>
        </pc:sldMkLst>
      </pc:sldChg>
      <pc:sldChg chg="new del">
        <pc:chgData name="Kebede, Nazreth" userId="015395a0-37a0-40f3-882f-69f1a399720b" providerId="ADAL" clId="{874838E3-3320-47DA-A32B-FD2EC5C03DE1}" dt="2022-11-22T14:02:36.249" v="53" actId="47"/>
        <pc:sldMkLst>
          <pc:docMk/>
          <pc:sldMk cId="4135256185" sldId="271"/>
        </pc:sldMkLst>
      </pc:sldChg>
      <pc:sldMasterChg chg="modSldLayout">
        <pc:chgData name="Kebede, Nazreth" userId="015395a0-37a0-40f3-882f-69f1a399720b" providerId="ADAL" clId="{874838E3-3320-47DA-A32B-FD2EC5C03DE1}" dt="2022-11-22T13:45:52.226" v="18" actId="20577"/>
        <pc:sldMasterMkLst>
          <pc:docMk/>
          <pc:sldMasterMk cId="1991646862" sldId="2147483648"/>
        </pc:sldMasterMkLst>
        <pc:sldLayoutChg chg="modSp mod">
          <pc:chgData name="Kebede, Nazreth" userId="015395a0-37a0-40f3-882f-69f1a399720b" providerId="ADAL" clId="{874838E3-3320-47DA-A32B-FD2EC5C03DE1}" dt="2022-11-22T13:45:52.226" v="18" actId="20577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Kebede, Nazreth" userId="015395a0-37a0-40f3-882f-69f1a399720b" providerId="ADAL" clId="{874838E3-3320-47DA-A32B-FD2EC5C03DE1}" dt="2022-11-22T13:45:52.226" v="18" actId="20577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</pc:sldLayoutChg>
      </pc:sldMasterChg>
    </pc:docChg>
  </pc:docChgLst>
  <pc:docChgLst>
    <pc:chgData name="Natale, Luigi" userId="0bb35f83-ebdf-4526-ae9a-c3e8393a1d1b" providerId="ADAL" clId="{2B036683-A976-429A-8240-6560004B9596}"/>
    <pc:docChg chg="custSel modSld modMainMaster">
      <pc:chgData name="Natale, Luigi" userId="0bb35f83-ebdf-4526-ae9a-c3e8393a1d1b" providerId="ADAL" clId="{2B036683-A976-429A-8240-6560004B9596}" dt="2022-11-02T10:10:40.537" v="67" actId="14100"/>
      <pc:docMkLst>
        <pc:docMk/>
      </pc:docMkLst>
      <pc:sldChg chg="modSp mod">
        <pc:chgData name="Natale, Luigi" userId="0bb35f83-ebdf-4526-ae9a-c3e8393a1d1b" providerId="ADAL" clId="{2B036683-A976-429A-8240-6560004B9596}" dt="2022-11-02T10:10:23.317" v="66" actId="20577"/>
        <pc:sldMkLst>
          <pc:docMk/>
          <pc:sldMk cId="2283709267" sldId="256"/>
        </pc:sldMkLst>
        <pc:spChg chg="mod">
          <ac:chgData name="Natale, Luigi" userId="0bb35f83-ebdf-4526-ae9a-c3e8393a1d1b" providerId="ADAL" clId="{2B036683-A976-429A-8240-6560004B9596}" dt="2022-11-02T10:10:23.317" v="66" actId="20577"/>
          <ac:spMkLst>
            <pc:docMk/>
            <pc:sldMk cId="2283709267" sldId="256"/>
            <ac:spMk id="5" creationId="{62FDFB91-97FD-4BE5-94BD-B5A20971EFB2}"/>
          </ac:spMkLst>
        </pc:spChg>
        <pc:picChg chg="mod">
          <ac:chgData name="Natale, Luigi" userId="0bb35f83-ebdf-4526-ae9a-c3e8393a1d1b" providerId="ADAL" clId="{2B036683-A976-429A-8240-6560004B9596}" dt="2022-11-02T10:10:15.722" v="63" actId="14100"/>
          <ac:picMkLst>
            <pc:docMk/>
            <pc:sldMk cId="2283709267" sldId="256"/>
            <ac:picMk id="6" creationId="{B5E9840C-1CBF-497E-BC66-EE9D9DFECB32}"/>
          </ac:picMkLst>
        </pc:picChg>
      </pc:sldChg>
      <pc:sldChg chg="addSp delSp modSp mod">
        <pc:chgData name="Natale, Luigi" userId="0bb35f83-ebdf-4526-ae9a-c3e8393a1d1b" providerId="ADAL" clId="{2B036683-A976-429A-8240-6560004B9596}" dt="2022-11-02T09:07:10.061" v="8" actId="478"/>
        <pc:sldMkLst>
          <pc:docMk/>
          <pc:sldMk cId="902636668" sldId="257"/>
        </pc:sldMkLst>
        <pc:spChg chg="del">
          <ac:chgData name="Natale, Luigi" userId="0bb35f83-ebdf-4526-ae9a-c3e8393a1d1b" providerId="ADAL" clId="{2B036683-A976-429A-8240-6560004B9596}" dt="2022-11-02T09:06:57.557" v="2" actId="478"/>
          <ac:spMkLst>
            <pc:docMk/>
            <pc:sldMk cId="902636668" sldId="257"/>
            <ac:spMk id="2" creationId="{00000000-0000-0000-0000-000000000000}"/>
          </ac:spMkLst>
        </pc:spChg>
        <pc:spChg chg="add del mod">
          <ac:chgData name="Natale, Luigi" userId="0bb35f83-ebdf-4526-ae9a-c3e8393a1d1b" providerId="ADAL" clId="{2B036683-A976-429A-8240-6560004B9596}" dt="2022-11-02T09:07:10.061" v="8" actId="478"/>
          <ac:spMkLst>
            <pc:docMk/>
            <pc:sldMk cId="902636668" sldId="257"/>
            <ac:spMk id="5" creationId="{6EA479B7-DCD3-7751-BF1C-30D92F97AE90}"/>
          </ac:spMkLst>
        </pc:spChg>
        <pc:picChg chg="del">
          <ac:chgData name="Natale, Luigi" userId="0bb35f83-ebdf-4526-ae9a-c3e8393a1d1b" providerId="ADAL" clId="{2B036683-A976-429A-8240-6560004B9596}" dt="2022-11-02T09:06:56.138" v="0" actId="478"/>
          <ac:picMkLst>
            <pc:docMk/>
            <pc:sldMk cId="902636668" sldId="257"/>
            <ac:picMk id="4" creationId="{00000000-0000-0000-0000-000000000000}"/>
          </ac:picMkLst>
        </pc:picChg>
      </pc:sldChg>
      <pc:sldChg chg="addSp delSp modSp mod">
        <pc:chgData name="Natale, Luigi" userId="0bb35f83-ebdf-4526-ae9a-c3e8393a1d1b" providerId="ADAL" clId="{2B036683-A976-429A-8240-6560004B9596}" dt="2022-11-02T09:07:07.236" v="7" actId="478"/>
        <pc:sldMkLst>
          <pc:docMk/>
          <pc:sldMk cId="3668348876" sldId="258"/>
        </pc:sldMkLst>
        <pc:spChg chg="del">
          <ac:chgData name="Natale, Luigi" userId="0bb35f83-ebdf-4526-ae9a-c3e8393a1d1b" providerId="ADAL" clId="{2B036683-A976-429A-8240-6560004B9596}" dt="2022-11-02T09:07:00.580" v="3" actId="478"/>
          <ac:spMkLst>
            <pc:docMk/>
            <pc:sldMk cId="3668348876" sldId="258"/>
            <ac:spMk id="2" creationId="{00000000-0000-0000-0000-000000000000}"/>
          </ac:spMkLst>
        </pc:spChg>
        <pc:spChg chg="del mod">
          <ac:chgData name="Natale, Luigi" userId="0bb35f83-ebdf-4526-ae9a-c3e8393a1d1b" providerId="ADAL" clId="{2B036683-A976-429A-8240-6560004B9596}" dt="2022-11-02T09:07:03.591" v="5" actId="478"/>
          <ac:spMkLst>
            <pc:docMk/>
            <pc:sldMk cId="3668348876" sldId="258"/>
            <ac:spMk id="3" creationId="{00000000-0000-0000-0000-000000000000}"/>
          </ac:spMkLst>
        </pc:spChg>
        <pc:spChg chg="add del mod">
          <ac:chgData name="Natale, Luigi" userId="0bb35f83-ebdf-4526-ae9a-c3e8393a1d1b" providerId="ADAL" clId="{2B036683-A976-429A-8240-6560004B9596}" dt="2022-11-02T09:07:06.165" v="6" actId="478"/>
          <ac:spMkLst>
            <pc:docMk/>
            <pc:sldMk cId="3668348876" sldId="258"/>
            <ac:spMk id="6" creationId="{2CE9F6C2-6B38-FA39-5C40-E274CF8B850C}"/>
          </ac:spMkLst>
        </pc:spChg>
        <pc:spChg chg="add del mod">
          <ac:chgData name="Natale, Luigi" userId="0bb35f83-ebdf-4526-ae9a-c3e8393a1d1b" providerId="ADAL" clId="{2B036683-A976-429A-8240-6560004B9596}" dt="2022-11-02T09:07:07.236" v="7" actId="478"/>
          <ac:spMkLst>
            <pc:docMk/>
            <pc:sldMk cId="3668348876" sldId="258"/>
            <ac:spMk id="8" creationId="{A6A4E8C2-58CC-C306-3DCA-68D28DF6F88D}"/>
          </ac:spMkLst>
        </pc:spChg>
        <pc:picChg chg="del">
          <ac:chgData name="Natale, Luigi" userId="0bb35f83-ebdf-4526-ae9a-c3e8393a1d1b" providerId="ADAL" clId="{2B036683-A976-429A-8240-6560004B9596}" dt="2022-11-02T09:07:02.027" v="4" actId="478"/>
          <ac:picMkLst>
            <pc:docMk/>
            <pc:sldMk cId="3668348876" sldId="258"/>
            <ac:picMk id="4" creationId="{00000000-0000-0000-0000-000000000000}"/>
          </ac:picMkLst>
        </pc:picChg>
      </pc:sldChg>
      <pc:sldMasterChg chg="addSp delSp modSp mod delSldLayout modSldLayout">
        <pc:chgData name="Natale, Luigi" userId="0bb35f83-ebdf-4526-ae9a-c3e8393a1d1b" providerId="ADAL" clId="{2B036683-A976-429A-8240-6560004B9596}" dt="2022-11-02T10:10:40.537" v="67" actId="14100"/>
        <pc:sldMasterMkLst>
          <pc:docMk/>
          <pc:sldMasterMk cId="1991646862" sldId="2147483648"/>
        </pc:sldMasterMkLst>
        <pc:spChg chg="del">
          <ac:chgData name="Natale, Luigi" userId="0bb35f83-ebdf-4526-ae9a-c3e8393a1d1b" providerId="ADAL" clId="{2B036683-A976-429A-8240-6560004B9596}" dt="2022-11-02T10:06:52.199" v="9" actId="478"/>
          <ac:spMkLst>
            <pc:docMk/>
            <pc:sldMasterMk cId="1991646862" sldId="2147483648"/>
            <ac:spMk id="2" creationId="{00000000-0000-0000-0000-000000000000}"/>
          </ac:spMkLst>
        </pc:spChg>
        <pc:spChg chg="del">
          <ac:chgData name="Natale, Luigi" userId="0bb35f83-ebdf-4526-ae9a-c3e8393a1d1b" providerId="ADAL" clId="{2B036683-A976-429A-8240-6560004B9596}" dt="2022-11-02T10:06:52.199" v="9" actId="478"/>
          <ac:spMkLst>
            <pc:docMk/>
            <pc:sldMasterMk cId="1991646862" sldId="2147483648"/>
            <ac:spMk id="3" creationId="{00000000-0000-0000-0000-000000000000}"/>
          </ac:spMkLst>
        </pc:spChg>
        <pc:spChg chg="del">
          <ac:chgData name="Natale, Luigi" userId="0bb35f83-ebdf-4526-ae9a-c3e8393a1d1b" providerId="ADAL" clId="{2B036683-A976-429A-8240-6560004B9596}" dt="2022-11-02T10:06:52.199" v="9" actId="478"/>
          <ac:spMkLst>
            <pc:docMk/>
            <pc:sldMasterMk cId="1991646862" sldId="2147483648"/>
            <ac:spMk id="4" creationId="{00000000-0000-0000-0000-000000000000}"/>
          </ac:spMkLst>
        </pc:spChg>
        <pc:spChg chg="del">
          <ac:chgData name="Natale, Luigi" userId="0bb35f83-ebdf-4526-ae9a-c3e8393a1d1b" providerId="ADAL" clId="{2B036683-A976-429A-8240-6560004B9596}" dt="2022-11-02T10:06:52.199" v="9" actId="478"/>
          <ac:spMkLst>
            <pc:docMk/>
            <pc:sldMasterMk cId="1991646862" sldId="2147483648"/>
            <ac:spMk id="5" creationId="{00000000-0000-0000-0000-000000000000}"/>
          </ac:spMkLst>
        </pc:spChg>
        <pc:spChg chg="del">
          <ac:chgData name="Natale, Luigi" userId="0bb35f83-ebdf-4526-ae9a-c3e8393a1d1b" providerId="ADAL" clId="{2B036683-A976-429A-8240-6560004B9596}" dt="2022-11-02T10:06:52.199" v="9" actId="478"/>
          <ac:spMkLst>
            <pc:docMk/>
            <pc:sldMasterMk cId="1991646862" sldId="2147483648"/>
            <ac:spMk id="6" creationId="{00000000-0000-0000-0000-000000000000}"/>
          </ac:spMkLst>
        </pc:spChg>
        <pc:spChg chg="mod">
          <ac:chgData name="Natale, Luigi" userId="0bb35f83-ebdf-4526-ae9a-c3e8393a1d1b" providerId="ADAL" clId="{2B036683-A976-429A-8240-6560004B9596}" dt="2022-11-02T10:07:13.038" v="16" actId="14100"/>
          <ac:spMkLst>
            <pc:docMk/>
            <pc:sldMasterMk cId="1991646862" sldId="2147483648"/>
            <ac:spMk id="9" creationId="{CDFBCE26-6618-4EB7-935B-D6B9B7456F61}"/>
          </ac:spMkLst>
        </pc:spChg>
        <pc:spChg chg="mod">
          <ac:chgData name="Natale, Luigi" userId="0bb35f83-ebdf-4526-ae9a-c3e8393a1d1b" providerId="ADAL" clId="{2B036683-A976-429A-8240-6560004B9596}" dt="2022-11-02T10:07:08.493" v="15" actId="113"/>
          <ac:spMkLst>
            <pc:docMk/>
            <pc:sldMasterMk cId="1991646862" sldId="2147483648"/>
            <ac:spMk id="10" creationId="{5E34F7A8-A08D-4BEF-8EA8-4209BC23B510}"/>
          </ac:spMkLst>
        </pc:spChg>
        <pc:picChg chg="add del mod">
          <ac:chgData name="Natale, Luigi" userId="0bb35f83-ebdf-4526-ae9a-c3e8393a1d1b" providerId="ADAL" clId="{2B036683-A976-429A-8240-6560004B9596}" dt="2022-11-02T10:09:52.164" v="59" actId="478"/>
          <ac:picMkLst>
            <pc:docMk/>
            <pc:sldMasterMk cId="1991646862" sldId="2147483648"/>
            <ac:picMk id="7" creationId="{290E756B-79EE-4D07-2A93-3E5446836DE5}"/>
          </ac:picMkLst>
        </pc:picChg>
        <pc:sldLayoutChg chg="delSp">
          <pc:chgData name="Natale, Luigi" userId="0bb35f83-ebdf-4526-ae9a-c3e8393a1d1b" providerId="ADAL" clId="{2B036683-A976-429A-8240-6560004B9596}" dt="2022-11-02T10:07:31.637" v="26" actId="478"/>
          <pc:sldLayoutMkLst>
            <pc:docMk/>
            <pc:sldMasterMk cId="1991646862" sldId="2147483648"/>
            <pc:sldLayoutMk cId="567569900" sldId="2147483649"/>
          </pc:sldLayoutMkLst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2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3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4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5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6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7" creationId="{5E7B6F04-CFB0-4318-8327-6196F3D2AE77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8" creationId="{CDFBCE26-6618-4EB7-935B-D6B9B7456F61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9" creationId="{5E34F7A8-A08D-4BEF-8EA8-4209BC23B510}"/>
            </ac:spMkLst>
          </pc:spChg>
          <pc:picChg chg="del">
            <ac:chgData name="Natale, Luigi" userId="0bb35f83-ebdf-4526-ae9a-c3e8393a1d1b" providerId="ADAL" clId="{2B036683-A976-429A-8240-6560004B9596}" dt="2022-11-02T10:07:31.637" v="26" actId="478"/>
            <ac:picMkLst>
              <pc:docMk/>
              <pc:sldMasterMk cId="1991646862" sldId="2147483648"/>
              <pc:sldLayoutMk cId="567569900" sldId="2147483649"/>
              <ac:picMk id="10" creationId="{F194A368-7330-4E19-A5B5-5450FA608699}"/>
            </ac:picMkLst>
          </pc:picChg>
        </pc:sldLayoutChg>
        <pc:sldLayoutChg chg="delSp modSp mod">
          <pc:chgData name="Natale, Luigi" userId="0bb35f83-ebdf-4526-ae9a-c3e8393a1d1b" providerId="ADAL" clId="{2B036683-A976-429A-8240-6560004B9596}" dt="2022-11-02T10:10:40.537" v="67" actId="14100"/>
          <pc:sldLayoutMkLst>
            <pc:docMk/>
            <pc:sldMasterMk cId="1991646862" sldId="2147483648"/>
            <pc:sldLayoutMk cId="1982250558" sldId="2147483650"/>
          </pc:sldLayoutMkLst>
          <pc:spChg chg="del">
            <ac:chgData name="Natale, Luigi" userId="0bb35f83-ebdf-4526-ae9a-c3e8393a1d1b" providerId="ADAL" clId="{2B036683-A976-429A-8240-6560004B9596}" dt="2022-11-02T10:07:41.012" v="27" actId="478"/>
            <ac:spMkLst>
              <pc:docMk/>
              <pc:sldMasterMk cId="1991646862" sldId="2147483648"/>
              <pc:sldLayoutMk cId="1982250558" sldId="2147483650"/>
              <ac:spMk id="2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41.012" v="27" actId="478"/>
            <ac:spMkLst>
              <pc:docMk/>
              <pc:sldMasterMk cId="1991646862" sldId="2147483648"/>
              <pc:sldLayoutMk cId="1982250558" sldId="2147483650"/>
              <ac:spMk id="3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41.012" v="27" actId="478"/>
            <ac:spMkLst>
              <pc:docMk/>
              <pc:sldMasterMk cId="1991646862" sldId="2147483648"/>
              <pc:sldLayoutMk cId="1982250558" sldId="2147483650"/>
              <ac:spMk id="4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41.012" v="27" actId="478"/>
            <ac:spMkLst>
              <pc:docMk/>
              <pc:sldMasterMk cId="1991646862" sldId="2147483648"/>
              <pc:sldLayoutMk cId="1982250558" sldId="2147483650"/>
              <ac:spMk id="5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41.012" v="27" actId="478"/>
            <ac:spMkLst>
              <pc:docMk/>
              <pc:sldMasterMk cId="1991646862" sldId="2147483648"/>
              <pc:sldLayoutMk cId="1982250558" sldId="2147483650"/>
              <ac:spMk id="6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43.495" v="28" actId="478"/>
            <ac:spMkLst>
              <pc:docMk/>
              <pc:sldMasterMk cId="1991646862" sldId="2147483648"/>
              <pc:sldLayoutMk cId="1982250558" sldId="2147483650"/>
              <ac:spMk id="9" creationId="{00000000-0000-0000-0000-000000000000}"/>
            </ac:spMkLst>
          </pc:spChg>
          <pc:picChg chg="mod">
            <ac:chgData name="Natale, Luigi" userId="0bb35f83-ebdf-4526-ae9a-c3e8393a1d1b" providerId="ADAL" clId="{2B036683-A976-429A-8240-6560004B9596}" dt="2022-11-02T10:10:40.537" v="67" actId="14100"/>
            <ac:picMkLst>
              <pc:docMk/>
              <pc:sldMasterMk cId="1991646862" sldId="2147483648"/>
              <pc:sldLayoutMk cId="1982250558" sldId="2147483650"/>
              <ac:picMk id="7" creationId="{25BFFB3B-E164-4D23-9C35-12AEBA12F351}"/>
            </ac:picMkLst>
          </pc:picChg>
        </pc:sldLayoutChg>
        <pc:sldLayoutChg chg="del">
          <pc:chgData name="Natale, Luigi" userId="0bb35f83-ebdf-4526-ae9a-c3e8393a1d1b" providerId="ADAL" clId="{2B036683-A976-429A-8240-6560004B9596}" dt="2022-11-02T10:07:25.874" v="25" actId="2696"/>
          <pc:sldLayoutMkLst>
            <pc:docMk/>
            <pc:sldMasterMk cId="1991646862" sldId="2147483648"/>
            <pc:sldLayoutMk cId="1036857500" sldId="2147483651"/>
          </pc:sldLayoutMkLst>
        </pc:sldLayoutChg>
        <pc:sldLayoutChg chg="del">
          <pc:chgData name="Natale, Luigi" userId="0bb35f83-ebdf-4526-ae9a-c3e8393a1d1b" providerId="ADAL" clId="{2B036683-A976-429A-8240-6560004B9596}" dt="2022-11-02T10:07:25.843" v="24" actId="2696"/>
          <pc:sldLayoutMkLst>
            <pc:docMk/>
            <pc:sldMasterMk cId="1991646862" sldId="2147483648"/>
            <pc:sldLayoutMk cId="1459589045" sldId="2147483652"/>
          </pc:sldLayoutMkLst>
        </pc:sldLayoutChg>
        <pc:sldLayoutChg chg="del">
          <pc:chgData name="Natale, Luigi" userId="0bb35f83-ebdf-4526-ae9a-c3e8393a1d1b" providerId="ADAL" clId="{2B036683-A976-429A-8240-6560004B9596}" dt="2022-11-02T10:07:25.800" v="23" actId="2696"/>
          <pc:sldLayoutMkLst>
            <pc:docMk/>
            <pc:sldMasterMk cId="1991646862" sldId="2147483648"/>
            <pc:sldLayoutMk cId="867740489" sldId="2147483653"/>
          </pc:sldLayoutMkLst>
        </pc:sldLayoutChg>
        <pc:sldLayoutChg chg="del">
          <pc:chgData name="Natale, Luigi" userId="0bb35f83-ebdf-4526-ae9a-c3e8393a1d1b" providerId="ADAL" clId="{2B036683-A976-429A-8240-6560004B9596}" dt="2022-11-02T10:07:25.761" v="22" actId="2696"/>
          <pc:sldLayoutMkLst>
            <pc:docMk/>
            <pc:sldMasterMk cId="1991646862" sldId="2147483648"/>
            <pc:sldLayoutMk cId="3320314048" sldId="2147483654"/>
          </pc:sldLayoutMkLst>
        </pc:sldLayoutChg>
        <pc:sldLayoutChg chg="del">
          <pc:chgData name="Natale, Luigi" userId="0bb35f83-ebdf-4526-ae9a-c3e8393a1d1b" providerId="ADAL" clId="{2B036683-A976-429A-8240-6560004B9596}" dt="2022-11-02T10:07:25.733" v="21" actId="2696"/>
          <pc:sldLayoutMkLst>
            <pc:docMk/>
            <pc:sldMasterMk cId="1991646862" sldId="2147483648"/>
            <pc:sldLayoutMk cId="1751372871" sldId="2147483655"/>
          </pc:sldLayoutMkLst>
        </pc:sldLayoutChg>
        <pc:sldLayoutChg chg="del">
          <pc:chgData name="Natale, Luigi" userId="0bb35f83-ebdf-4526-ae9a-c3e8393a1d1b" providerId="ADAL" clId="{2B036683-A976-429A-8240-6560004B9596}" dt="2022-11-02T10:07:25.702" v="20" actId="2696"/>
          <pc:sldLayoutMkLst>
            <pc:docMk/>
            <pc:sldMasterMk cId="1991646862" sldId="2147483648"/>
            <pc:sldLayoutMk cId="2361969132" sldId="2147483656"/>
          </pc:sldLayoutMkLst>
        </pc:sldLayoutChg>
        <pc:sldLayoutChg chg="del">
          <pc:chgData name="Natale, Luigi" userId="0bb35f83-ebdf-4526-ae9a-c3e8393a1d1b" providerId="ADAL" clId="{2B036683-A976-429A-8240-6560004B9596}" dt="2022-11-02T10:07:25.662" v="19" actId="2696"/>
          <pc:sldLayoutMkLst>
            <pc:docMk/>
            <pc:sldMasterMk cId="1991646862" sldId="2147483648"/>
            <pc:sldLayoutMk cId="2603232855" sldId="2147483657"/>
          </pc:sldLayoutMkLst>
        </pc:sldLayoutChg>
        <pc:sldLayoutChg chg="del">
          <pc:chgData name="Natale, Luigi" userId="0bb35f83-ebdf-4526-ae9a-c3e8393a1d1b" providerId="ADAL" clId="{2B036683-A976-429A-8240-6560004B9596}" dt="2022-11-02T10:07:25.630" v="18" actId="2696"/>
          <pc:sldLayoutMkLst>
            <pc:docMk/>
            <pc:sldMasterMk cId="1991646862" sldId="2147483648"/>
            <pc:sldLayoutMk cId="3783533162" sldId="2147483658"/>
          </pc:sldLayoutMkLst>
        </pc:sldLayoutChg>
        <pc:sldLayoutChg chg="del">
          <pc:chgData name="Natale, Luigi" userId="0bb35f83-ebdf-4526-ae9a-c3e8393a1d1b" providerId="ADAL" clId="{2B036683-A976-429A-8240-6560004B9596}" dt="2022-11-02T10:07:25.143" v="17" actId="2696"/>
          <pc:sldLayoutMkLst>
            <pc:docMk/>
            <pc:sldMasterMk cId="1991646862" sldId="2147483648"/>
            <pc:sldLayoutMk cId="2062619924" sldId="2147483659"/>
          </pc:sldLayoutMkLst>
        </pc:sldLayoutChg>
      </pc:sldMasterChg>
    </pc:docChg>
  </pc:docChgLst>
  <pc:docChgLst>
    <pc:chgData name="Kebede, Nazreth" userId="015395a0-37a0-40f3-882f-69f1a399720b" providerId="ADAL" clId="{4939C569-F870-4DD3-A046-B612F5065967}"/>
    <pc:docChg chg="custSel addSld delSld modSld modMainMaster">
      <pc:chgData name="Kebede, Nazreth" userId="015395a0-37a0-40f3-882f-69f1a399720b" providerId="ADAL" clId="{4939C569-F870-4DD3-A046-B612F5065967}" dt="2022-11-22T13:43:24.886" v="95" actId="680"/>
      <pc:docMkLst>
        <pc:docMk/>
      </pc:docMkLst>
      <pc:sldChg chg="modSp mod">
        <pc:chgData name="Kebede, Nazreth" userId="015395a0-37a0-40f3-882f-69f1a399720b" providerId="ADAL" clId="{4939C569-F870-4DD3-A046-B612F5065967}" dt="2022-11-22T13:36:10.528" v="35" actId="20577"/>
        <pc:sldMkLst>
          <pc:docMk/>
          <pc:sldMk cId="2283709267" sldId="256"/>
        </pc:sldMkLst>
        <pc:spChg chg="mod">
          <ac:chgData name="Kebede, Nazreth" userId="015395a0-37a0-40f3-882f-69f1a399720b" providerId="ADAL" clId="{4939C569-F870-4DD3-A046-B612F5065967}" dt="2022-11-22T13:36:10.528" v="35" actId="20577"/>
          <ac:spMkLst>
            <pc:docMk/>
            <pc:sldMk cId="2283709267" sldId="256"/>
            <ac:spMk id="5" creationId="{62FDFB91-97FD-4BE5-94BD-B5A20971EFB2}"/>
          </ac:spMkLst>
        </pc:spChg>
      </pc:sldChg>
      <pc:sldChg chg="addSp delSp modSp mod">
        <pc:chgData name="Kebede, Nazreth" userId="015395a0-37a0-40f3-882f-69f1a399720b" providerId="ADAL" clId="{4939C569-F870-4DD3-A046-B612F5065967}" dt="2022-11-22T13:37:05.463" v="46" actId="14100"/>
        <pc:sldMkLst>
          <pc:docMk/>
          <pc:sldMk cId="902636668" sldId="257"/>
        </pc:sldMkLst>
        <pc:picChg chg="add mod">
          <ac:chgData name="Kebede, Nazreth" userId="015395a0-37a0-40f3-882f-69f1a399720b" providerId="ADAL" clId="{4939C569-F870-4DD3-A046-B612F5065967}" dt="2022-11-22T13:37:05.463" v="46" actId="14100"/>
          <ac:picMkLst>
            <pc:docMk/>
            <pc:sldMk cId="902636668" sldId="257"/>
            <ac:picMk id="3" creationId="{93035326-D072-ACE4-A9BC-CA58741653CA}"/>
          </ac:picMkLst>
        </pc:picChg>
        <pc:picChg chg="del">
          <ac:chgData name="Kebede, Nazreth" userId="015395a0-37a0-40f3-882f-69f1a399720b" providerId="ADAL" clId="{4939C569-F870-4DD3-A046-B612F5065967}" dt="2022-11-22T13:36:17.326" v="36" actId="478"/>
          <ac:picMkLst>
            <pc:docMk/>
            <pc:sldMk cId="902636668" sldId="257"/>
            <ac:picMk id="5" creationId="{EDF5F560-8828-C374-F813-DB75F64A5721}"/>
          </ac:picMkLst>
        </pc:picChg>
      </pc:sldChg>
      <pc:sldChg chg="addSp modSp new mod">
        <pc:chgData name="Kebede, Nazreth" userId="015395a0-37a0-40f3-882f-69f1a399720b" providerId="ADAL" clId="{4939C569-F870-4DD3-A046-B612F5065967}" dt="2022-11-22T13:37:55.319" v="54" actId="14100"/>
        <pc:sldMkLst>
          <pc:docMk/>
          <pc:sldMk cId="756337070" sldId="258"/>
        </pc:sldMkLst>
        <pc:picChg chg="add mod">
          <ac:chgData name="Kebede, Nazreth" userId="015395a0-37a0-40f3-882f-69f1a399720b" providerId="ADAL" clId="{4939C569-F870-4DD3-A046-B612F5065967}" dt="2022-11-22T13:37:55.319" v="54" actId="14100"/>
          <ac:picMkLst>
            <pc:docMk/>
            <pc:sldMk cId="756337070" sldId="258"/>
            <ac:picMk id="3" creationId="{361EF036-096C-9980-F1FB-30259AEA92A8}"/>
          </ac:picMkLst>
        </pc:picChg>
      </pc:sldChg>
      <pc:sldChg chg="del">
        <pc:chgData name="Kebede, Nazreth" userId="015395a0-37a0-40f3-882f-69f1a399720b" providerId="ADAL" clId="{4939C569-F870-4DD3-A046-B612F5065967}" dt="2022-11-22T13:36:23.874" v="37" actId="47"/>
        <pc:sldMkLst>
          <pc:docMk/>
          <pc:sldMk cId="2519485673" sldId="258"/>
        </pc:sldMkLst>
      </pc:sldChg>
      <pc:sldChg chg="addSp modSp new mod">
        <pc:chgData name="Kebede, Nazreth" userId="015395a0-37a0-40f3-882f-69f1a399720b" providerId="ADAL" clId="{4939C569-F870-4DD3-A046-B612F5065967}" dt="2022-11-22T13:38:47.967" v="58" actId="1076"/>
        <pc:sldMkLst>
          <pc:docMk/>
          <pc:sldMk cId="1954541880" sldId="259"/>
        </pc:sldMkLst>
        <pc:picChg chg="add mod">
          <ac:chgData name="Kebede, Nazreth" userId="015395a0-37a0-40f3-882f-69f1a399720b" providerId="ADAL" clId="{4939C569-F870-4DD3-A046-B612F5065967}" dt="2022-11-22T13:38:47.967" v="58" actId="1076"/>
          <ac:picMkLst>
            <pc:docMk/>
            <pc:sldMk cId="1954541880" sldId="259"/>
            <ac:picMk id="3" creationId="{8D85592A-8DF7-9B95-8F4F-090EA138EB9D}"/>
          </ac:picMkLst>
        </pc:picChg>
      </pc:sldChg>
      <pc:sldChg chg="del">
        <pc:chgData name="Kebede, Nazreth" userId="015395a0-37a0-40f3-882f-69f1a399720b" providerId="ADAL" clId="{4939C569-F870-4DD3-A046-B612F5065967}" dt="2022-11-22T13:36:24.224" v="38" actId="47"/>
        <pc:sldMkLst>
          <pc:docMk/>
          <pc:sldMk cId="2914380170" sldId="259"/>
        </pc:sldMkLst>
      </pc:sldChg>
      <pc:sldChg chg="addSp modSp new mod">
        <pc:chgData name="Kebede, Nazreth" userId="015395a0-37a0-40f3-882f-69f1a399720b" providerId="ADAL" clId="{4939C569-F870-4DD3-A046-B612F5065967}" dt="2022-11-22T13:39:19.186" v="64" actId="1076"/>
        <pc:sldMkLst>
          <pc:docMk/>
          <pc:sldMk cId="102384075" sldId="260"/>
        </pc:sldMkLst>
        <pc:picChg chg="add mod">
          <ac:chgData name="Kebede, Nazreth" userId="015395a0-37a0-40f3-882f-69f1a399720b" providerId="ADAL" clId="{4939C569-F870-4DD3-A046-B612F5065967}" dt="2022-11-22T13:39:19.186" v="64" actId="1076"/>
          <ac:picMkLst>
            <pc:docMk/>
            <pc:sldMk cId="102384075" sldId="260"/>
            <ac:picMk id="3" creationId="{882D62AA-9803-695D-CA40-B2D0B9CE96FA}"/>
          </ac:picMkLst>
        </pc:picChg>
      </pc:sldChg>
      <pc:sldChg chg="del">
        <pc:chgData name="Kebede, Nazreth" userId="015395a0-37a0-40f3-882f-69f1a399720b" providerId="ADAL" clId="{4939C569-F870-4DD3-A046-B612F5065967}" dt="2022-11-22T13:36:24.539" v="39" actId="47"/>
        <pc:sldMkLst>
          <pc:docMk/>
          <pc:sldMk cId="2690349704" sldId="260"/>
        </pc:sldMkLst>
      </pc:sldChg>
      <pc:sldChg chg="del">
        <pc:chgData name="Kebede, Nazreth" userId="015395a0-37a0-40f3-882f-69f1a399720b" providerId="ADAL" clId="{4939C569-F870-4DD3-A046-B612F5065967}" dt="2022-11-22T13:36:24.804" v="40" actId="47"/>
        <pc:sldMkLst>
          <pc:docMk/>
          <pc:sldMk cId="30690417" sldId="261"/>
        </pc:sldMkLst>
      </pc:sldChg>
      <pc:sldChg chg="addSp modSp new mod">
        <pc:chgData name="Kebede, Nazreth" userId="015395a0-37a0-40f3-882f-69f1a399720b" providerId="ADAL" clId="{4939C569-F870-4DD3-A046-B612F5065967}" dt="2022-11-22T13:40:21.782" v="67" actId="1076"/>
        <pc:sldMkLst>
          <pc:docMk/>
          <pc:sldMk cId="423232670" sldId="261"/>
        </pc:sldMkLst>
        <pc:picChg chg="add mod">
          <ac:chgData name="Kebede, Nazreth" userId="015395a0-37a0-40f3-882f-69f1a399720b" providerId="ADAL" clId="{4939C569-F870-4DD3-A046-B612F5065967}" dt="2022-11-22T13:40:21.782" v="67" actId="1076"/>
          <ac:picMkLst>
            <pc:docMk/>
            <pc:sldMk cId="423232670" sldId="261"/>
            <ac:picMk id="3" creationId="{FA598A99-5B62-8588-D6D6-6C4B2E199854}"/>
          </ac:picMkLst>
        </pc:picChg>
      </pc:sldChg>
      <pc:sldChg chg="del">
        <pc:chgData name="Kebede, Nazreth" userId="015395a0-37a0-40f3-882f-69f1a399720b" providerId="ADAL" clId="{4939C569-F870-4DD3-A046-B612F5065967}" dt="2022-11-22T13:36:25.038" v="41" actId="47"/>
        <pc:sldMkLst>
          <pc:docMk/>
          <pc:sldMk cId="1411794679" sldId="262"/>
        </pc:sldMkLst>
      </pc:sldChg>
      <pc:sldChg chg="addSp modSp new mod">
        <pc:chgData name="Kebede, Nazreth" userId="015395a0-37a0-40f3-882f-69f1a399720b" providerId="ADAL" clId="{4939C569-F870-4DD3-A046-B612F5065967}" dt="2022-11-22T13:41:12.596" v="77" actId="14100"/>
        <pc:sldMkLst>
          <pc:docMk/>
          <pc:sldMk cId="4230662209" sldId="262"/>
        </pc:sldMkLst>
        <pc:picChg chg="add mod">
          <ac:chgData name="Kebede, Nazreth" userId="015395a0-37a0-40f3-882f-69f1a399720b" providerId="ADAL" clId="{4939C569-F870-4DD3-A046-B612F5065967}" dt="2022-11-22T13:41:12.596" v="77" actId="14100"/>
          <ac:picMkLst>
            <pc:docMk/>
            <pc:sldMk cId="4230662209" sldId="262"/>
            <ac:picMk id="3" creationId="{A078E69E-AC4F-2967-AFA0-16B6A180E083}"/>
          </ac:picMkLst>
        </pc:picChg>
      </pc:sldChg>
      <pc:sldChg chg="del">
        <pc:chgData name="Kebede, Nazreth" userId="015395a0-37a0-40f3-882f-69f1a399720b" providerId="ADAL" clId="{4939C569-F870-4DD3-A046-B612F5065967}" dt="2022-11-22T13:36:25.579" v="42" actId="47"/>
        <pc:sldMkLst>
          <pc:docMk/>
          <pc:sldMk cId="99332293" sldId="263"/>
        </pc:sldMkLst>
      </pc:sldChg>
      <pc:sldChg chg="addSp modSp new mod">
        <pc:chgData name="Kebede, Nazreth" userId="015395a0-37a0-40f3-882f-69f1a399720b" providerId="ADAL" clId="{4939C569-F870-4DD3-A046-B612F5065967}" dt="2022-11-22T13:42:10.407" v="83" actId="1076"/>
        <pc:sldMkLst>
          <pc:docMk/>
          <pc:sldMk cId="496872191" sldId="263"/>
        </pc:sldMkLst>
        <pc:picChg chg="add mod">
          <ac:chgData name="Kebede, Nazreth" userId="015395a0-37a0-40f3-882f-69f1a399720b" providerId="ADAL" clId="{4939C569-F870-4DD3-A046-B612F5065967}" dt="2022-11-22T13:42:10.407" v="83" actId="1076"/>
          <ac:picMkLst>
            <pc:docMk/>
            <pc:sldMk cId="496872191" sldId="263"/>
            <ac:picMk id="3" creationId="{4E0A3244-B597-5645-E3CD-472F6DC512FA}"/>
          </ac:picMkLst>
        </pc:picChg>
      </pc:sldChg>
      <pc:sldChg chg="addSp modSp new mod">
        <pc:chgData name="Kebede, Nazreth" userId="015395a0-37a0-40f3-882f-69f1a399720b" providerId="ADAL" clId="{4939C569-F870-4DD3-A046-B612F5065967}" dt="2022-11-22T13:42:46.017" v="87" actId="1076"/>
        <pc:sldMkLst>
          <pc:docMk/>
          <pc:sldMk cId="3887758519" sldId="264"/>
        </pc:sldMkLst>
        <pc:picChg chg="add mod">
          <ac:chgData name="Kebede, Nazreth" userId="015395a0-37a0-40f3-882f-69f1a399720b" providerId="ADAL" clId="{4939C569-F870-4DD3-A046-B612F5065967}" dt="2022-11-22T13:42:46.017" v="87" actId="1076"/>
          <ac:picMkLst>
            <pc:docMk/>
            <pc:sldMk cId="3887758519" sldId="264"/>
            <ac:picMk id="3" creationId="{0CE1F4B5-3AC3-C29A-DAD6-10A98EBEF313}"/>
          </ac:picMkLst>
        </pc:picChg>
      </pc:sldChg>
      <pc:sldChg chg="addSp modSp new mod">
        <pc:chgData name="Kebede, Nazreth" userId="015395a0-37a0-40f3-882f-69f1a399720b" providerId="ADAL" clId="{4939C569-F870-4DD3-A046-B612F5065967}" dt="2022-11-22T13:43:21.797" v="91" actId="14100"/>
        <pc:sldMkLst>
          <pc:docMk/>
          <pc:sldMk cId="2840047424" sldId="265"/>
        </pc:sldMkLst>
        <pc:picChg chg="add mod">
          <ac:chgData name="Kebede, Nazreth" userId="015395a0-37a0-40f3-882f-69f1a399720b" providerId="ADAL" clId="{4939C569-F870-4DD3-A046-B612F5065967}" dt="2022-11-22T13:43:21.797" v="91" actId="14100"/>
          <ac:picMkLst>
            <pc:docMk/>
            <pc:sldMk cId="2840047424" sldId="265"/>
            <ac:picMk id="3" creationId="{3B6A20B5-3233-B584-172D-C05E66A2BEB5}"/>
          </ac:picMkLst>
        </pc:picChg>
      </pc:sldChg>
      <pc:sldChg chg="new">
        <pc:chgData name="Kebede, Nazreth" userId="015395a0-37a0-40f3-882f-69f1a399720b" providerId="ADAL" clId="{4939C569-F870-4DD3-A046-B612F5065967}" dt="2022-11-22T13:43:23.963" v="92" actId="680"/>
        <pc:sldMkLst>
          <pc:docMk/>
          <pc:sldMk cId="2892490557" sldId="266"/>
        </pc:sldMkLst>
      </pc:sldChg>
      <pc:sldChg chg="new">
        <pc:chgData name="Kebede, Nazreth" userId="015395a0-37a0-40f3-882f-69f1a399720b" providerId="ADAL" clId="{4939C569-F870-4DD3-A046-B612F5065967}" dt="2022-11-22T13:43:24.163" v="93" actId="680"/>
        <pc:sldMkLst>
          <pc:docMk/>
          <pc:sldMk cId="2470198035" sldId="267"/>
        </pc:sldMkLst>
      </pc:sldChg>
      <pc:sldChg chg="new">
        <pc:chgData name="Kebede, Nazreth" userId="015395a0-37a0-40f3-882f-69f1a399720b" providerId="ADAL" clId="{4939C569-F870-4DD3-A046-B612F5065967}" dt="2022-11-22T13:43:24.385" v="94" actId="680"/>
        <pc:sldMkLst>
          <pc:docMk/>
          <pc:sldMk cId="2963955007" sldId="268"/>
        </pc:sldMkLst>
      </pc:sldChg>
      <pc:sldChg chg="new">
        <pc:chgData name="Kebede, Nazreth" userId="015395a0-37a0-40f3-882f-69f1a399720b" providerId="ADAL" clId="{4939C569-F870-4DD3-A046-B612F5065967}" dt="2022-11-22T13:43:24.886" v="95" actId="680"/>
        <pc:sldMkLst>
          <pc:docMk/>
          <pc:sldMk cId="3352274632" sldId="269"/>
        </pc:sldMkLst>
      </pc:sldChg>
      <pc:sldMasterChg chg="modSldLayout">
        <pc:chgData name="Kebede, Nazreth" userId="015395a0-37a0-40f3-882f-69f1a399720b" providerId="ADAL" clId="{4939C569-F870-4DD3-A046-B612F5065967}" dt="2022-11-22T13:35:17.429" v="18" actId="20577"/>
        <pc:sldMasterMkLst>
          <pc:docMk/>
          <pc:sldMasterMk cId="1991646862" sldId="2147483648"/>
        </pc:sldMasterMkLst>
        <pc:sldLayoutChg chg="modSp mod">
          <pc:chgData name="Kebede, Nazreth" userId="015395a0-37a0-40f3-882f-69f1a399720b" providerId="ADAL" clId="{4939C569-F870-4DD3-A046-B612F5065967}" dt="2022-11-22T13:35:17.429" v="18" actId="20577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Kebede, Nazreth" userId="015395a0-37a0-40f3-882f-69f1a399720b" providerId="ADAL" clId="{4939C569-F870-4DD3-A046-B612F5065967}" dt="2022-11-22T13:35:17.429" v="18" actId="20577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</pc:sldLayoutChg>
      </pc:sldMasterChg>
    </pc:docChg>
  </pc:docChgLst>
  <pc:docChgLst>
    <pc:chgData name="Natale, Luigi" userId="0bb35f83-ebdf-4526-ae9a-c3e8393a1d1b" providerId="ADAL" clId="{8F688F7A-06CE-4766-B0A4-3C2E6758ACD1}"/>
    <pc:docChg chg="custSel modSld modMainMaster">
      <pc:chgData name="Natale, Luigi" userId="0bb35f83-ebdf-4526-ae9a-c3e8393a1d1b" providerId="ADAL" clId="{8F688F7A-06CE-4766-B0A4-3C2E6758ACD1}" dt="2022-11-17T09:09:01.645" v="112" actId="14100"/>
      <pc:docMkLst>
        <pc:docMk/>
      </pc:docMkLst>
      <pc:sldChg chg="addSp delSp modSp mod">
        <pc:chgData name="Natale, Luigi" userId="0bb35f83-ebdf-4526-ae9a-c3e8393a1d1b" providerId="ADAL" clId="{8F688F7A-06CE-4766-B0A4-3C2E6758ACD1}" dt="2022-11-17T09:08:31.485" v="111" actId="208"/>
        <pc:sldMkLst>
          <pc:docMk/>
          <pc:sldMk cId="2283709267" sldId="256"/>
        </pc:sldMkLst>
        <pc:spChg chg="mod">
          <ac:chgData name="Natale, Luigi" userId="0bb35f83-ebdf-4526-ae9a-c3e8393a1d1b" providerId="ADAL" clId="{8F688F7A-06CE-4766-B0A4-3C2E6758ACD1}" dt="2022-11-17T09:08:26.253" v="110" actId="14100"/>
          <ac:spMkLst>
            <pc:docMk/>
            <pc:sldMk cId="2283709267" sldId="256"/>
            <ac:spMk id="5" creationId="{62FDFB91-97FD-4BE5-94BD-B5A20971EFB2}"/>
          </ac:spMkLst>
        </pc:spChg>
        <pc:picChg chg="add mod ord">
          <ac:chgData name="Natale, Luigi" userId="0bb35f83-ebdf-4526-ae9a-c3e8393a1d1b" providerId="ADAL" clId="{8F688F7A-06CE-4766-B0A4-3C2E6758ACD1}" dt="2022-11-17T09:08:31.485" v="111" actId="208"/>
          <ac:picMkLst>
            <pc:docMk/>
            <pc:sldMk cId="2283709267" sldId="256"/>
            <ac:picMk id="3" creationId="{BE6FC3F7-A43C-9F81-DA65-9956E2301567}"/>
          </ac:picMkLst>
        </pc:picChg>
        <pc:picChg chg="del mod">
          <ac:chgData name="Natale, Luigi" userId="0bb35f83-ebdf-4526-ae9a-c3e8393a1d1b" providerId="ADAL" clId="{8F688F7A-06CE-4766-B0A4-3C2E6758ACD1}" dt="2022-11-17T09:04:06.591" v="6" actId="478"/>
          <ac:picMkLst>
            <pc:docMk/>
            <pc:sldMk cId="2283709267" sldId="256"/>
            <ac:picMk id="6" creationId="{B5E9840C-1CBF-497E-BC66-EE9D9DFECB32}"/>
          </ac:picMkLst>
        </pc:picChg>
      </pc:sldChg>
      <pc:sldMasterChg chg="addSp delSp modSp mod modSldLayout">
        <pc:chgData name="Natale, Luigi" userId="0bb35f83-ebdf-4526-ae9a-c3e8393a1d1b" providerId="ADAL" clId="{8F688F7A-06CE-4766-B0A4-3C2E6758ACD1}" dt="2022-11-17T09:09:01.645" v="112" actId="14100"/>
        <pc:sldMasterMkLst>
          <pc:docMk/>
          <pc:sldMasterMk cId="1991646862" sldId="2147483648"/>
        </pc:sldMasterMkLst>
        <pc:spChg chg="mod">
          <ac:chgData name="Natale, Luigi" userId="0bb35f83-ebdf-4526-ae9a-c3e8393a1d1b" providerId="ADAL" clId="{8F688F7A-06CE-4766-B0A4-3C2E6758ACD1}" dt="2022-11-17T09:09:01.645" v="112" actId="14100"/>
          <ac:spMkLst>
            <pc:docMk/>
            <pc:sldMasterMk cId="1991646862" sldId="2147483648"/>
            <ac:spMk id="9" creationId="{CDFBCE26-6618-4EB7-935B-D6B9B7456F61}"/>
          </ac:spMkLst>
        </pc:spChg>
        <pc:picChg chg="add del mod">
          <ac:chgData name="Natale, Luigi" userId="0bb35f83-ebdf-4526-ae9a-c3e8393a1d1b" providerId="ADAL" clId="{8F688F7A-06CE-4766-B0A4-3C2E6758ACD1}" dt="2022-11-17T09:05:42.098" v="22" actId="478"/>
          <ac:picMkLst>
            <pc:docMk/>
            <pc:sldMasterMk cId="1991646862" sldId="2147483648"/>
            <ac:picMk id="2" creationId="{63F3AE2D-1117-2FCF-B959-2F80FD154587}"/>
          </ac:picMkLst>
        </pc:picChg>
        <pc:sldLayoutChg chg="addSp delSp modSp mod">
          <pc:chgData name="Natale, Luigi" userId="0bb35f83-ebdf-4526-ae9a-c3e8393a1d1b" providerId="ADAL" clId="{8F688F7A-06CE-4766-B0A4-3C2E6758ACD1}" dt="2022-11-17T09:07:47.928" v="101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Natale, Luigi" userId="0bb35f83-ebdf-4526-ae9a-c3e8393a1d1b" providerId="ADAL" clId="{8F688F7A-06CE-4766-B0A4-3C2E6758ACD1}" dt="2022-11-17T09:07:47.928" v="101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  <pc:picChg chg="add mod ord">
            <ac:chgData name="Natale, Luigi" userId="0bb35f83-ebdf-4526-ae9a-c3e8393a1d1b" providerId="ADAL" clId="{8F688F7A-06CE-4766-B0A4-3C2E6758ACD1}" dt="2022-11-17T09:04:34.941" v="13" actId="208"/>
            <ac:picMkLst>
              <pc:docMk/>
              <pc:sldMasterMk cId="1991646862" sldId="2147483648"/>
              <pc:sldLayoutMk cId="1982250558" sldId="2147483650"/>
              <ac:picMk id="2" creationId="{A43C91DA-CA52-2A3D-DA84-9A14BE5B7D0D}"/>
            </ac:picMkLst>
          </pc:picChg>
          <pc:picChg chg="del">
            <ac:chgData name="Natale, Luigi" userId="0bb35f83-ebdf-4526-ae9a-c3e8393a1d1b" providerId="ADAL" clId="{8F688F7A-06CE-4766-B0A4-3C2E6758ACD1}" dt="2022-11-17T09:04:24.783" v="11" actId="478"/>
            <ac:picMkLst>
              <pc:docMk/>
              <pc:sldMasterMk cId="1991646862" sldId="2147483648"/>
              <pc:sldLayoutMk cId="1982250558" sldId="2147483650"/>
              <ac:picMk id="7" creationId="{25BFFB3B-E164-4D23-9C35-12AEBA12F351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56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5">
            <a:extLst>
              <a:ext uri="{FF2B5EF4-FFF2-40B4-BE49-F238E27FC236}">
                <a16:creationId xmlns:a16="http://schemas.microsoft.com/office/drawing/2014/main" id="{5080B8FA-B251-4BD2-8161-3DA0C4B7A0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12191999" cy="461665"/>
          </a:xfrm>
          <a:prstGeom prst="rect">
            <a:avLst/>
          </a:prstGeom>
          <a:solidFill>
            <a:srgbClr val="00B6AD"/>
          </a:solidFill>
          <a:ln>
            <a:noFill/>
          </a:ln>
        </p:spPr>
        <p:txBody>
          <a:bodyPr wrap="square">
            <a:spAutoFit/>
          </a:bodyPr>
          <a:lstStyle>
            <a:lvl1pPr algn="ctr"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defRPr/>
            </a:pPr>
            <a:r>
              <a:rPr lang="it-IT" altLang="it-IT" sz="2400" u="none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Capitolo 3 - Il sé in un mondo sociale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097E6C0-96D5-2E0D-FBF8-84D96FEDE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1632" y="-1121"/>
            <a:ext cx="1460368" cy="206169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98225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7B6F04-CFB0-4318-8327-6196F3D2AE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27113"/>
            <a:ext cx="12204700" cy="431800"/>
          </a:xfrm>
          <a:prstGeom prst="rect">
            <a:avLst/>
          </a:prstGeom>
          <a:solidFill>
            <a:srgbClr val="00B6AD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it-IT" altLang="it-IT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DFBCE26-6618-4EB7-935B-D6B9B7456F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39981"/>
            <a:ext cx="610869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PSICOLOGIA SOCIALE, 4ED</a:t>
            </a:r>
            <a:b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di David Myers, Jean </a:t>
            </a:r>
            <a:r>
              <a:rPr lang="it-IT" altLang="it-IT" sz="1200" b="1" u="none" dirty="0" err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Twenge</a:t>
            </a: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, Elena Marta, Maura Pozzi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5E34F7A8-A08D-4BEF-8EA8-4209BC23B5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25069" y="6427113"/>
            <a:ext cx="351606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Copyright © 2023</a:t>
            </a:r>
          </a:p>
          <a:p>
            <a:pPr algn="r">
              <a:defRPr/>
            </a:pP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McGraw-Hill </a:t>
            </a:r>
            <a:r>
              <a:rPr lang="it-IT" altLang="it-IT" sz="1200" b="1" u="none" dirty="0" err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Education</a:t>
            </a: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 (</a:t>
            </a:r>
            <a:r>
              <a:rPr lang="it-IT" altLang="it-IT" sz="1200" b="1" u="none" dirty="0" err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Italy</a:t>
            </a: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) S.r.l. </a:t>
            </a:r>
          </a:p>
        </p:txBody>
      </p:sp>
      <p:pic>
        <p:nvPicPr>
          <p:cNvPr id="11" name="Immagine 15" descr="Immagine che contiene segnale, arresto, disegnando, camion&#10;&#10;Descrizione generata automaticamente">
            <a:extLst>
              <a:ext uri="{FF2B5EF4-FFF2-40B4-BE49-F238E27FC236}">
                <a16:creationId xmlns:a16="http://schemas.microsoft.com/office/drawing/2014/main" id="{F194A368-7330-4E19-A5B5-5450FA6086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138" y="6336625"/>
            <a:ext cx="5635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64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B22025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pos="6743" userDrawn="1">
          <p15:clr>
            <a:srgbClr val="F26B43"/>
          </p15:clr>
        </p15:guide>
        <p15:guide id="6" pos="937" userDrawn="1">
          <p15:clr>
            <a:srgbClr val="F26B43"/>
          </p15:clr>
        </p15:guide>
        <p15:guide id="7" orient="horz" pos="572" userDrawn="1">
          <p15:clr>
            <a:srgbClr val="F26B43"/>
          </p15:clr>
        </p15:guide>
        <p15:guide id="8" orient="horz" pos="1298" userDrawn="1">
          <p15:clr>
            <a:srgbClr val="F26B43"/>
          </p15:clr>
        </p15:guide>
        <p15:guide id="9" orient="horz" pos="3022" userDrawn="1">
          <p15:clr>
            <a:srgbClr val="F26B43"/>
          </p15:clr>
        </p15:guide>
        <p15:guide id="10" orient="horz" pos="3748" userDrawn="1">
          <p15:clr>
            <a:srgbClr val="F26B43"/>
          </p15:clr>
        </p15:guide>
        <p15:guide id="11" orient="horz" pos="8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2FDFB91-97FD-4BE5-94BD-B5A20971EFB2}"/>
              </a:ext>
            </a:extLst>
          </p:cNvPr>
          <p:cNvSpPr txBox="1">
            <a:spLocks/>
          </p:cNvSpPr>
          <p:nvPr/>
        </p:nvSpPr>
        <p:spPr>
          <a:xfrm>
            <a:off x="5398769" y="1582934"/>
            <a:ext cx="5536677" cy="3260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B2202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800" dirty="0">
                <a:solidFill>
                  <a:srgbClr val="CA6736"/>
                </a:solidFill>
              </a:rPr>
              <a:t>Capitolo 3</a:t>
            </a:r>
          </a:p>
          <a:p>
            <a:pPr algn="ctr"/>
            <a:br>
              <a:rPr lang="it-IT" sz="4800" dirty="0">
                <a:solidFill>
                  <a:srgbClr val="CA6736"/>
                </a:solidFill>
              </a:rPr>
            </a:br>
            <a:r>
              <a:rPr lang="it-IT" sz="4800" dirty="0">
                <a:solidFill>
                  <a:srgbClr val="CA6736"/>
                </a:solidFill>
              </a:rPr>
              <a:t>Il sé</a:t>
            </a:r>
          </a:p>
          <a:p>
            <a:pPr algn="ctr"/>
            <a:r>
              <a:rPr lang="it-IT" sz="4800" dirty="0">
                <a:solidFill>
                  <a:srgbClr val="CA6736"/>
                </a:solidFill>
              </a:rPr>
              <a:t>in un mondo sociale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1B0645E-E9E6-A7DF-FC90-1584472AF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43" y="690880"/>
            <a:ext cx="3573516" cy="5044964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283709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59BDAC2-A0E2-0A89-8C82-1283A5AFB288}"/>
              </a:ext>
            </a:extLst>
          </p:cNvPr>
          <p:cNvSpPr txBox="1"/>
          <p:nvPr/>
        </p:nvSpPr>
        <p:spPr>
          <a:xfrm>
            <a:off x="192827" y="843677"/>
            <a:ext cx="1052532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Successi e insuccessi </a:t>
            </a:r>
            <a:br>
              <a:rPr lang="it-IT" sz="24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concetto di sé è alimentato non solo dai ruoli, dall’identità sociale e dai confronti con gli altri, ma anche dalle </a:t>
            </a:r>
            <a:r>
              <a:rPr lang="it-IT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esperienze quotidiane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Intraprendere attività stimolanti ma realistiche e avere successo significa sentirsi più competenti. Esempio: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opo aver imparato le abilità fisiche necessarie a respingere le aggressioni, le donne si sentono meno vulnerabili, meno ansiose e dotate di maggior controllo </a:t>
            </a:r>
          </a:p>
          <a:p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giudizi degli altri </a:t>
            </a:r>
            <a:br>
              <a:rPr lang="it-IT" sz="24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fatto che gli altri abbiano una buona opinione di noi ci aiuta a pensare bene di noi stessi. Esempio: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bambini definiti da altre persone dotati, diligenti o premurosi tendono ad assimilare tali concetti nel proprio comportamento e nel concetto di sé. 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9327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1B5D296-357F-1D6F-386A-CB654D3D5AFC}"/>
              </a:ext>
            </a:extLst>
          </p:cNvPr>
          <p:cNvSpPr txBox="1"/>
          <p:nvPr/>
        </p:nvSpPr>
        <p:spPr>
          <a:xfrm>
            <a:off x="517208" y="992624"/>
            <a:ext cx="9895522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1" dirty="0">
                <a:effectLst/>
                <a:latin typeface="MHEupperelemsans"/>
              </a:rPr>
              <a:t>La cultura dominante</a:t>
            </a:r>
          </a:p>
          <a:p>
            <a:endParaRPr lang="it-IT" sz="2400" b="1" dirty="0">
              <a:solidFill>
                <a:srgbClr val="0021C1"/>
              </a:solidFill>
              <a:latin typeface="MHEupperelemsans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b="1" dirty="0">
                <a:effectLst/>
                <a:latin typeface="MHEupperelemsans"/>
              </a:rPr>
              <a:t>Cultura occidentale: </a:t>
            </a:r>
            <a:r>
              <a:rPr lang="it-IT" sz="2400" dirty="0">
                <a:effectLst/>
                <a:latin typeface="MHEupperelemsans"/>
              </a:rPr>
              <a:t>è caratterizzata da </a:t>
            </a:r>
            <a:r>
              <a:rPr lang="it-IT" sz="2400" b="1" dirty="0">
                <a:latin typeface="MHEupperelemsans"/>
              </a:rPr>
              <a:t>i</a:t>
            </a:r>
            <a:r>
              <a:rPr lang="it-IT" sz="2400" b="1" dirty="0">
                <a:effectLst/>
                <a:latin typeface="MHEupperelemsans"/>
              </a:rPr>
              <a:t>ndividualismo</a:t>
            </a:r>
            <a:r>
              <a:rPr lang="it-IT" sz="2400" b="1" dirty="0">
                <a:latin typeface="MHEupperelemsans"/>
              </a:rPr>
              <a:t>, </a:t>
            </a:r>
            <a:r>
              <a:rPr lang="it-IT" sz="2400" dirty="0">
                <a:latin typeface="MHEupperelemsans"/>
              </a:rPr>
              <a:t>c</a:t>
            </a:r>
            <a:r>
              <a:rPr lang="it-IT" sz="2400" dirty="0">
                <a:effectLst/>
                <a:latin typeface="MHEupperelemsans"/>
              </a:rPr>
              <a:t>oncetto che prevede l’assegnazione della priorità ai propri obiettivi rispetto a quelli del gruppo e alla definizione della propria identità in termini di attributi personali invece che di identificazioni di gruppo. </a:t>
            </a:r>
            <a:br>
              <a:rPr lang="it-IT" sz="2400" dirty="0">
                <a:effectLst/>
                <a:latin typeface="MHEupperelemsans"/>
              </a:rPr>
            </a:br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b="1" dirty="0">
                <a:effectLst/>
                <a:latin typeface="MHEupperelemsans"/>
              </a:rPr>
              <a:t>Cultura orientale: </a:t>
            </a:r>
            <a:r>
              <a:rPr lang="it-IT" sz="2400" dirty="0">
                <a:effectLst/>
                <a:latin typeface="MHEupperelemsans"/>
              </a:rPr>
              <a:t>è caratterizzata da </a:t>
            </a:r>
            <a:r>
              <a:rPr lang="it-IT" sz="2400" b="1" dirty="0">
                <a:effectLst/>
                <a:latin typeface="MHEupperelemsans"/>
              </a:rPr>
              <a:t>collettivismo, </a:t>
            </a:r>
            <a:r>
              <a:rPr lang="it-IT" sz="2400" dirty="0">
                <a:effectLst/>
                <a:latin typeface="MHEupperelemsans"/>
              </a:rPr>
              <a:t>tendenza ad assegnare priorità agli obiettivi del proprio gruppo di appartenenza (spesso la famiglia allargata o il gruppo di lavoro) e a definire la propria identità in base a esso. 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5893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E0A3244-B597-5645-E3CD-472F6DC51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223" y="2067251"/>
            <a:ext cx="6187222" cy="399597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DE8966-E8DC-22B6-B08D-C137B03FC4A5}"/>
              </a:ext>
            </a:extLst>
          </p:cNvPr>
          <p:cNvSpPr txBox="1"/>
          <p:nvPr/>
        </p:nvSpPr>
        <p:spPr>
          <a:xfrm>
            <a:off x="288608" y="1113232"/>
            <a:ext cx="6155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1" dirty="0">
                <a:effectLst/>
                <a:latin typeface="MHEupperelemsans"/>
              </a:rPr>
              <a:t>Cultura e cognizione </a:t>
            </a:r>
            <a:endParaRPr lang="it-IT" sz="2400" i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B3C9F01-CB67-4BB0-D1EB-B5EF9CED7E73}"/>
              </a:ext>
            </a:extLst>
          </p:cNvPr>
          <p:cNvSpPr txBox="1"/>
          <p:nvPr/>
        </p:nvSpPr>
        <p:spPr>
          <a:xfrm>
            <a:off x="288608" y="1756915"/>
            <a:ext cx="46834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  <a:latin typeface="That"/>
              </a:rPr>
              <a:t>Lo psicologo sociale Richard Nisbett sostiene che il collettivismo sia il risultato non solo di relazioni sociali che differiscono da quelle dell’Occidente individualista ma anche di diversi modi di pensare. </a:t>
            </a:r>
          </a:p>
        </p:txBody>
      </p:sp>
    </p:spTree>
    <p:extLst>
      <p:ext uri="{BB962C8B-B14F-4D97-AF65-F5344CB8AC3E}">
        <p14:creationId xmlns:p14="http://schemas.microsoft.com/office/powerpoint/2010/main" val="496872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CE1F4B5-3AC3-C29A-DAD6-10A98EBEF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827830"/>
            <a:ext cx="7535042" cy="423587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8252F2-E45A-8D29-4819-ED710867CD06}"/>
              </a:ext>
            </a:extLst>
          </p:cNvPr>
          <p:cNvSpPr txBox="1"/>
          <p:nvPr/>
        </p:nvSpPr>
        <p:spPr>
          <a:xfrm>
            <a:off x="437921" y="794296"/>
            <a:ext cx="104075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  <a:latin typeface="That"/>
              </a:rPr>
              <a:t>Nisbett e Takahido Masuda (2003) concludono da diversi studi che le persone dell’Asia orientale pensano in modo più olistico, ossia percependo e pensando a oggetti e persone in reciproca relazione e in relazione con l’ambiente che li circonda.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87758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B6A20B5-3233-B584-172D-C05E66A2B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891" y="3278529"/>
            <a:ext cx="8098685" cy="296666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A17557-3986-D867-3D3B-84E6CDF456AE}"/>
              </a:ext>
            </a:extLst>
          </p:cNvPr>
          <p:cNvSpPr txBox="1"/>
          <p:nvPr/>
        </p:nvSpPr>
        <p:spPr>
          <a:xfrm>
            <a:off x="345758" y="741164"/>
            <a:ext cx="6155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1" dirty="0">
                <a:effectLst/>
                <a:latin typeface="MHEupperelemsans"/>
              </a:rPr>
              <a:t>Cultura e autostima </a:t>
            </a:r>
            <a:endParaRPr lang="it-IT" sz="2400" i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D51C71C-15A9-4D06-3C75-81642F1C7F1E}"/>
              </a:ext>
            </a:extLst>
          </p:cNvPr>
          <p:cNvSpPr txBox="1"/>
          <p:nvPr/>
        </p:nvSpPr>
        <p:spPr>
          <a:xfrm>
            <a:off x="345757" y="1330151"/>
            <a:ext cx="102798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  <a:latin typeface="That"/>
              </a:rPr>
              <a:t>L’autostima, nelle culture collettiviste, tende a essere strettamente correlata a «ciò che gli altri pensano di me e del mio gruppo». Il concetto di sé è malleabile (specifico in base al contesto) piuttosto che stabile (permanente a dispetto del variare delle situazioni). Per le persone che appartengono a culture individualiste, l’autostima è invece più personale e meno relazionale. 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840047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173AAC-4702-A050-9FC8-A0EBE39EF711}"/>
              </a:ext>
            </a:extLst>
          </p:cNvPr>
          <p:cNvSpPr txBox="1"/>
          <p:nvPr/>
        </p:nvSpPr>
        <p:spPr>
          <a:xfrm>
            <a:off x="597217" y="844034"/>
            <a:ext cx="1015566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1" dirty="0">
                <a:effectLst/>
                <a:latin typeface="MHEupperelemsans"/>
              </a:rPr>
              <a:t>I propri comportamenti </a:t>
            </a:r>
            <a:br>
              <a:rPr lang="it-IT" sz="2400" b="1" i="1" dirty="0">
                <a:effectLst/>
                <a:latin typeface="MHEupperelemsans"/>
              </a:rPr>
            </a:br>
            <a:endParaRPr lang="it-IT" sz="2400" b="1" i="1" dirty="0">
              <a:effectLst/>
              <a:latin typeface="MHEupperelemsans"/>
            </a:endParaRPr>
          </a:p>
          <a:p>
            <a:r>
              <a:rPr lang="it-IT" sz="2400" dirty="0">
                <a:effectLst/>
                <a:latin typeface="That"/>
              </a:rPr>
              <a:t>La Self-Determination Theory (SDT) è una macro teoria della motivazione umana e si concentra sul grado in cui il comportamento individuale è auto-determinato e auto-motivato. L’auto-determinazione, ossia la sensazione che le persone provano quando percepiscono di avere il controllo sulle proprie scelte e sulla propria vita, ha un impatto sulla motivazione. In genere, le persone si sentono più motivate ad agire quando sentono che quello che fanno avrà un effetto. </a:t>
            </a:r>
          </a:p>
          <a:p>
            <a:endParaRPr lang="it-IT" sz="2400" dirty="0"/>
          </a:p>
          <a:p>
            <a:pPr marL="285750" indent="-285750">
              <a:buFont typeface="Wingdings" pitchFamily="2" charset="2"/>
              <a:buChar char="à"/>
            </a:pPr>
            <a:r>
              <a:rPr lang="it-IT" sz="2400" dirty="0">
                <a:sym typeface="Wingdings" pitchFamily="2" charset="2"/>
              </a:rPr>
              <a:t>Motivazione estrinseca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it-IT" sz="2400" dirty="0">
                <a:sym typeface="Wingdings" pitchFamily="2" charset="2"/>
              </a:rPr>
              <a:t>Motivazione intrinseca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507090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CE5DDB0-38AE-77E4-ACD0-D215335C1B18}"/>
              </a:ext>
            </a:extLst>
          </p:cNvPr>
          <p:cNvSpPr txBox="1"/>
          <p:nvPr/>
        </p:nvSpPr>
        <p:spPr>
          <a:xfrm>
            <a:off x="2543176" y="737146"/>
            <a:ext cx="6155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CA6736"/>
                </a:solidFill>
              </a:rPr>
              <a:t>Autostima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E1E8AEA-2EFC-7228-D668-B9C95FDFD321}"/>
              </a:ext>
            </a:extLst>
          </p:cNvPr>
          <p:cNvSpPr txBox="1"/>
          <p:nvPr/>
        </p:nvSpPr>
        <p:spPr>
          <a:xfrm>
            <a:off x="471488" y="1478756"/>
            <a:ext cx="986123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effectLst/>
                <a:latin typeface="MHEupperelemsans"/>
              </a:rPr>
              <a:t>Autostima: </a:t>
            </a:r>
            <a:r>
              <a:rPr lang="it-IT" sz="2400" dirty="0">
                <a:effectLst/>
                <a:latin typeface="MHEupperelemsans"/>
              </a:rPr>
              <a:t>giudizio/valutazione complessiva che una persona dà di se stessa; percezione del proprio valore. Il giudizio può essere sia positivo sia negativo. L’autostima è anche considerata quale indicatore di benessere. </a:t>
            </a:r>
          </a:p>
          <a:p>
            <a:endParaRPr lang="it-IT" sz="2400" dirty="0">
              <a:latin typeface="MHEupperelemsans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Di fronte a un fallimento, le persone dotate di una solida autostima sostengono il valore del proprio sé percependo gli altri come falliti ed esagerando la propria superiorità sugli altri. </a:t>
            </a:r>
          </a:p>
          <a:p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Più una persona è turbata a seguito di un insuccesso e più è probabile che offra delle scuse che tendono a proteggere e a salvaguardare la propria autostima.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20744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CFAA312-E07F-C18B-895B-BD2171EE3EA0}"/>
              </a:ext>
            </a:extLst>
          </p:cNvPr>
          <p:cNvSpPr txBox="1"/>
          <p:nvPr/>
        </p:nvSpPr>
        <p:spPr>
          <a:xfrm>
            <a:off x="448628" y="908596"/>
            <a:ext cx="10352722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  <a:latin typeface="That"/>
              </a:rPr>
              <a:t>Tory Higgins (1989) ha proposto un’interessante teoria per spiegare come ci si autovaluta. A suo parere, l’autostima è definita dal grado di sovrapposizione o di scarto tra come ci si vede e come ci si vorrebbe vedere. </a:t>
            </a:r>
          </a:p>
          <a:p>
            <a:endParaRPr lang="it-IT" sz="2400" dirty="0">
              <a:latin typeface="Tha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b="1" dirty="0">
                <a:effectLst/>
                <a:latin typeface="MHEupperelemsans"/>
              </a:rPr>
              <a:t>Guide del sé: </a:t>
            </a:r>
            <a:r>
              <a:rPr lang="it-IT" sz="2400" dirty="0">
                <a:latin typeface="MHEupperelemsans"/>
              </a:rPr>
              <a:t>i</a:t>
            </a:r>
            <a:r>
              <a:rPr lang="it-IT" sz="2400" dirty="0">
                <a:effectLst/>
                <a:latin typeface="MHEupperelemsans"/>
              </a:rPr>
              <a:t> canoni personali verso cui si tende a conformarsi. </a:t>
            </a:r>
          </a:p>
          <a:p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b="1" dirty="0">
                <a:effectLst/>
                <a:latin typeface="MHEupperelemsans"/>
              </a:rPr>
              <a:t>Teoria della discrepanza del sé: </a:t>
            </a:r>
            <a:r>
              <a:rPr lang="it-IT" sz="2400" dirty="0">
                <a:effectLst/>
                <a:latin typeface="MHEupperelemsans"/>
              </a:rPr>
              <a:t>valutazione di se stessi in funzione del sé ideale e del sé imperativo rispetto al sé reale. Questa valutazione genera specifiche conseguenze emotive. </a:t>
            </a:r>
          </a:p>
          <a:p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  <a:latin typeface="That"/>
              </a:rPr>
              <a:t>Robert Wicklund nella </a:t>
            </a:r>
            <a:r>
              <a:rPr lang="it-IT" sz="2400" b="1" dirty="0">
                <a:effectLst/>
                <a:latin typeface="That"/>
              </a:rPr>
              <a:t>teoria dell’autoconsapevolezza </a:t>
            </a:r>
            <a:r>
              <a:rPr lang="it-IT" sz="2400" dirty="0">
                <a:effectLst/>
                <a:latin typeface="That"/>
              </a:rPr>
              <a:t>sostiene che solitamente le persone non sono focalizzate su di sé, ma certe situazioni favoriscono l’insorgere di autoconsapevolezza (s</a:t>
            </a:r>
            <a:r>
              <a:rPr lang="it-IT" sz="2400" dirty="0">
                <a:effectLst/>
                <a:latin typeface="MHEupperelemsans"/>
              </a:rPr>
              <a:t>tato di intensificata coscienza di sé durante il quale ci si misura con i canoni interiori)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0986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A9CAE9A-37E4-FA74-3AA5-2B1DA7636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63" y="693050"/>
            <a:ext cx="9157210" cy="54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90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B60DD1E-33EB-68E9-EE58-EA46EFD5403A}"/>
              </a:ext>
            </a:extLst>
          </p:cNvPr>
          <p:cNvSpPr txBox="1"/>
          <p:nvPr/>
        </p:nvSpPr>
        <p:spPr>
          <a:xfrm>
            <a:off x="2543176" y="737146"/>
            <a:ext cx="6155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CA6736"/>
                </a:solidFill>
              </a:rPr>
              <a:t>L’autoefficacia (self-</a:t>
            </a:r>
            <a:r>
              <a:rPr lang="it-IT" sz="3600" b="1" dirty="0" err="1">
                <a:solidFill>
                  <a:srgbClr val="CA6736"/>
                </a:solidFill>
              </a:rPr>
              <a:t>efficacy</a:t>
            </a:r>
            <a:r>
              <a:rPr lang="it-IT" sz="3600" b="1" dirty="0">
                <a:solidFill>
                  <a:srgbClr val="CA6736"/>
                </a:solidFill>
              </a:rPr>
              <a:t>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F113FBD-ECF6-38D8-0048-F5ED5AFBC193}"/>
              </a:ext>
            </a:extLst>
          </p:cNvPr>
          <p:cNvSpPr txBox="1"/>
          <p:nvPr/>
        </p:nvSpPr>
        <p:spPr>
          <a:xfrm>
            <a:off x="860108" y="1807548"/>
            <a:ext cx="920972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Autoefficacia: percezione della propria efficacia e competenza, distinta dall’autostima e dal proprio valore.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Ci porta a fissare obiettivi impegnativi e a persistere.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Cresce con i risultati ottenuti con fatica.</a:t>
            </a:r>
          </a:p>
          <a:p>
            <a:endParaRPr lang="it-IT" sz="2400" dirty="0"/>
          </a:p>
          <a:p>
            <a:r>
              <a:rPr lang="it-IT" sz="2400" dirty="0"/>
              <a:t>Si noti la differenza tra autoefficacia e autostima: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Se credete di poter fare qualcosa, questa è autoefficacia.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Se ci si piace nel complesso, questa è l'autostima.</a:t>
            </a:r>
          </a:p>
          <a:p>
            <a:pPr marL="342900" indent="-342900">
              <a:buFont typeface="Wingdings" pitchFamily="2" charset="2"/>
              <a:buChar char="§"/>
            </a:pPr>
            <a:endParaRPr lang="it-IT" sz="2400" dirty="0"/>
          </a:p>
          <a:p>
            <a:r>
              <a:rPr lang="it-IT" sz="2400" dirty="0">
                <a:solidFill>
                  <a:srgbClr val="FF0000"/>
                </a:solidFill>
              </a:rPr>
              <a:t>ESERCITAZIONE: come è cambiata, se lo è, la mia autoefficacia prima o dopo il covid?</a:t>
            </a:r>
          </a:p>
        </p:txBody>
      </p:sp>
    </p:spTree>
    <p:extLst>
      <p:ext uri="{BB962C8B-B14F-4D97-AF65-F5344CB8AC3E}">
        <p14:creationId xmlns:p14="http://schemas.microsoft.com/office/powerpoint/2010/main" val="128531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F93C4FE-7831-2807-B644-80095493F5B8}"/>
              </a:ext>
            </a:extLst>
          </p:cNvPr>
          <p:cNvSpPr txBox="1"/>
          <p:nvPr/>
        </p:nvSpPr>
        <p:spPr>
          <a:xfrm>
            <a:off x="2686051" y="737146"/>
            <a:ext cx="6155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CA6736"/>
                </a:solidFill>
              </a:rPr>
              <a:t>Riflettori e illusioni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C8654BD-2A58-F6A2-F9C6-912FD19FB279}"/>
              </a:ext>
            </a:extLst>
          </p:cNvPr>
          <p:cNvSpPr txBox="1"/>
          <p:nvPr/>
        </p:nvSpPr>
        <p:spPr>
          <a:xfrm>
            <a:off x="350044" y="1631811"/>
            <a:ext cx="1063704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È comune a tutte le persone la tendenza a considerare se stessi al centro dell’attenzione, sopravvalutando istintivamente la portata dell’attenzione che gli altri rivolgono a loro. Questo fenomeno prende il nome di </a:t>
            </a:r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effetto spotlight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letteralmente “effetto riflettore”. </a:t>
            </a:r>
          </a:p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Esempio: Gilovich e colleghi (2000) e le giacche alla Berry </a:t>
            </a:r>
            <a:r>
              <a:rPr lang="it-IT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Manilow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onsapevoli delle nostre stesse emozioni, spesso soffriamo di un’</a:t>
            </a:r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illusione di trasparenza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ovvero l’i</a:t>
            </a:r>
            <a:r>
              <a:rPr lang="it-IT" sz="2400" dirty="0">
                <a:effectLst/>
                <a:latin typeface="MHEupperelemsans"/>
              </a:rPr>
              <a:t>llusione che porta una persona a ritenere che le proprie emozioni nascoste affiorino e possano essere facilmente lette dagli altri. </a:t>
            </a:r>
          </a:p>
          <a:p>
            <a:r>
              <a:rPr lang="it-IT" sz="2400" dirty="0">
                <a:latin typeface="MHEupperelemsans"/>
                <a:sym typeface="Wingdings" pitchFamily="2" charset="2"/>
              </a:rPr>
              <a:t>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Esempio: Se si è felici e se ne è consapevoli allora si è certi che questa felicità trasparirà </a:t>
            </a:r>
            <a:r>
              <a:rPr lang="it-IT" sz="2400" dirty="0">
                <a:latin typeface="MHEupperelemsans"/>
                <a:sym typeface="Wingdings" pitchFamily="2" charset="2"/>
              </a:rPr>
              <a:t>sul nostro volto e sarà notata da altre persone.</a:t>
            </a:r>
          </a:p>
          <a:p>
            <a:pPr marL="342900" indent="-342900">
              <a:buFont typeface="Wingdings" pitchFamily="2" charset="2"/>
              <a:buChar char="§"/>
            </a:pPr>
            <a:endParaRPr lang="it-IT" sz="2400" dirty="0"/>
          </a:p>
          <a:p>
            <a:endParaRPr lang="it-IT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090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E99329D-1BE6-0933-D649-90A5E87AE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819" y="2401324"/>
            <a:ext cx="7000864" cy="367323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1D31ADD-B3D7-CBA1-6574-028B403A47EB}"/>
              </a:ext>
            </a:extLst>
          </p:cNvPr>
          <p:cNvSpPr txBox="1"/>
          <p:nvPr/>
        </p:nvSpPr>
        <p:spPr>
          <a:xfrm>
            <a:off x="2595568" y="614994"/>
            <a:ext cx="6155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CA6736"/>
                </a:solidFill>
              </a:rPr>
              <a:t>Locus of control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FF8FA30-9999-9B14-8124-5061C5E4080D}"/>
              </a:ext>
            </a:extLst>
          </p:cNvPr>
          <p:cNvSpPr txBox="1"/>
          <p:nvPr/>
        </p:nvSpPr>
        <p:spPr>
          <a:xfrm>
            <a:off x="494348" y="1200995"/>
            <a:ext cx="99755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effectLst/>
                <a:latin typeface="MHEupperelemsans"/>
              </a:rPr>
              <a:t>Locus of control </a:t>
            </a:r>
            <a:r>
              <a:rPr lang="it-IT" sz="2400" dirty="0">
                <a:effectLst/>
                <a:latin typeface="MHEupperelemsans"/>
              </a:rPr>
              <a:t>La misura in cui le persone percepiscono i risultati ottenuti come internamente controllabili mediante il proprio impegno e le proprie azioni o esternamente governati dal caso e da forze esterne al sé. </a:t>
            </a:r>
            <a:endParaRPr lang="it-IT" sz="2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052BFE7-0785-95C9-01CC-CF956D452CD7}"/>
              </a:ext>
            </a:extLst>
          </p:cNvPr>
          <p:cNvSpPr txBox="1"/>
          <p:nvPr/>
        </p:nvSpPr>
        <p:spPr>
          <a:xfrm>
            <a:off x="848678" y="3421665"/>
            <a:ext cx="37233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it-IT" sz="2400" i="1" dirty="0">
                <a:effectLst/>
                <a:latin typeface="That"/>
              </a:rPr>
              <a:t>Locus of control interno</a:t>
            </a:r>
            <a:br>
              <a:rPr lang="it-IT" sz="2400" i="1" dirty="0">
                <a:effectLst/>
                <a:latin typeface="That"/>
              </a:rPr>
            </a:br>
            <a:endParaRPr lang="it-IT" sz="2400" dirty="0">
              <a:effectLst/>
              <a:latin typeface="That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it-IT" sz="2400" i="1" dirty="0">
                <a:latin typeface="That"/>
              </a:rPr>
              <a:t>L</a:t>
            </a:r>
            <a:r>
              <a:rPr lang="it-IT" sz="2400" i="1" dirty="0">
                <a:effectLst/>
                <a:latin typeface="That"/>
              </a:rPr>
              <a:t>ocus of control </a:t>
            </a:r>
            <a:r>
              <a:rPr lang="it-IT" sz="2400" i="1" dirty="0">
                <a:latin typeface="That"/>
              </a:rPr>
              <a:t>esterno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70198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0DEF0F7-BB6A-4FDB-1929-0F0B1B25B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06" y="2022937"/>
            <a:ext cx="10689996" cy="310354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F467EB8-F36C-3221-E549-DD62B854C9AA}"/>
              </a:ext>
            </a:extLst>
          </p:cNvPr>
          <p:cNvSpPr txBox="1"/>
          <p:nvPr/>
        </p:nvSpPr>
        <p:spPr>
          <a:xfrm>
            <a:off x="556181" y="614994"/>
            <a:ext cx="99365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CA6736"/>
                </a:solidFill>
              </a:rPr>
              <a:t>Impotenza appresa </a:t>
            </a:r>
            <a:r>
              <a:rPr lang="it-IT" sz="3600" b="1" i="1" dirty="0">
                <a:solidFill>
                  <a:srgbClr val="CA6736"/>
                </a:solidFill>
              </a:rPr>
              <a:t>versus </a:t>
            </a:r>
            <a:r>
              <a:rPr lang="it-IT" sz="3600" b="1" dirty="0">
                <a:solidFill>
                  <a:srgbClr val="CA6736"/>
                </a:solidFill>
              </a:rPr>
              <a:t>autodeterminazione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C06FFD8-CC90-BB64-5D57-6DA3EC535C40}"/>
              </a:ext>
            </a:extLst>
          </p:cNvPr>
          <p:cNvSpPr txBox="1"/>
          <p:nvPr/>
        </p:nvSpPr>
        <p:spPr>
          <a:xfrm>
            <a:off x="768668" y="1397546"/>
            <a:ext cx="96097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MHEupperelemsans"/>
              </a:rPr>
              <a:t>I</a:t>
            </a:r>
            <a:r>
              <a:rPr lang="it-IT" sz="2400" b="1" dirty="0">
                <a:effectLst/>
                <a:latin typeface="MHEupperelemsans"/>
              </a:rPr>
              <a:t>mpotenza appresa: </a:t>
            </a:r>
            <a:r>
              <a:rPr lang="it-IT" sz="2400" dirty="0">
                <a:effectLst/>
                <a:latin typeface="MHEupperelemsans"/>
              </a:rPr>
              <a:t>quando una persona non percepisce alcun controllo su eventi negativi ripetuti.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63955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288A408-5F13-4B0C-1F63-8CF93115DBA9}"/>
              </a:ext>
            </a:extLst>
          </p:cNvPr>
          <p:cNvSpPr txBox="1"/>
          <p:nvPr/>
        </p:nvSpPr>
        <p:spPr>
          <a:xfrm>
            <a:off x="556181" y="786444"/>
            <a:ext cx="99365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CA6736"/>
                </a:solidFill>
              </a:rPr>
              <a:t>Self-</a:t>
            </a:r>
            <a:r>
              <a:rPr lang="it-IT" sz="3600" b="1" dirty="0" err="1">
                <a:solidFill>
                  <a:srgbClr val="CA6736"/>
                </a:solidFill>
              </a:rPr>
              <a:t>serving</a:t>
            </a:r>
            <a:r>
              <a:rPr lang="it-IT" sz="3600" b="1" dirty="0">
                <a:solidFill>
                  <a:srgbClr val="CA6736"/>
                </a:solidFill>
              </a:rPr>
              <a:t> bias: gli errori al servizio del sè</a:t>
            </a:r>
            <a:endParaRPr lang="it-IT" sz="3600" b="1" i="1" dirty="0">
              <a:solidFill>
                <a:srgbClr val="CA6736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D222492-3493-3592-9450-A861BF8D98B7}"/>
              </a:ext>
            </a:extLst>
          </p:cNvPr>
          <p:cNvSpPr txBox="1"/>
          <p:nvPr/>
        </p:nvSpPr>
        <p:spPr>
          <a:xfrm>
            <a:off x="700088" y="1597075"/>
            <a:ext cx="97926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maggior parte di noi ha una buona reputazione con se stessa.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Negli studi sull'autostima, anche le persone con un punteggio basso rispondono nella fascia media dei punteggi possibili.</a:t>
            </a:r>
          </a:p>
          <a:p>
            <a:endParaRPr lang="it-IT" sz="2400" b="1" dirty="0">
              <a:latin typeface="MHEupperelemsans"/>
            </a:endParaRPr>
          </a:p>
          <a:p>
            <a:endParaRPr lang="it-IT" sz="2400" b="1" dirty="0">
              <a:latin typeface="MHEupperelemsans"/>
            </a:endParaRPr>
          </a:p>
          <a:p>
            <a:r>
              <a:rPr lang="it-IT" sz="2400" b="1" dirty="0">
                <a:effectLst/>
                <a:latin typeface="MHEupperelemsans"/>
              </a:rPr>
              <a:t>Self-</a:t>
            </a:r>
            <a:r>
              <a:rPr lang="it-IT" sz="2400" b="1" dirty="0" err="1">
                <a:effectLst/>
                <a:latin typeface="MHEupperelemsans"/>
              </a:rPr>
              <a:t>serving</a:t>
            </a:r>
            <a:r>
              <a:rPr lang="it-IT" sz="2400" b="1" dirty="0">
                <a:effectLst/>
                <a:latin typeface="MHEupperelemsans"/>
              </a:rPr>
              <a:t> bias: </a:t>
            </a:r>
            <a:r>
              <a:rPr lang="it-IT" sz="2400" dirty="0">
                <a:latin typeface="MHEupperelemsans"/>
              </a:rPr>
              <a:t>t</a:t>
            </a:r>
            <a:r>
              <a:rPr lang="it-IT" sz="2400" dirty="0">
                <a:effectLst/>
                <a:latin typeface="MHEupperelemsans"/>
              </a:rPr>
              <a:t>endenza a percepire se stessi in modo eccessivamente positivo e favorevole per il sé.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93074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4D4E8A9-FF4A-2E7F-423F-E21A14C5085F}"/>
              </a:ext>
            </a:extLst>
          </p:cNvPr>
          <p:cNvSpPr txBox="1"/>
          <p:nvPr/>
        </p:nvSpPr>
        <p:spPr>
          <a:xfrm>
            <a:off x="296276" y="981627"/>
            <a:ext cx="6155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Spiegare eventi positivi e negativi </a:t>
            </a:r>
            <a:endParaRPr lang="it-IT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2022FEC-3AA0-85C6-4523-5C16844C56F1}"/>
              </a:ext>
            </a:extLst>
          </p:cNvPr>
          <p:cNvSpPr txBox="1"/>
          <p:nvPr/>
        </p:nvSpPr>
        <p:spPr>
          <a:xfrm>
            <a:off x="203678" y="1630160"/>
            <a:ext cx="10604182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Le persone accettano il merito quando viene detto loro che hanno avuto successo.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/>
              <a:t>Attribuiscono il successo alla capacità e allo sforzo.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/>
              <a:t>Attribuiscono il fallimento a fattori esterni.</a:t>
            </a:r>
            <a:br>
              <a:rPr lang="it-IT" dirty="0"/>
            </a:br>
            <a:endParaRPr lang="it-IT" dirty="0"/>
          </a:p>
          <a:p>
            <a:r>
              <a:rPr lang="it-IT" sz="2400" b="1" dirty="0">
                <a:effectLst/>
                <a:latin typeface="MHEupperelemsans"/>
              </a:rPr>
              <a:t>Stili attributivi a favore del sé: </a:t>
            </a:r>
            <a:r>
              <a:rPr lang="it-IT" sz="2400" dirty="0"/>
              <a:t>f</a:t>
            </a:r>
            <a:r>
              <a:rPr lang="it-IT" sz="2400" dirty="0">
                <a:effectLst/>
                <a:latin typeface="MHEupperelemsans"/>
              </a:rPr>
              <a:t>orma di self-</a:t>
            </a:r>
            <a:r>
              <a:rPr lang="it-IT" sz="2400" dirty="0" err="1">
                <a:effectLst/>
                <a:latin typeface="MHEupperelemsans"/>
              </a:rPr>
              <a:t>serving</a:t>
            </a:r>
            <a:r>
              <a:rPr lang="it-IT" sz="2400" dirty="0">
                <a:effectLst/>
                <a:latin typeface="MHEupperelemsans"/>
              </a:rPr>
              <a:t> bias; tendenza ad attribuire a se stessi i risultati positivi e a fattori esterni a sé quelli negativi. </a:t>
            </a:r>
            <a:endParaRPr lang="it-IT" sz="2400" dirty="0"/>
          </a:p>
          <a:p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Contribuiscono alle discordie coniugali, all'insoddisfazione dei lavoratori e agli impasse nella contrattazione.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Nelle culture collettiviste le persone descrivono se stessi utilizzando principalmente parole positive ed è meno probabile che siano portati a considerarsi migliori degli altri </a:t>
            </a:r>
            <a:endParaRPr lang="it-IT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342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BF0E349-48E1-8968-8AA4-B06E0DAE0748}"/>
              </a:ext>
            </a:extLst>
          </p:cNvPr>
          <p:cNvSpPr txBox="1"/>
          <p:nvPr/>
        </p:nvSpPr>
        <p:spPr>
          <a:xfrm>
            <a:off x="540068" y="969764"/>
            <a:ext cx="6155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Possiamo essere migliori rispetto alla media? </a:t>
            </a:r>
            <a:endParaRPr lang="it-IT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BA4285-65AB-162C-F9A3-0D1B00452601}"/>
              </a:ext>
            </a:extLst>
          </p:cNvPr>
          <p:cNvSpPr txBox="1"/>
          <p:nvPr/>
        </p:nvSpPr>
        <p:spPr>
          <a:xfrm>
            <a:off x="540068" y="1821448"/>
            <a:ext cx="1003268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I Self-</a:t>
            </a:r>
            <a:r>
              <a:rPr lang="it-IT" sz="2400" dirty="0" err="1"/>
              <a:t>serving</a:t>
            </a:r>
            <a:r>
              <a:rPr lang="it-IT" sz="2400" dirty="0"/>
              <a:t> bias si manifestano anche quando le persone si confrontano con gli altri.</a:t>
            </a:r>
            <a:br>
              <a:rPr lang="it-IT" sz="2400" dirty="0"/>
            </a:br>
            <a:endParaRPr lang="it-IT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/>
              <a:t>Su dimensioni soggettive, socialmente desiderabili e comuni, la maggior parte delle persone si considera migliore della media.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/>
              <a:t>Esempio: le stime dei membri del gruppo su quanto contribuiscono a un compito sono in genere superiori al 100%.</a:t>
            </a:r>
            <a:br>
              <a:rPr lang="it-IT" sz="2400" dirty="0"/>
            </a:br>
            <a:endParaRPr lang="it-IT" sz="2400" dirty="0"/>
          </a:p>
          <a:p>
            <a:r>
              <a:rPr lang="it-IT" sz="2400" dirty="0"/>
              <a:t>I Self-</a:t>
            </a:r>
            <a:r>
              <a:rPr lang="it-IT" sz="2400" dirty="0" err="1"/>
              <a:t>serving</a:t>
            </a:r>
            <a:r>
              <a:rPr lang="it-IT" sz="2400" dirty="0"/>
              <a:t> bias sono solitamente più forti per i tratti più soggettivi o difficili da misurare.</a:t>
            </a:r>
          </a:p>
        </p:txBody>
      </p:sp>
    </p:spTree>
    <p:extLst>
      <p:ext uri="{BB962C8B-B14F-4D97-AF65-F5344CB8AC3E}">
        <p14:creationId xmlns:p14="http://schemas.microsoft.com/office/powerpoint/2010/main" val="3639418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58F8258-3943-2935-EAB5-DA41DF7E77D4}"/>
              </a:ext>
            </a:extLst>
          </p:cNvPr>
          <p:cNvSpPr txBox="1"/>
          <p:nvPr/>
        </p:nvSpPr>
        <p:spPr>
          <a:xfrm>
            <a:off x="323770" y="936009"/>
            <a:ext cx="99365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1" dirty="0"/>
              <a:t>Ottimismo irrealistico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715892-3B45-20B5-30B1-3C220A4555F2}"/>
              </a:ext>
            </a:extLst>
          </p:cNvPr>
          <p:cNvSpPr txBox="1"/>
          <p:nvPr/>
        </p:nvSpPr>
        <p:spPr>
          <a:xfrm>
            <a:off x="323770" y="1536174"/>
            <a:ext cx="1016897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L'ottimismo predispone a un approccio positivo alla vita: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La maggior parte degli esseri umani è più predisposta all'ottimismo che al pessimismo.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L'ottimismo batte il pessimismo nel promuovere l'autoefficacia, la salute e il benessere.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L'ottimismo illusorio aumenta la nostra vulnerabilità.</a:t>
            </a:r>
          </a:p>
          <a:p>
            <a:endParaRPr lang="it-IT" sz="2400" dirty="0"/>
          </a:p>
          <a:p>
            <a:r>
              <a:rPr lang="it-IT" sz="2400" b="1" dirty="0"/>
              <a:t>Ottimismo irrealistico: </a:t>
            </a:r>
            <a:r>
              <a:rPr lang="it-IT" sz="2400" dirty="0"/>
              <a:t>definito come un generale ottimismo per eventi futuri</a:t>
            </a:r>
          </a:p>
          <a:p>
            <a:r>
              <a:rPr lang="it-IT" sz="2400" b="1" dirty="0"/>
              <a:t>Pessimismo difensivo: </a:t>
            </a:r>
            <a:r>
              <a:rPr lang="it-IT" sz="2400" dirty="0"/>
              <a:t>il valore adattivo di anticipare i problemi e sfruttare la propria ansia per motivare un'azione efficace.</a:t>
            </a:r>
          </a:p>
          <a:p>
            <a:r>
              <a:rPr lang="it-IT" sz="2400" dirty="0"/>
              <a:t>È importante anche ascoltare le critiche.</a:t>
            </a:r>
          </a:p>
        </p:txBody>
      </p:sp>
    </p:spTree>
    <p:extLst>
      <p:ext uri="{BB962C8B-B14F-4D97-AF65-F5344CB8AC3E}">
        <p14:creationId xmlns:p14="http://schemas.microsoft.com/office/powerpoint/2010/main" val="990534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29C0524-B973-AAAF-7D99-37D90D56CBA9}"/>
              </a:ext>
            </a:extLst>
          </p:cNvPr>
          <p:cNvSpPr txBox="1"/>
          <p:nvPr/>
        </p:nvSpPr>
        <p:spPr>
          <a:xfrm>
            <a:off x="476250" y="963126"/>
            <a:ext cx="6153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Falso consenso e falsa unicità </a:t>
            </a:r>
            <a:endParaRPr lang="it-IT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40DED2B-F7BB-5A7D-42C6-7304FADC55D0}"/>
              </a:ext>
            </a:extLst>
          </p:cNvPr>
          <p:cNvSpPr txBox="1"/>
          <p:nvPr/>
        </p:nvSpPr>
        <p:spPr>
          <a:xfrm>
            <a:off x="476250" y="1739890"/>
            <a:ext cx="1028820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Abbiamo la tendenza a migliorare la nostra immagine sopravvalutando o sottovalutando quanto gli altri pensino e agiscano come noi.</a:t>
            </a:r>
          </a:p>
          <a:p>
            <a:endParaRPr lang="it-IT" sz="2400" dirty="0"/>
          </a:p>
          <a:p>
            <a:r>
              <a:rPr lang="it-IT" sz="2400" b="1" dirty="0">
                <a:effectLst/>
                <a:latin typeface="MHEupperelemsans"/>
              </a:rPr>
              <a:t>Effetto del falso consenso</a:t>
            </a:r>
            <a:r>
              <a:rPr lang="it-IT" sz="2400" b="1" dirty="0"/>
              <a:t>: </a:t>
            </a:r>
            <a:r>
              <a:rPr lang="it-IT" sz="2400" dirty="0">
                <a:latin typeface="MHEupperelemsans"/>
              </a:rPr>
              <a:t>t</a:t>
            </a:r>
            <a:r>
              <a:rPr lang="it-IT" sz="2400" dirty="0">
                <a:effectLst/>
                <a:latin typeface="MHEupperelemsans"/>
              </a:rPr>
              <a:t>endenza a sopravvalutare la diffusione delle proprie opinioni e dei propri comportamenti indesiderabili o fallimentari. </a:t>
            </a:r>
            <a:endParaRPr lang="it-IT" sz="2400" dirty="0"/>
          </a:p>
          <a:p>
            <a:r>
              <a:rPr lang="it-IT" sz="2400" b="1" dirty="0"/>
              <a:t>Effetto della falsa unicità</a:t>
            </a:r>
            <a:r>
              <a:rPr lang="it-IT" sz="2400" dirty="0"/>
              <a:t>: tendenza a sottovalutare la diffusione delle proprie capacità e dei propri comportamenti desiderabili o di successo. </a:t>
            </a:r>
            <a:br>
              <a:rPr lang="it-IT" sz="2400" dirty="0"/>
            </a:br>
            <a:endParaRPr lang="it-IT" sz="2400" dirty="0"/>
          </a:p>
          <a:p>
            <a:r>
              <a:rPr lang="it-IT" sz="2400" dirty="0"/>
              <a:t>Quando ci comportiamo male, ci rassicuriamo pensando che tali errori siano comuni; ma su questioni di abilità, quando abbiamo successo, si verifica più spesso un effetto di falsa unicità.</a:t>
            </a:r>
          </a:p>
        </p:txBody>
      </p:sp>
    </p:spTree>
    <p:extLst>
      <p:ext uri="{BB962C8B-B14F-4D97-AF65-F5344CB8AC3E}">
        <p14:creationId xmlns:p14="http://schemas.microsoft.com/office/powerpoint/2010/main" val="3811976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19F2DBA-FE8D-44AF-CE10-0A438A226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8" y="634904"/>
            <a:ext cx="7908352" cy="558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74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C7117A3-4B9F-9857-FFDF-AB80EE202A94}"/>
              </a:ext>
            </a:extLst>
          </p:cNvPr>
          <p:cNvSpPr txBox="1"/>
          <p:nvPr/>
        </p:nvSpPr>
        <p:spPr>
          <a:xfrm>
            <a:off x="2809875" y="816917"/>
            <a:ext cx="6153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CA6736"/>
                </a:solidFill>
              </a:rPr>
              <a:t>Spiegare i self-</a:t>
            </a:r>
            <a:r>
              <a:rPr lang="it-IT" sz="3600" b="1" dirty="0" err="1">
                <a:solidFill>
                  <a:srgbClr val="CA6736"/>
                </a:solidFill>
              </a:rPr>
              <a:t>serving</a:t>
            </a:r>
            <a:r>
              <a:rPr lang="it-IT" sz="3600" b="1" dirty="0">
                <a:solidFill>
                  <a:srgbClr val="CA6736"/>
                </a:solidFill>
              </a:rPr>
              <a:t> bias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F78662F-DAC0-1514-FB69-2702CEBC64F8}"/>
              </a:ext>
            </a:extLst>
          </p:cNvPr>
          <p:cNvSpPr txBox="1"/>
          <p:nvPr/>
        </p:nvSpPr>
        <p:spPr>
          <a:xfrm>
            <a:off x="609599" y="1703338"/>
            <a:ext cx="1024745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I self-serving bias </a:t>
            </a:r>
            <a:r>
              <a:rPr lang="it-IT" sz="2400" dirty="0"/>
              <a:t>possono verificarsi a causa di errori nel modo in cui elaboriamo e ricordiamo le informazioni su noi stessi.</a:t>
            </a:r>
          </a:p>
          <a:p>
            <a:endParaRPr lang="it-IT" sz="2400" dirty="0"/>
          </a:p>
          <a:p>
            <a:r>
              <a:rPr lang="it-IT" sz="2400" dirty="0"/>
              <a:t>Poiché il confronto con gli altri ci obbliga a notare, valutare e ricordare il loro comportamento e il nostro, ci sono molteplici possibilità di errori nell'elaborazione delle informazioni.</a:t>
            </a:r>
            <a:br>
              <a:rPr lang="it-IT" sz="2400" dirty="0"/>
            </a:br>
            <a:endParaRPr lang="it-IT" sz="2400" dirty="0"/>
          </a:p>
          <a:p>
            <a:r>
              <a:rPr lang="it-IT" sz="2400" i="1" dirty="0">
                <a:effectLst/>
                <a:latin typeface="MHEupperelemsans"/>
              </a:rPr>
              <a:t>Riflessioni sull’autostima e sui self-</a:t>
            </a:r>
            <a:r>
              <a:rPr lang="it-IT" sz="2400" i="1" dirty="0" err="1">
                <a:effectLst/>
                <a:latin typeface="MHEupperelemsans"/>
              </a:rPr>
              <a:t>serving</a:t>
            </a:r>
            <a:r>
              <a:rPr lang="it-IT" sz="2400" i="1" dirty="0">
                <a:effectLst/>
                <a:latin typeface="MHEupperelemsans"/>
              </a:rPr>
              <a:t> bias: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  <a:latin typeface="MHEupperelemsans"/>
              </a:rPr>
              <a:t>Self-</a:t>
            </a:r>
            <a:r>
              <a:rPr lang="it-IT" sz="2400" dirty="0" err="1">
                <a:effectLst/>
                <a:latin typeface="MHEupperelemsans"/>
              </a:rPr>
              <a:t>serving</a:t>
            </a:r>
            <a:r>
              <a:rPr lang="it-IT" sz="2400" dirty="0">
                <a:effectLst/>
                <a:latin typeface="MHEupperelemsans"/>
              </a:rPr>
              <a:t> bias a carattere adattivo </a:t>
            </a:r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  <a:latin typeface="MHEupperelemsans"/>
              </a:rPr>
              <a:t>Self-</a:t>
            </a:r>
            <a:r>
              <a:rPr lang="it-IT" sz="2400" dirty="0" err="1">
                <a:effectLst/>
                <a:latin typeface="MHEupperelemsans"/>
              </a:rPr>
              <a:t>serving</a:t>
            </a:r>
            <a:r>
              <a:rPr lang="it-IT" sz="2400" dirty="0">
                <a:effectLst/>
                <a:latin typeface="MHEupperelemsans"/>
              </a:rPr>
              <a:t> bias a carattere non adattivo </a:t>
            </a:r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  <a:latin typeface="MHEupperelemsans"/>
              </a:rPr>
              <a:t>Group-</a:t>
            </a:r>
            <a:r>
              <a:rPr lang="it-IT" sz="2400" dirty="0" err="1">
                <a:effectLst/>
                <a:latin typeface="MHEupperelemsans"/>
              </a:rPr>
              <a:t>serving</a:t>
            </a:r>
            <a:r>
              <a:rPr lang="it-IT" sz="2400" dirty="0">
                <a:effectLst/>
                <a:latin typeface="MHEupperelemsans"/>
              </a:rPr>
              <a:t> bias </a:t>
            </a:r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500709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64FF5D-B787-3F57-9E0C-D98EA0EA6E87}"/>
              </a:ext>
            </a:extLst>
          </p:cNvPr>
          <p:cNvSpPr txBox="1"/>
          <p:nvPr/>
        </p:nvSpPr>
        <p:spPr>
          <a:xfrm>
            <a:off x="304800" y="816917"/>
            <a:ext cx="1013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CA6736"/>
                </a:solidFill>
              </a:rPr>
              <a:t>Autopresentazione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7D0A155-9816-7EE2-E2C4-90C8642640EB}"/>
              </a:ext>
            </a:extLst>
          </p:cNvPr>
          <p:cNvSpPr txBox="1"/>
          <p:nvPr/>
        </p:nvSpPr>
        <p:spPr>
          <a:xfrm>
            <a:off x="571500" y="1463248"/>
            <a:ext cx="101346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t-IT" sz="2400" b="1" dirty="0"/>
              <a:t>Autopresentazione </a:t>
            </a:r>
            <a:r>
              <a:rPr lang="it-IT" sz="2400" dirty="0"/>
              <a:t>(self-presentation): </a:t>
            </a:r>
            <a:r>
              <a:rPr lang="it-IT" sz="2400" dirty="0">
                <a:latin typeface="MHEupperelemsans"/>
              </a:rPr>
              <a:t>m</a:t>
            </a:r>
            <a:r>
              <a:rPr lang="it-IT" sz="2400" dirty="0">
                <a:effectLst/>
                <a:latin typeface="MHEupperelemsans"/>
              </a:rPr>
              <a:t>otivazione a esprimersi e comportarsi in modi volti a creare negli altri un’impressione favorevole o che si desidera. </a:t>
            </a:r>
            <a:br>
              <a:rPr lang="it-IT" sz="2400" dirty="0">
                <a:effectLst/>
                <a:latin typeface="MHEupperelemsans"/>
              </a:rPr>
            </a:br>
            <a:endParaRPr lang="it-IT" sz="32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b="1" dirty="0"/>
              <a:t>Automonitoraggio</a:t>
            </a:r>
            <a:r>
              <a:rPr lang="it-IT" sz="2400" dirty="0"/>
              <a:t> (self-monitoring): Caratteristica della personalità definita come il grado di sensibilità alle richieste delle situazioni sociali che porta a regolare le proprie performance allo scopo di formare e creare l’impressione desiderata. </a:t>
            </a:r>
            <a:br>
              <a:rPr lang="it-IT" sz="2400" dirty="0"/>
            </a:br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b="1" dirty="0"/>
              <a:t>Autosabotaggio </a:t>
            </a:r>
            <a:r>
              <a:rPr lang="it-IT" sz="2400" dirty="0"/>
              <a:t>(self-handicapping): 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Proteggere la propria immagine di sé con comportamenti controproducenti che creano una scusa pronta in vista di un possibile insuccesso futuro.</a:t>
            </a:r>
            <a:br>
              <a:rPr lang="it-IT" sz="2400" dirty="0"/>
            </a:b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40044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707E2C-2C8C-4265-C8EF-6EEC806BA11F}"/>
              </a:ext>
            </a:extLst>
          </p:cNvPr>
          <p:cNvSpPr txBox="1"/>
          <p:nvPr/>
        </p:nvSpPr>
        <p:spPr>
          <a:xfrm>
            <a:off x="1935955" y="817066"/>
            <a:ext cx="75652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L’effetto spotlight e la relativa illusione di trasparenza sono solo due dei numerosi esempi dell’interazione tra il nostro senso del sé e i mondi sociali in cui viviamo. </a:t>
            </a:r>
            <a:endParaRPr lang="it-IT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E0C35FD-1697-A4D6-FBD2-B1D23810B5F1}"/>
              </a:ext>
            </a:extLst>
          </p:cNvPr>
          <p:cNvSpPr txBox="1"/>
          <p:nvPr/>
        </p:nvSpPr>
        <p:spPr>
          <a:xfrm>
            <a:off x="450056" y="2341008"/>
            <a:ext cx="1112462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</a:rPr>
              <a:t>Altri esempi sono i seguenti</a:t>
            </a:r>
            <a:r>
              <a:rPr lang="it-IT" sz="2400" dirty="0"/>
              <a:t>: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</a:rPr>
              <a:t>Ciò che ci circonda a livello sociale influenza l’autoconsapevolezza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</a:rPr>
              <a:t>L’interesse personale tinge di sfumature diverse il giudizio sociale. </a:t>
            </a:r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</a:rPr>
              <a:t>La preoccupazione per se stessi motiva i comportamenti sociali. </a:t>
            </a:r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</a:rPr>
              <a:t>I rapporti sociali aiutano a definire il sé. </a:t>
            </a:r>
          </a:p>
          <a:p>
            <a:pPr marL="342900" indent="-342900">
              <a:buFont typeface="Wingdings" pitchFamily="2" charset="2"/>
              <a:buChar char="§"/>
            </a:pPr>
            <a:endParaRPr lang="it-IT" sz="2400" dirty="0"/>
          </a:p>
          <a:p>
            <a:r>
              <a:rPr lang="it-IT" sz="2400" dirty="0">
                <a:latin typeface="That"/>
              </a:rPr>
              <a:t>I</a:t>
            </a:r>
            <a:r>
              <a:rPr lang="it-IT" sz="2400" dirty="0">
                <a:effectLst/>
                <a:latin typeface="That"/>
              </a:rPr>
              <a:t>l traffico tra noi e gli altri viaggia a doppio senso: le idee e i sentimenti che si nutrono verso se stessi influenzano il modo in cui gli altri rispondono alla nostra presenza e, d’altro canto, gli altri contribuiscono a plasmare il senso del nostro sé. </a:t>
            </a:r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20649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653706-638C-0E60-8650-1569B278CD8E}"/>
              </a:ext>
            </a:extLst>
          </p:cNvPr>
          <p:cNvSpPr txBox="1"/>
          <p:nvPr/>
        </p:nvSpPr>
        <p:spPr>
          <a:xfrm>
            <a:off x="2543176" y="737146"/>
            <a:ext cx="6155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CA6736"/>
                </a:solidFill>
              </a:rPr>
              <a:t>Il concetto di Sé: chi sono io?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60FD86-ED9C-159D-B6B9-F5ABA7DDB3EC}"/>
              </a:ext>
            </a:extLst>
          </p:cNvPr>
          <p:cNvSpPr txBox="1"/>
          <p:nvPr/>
        </p:nvSpPr>
        <p:spPr>
          <a:xfrm>
            <a:off x="766524" y="1905506"/>
            <a:ext cx="970835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effectLst/>
              </a:rPr>
              <a:t>Concetto di sé: </a:t>
            </a:r>
            <a:r>
              <a:rPr lang="it-IT" sz="2400" dirty="0">
                <a:effectLst/>
              </a:rPr>
              <a:t>la risposta di una persona alla domanda «Chi sono io?», ossia l'insieme delle conoscenze (rappresentazione cognitiva) che una persona ha di sé. </a:t>
            </a:r>
          </a:p>
          <a:p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L’aspetto più importante di una persona è il suo sé.</a:t>
            </a:r>
          </a:p>
          <a:p>
            <a:r>
              <a:rPr lang="it-IT" sz="2400" dirty="0">
                <a:sym typeface="Wingdings" pitchFamily="2" charset="2"/>
              </a:rPr>
              <a:t> I neuroscienziati hanno esplorato le attività cerebrali e suggeriscono un ruolo importante per l'emisfero destro.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95240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74F017D-6D46-4E64-2A7A-758A27B29CB1}"/>
              </a:ext>
            </a:extLst>
          </p:cNvPr>
          <p:cNvSpPr txBox="1"/>
          <p:nvPr/>
        </p:nvSpPr>
        <p:spPr>
          <a:xfrm>
            <a:off x="2543176" y="737146"/>
            <a:ext cx="6155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CA6736"/>
                </a:solidFill>
              </a:rPr>
              <a:t>La percezione del sé 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E9242EA-D43A-3DCF-1E56-16B9B98F3EB9}"/>
              </a:ext>
            </a:extLst>
          </p:cNvPr>
          <p:cNvSpPr txBox="1"/>
          <p:nvPr/>
        </p:nvSpPr>
        <p:spPr>
          <a:xfrm>
            <a:off x="652462" y="1661071"/>
            <a:ext cx="1007726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  <a:latin typeface="MHEupperelemsans"/>
              </a:rPr>
              <a:t>Schemi: modelli mentali con cui organizziamo il nostro mondo.</a:t>
            </a:r>
          </a:p>
          <a:p>
            <a:endParaRPr lang="it-IT" sz="2400" b="1" dirty="0">
              <a:effectLst/>
              <a:latin typeface="MHEupperelemsans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it-IT" sz="2400" b="1" dirty="0">
                <a:effectLst/>
                <a:latin typeface="MHEupperelemsans"/>
              </a:rPr>
              <a:t>Schemi di sé: </a:t>
            </a:r>
            <a:r>
              <a:rPr lang="it-IT" sz="2400" dirty="0">
                <a:effectLst/>
                <a:latin typeface="MHEupperelemsans"/>
              </a:rPr>
              <a:t>considerazioni sul sé che strutturano e guidano l’elaborazione di informazioni importanti per il sé. </a:t>
            </a:r>
          </a:p>
          <a:p>
            <a:pPr marL="342900" indent="-342900">
              <a:buFont typeface="Wingdings" pitchFamily="2" charset="2"/>
              <a:buChar char="à"/>
            </a:pPr>
            <a:endParaRPr lang="it-IT" sz="2400" dirty="0">
              <a:latin typeface="MHEupperelemsans"/>
            </a:endParaRPr>
          </a:p>
          <a:p>
            <a:r>
              <a:rPr lang="it-IT" sz="2400" dirty="0">
                <a:effectLst/>
                <a:latin typeface="MHEupperelemsans"/>
              </a:rPr>
              <a:t>Esempio: Se l’atletica è fondamentale per il concetto di sé di una persona, quest’ultima tenderà a notare il corpo e le abilità fisiche degli altri e richiamerà alla mente con maggiore facilità esperienze legate allo sport, accogliendo e registrando informazioni coerenti con il suo schema di sé </a:t>
            </a:r>
          </a:p>
          <a:p>
            <a:endParaRPr lang="it-IT" sz="2400" dirty="0">
              <a:effectLst/>
              <a:latin typeface="MHEupperelemsans"/>
            </a:endParaRPr>
          </a:p>
        </p:txBody>
      </p:sp>
    </p:spTree>
    <p:extLst>
      <p:ext uri="{BB962C8B-B14F-4D97-AF65-F5344CB8AC3E}">
        <p14:creationId xmlns:p14="http://schemas.microsoft.com/office/powerpoint/2010/main" val="257962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C8DDA2-1B58-AAB4-834B-4D2840510DB9}"/>
              </a:ext>
            </a:extLst>
          </p:cNvPr>
          <p:cNvSpPr txBox="1"/>
          <p:nvPr/>
        </p:nvSpPr>
        <p:spPr>
          <a:xfrm>
            <a:off x="220028" y="889754"/>
            <a:ext cx="10627042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i="1" dirty="0">
                <a:effectLst/>
              </a:rPr>
              <a:t>Processi autoreferenziali </a:t>
            </a:r>
          </a:p>
          <a:p>
            <a:r>
              <a:rPr lang="it-IT" sz="2400" dirty="0">
                <a:effectLst/>
              </a:rPr>
              <a:t>Il sé influenza anche la nostra memoria. Questo fenomeno è noto come </a:t>
            </a:r>
            <a:r>
              <a:rPr lang="it-IT" sz="2400" b="1" dirty="0">
                <a:effectLst/>
              </a:rPr>
              <a:t>effetto autoreferenziale</a:t>
            </a:r>
            <a:r>
              <a:rPr lang="it-IT" sz="2400" dirty="0">
                <a:effectLst/>
              </a:rPr>
              <a:t>: quando l’informazione è pertinente con il concetto di sé, la si elabora rapidamente e la si ricorda senza difficoltà. </a:t>
            </a:r>
            <a:endParaRPr lang="it-IT" sz="2400" dirty="0"/>
          </a:p>
          <a:p>
            <a:r>
              <a:rPr lang="it-IT" sz="2400" dirty="0">
                <a:effectLst/>
              </a:rPr>
              <a:t>È quindi possibile affermare che i ricordi si formano intorno all’interesse principale: se stessi. </a:t>
            </a:r>
            <a:endParaRPr lang="it-IT" sz="2400" dirty="0"/>
          </a:p>
          <a:p>
            <a:endParaRPr lang="it-IT" sz="2400" b="1" dirty="0">
              <a:solidFill>
                <a:srgbClr val="0021C1"/>
              </a:solidFill>
              <a:effectLst/>
            </a:endParaRPr>
          </a:p>
          <a:p>
            <a:r>
              <a:rPr lang="it-IT" sz="2400" i="1" dirty="0">
                <a:effectLst/>
              </a:rPr>
              <a:t>I sé possibili </a:t>
            </a:r>
            <a:endParaRPr lang="it-IT" sz="2400" i="1" dirty="0"/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>
                <a:effectLst/>
              </a:rPr>
              <a:t>Il concetto di sé include non solo gli schemi di sé incentrati su chi si è </a:t>
            </a:r>
            <a:r>
              <a:rPr lang="it-IT" sz="2400" i="1" dirty="0">
                <a:effectLst/>
              </a:rPr>
              <a:t>qui e ora </a:t>
            </a:r>
            <a:r>
              <a:rPr lang="it-IT" sz="2400" dirty="0">
                <a:effectLst/>
              </a:rPr>
              <a:t>ma anche su chi si</a:t>
            </a:r>
            <a:r>
              <a:rPr lang="it-IT" sz="2400" dirty="0"/>
              <a:t> p</a:t>
            </a:r>
            <a:r>
              <a:rPr lang="it-IT" sz="2400" dirty="0">
                <a:effectLst/>
              </a:rPr>
              <a:t>otrebbe diventare, ossia sui </a:t>
            </a:r>
            <a:r>
              <a:rPr lang="it-IT" sz="2400" b="1" dirty="0">
                <a:effectLst/>
              </a:rPr>
              <a:t>sé possibili</a:t>
            </a:r>
            <a:r>
              <a:rPr lang="it-IT" sz="2400" dirty="0">
                <a:effectLst/>
              </a:rPr>
              <a:t>. </a:t>
            </a:r>
            <a:br>
              <a:rPr lang="it-IT" sz="2400" dirty="0">
                <a:effectLst/>
              </a:rPr>
            </a:br>
            <a:endParaRPr lang="it-IT" sz="2400" dirty="0">
              <a:effectLst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/>
              <a:t>I </a:t>
            </a:r>
            <a:r>
              <a:rPr lang="it-IT" sz="2400" dirty="0">
                <a:effectLst/>
              </a:rPr>
              <a:t>sé possibili includono le concezioni del sé che si sognano: il sé ricco, il sé magro; ma anche ciò che temiamo di diventare: il sé non realizzato nel lavoro o nello studio, il sé non amato, il sé con un impiego insoddisfacente. </a:t>
            </a:r>
            <a:endParaRPr lang="it-IT" sz="2400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2824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08E9C07-B63C-C626-A687-9839C74B2A54}"/>
              </a:ext>
            </a:extLst>
          </p:cNvPr>
          <p:cNvSpPr txBox="1"/>
          <p:nvPr/>
        </p:nvSpPr>
        <p:spPr>
          <a:xfrm>
            <a:off x="2543176" y="737146"/>
            <a:ext cx="6155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CA6736"/>
                </a:solidFill>
              </a:rPr>
              <a:t>Lo sviluppo del sé sociale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9C80576-8DD9-F509-2F8B-7883CA3226DF}"/>
              </a:ext>
            </a:extLst>
          </p:cNvPr>
          <p:cNvSpPr txBox="1"/>
          <p:nvPr/>
        </p:nvSpPr>
        <p:spPr>
          <a:xfrm>
            <a:off x="342900" y="1515100"/>
            <a:ext cx="1029843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  <a:latin typeface="That"/>
              </a:rPr>
              <a:t>Il concetto di sé è diventato uno dei costrutti di maggiore interesse per la psicologia sociale</a:t>
            </a:r>
            <a:r>
              <a:rPr lang="it-IT" sz="2400" dirty="0">
                <a:latin typeface="That"/>
              </a:rPr>
              <a:t>. </a:t>
            </a:r>
            <a:r>
              <a:rPr lang="it-IT" sz="2400" dirty="0">
                <a:effectLst/>
                <a:latin typeface="That"/>
              </a:rPr>
              <a:t>Gli studi condotti sui gemelli indicano le influenze genetiche sulla personalità e sul concetto di sé. Ma anche l’esperienza sociale gioca un ruolo importante. Tra i principali fattori (o fonti sociali) che determinano il sé figurano: </a:t>
            </a:r>
            <a:endParaRPr lang="it-IT" sz="2400" dirty="0"/>
          </a:p>
          <a:p>
            <a:pPr marL="342900" indent="-342900">
              <a:buFont typeface="+mj-lt"/>
              <a:buAutoNum type="arabicPeriod"/>
            </a:pPr>
            <a:r>
              <a:rPr lang="it-IT" sz="2400" dirty="0">
                <a:effectLst/>
                <a:latin typeface="That"/>
              </a:rPr>
              <a:t>i ruoli che si assumono;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>
                <a:effectLst/>
                <a:latin typeface="That"/>
              </a:rPr>
              <a:t>le identità sociali che le persone si creano;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>
                <a:effectLst/>
                <a:latin typeface="That"/>
              </a:rPr>
              <a:t>i confronti con le altre persone;</a:t>
            </a:r>
            <a:endParaRPr lang="it-IT" sz="2400" dirty="0">
              <a:latin typeface="That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400" dirty="0">
                <a:effectLst/>
                <a:latin typeface="That"/>
              </a:rPr>
              <a:t>i successi e i fallimenti;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>
                <a:effectLst/>
                <a:latin typeface="That"/>
              </a:rPr>
              <a:t>i giudizi degli altri;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>
                <a:effectLst/>
                <a:latin typeface="That"/>
              </a:rPr>
              <a:t>la cultura dominante;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>
                <a:effectLst/>
                <a:latin typeface="That"/>
              </a:rPr>
              <a:t>i propri comportamenti.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7693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BE75DFC-CE64-23DF-88E2-FDA901FDE001}"/>
              </a:ext>
            </a:extLst>
          </p:cNvPr>
          <p:cNvSpPr txBox="1"/>
          <p:nvPr/>
        </p:nvSpPr>
        <p:spPr>
          <a:xfrm>
            <a:off x="210190" y="935406"/>
            <a:ext cx="1068158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1" dirty="0">
                <a:effectLst/>
                <a:latin typeface="MHEupperelemsans"/>
              </a:rPr>
              <a:t>I ruoli che si assumono</a:t>
            </a:r>
          </a:p>
          <a:p>
            <a:endParaRPr lang="it-IT" sz="2400" b="1" dirty="0">
              <a:latin typeface="MHEupperelemsans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b="1" dirty="0">
                <a:effectLst/>
                <a:latin typeface="MHEupperelemsans"/>
              </a:rPr>
              <a:t>Ruolo </a:t>
            </a:r>
            <a:r>
              <a:rPr lang="it-IT" sz="2400" dirty="0">
                <a:effectLst/>
                <a:latin typeface="MHEupperelemsans"/>
              </a:rPr>
              <a:t>Un insieme di norme che definisce come dovrebbero comportarsi le persone in una certa posizione sociale. </a:t>
            </a:r>
            <a:r>
              <a:rPr lang="it-IT" sz="2400" dirty="0">
                <a:effectLst/>
                <a:latin typeface="That"/>
              </a:rPr>
              <a:t>Quando si assume un nuovo ruolo – studente, genitore, addetto alle vendite – nella fase iniziale se ne è consapevoli, tuttavia, ciò che inizia come rappresentazione di un ruolo nel teatro della vita </a:t>
            </a:r>
            <a:endParaRPr lang="it-IT" sz="2400" dirty="0"/>
          </a:p>
          <a:p>
            <a:pPr marL="285750" indent="-285750">
              <a:buFont typeface="Wingdings" pitchFamily="2" charset="2"/>
              <a:buChar char="à"/>
            </a:pPr>
            <a:r>
              <a:rPr lang="it-IT" sz="2400" dirty="0">
                <a:sym typeface="Wingdings" pitchFamily="2" charset="2"/>
              </a:rPr>
              <a:t>I ruoli nell’esperimento di Zimbardo</a:t>
            </a:r>
          </a:p>
          <a:p>
            <a:endParaRPr lang="it-IT" sz="2400" dirty="0">
              <a:sym typeface="Wingdings" pitchFamily="2" charset="2"/>
            </a:endParaRPr>
          </a:p>
          <a:p>
            <a:r>
              <a:rPr lang="it-IT" sz="2400" dirty="0">
                <a:effectLst/>
                <a:latin typeface="That"/>
              </a:rPr>
              <a:t>Una famosa ricerca di Linville del 1985 ha attirato l’attenzione sull’importanza della </a:t>
            </a:r>
            <a:endParaRPr lang="it-IT" sz="2400" dirty="0"/>
          </a:p>
          <a:p>
            <a:r>
              <a:rPr lang="it-IT" sz="2400" b="1" dirty="0">
                <a:latin typeface="MHEupperelemsans"/>
              </a:rPr>
              <a:t>c</a:t>
            </a:r>
            <a:r>
              <a:rPr lang="it-IT" sz="2400" b="1" dirty="0">
                <a:effectLst/>
                <a:latin typeface="MHEupperelemsans"/>
              </a:rPr>
              <a:t>omplessità̀ del sé, </a:t>
            </a:r>
            <a:r>
              <a:rPr lang="it-IT" sz="2400" dirty="0">
                <a:latin typeface="MHEupperelemsans"/>
              </a:rPr>
              <a:t>ossia il numero e le diversità degli aspetti del sé che le persone  sviluppano rispetto ai diversi ruoli assunti.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25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C54311D-A4A5-FEB3-4CEA-C31C360D5AF4}"/>
              </a:ext>
            </a:extLst>
          </p:cNvPr>
          <p:cNvSpPr txBox="1"/>
          <p:nvPr/>
        </p:nvSpPr>
        <p:spPr>
          <a:xfrm>
            <a:off x="322029" y="631924"/>
            <a:ext cx="10951713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L’identità sociale </a:t>
            </a:r>
            <a:br>
              <a:rPr lang="it-IT" sz="24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concetto di sé non include solo l’identità personale (la propria percezione degli attributi personali) ma anche l’identità sociale. La definizione sociale di ciò che si è</a:t>
            </a:r>
          </a:p>
          <a:p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per razza, religione, genere, specializzazione accademica e così via – implica anche una definizione di ciò che non si è.</a:t>
            </a:r>
            <a:b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confronti sociali </a:t>
            </a:r>
            <a:br>
              <a:rPr lang="it-IT" sz="24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Come si stabilisce se si è intelligenti, gentili o simpatici? Un modo è rappresentato dai </a:t>
            </a:r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confronti sociali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Leon Festinger (1954) nella sua </a:t>
            </a:r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teoria del confronto sociale 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sostiene che quando le persone sono incerte in merito alle proprie abilità o opinioni – vale a dire, quando non sono disponibili informazioni oggettive, come, per esempio, la misurazione tramite il metro per stabilire l’altezza – valutano se stesse attraverso confronti con altri simili. 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21066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2322</Words>
  <Application>Microsoft Office PowerPoint</Application>
  <PresentationFormat>Widescreen</PresentationFormat>
  <Paragraphs>151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5" baseType="lpstr">
      <vt:lpstr>Arial</vt:lpstr>
      <vt:lpstr>Calibri</vt:lpstr>
      <vt:lpstr>MHEupperelemsans</vt:lpstr>
      <vt:lpstr>That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Author</dc:creator>
  <cp:lastModifiedBy>alessandra.fermani@unimc.it</cp:lastModifiedBy>
  <cp:revision>17</cp:revision>
  <dcterms:created xsi:type="dcterms:W3CDTF">2022-10-27T08:51:56Z</dcterms:created>
  <dcterms:modified xsi:type="dcterms:W3CDTF">2024-03-11T09:57:02Z</dcterms:modified>
</cp:coreProperties>
</file>