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63" r:id="rId5"/>
    <p:sldId id="264" r:id="rId6"/>
    <p:sldId id="265" r:id="rId7"/>
    <p:sldId id="266" r:id="rId8"/>
    <p:sldId id="275" r:id="rId9"/>
    <p:sldId id="277" r:id="rId10"/>
    <p:sldId id="290" r:id="rId11"/>
    <p:sldId id="267" r:id="rId12"/>
    <p:sldId id="276" r:id="rId13"/>
    <p:sldId id="268" r:id="rId14"/>
    <p:sldId id="278" r:id="rId15"/>
    <p:sldId id="279" r:id="rId16"/>
    <p:sldId id="280" r:id="rId17"/>
    <p:sldId id="281" r:id="rId18"/>
    <p:sldId id="282" r:id="rId19"/>
    <p:sldId id="269" r:id="rId20"/>
    <p:sldId id="270" r:id="rId21"/>
    <p:sldId id="271" r:id="rId22"/>
    <p:sldId id="283" r:id="rId23"/>
    <p:sldId id="272" r:id="rId24"/>
    <p:sldId id="284" r:id="rId25"/>
    <p:sldId id="285" r:id="rId26"/>
    <p:sldId id="286" r:id="rId27"/>
    <p:sldId id="287" r:id="rId28"/>
    <p:sldId id="288" r:id="rId29"/>
    <p:sldId id="289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6736"/>
    <a:srgbClr val="CA6634"/>
    <a:srgbClr val="7BB242"/>
    <a:srgbClr val="B22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4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68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e, Luigi" userId="0bb35f83-ebdf-4526-ae9a-c3e8393a1d1b" providerId="ADAL" clId="{6F3F4CED-807B-49BD-A59A-C69E800A82FE}"/>
    <pc:docChg chg="undo custSel addSld modSld modMainMaster">
      <pc:chgData name="Natale, Luigi" userId="0bb35f83-ebdf-4526-ae9a-c3e8393a1d1b" providerId="ADAL" clId="{6F3F4CED-807B-49BD-A59A-C69E800A82FE}" dt="2022-11-17T09:22:36.795" v="180" actId="403"/>
      <pc:docMkLst>
        <pc:docMk/>
      </pc:docMkLst>
      <pc:sldChg chg="addSp delSp modSp mod">
        <pc:chgData name="Natale, Luigi" userId="0bb35f83-ebdf-4526-ae9a-c3e8393a1d1b" providerId="ADAL" clId="{6F3F4CED-807B-49BD-A59A-C69E800A82FE}" dt="2022-11-17T09:11:21.450" v="7" actId="207"/>
        <pc:sldMkLst>
          <pc:docMk/>
          <pc:sldMk cId="2283709267" sldId="256"/>
        </pc:sldMkLst>
        <pc:spChg chg="mod">
          <ac:chgData name="Natale, Luigi" userId="0bb35f83-ebdf-4526-ae9a-c3e8393a1d1b" providerId="ADAL" clId="{6F3F4CED-807B-49BD-A59A-C69E800A82FE}" dt="2022-11-17T09:11:21.450" v="7" actId="207"/>
          <ac:spMkLst>
            <pc:docMk/>
            <pc:sldMk cId="2283709267" sldId="256"/>
            <ac:spMk id="5" creationId="{62FDFB91-97FD-4BE5-94BD-B5A20971EFB2}"/>
          </ac:spMkLst>
        </pc:spChg>
        <pc:picChg chg="del">
          <ac:chgData name="Natale, Luigi" userId="0bb35f83-ebdf-4526-ae9a-c3e8393a1d1b" providerId="ADAL" clId="{6F3F4CED-807B-49BD-A59A-C69E800A82FE}" dt="2022-11-17T09:10:43.181" v="1" actId="478"/>
          <ac:picMkLst>
            <pc:docMk/>
            <pc:sldMk cId="2283709267" sldId="256"/>
            <ac:picMk id="3" creationId="{BE6FC3F7-A43C-9F81-DA65-9956E2301567}"/>
          </ac:picMkLst>
        </pc:picChg>
        <pc:picChg chg="add mod">
          <ac:chgData name="Natale, Luigi" userId="0bb35f83-ebdf-4526-ae9a-c3e8393a1d1b" providerId="ADAL" clId="{6F3F4CED-807B-49BD-A59A-C69E800A82FE}" dt="2022-11-17T09:10:56.677" v="5" actId="208"/>
          <ac:picMkLst>
            <pc:docMk/>
            <pc:sldMk cId="2283709267" sldId="256"/>
            <ac:picMk id="4" creationId="{11B0645E-E9E6-A7DF-FC90-1584472AF9CF}"/>
          </ac:picMkLst>
        </pc:picChg>
      </pc:sldChg>
      <pc:sldChg chg="addSp modSp mod">
        <pc:chgData name="Natale, Luigi" userId="0bb35f83-ebdf-4526-ae9a-c3e8393a1d1b" providerId="ADAL" clId="{6F3F4CED-807B-49BD-A59A-C69E800A82FE}" dt="2022-11-17T09:21:36.449" v="176" actId="948"/>
        <pc:sldMkLst>
          <pc:docMk/>
          <pc:sldMk cId="902636668" sldId="257"/>
        </pc:sldMkLst>
        <pc:spChg chg="add mod">
          <ac:chgData name="Natale, Luigi" userId="0bb35f83-ebdf-4526-ae9a-c3e8393a1d1b" providerId="ADAL" clId="{6F3F4CED-807B-49BD-A59A-C69E800A82FE}" dt="2022-11-17T09:16:13.992" v="104" actId="20577"/>
          <ac:spMkLst>
            <pc:docMk/>
            <pc:sldMk cId="902636668" sldId="257"/>
            <ac:spMk id="2" creationId="{9B80EA6F-8688-5810-A7E3-7DDA43A69F11}"/>
          </ac:spMkLst>
        </pc:spChg>
        <pc:spChg chg="add mod">
          <ac:chgData name="Natale, Luigi" userId="0bb35f83-ebdf-4526-ae9a-c3e8393a1d1b" providerId="ADAL" clId="{6F3F4CED-807B-49BD-A59A-C69E800A82FE}" dt="2022-11-17T09:21:36.449" v="176" actId="948"/>
          <ac:spMkLst>
            <pc:docMk/>
            <pc:sldMk cId="902636668" sldId="257"/>
            <ac:spMk id="3" creationId="{36041F59-7E91-B9AE-5872-116AB8A70467}"/>
          </ac:spMkLst>
        </pc:spChg>
      </pc:sldChg>
      <pc:sldChg chg="addSp modSp mod">
        <pc:chgData name="Natale, Luigi" userId="0bb35f83-ebdf-4526-ae9a-c3e8393a1d1b" providerId="ADAL" clId="{6F3F4CED-807B-49BD-A59A-C69E800A82FE}" dt="2022-11-17T09:21:31.289" v="175" actId="948"/>
        <pc:sldMkLst>
          <pc:docMk/>
          <pc:sldMk cId="3668348876" sldId="258"/>
        </pc:sldMkLst>
        <pc:spChg chg="add mod">
          <ac:chgData name="Natale, Luigi" userId="0bb35f83-ebdf-4526-ae9a-c3e8393a1d1b" providerId="ADAL" clId="{6F3F4CED-807B-49BD-A59A-C69E800A82FE}" dt="2022-11-17T09:15:26.167" v="66" actId="20577"/>
          <ac:spMkLst>
            <pc:docMk/>
            <pc:sldMk cId="3668348876" sldId="258"/>
            <ac:spMk id="2" creationId="{121CDAE1-877D-C80B-A848-D4F8484D2210}"/>
          </ac:spMkLst>
        </pc:spChg>
        <pc:spChg chg="add mod">
          <ac:chgData name="Natale, Luigi" userId="0bb35f83-ebdf-4526-ae9a-c3e8393a1d1b" providerId="ADAL" clId="{6F3F4CED-807B-49BD-A59A-C69E800A82FE}" dt="2022-11-17T09:21:31.289" v="175" actId="948"/>
          <ac:spMkLst>
            <pc:docMk/>
            <pc:sldMk cId="3668348876" sldId="258"/>
            <ac:spMk id="3" creationId="{9BA818FD-989A-F926-3966-7416E51DFCF0}"/>
          </ac:spMkLst>
        </pc:spChg>
      </pc:sldChg>
      <pc:sldChg chg="modSp add mod">
        <pc:chgData name="Natale, Luigi" userId="0bb35f83-ebdf-4526-ae9a-c3e8393a1d1b" providerId="ADAL" clId="{6F3F4CED-807B-49BD-A59A-C69E800A82FE}" dt="2022-11-17T09:21:22.841" v="174" actId="948"/>
        <pc:sldMkLst>
          <pc:docMk/>
          <pc:sldMk cId="715126210" sldId="259"/>
        </pc:sldMkLst>
        <pc:spChg chg="mod">
          <ac:chgData name="Natale, Luigi" userId="0bb35f83-ebdf-4526-ae9a-c3e8393a1d1b" providerId="ADAL" clId="{6F3F4CED-807B-49BD-A59A-C69E800A82FE}" dt="2022-11-17T09:17:23.843" v="125"/>
          <ac:spMkLst>
            <pc:docMk/>
            <pc:sldMk cId="715126210" sldId="259"/>
            <ac:spMk id="2" creationId="{121CDAE1-877D-C80B-A848-D4F8484D2210}"/>
          </ac:spMkLst>
        </pc:spChg>
        <pc:spChg chg="mod">
          <ac:chgData name="Natale, Luigi" userId="0bb35f83-ebdf-4526-ae9a-c3e8393a1d1b" providerId="ADAL" clId="{6F3F4CED-807B-49BD-A59A-C69E800A82FE}" dt="2022-11-17T09:21:22.841" v="174" actId="948"/>
          <ac:spMkLst>
            <pc:docMk/>
            <pc:sldMk cId="715126210" sldId="259"/>
            <ac:spMk id="3" creationId="{9BA818FD-989A-F926-3966-7416E51DFCF0}"/>
          </ac:spMkLst>
        </pc:spChg>
      </pc:sldChg>
      <pc:sldChg chg="modSp add mod">
        <pc:chgData name="Natale, Luigi" userId="0bb35f83-ebdf-4526-ae9a-c3e8393a1d1b" providerId="ADAL" clId="{6F3F4CED-807B-49BD-A59A-C69E800A82FE}" dt="2022-11-17T09:22:36.795" v="180" actId="403"/>
        <pc:sldMkLst>
          <pc:docMk/>
          <pc:sldMk cId="3997855129" sldId="260"/>
        </pc:sldMkLst>
        <pc:spChg chg="mod">
          <ac:chgData name="Natale, Luigi" userId="0bb35f83-ebdf-4526-ae9a-c3e8393a1d1b" providerId="ADAL" clId="{6F3F4CED-807B-49BD-A59A-C69E800A82FE}" dt="2022-11-17T09:22:36.795" v="180" actId="403"/>
          <ac:spMkLst>
            <pc:docMk/>
            <pc:sldMk cId="3997855129" sldId="260"/>
            <ac:spMk id="3" creationId="{9BA818FD-989A-F926-3966-7416E51DFCF0}"/>
          </ac:spMkLst>
        </pc:spChg>
      </pc:sldChg>
      <pc:sldMasterChg chg="modSp mod modSldLayout">
        <pc:chgData name="Natale, Luigi" userId="0bb35f83-ebdf-4526-ae9a-c3e8393a1d1b" providerId="ADAL" clId="{6F3F4CED-807B-49BD-A59A-C69E800A82FE}" dt="2022-11-17T09:12:30.948" v="24"/>
        <pc:sldMasterMkLst>
          <pc:docMk/>
          <pc:sldMasterMk cId="1991646862" sldId="2147483648"/>
        </pc:sldMasterMkLst>
        <pc:spChg chg="mod">
          <ac:chgData name="Natale, Luigi" userId="0bb35f83-ebdf-4526-ae9a-c3e8393a1d1b" providerId="ADAL" clId="{6F3F4CED-807B-49BD-A59A-C69E800A82FE}" dt="2022-11-17T09:12:30.948" v="24"/>
          <ac:spMkLst>
            <pc:docMk/>
            <pc:sldMasterMk cId="1991646862" sldId="2147483648"/>
            <ac:spMk id="9" creationId="{CDFBCE26-6618-4EB7-935B-D6B9B7456F61}"/>
          </ac:spMkLst>
        </pc:spChg>
        <pc:sldLayoutChg chg="addSp delSp modSp mod">
          <pc:chgData name="Natale, Luigi" userId="0bb35f83-ebdf-4526-ae9a-c3e8393a1d1b" providerId="ADAL" clId="{6F3F4CED-807B-49BD-A59A-C69E800A82FE}" dt="2022-11-17T09:11:59.851" v="14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Natale, Luigi" userId="0bb35f83-ebdf-4526-ae9a-c3e8393a1d1b" providerId="ADAL" clId="{6F3F4CED-807B-49BD-A59A-C69E800A82FE}" dt="2022-11-17T09:11:59.851" v="14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  <pc:picChg chg="del">
            <ac:chgData name="Natale, Luigi" userId="0bb35f83-ebdf-4526-ae9a-c3e8393a1d1b" providerId="ADAL" clId="{6F3F4CED-807B-49BD-A59A-C69E800A82FE}" dt="2022-11-17T09:11:40.001" v="12" actId="478"/>
            <ac:picMkLst>
              <pc:docMk/>
              <pc:sldMasterMk cId="1991646862" sldId="2147483648"/>
              <pc:sldLayoutMk cId="1982250558" sldId="2147483650"/>
              <ac:picMk id="2" creationId="{A43C91DA-CA52-2A3D-DA84-9A14BE5B7D0D}"/>
            </ac:picMkLst>
          </pc:picChg>
          <pc:picChg chg="add mod ord">
            <ac:chgData name="Natale, Luigi" userId="0bb35f83-ebdf-4526-ae9a-c3e8393a1d1b" providerId="ADAL" clId="{6F3F4CED-807B-49BD-A59A-C69E800A82FE}" dt="2022-11-17T09:11:42.302" v="13" actId="166"/>
            <ac:picMkLst>
              <pc:docMk/>
              <pc:sldMasterMk cId="1991646862" sldId="2147483648"/>
              <pc:sldLayoutMk cId="1982250558" sldId="2147483650"/>
              <ac:picMk id="3" creationId="{C097E6C0-96D5-2E0D-FBF8-84D96FEDED51}"/>
            </ac:picMkLst>
          </pc:picChg>
        </pc:sldLayoutChg>
      </pc:sldMasterChg>
    </pc:docChg>
  </pc:docChgLst>
  <pc:docChgLst>
    <pc:chgData name="Kebede, Nazreth" userId="015395a0-37a0-40f3-882f-69f1a399720b" providerId="ADAL" clId="{778DDFD3-121B-4D30-922C-10BE1CA0588D}"/>
    <pc:docChg chg="undo custSel addSld delSld modSld sldOrd modMainMaster">
      <pc:chgData name="Kebede, Nazreth" userId="015395a0-37a0-40f3-882f-69f1a399720b" providerId="ADAL" clId="{778DDFD3-121B-4D30-922C-10BE1CA0588D}" dt="2022-11-22T14:11:33.519" v="90" actId="47"/>
      <pc:docMkLst>
        <pc:docMk/>
      </pc:docMkLst>
      <pc:sldChg chg="modSp mod">
        <pc:chgData name="Kebede, Nazreth" userId="015395a0-37a0-40f3-882f-69f1a399720b" providerId="ADAL" clId="{778DDFD3-121B-4D30-922C-10BE1CA0588D}" dt="2022-11-22T14:04:55.311" v="18"/>
        <pc:sldMkLst>
          <pc:docMk/>
          <pc:sldMk cId="2283709267" sldId="256"/>
        </pc:sldMkLst>
        <pc:spChg chg="mod">
          <ac:chgData name="Kebede, Nazreth" userId="015395a0-37a0-40f3-882f-69f1a399720b" providerId="ADAL" clId="{778DDFD3-121B-4D30-922C-10BE1CA0588D}" dt="2022-11-22T14:04:55.311" v="18"/>
          <ac:spMkLst>
            <pc:docMk/>
            <pc:sldMk cId="2283709267" sldId="256"/>
            <ac:spMk id="5" creationId="{62FDFB91-97FD-4BE5-94BD-B5A20971EFB2}"/>
          </ac:spMkLst>
        </pc:spChg>
      </pc:sldChg>
      <pc:sldChg chg="addSp delSp modSp mod ord">
        <pc:chgData name="Kebede, Nazreth" userId="015395a0-37a0-40f3-882f-69f1a399720b" providerId="ADAL" clId="{778DDFD3-121B-4D30-922C-10BE1CA0588D}" dt="2022-11-22T14:06:06.565" v="36" actId="20578"/>
        <pc:sldMkLst>
          <pc:docMk/>
          <pc:sldMk cId="496872191" sldId="263"/>
        </pc:sldMkLst>
        <pc:picChg chg="del">
          <ac:chgData name="Kebede, Nazreth" userId="015395a0-37a0-40f3-882f-69f1a399720b" providerId="ADAL" clId="{778DDFD3-121B-4D30-922C-10BE1CA0588D}" dt="2022-11-22T14:04:59.313" v="19" actId="478"/>
          <ac:picMkLst>
            <pc:docMk/>
            <pc:sldMk cId="496872191" sldId="263"/>
            <ac:picMk id="3" creationId="{4E0A3244-B597-5645-E3CD-472F6DC512FA}"/>
          </ac:picMkLst>
        </pc:picChg>
        <pc:picChg chg="add mod">
          <ac:chgData name="Kebede, Nazreth" userId="015395a0-37a0-40f3-882f-69f1a399720b" providerId="ADAL" clId="{778DDFD3-121B-4D30-922C-10BE1CA0588D}" dt="2022-11-22T14:05:57.241" v="30" actId="1076"/>
          <ac:picMkLst>
            <pc:docMk/>
            <pc:sldMk cId="496872191" sldId="263"/>
            <ac:picMk id="4" creationId="{C4272123-2665-77B1-F521-0F8E624AFA93}"/>
          </ac:picMkLst>
        </pc:picChg>
      </pc:sldChg>
      <pc:sldChg chg="new del">
        <pc:chgData name="Kebede, Nazreth" userId="015395a0-37a0-40f3-882f-69f1a399720b" providerId="ADAL" clId="{778DDFD3-121B-4D30-922C-10BE1CA0588D}" dt="2022-11-22T14:06:07.483" v="39" actId="680"/>
        <pc:sldMkLst>
          <pc:docMk/>
          <pc:sldMk cId="1619646197" sldId="264"/>
        </pc:sldMkLst>
      </pc:sldChg>
      <pc:sldChg chg="del">
        <pc:chgData name="Kebede, Nazreth" userId="015395a0-37a0-40f3-882f-69f1a399720b" providerId="ADAL" clId="{778DDFD3-121B-4D30-922C-10BE1CA0588D}" dt="2022-11-22T14:05:01.390" v="20" actId="47"/>
        <pc:sldMkLst>
          <pc:docMk/>
          <pc:sldMk cId="3887758519" sldId="264"/>
        </pc:sldMkLst>
      </pc:sldChg>
      <pc:sldChg chg="addSp modSp new mod">
        <pc:chgData name="Kebede, Nazreth" userId="015395a0-37a0-40f3-882f-69f1a399720b" providerId="ADAL" clId="{778DDFD3-121B-4D30-922C-10BE1CA0588D}" dt="2022-11-22T14:06:57.655" v="48" actId="1076"/>
        <pc:sldMkLst>
          <pc:docMk/>
          <pc:sldMk cId="3970874092" sldId="264"/>
        </pc:sldMkLst>
        <pc:picChg chg="add mod">
          <ac:chgData name="Kebede, Nazreth" userId="015395a0-37a0-40f3-882f-69f1a399720b" providerId="ADAL" clId="{778DDFD3-121B-4D30-922C-10BE1CA0588D}" dt="2022-11-22T14:06:57.655" v="48" actId="1076"/>
          <ac:picMkLst>
            <pc:docMk/>
            <pc:sldMk cId="3970874092" sldId="264"/>
            <ac:picMk id="3" creationId="{ED3394CD-AE8A-9495-7DB4-508D9AB2BCE2}"/>
          </ac:picMkLst>
        </pc:picChg>
      </pc:sldChg>
      <pc:sldChg chg="addSp modSp new mod">
        <pc:chgData name="Kebede, Nazreth" userId="015395a0-37a0-40f3-882f-69f1a399720b" providerId="ADAL" clId="{778DDFD3-121B-4D30-922C-10BE1CA0588D}" dt="2022-11-22T14:07:41.668" v="53" actId="1076"/>
        <pc:sldMkLst>
          <pc:docMk/>
          <pc:sldMk cId="1774897634" sldId="265"/>
        </pc:sldMkLst>
        <pc:picChg chg="add mod">
          <ac:chgData name="Kebede, Nazreth" userId="015395a0-37a0-40f3-882f-69f1a399720b" providerId="ADAL" clId="{778DDFD3-121B-4D30-922C-10BE1CA0588D}" dt="2022-11-22T14:07:41.668" v="53" actId="1076"/>
          <ac:picMkLst>
            <pc:docMk/>
            <pc:sldMk cId="1774897634" sldId="265"/>
            <ac:picMk id="3" creationId="{4E29F4C6-7E73-A923-734D-903DA94A5EFB}"/>
          </ac:picMkLst>
        </pc:picChg>
      </pc:sldChg>
      <pc:sldChg chg="del">
        <pc:chgData name="Kebede, Nazreth" userId="015395a0-37a0-40f3-882f-69f1a399720b" providerId="ADAL" clId="{778DDFD3-121B-4D30-922C-10BE1CA0588D}" dt="2022-11-22T14:05:01.781" v="21" actId="47"/>
        <pc:sldMkLst>
          <pc:docMk/>
          <pc:sldMk cId="2840047424" sldId="265"/>
        </pc:sldMkLst>
      </pc:sldChg>
      <pc:sldChg chg="new del">
        <pc:chgData name="Kebede, Nazreth" userId="015395a0-37a0-40f3-882f-69f1a399720b" providerId="ADAL" clId="{778DDFD3-121B-4D30-922C-10BE1CA0588D}" dt="2022-11-22T14:06:07.067" v="38" actId="680"/>
        <pc:sldMkLst>
          <pc:docMk/>
          <pc:sldMk cId="3967606314" sldId="265"/>
        </pc:sldMkLst>
      </pc:sldChg>
      <pc:sldChg chg="del">
        <pc:chgData name="Kebede, Nazreth" userId="015395a0-37a0-40f3-882f-69f1a399720b" providerId="ADAL" clId="{778DDFD3-121B-4D30-922C-10BE1CA0588D}" dt="2022-11-22T14:05:02.077" v="22" actId="47"/>
        <pc:sldMkLst>
          <pc:docMk/>
          <pc:sldMk cId="2892490557" sldId="266"/>
        </pc:sldMkLst>
      </pc:sldChg>
      <pc:sldChg chg="addSp modSp new mod">
        <pc:chgData name="Kebede, Nazreth" userId="015395a0-37a0-40f3-882f-69f1a399720b" providerId="ADAL" clId="{778DDFD3-121B-4D30-922C-10BE1CA0588D}" dt="2022-11-22T14:08:14.872" v="59" actId="14100"/>
        <pc:sldMkLst>
          <pc:docMk/>
          <pc:sldMk cId="3370557366" sldId="266"/>
        </pc:sldMkLst>
        <pc:picChg chg="add mod">
          <ac:chgData name="Kebede, Nazreth" userId="015395a0-37a0-40f3-882f-69f1a399720b" providerId="ADAL" clId="{778DDFD3-121B-4D30-922C-10BE1CA0588D}" dt="2022-11-22T14:08:14.872" v="59" actId="14100"/>
          <ac:picMkLst>
            <pc:docMk/>
            <pc:sldMk cId="3370557366" sldId="266"/>
            <ac:picMk id="3" creationId="{F72E1459-33DA-B3C0-3072-97B7E82C1A46}"/>
          </ac:picMkLst>
        </pc:picChg>
      </pc:sldChg>
      <pc:sldChg chg="new del">
        <pc:chgData name="Kebede, Nazreth" userId="015395a0-37a0-40f3-882f-69f1a399720b" providerId="ADAL" clId="{778DDFD3-121B-4D30-922C-10BE1CA0588D}" dt="2022-11-22T14:06:06.803" v="37" actId="680"/>
        <pc:sldMkLst>
          <pc:docMk/>
          <pc:sldMk cId="3438472930" sldId="266"/>
        </pc:sldMkLst>
      </pc:sldChg>
      <pc:sldChg chg="addSp modSp new mod">
        <pc:chgData name="Kebede, Nazreth" userId="015395a0-37a0-40f3-882f-69f1a399720b" providerId="ADAL" clId="{778DDFD3-121B-4D30-922C-10BE1CA0588D}" dt="2022-11-22T14:08:38.905" v="62" actId="1076"/>
        <pc:sldMkLst>
          <pc:docMk/>
          <pc:sldMk cId="1844635549" sldId="267"/>
        </pc:sldMkLst>
        <pc:picChg chg="add mod">
          <ac:chgData name="Kebede, Nazreth" userId="015395a0-37a0-40f3-882f-69f1a399720b" providerId="ADAL" clId="{778DDFD3-121B-4D30-922C-10BE1CA0588D}" dt="2022-11-22T14:08:38.905" v="62" actId="1076"/>
          <ac:picMkLst>
            <pc:docMk/>
            <pc:sldMk cId="1844635549" sldId="267"/>
            <ac:picMk id="3" creationId="{18DA28F5-116B-9FA8-FBE7-49393806C175}"/>
          </ac:picMkLst>
        </pc:picChg>
      </pc:sldChg>
      <pc:sldChg chg="del">
        <pc:chgData name="Kebede, Nazreth" userId="015395a0-37a0-40f3-882f-69f1a399720b" providerId="ADAL" clId="{778DDFD3-121B-4D30-922C-10BE1CA0588D}" dt="2022-11-22T14:05:02.387" v="23" actId="47"/>
        <pc:sldMkLst>
          <pc:docMk/>
          <pc:sldMk cId="2470198035" sldId="267"/>
        </pc:sldMkLst>
      </pc:sldChg>
      <pc:sldChg chg="del">
        <pc:chgData name="Kebede, Nazreth" userId="015395a0-37a0-40f3-882f-69f1a399720b" providerId="ADAL" clId="{778DDFD3-121B-4D30-922C-10BE1CA0588D}" dt="2022-11-22T14:05:02.972" v="24" actId="47"/>
        <pc:sldMkLst>
          <pc:docMk/>
          <pc:sldMk cId="2963955007" sldId="268"/>
        </pc:sldMkLst>
      </pc:sldChg>
      <pc:sldChg chg="addSp modSp new mod">
        <pc:chgData name="Kebede, Nazreth" userId="015395a0-37a0-40f3-882f-69f1a399720b" providerId="ADAL" clId="{778DDFD3-121B-4D30-922C-10BE1CA0588D}" dt="2022-11-22T14:09:28.626" v="70" actId="1076"/>
        <pc:sldMkLst>
          <pc:docMk/>
          <pc:sldMk cId="3146400960" sldId="268"/>
        </pc:sldMkLst>
        <pc:picChg chg="add mod">
          <ac:chgData name="Kebede, Nazreth" userId="015395a0-37a0-40f3-882f-69f1a399720b" providerId="ADAL" clId="{778DDFD3-121B-4D30-922C-10BE1CA0588D}" dt="2022-11-22T14:09:28.626" v="70" actId="1076"/>
          <ac:picMkLst>
            <pc:docMk/>
            <pc:sldMk cId="3146400960" sldId="268"/>
            <ac:picMk id="3" creationId="{C987F772-69E7-7F61-59DF-9D7CBB36A7FD}"/>
          </ac:picMkLst>
        </pc:picChg>
      </pc:sldChg>
      <pc:sldChg chg="addSp modSp new mod">
        <pc:chgData name="Kebede, Nazreth" userId="015395a0-37a0-40f3-882f-69f1a399720b" providerId="ADAL" clId="{778DDFD3-121B-4D30-922C-10BE1CA0588D}" dt="2022-11-22T14:10:01.283" v="75" actId="1076"/>
        <pc:sldMkLst>
          <pc:docMk/>
          <pc:sldMk cId="2513404453" sldId="269"/>
        </pc:sldMkLst>
        <pc:picChg chg="add mod">
          <ac:chgData name="Kebede, Nazreth" userId="015395a0-37a0-40f3-882f-69f1a399720b" providerId="ADAL" clId="{778DDFD3-121B-4D30-922C-10BE1CA0588D}" dt="2022-11-22T14:10:01.283" v="75" actId="1076"/>
          <ac:picMkLst>
            <pc:docMk/>
            <pc:sldMk cId="2513404453" sldId="269"/>
            <ac:picMk id="3" creationId="{6718E8F6-1C08-F2EE-63CE-98984D246B1E}"/>
          </ac:picMkLst>
        </pc:picChg>
      </pc:sldChg>
      <pc:sldChg chg="del">
        <pc:chgData name="Kebede, Nazreth" userId="015395a0-37a0-40f3-882f-69f1a399720b" providerId="ADAL" clId="{778DDFD3-121B-4D30-922C-10BE1CA0588D}" dt="2022-11-22T14:05:03.264" v="25" actId="47"/>
        <pc:sldMkLst>
          <pc:docMk/>
          <pc:sldMk cId="3352274632" sldId="269"/>
        </pc:sldMkLst>
      </pc:sldChg>
      <pc:sldChg chg="addSp modSp new mod">
        <pc:chgData name="Kebede, Nazreth" userId="015395a0-37a0-40f3-882f-69f1a399720b" providerId="ADAL" clId="{778DDFD3-121B-4D30-922C-10BE1CA0588D}" dt="2022-11-22T14:10:35.463" v="80" actId="1076"/>
        <pc:sldMkLst>
          <pc:docMk/>
          <pc:sldMk cId="3980279080" sldId="270"/>
        </pc:sldMkLst>
        <pc:picChg chg="add mod">
          <ac:chgData name="Kebede, Nazreth" userId="015395a0-37a0-40f3-882f-69f1a399720b" providerId="ADAL" clId="{778DDFD3-121B-4D30-922C-10BE1CA0588D}" dt="2022-11-22T14:10:35.463" v="80" actId="1076"/>
          <ac:picMkLst>
            <pc:docMk/>
            <pc:sldMk cId="3980279080" sldId="270"/>
            <ac:picMk id="3" creationId="{F0E9A6E6-226E-38B9-A3E1-823DB9D466F4}"/>
          </ac:picMkLst>
        </pc:picChg>
      </pc:sldChg>
      <pc:sldChg chg="addSp modSp new mod">
        <pc:chgData name="Kebede, Nazreth" userId="015395a0-37a0-40f3-882f-69f1a399720b" providerId="ADAL" clId="{778DDFD3-121B-4D30-922C-10BE1CA0588D}" dt="2022-11-22T14:11:10.422" v="88" actId="1076"/>
        <pc:sldMkLst>
          <pc:docMk/>
          <pc:sldMk cId="2016160855" sldId="271"/>
        </pc:sldMkLst>
        <pc:picChg chg="add mod">
          <ac:chgData name="Kebede, Nazreth" userId="015395a0-37a0-40f3-882f-69f1a399720b" providerId="ADAL" clId="{778DDFD3-121B-4D30-922C-10BE1CA0588D}" dt="2022-11-22T14:11:10.422" v="88" actId="1076"/>
          <ac:picMkLst>
            <pc:docMk/>
            <pc:sldMk cId="2016160855" sldId="271"/>
            <ac:picMk id="3" creationId="{FAD4D98C-EBF4-86D9-7B4C-C2D5A530A201}"/>
          </ac:picMkLst>
        </pc:picChg>
      </pc:sldChg>
      <pc:sldChg chg="new del">
        <pc:chgData name="Kebede, Nazreth" userId="015395a0-37a0-40f3-882f-69f1a399720b" providerId="ADAL" clId="{778DDFD3-121B-4D30-922C-10BE1CA0588D}" dt="2022-11-22T14:11:32.716" v="89" actId="47"/>
        <pc:sldMkLst>
          <pc:docMk/>
          <pc:sldMk cId="1747831103" sldId="272"/>
        </pc:sldMkLst>
      </pc:sldChg>
      <pc:sldChg chg="new del">
        <pc:chgData name="Kebede, Nazreth" userId="015395a0-37a0-40f3-882f-69f1a399720b" providerId="ADAL" clId="{778DDFD3-121B-4D30-922C-10BE1CA0588D}" dt="2022-11-22T14:11:33.519" v="90" actId="47"/>
        <pc:sldMkLst>
          <pc:docMk/>
          <pc:sldMk cId="1273064290" sldId="273"/>
        </pc:sldMkLst>
      </pc:sldChg>
      <pc:sldMasterChg chg="modSldLayout">
        <pc:chgData name="Kebede, Nazreth" userId="015395a0-37a0-40f3-882f-69f1a399720b" providerId="ADAL" clId="{778DDFD3-121B-4D30-922C-10BE1CA0588D}" dt="2022-11-22T14:04:44.540" v="16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778DDFD3-121B-4D30-922C-10BE1CA0588D}" dt="2022-11-22T14:04:44.540" v="16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778DDFD3-121B-4D30-922C-10BE1CA0588D}" dt="2022-11-22T14:04:44.540" v="16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Kebede, Nazreth" userId="015395a0-37a0-40f3-882f-69f1a399720b" providerId="ADAL" clId="{874838E3-3320-47DA-A32B-FD2EC5C03DE1}"/>
    <pc:docChg chg="addSld delSld modSld modMainMaster">
      <pc:chgData name="Kebede, Nazreth" userId="015395a0-37a0-40f3-882f-69f1a399720b" providerId="ADAL" clId="{874838E3-3320-47DA-A32B-FD2EC5C03DE1}" dt="2022-11-22T14:02:36.249" v="53" actId="47"/>
      <pc:docMkLst>
        <pc:docMk/>
      </pc:docMkLst>
      <pc:sldChg chg="modSp mod">
        <pc:chgData name="Kebede, Nazreth" userId="015395a0-37a0-40f3-882f-69f1a399720b" providerId="ADAL" clId="{874838E3-3320-47DA-A32B-FD2EC5C03DE1}" dt="2022-11-22T13:46:06.824" v="22" actId="20577"/>
        <pc:sldMkLst>
          <pc:docMk/>
          <pc:sldMk cId="2283709267" sldId="256"/>
        </pc:sldMkLst>
        <pc:spChg chg="mod">
          <ac:chgData name="Kebede, Nazreth" userId="015395a0-37a0-40f3-882f-69f1a399720b" providerId="ADAL" clId="{874838E3-3320-47DA-A32B-FD2EC5C03DE1}" dt="2022-11-22T13:46:06.824" v="22" actId="20577"/>
          <ac:spMkLst>
            <pc:docMk/>
            <pc:sldMk cId="2283709267" sldId="256"/>
            <ac:spMk id="5" creationId="{62FDFB91-97FD-4BE5-94BD-B5A20971EFB2}"/>
          </ac:spMkLst>
        </pc:spChg>
      </pc:sldChg>
      <pc:sldChg chg="del">
        <pc:chgData name="Kebede, Nazreth" userId="015395a0-37a0-40f3-882f-69f1a399720b" providerId="ADAL" clId="{874838E3-3320-47DA-A32B-FD2EC5C03DE1}" dt="2022-11-22T13:46:13.957" v="23" actId="47"/>
        <pc:sldMkLst>
          <pc:docMk/>
          <pc:sldMk cId="902636668" sldId="257"/>
        </pc:sldMkLst>
      </pc:sldChg>
      <pc:sldChg chg="del">
        <pc:chgData name="Kebede, Nazreth" userId="015395a0-37a0-40f3-882f-69f1a399720b" providerId="ADAL" clId="{874838E3-3320-47DA-A32B-FD2EC5C03DE1}" dt="2022-11-22T13:46:14.579" v="24" actId="47"/>
        <pc:sldMkLst>
          <pc:docMk/>
          <pc:sldMk cId="756337070" sldId="258"/>
        </pc:sldMkLst>
      </pc:sldChg>
      <pc:sldChg chg="del">
        <pc:chgData name="Kebede, Nazreth" userId="015395a0-37a0-40f3-882f-69f1a399720b" providerId="ADAL" clId="{874838E3-3320-47DA-A32B-FD2EC5C03DE1}" dt="2022-11-22T13:46:15.080" v="25" actId="47"/>
        <pc:sldMkLst>
          <pc:docMk/>
          <pc:sldMk cId="1954541880" sldId="259"/>
        </pc:sldMkLst>
      </pc:sldChg>
      <pc:sldChg chg="del">
        <pc:chgData name="Kebede, Nazreth" userId="015395a0-37a0-40f3-882f-69f1a399720b" providerId="ADAL" clId="{874838E3-3320-47DA-A32B-FD2EC5C03DE1}" dt="2022-11-22T13:46:15.599" v="26" actId="47"/>
        <pc:sldMkLst>
          <pc:docMk/>
          <pc:sldMk cId="102384075" sldId="260"/>
        </pc:sldMkLst>
      </pc:sldChg>
      <pc:sldChg chg="del">
        <pc:chgData name="Kebede, Nazreth" userId="015395a0-37a0-40f3-882f-69f1a399720b" providerId="ADAL" clId="{874838E3-3320-47DA-A32B-FD2EC5C03DE1}" dt="2022-11-22T13:46:16.097" v="27" actId="47"/>
        <pc:sldMkLst>
          <pc:docMk/>
          <pc:sldMk cId="423232670" sldId="261"/>
        </pc:sldMkLst>
      </pc:sldChg>
      <pc:sldChg chg="del">
        <pc:chgData name="Kebede, Nazreth" userId="015395a0-37a0-40f3-882f-69f1a399720b" providerId="ADAL" clId="{874838E3-3320-47DA-A32B-FD2EC5C03DE1}" dt="2022-11-22T13:46:16.585" v="28" actId="47"/>
        <pc:sldMkLst>
          <pc:docMk/>
          <pc:sldMk cId="4230662209" sldId="262"/>
        </pc:sldMkLst>
      </pc:sldChg>
      <pc:sldChg chg="addSp modSp mod">
        <pc:chgData name="Kebede, Nazreth" userId="015395a0-37a0-40f3-882f-69f1a399720b" providerId="ADAL" clId="{874838E3-3320-47DA-A32B-FD2EC5C03DE1}" dt="2022-11-22T13:47:24.580" v="33" actId="1076"/>
        <pc:sldMkLst>
          <pc:docMk/>
          <pc:sldMk cId="2892490557" sldId="266"/>
        </pc:sldMkLst>
        <pc:picChg chg="add mod">
          <ac:chgData name="Kebede, Nazreth" userId="015395a0-37a0-40f3-882f-69f1a399720b" providerId="ADAL" clId="{874838E3-3320-47DA-A32B-FD2EC5C03DE1}" dt="2022-11-22T13:47:24.580" v="33" actId="1076"/>
          <ac:picMkLst>
            <pc:docMk/>
            <pc:sldMk cId="2892490557" sldId="266"/>
            <ac:picMk id="3" creationId="{1A9CAE9A-37E4-FA74-3AA5-2B1DA7636D28}"/>
          </ac:picMkLst>
        </pc:picChg>
      </pc:sldChg>
      <pc:sldChg chg="addSp modSp mod">
        <pc:chgData name="Kebede, Nazreth" userId="015395a0-37a0-40f3-882f-69f1a399720b" providerId="ADAL" clId="{874838E3-3320-47DA-A32B-FD2EC5C03DE1}" dt="2022-11-22T13:48:14.701" v="39" actId="1076"/>
        <pc:sldMkLst>
          <pc:docMk/>
          <pc:sldMk cId="2470198035" sldId="267"/>
        </pc:sldMkLst>
        <pc:picChg chg="add mod">
          <ac:chgData name="Kebede, Nazreth" userId="015395a0-37a0-40f3-882f-69f1a399720b" providerId="ADAL" clId="{874838E3-3320-47DA-A32B-FD2EC5C03DE1}" dt="2022-11-22T13:48:14.701" v="39" actId="1076"/>
          <ac:picMkLst>
            <pc:docMk/>
            <pc:sldMk cId="2470198035" sldId="267"/>
            <ac:picMk id="3" creationId="{2E99329D-1BE6-0933-D649-90A5E87AE2C9}"/>
          </ac:picMkLst>
        </pc:picChg>
      </pc:sldChg>
      <pc:sldChg chg="addSp modSp mod">
        <pc:chgData name="Kebede, Nazreth" userId="015395a0-37a0-40f3-882f-69f1a399720b" providerId="ADAL" clId="{874838E3-3320-47DA-A32B-FD2EC5C03DE1}" dt="2022-11-22T13:48:56.740" v="43" actId="14100"/>
        <pc:sldMkLst>
          <pc:docMk/>
          <pc:sldMk cId="2963955007" sldId="268"/>
        </pc:sldMkLst>
        <pc:picChg chg="add mod">
          <ac:chgData name="Kebede, Nazreth" userId="015395a0-37a0-40f3-882f-69f1a399720b" providerId="ADAL" clId="{874838E3-3320-47DA-A32B-FD2EC5C03DE1}" dt="2022-11-22T13:48:56.740" v="43" actId="14100"/>
          <ac:picMkLst>
            <pc:docMk/>
            <pc:sldMk cId="2963955007" sldId="268"/>
            <ac:picMk id="3" creationId="{A0DEF0F7-BB6A-4FDB-1929-0F0B1B25B952}"/>
          </ac:picMkLst>
        </pc:picChg>
      </pc:sldChg>
      <pc:sldChg chg="addSp modSp mod">
        <pc:chgData name="Kebede, Nazreth" userId="015395a0-37a0-40f3-882f-69f1a399720b" providerId="ADAL" clId="{874838E3-3320-47DA-A32B-FD2EC5C03DE1}" dt="2022-11-22T13:59:11.318" v="49" actId="1076"/>
        <pc:sldMkLst>
          <pc:docMk/>
          <pc:sldMk cId="3352274632" sldId="269"/>
        </pc:sldMkLst>
        <pc:picChg chg="add mod">
          <ac:chgData name="Kebede, Nazreth" userId="015395a0-37a0-40f3-882f-69f1a399720b" providerId="ADAL" clId="{874838E3-3320-47DA-A32B-FD2EC5C03DE1}" dt="2022-11-22T13:59:11.318" v="49" actId="1076"/>
          <ac:picMkLst>
            <pc:docMk/>
            <pc:sldMk cId="3352274632" sldId="269"/>
            <ac:picMk id="3" creationId="{919F2DBA-FE8D-44AF-CE10-0A438A226A04}"/>
          </ac:picMkLst>
        </pc:picChg>
      </pc:sldChg>
      <pc:sldChg chg="new del">
        <pc:chgData name="Kebede, Nazreth" userId="015395a0-37a0-40f3-882f-69f1a399720b" providerId="ADAL" clId="{874838E3-3320-47DA-A32B-FD2EC5C03DE1}" dt="2022-11-22T14:02:35.318" v="52" actId="47"/>
        <pc:sldMkLst>
          <pc:docMk/>
          <pc:sldMk cId="219814483" sldId="270"/>
        </pc:sldMkLst>
      </pc:sldChg>
      <pc:sldChg chg="new del">
        <pc:chgData name="Kebede, Nazreth" userId="015395a0-37a0-40f3-882f-69f1a399720b" providerId="ADAL" clId="{874838E3-3320-47DA-A32B-FD2EC5C03DE1}" dt="2022-11-22T14:02:36.249" v="53" actId="47"/>
        <pc:sldMkLst>
          <pc:docMk/>
          <pc:sldMk cId="4135256185" sldId="271"/>
        </pc:sldMkLst>
      </pc:sldChg>
      <pc:sldMasterChg chg="modSldLayout">
        <pc:chgData name="Kebede, Nazreth" userId="015395a0-37a0-40f3-882f-69f1a399720b" providerId="ADAL" clId="{874838E3-3320-47DA-A32B-FD2EC5C03DE1}" dt="2022-11-22T13:45:52.226" v="18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874838E3-3320-47DA-A32B-FD2EC5C03DE1}" dt="2022-11-22T13:45:52.226" v="18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874838E3-3320-47DA-A32B-FD2EC5C03DE1}" dt="2022-11-22T13:45:52.226" v="18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Kebede, Nazreth" userId="015395a0-37a0-40f3-882f-69f1a399720b" providerId="ADAL" clId="{2150196E-962C-4E6A-9F98-EE982D8D5B7D}"/>
    <pc:docChg chg="undo redo custSel addSld delSld modSld modMainMaster">
      <pc:chgData name="Kebede, Nazreth" userId="015395a0-37a0-40f3-882f-69f1a399720b" providerId="ADAL" clId="{2150196E-962C-4E6A-9F98-EE982D8D5B7D}" dt="2022-11-22T13:34:05.870" v="89" actId="20577"/>
      <pc:docMkLst>
        <pc:docMk/>
      </pc:docMkLst>
      <pc:sldChg chg="addSp delSp modSp mod">
        <pc:chgData name="Kebede, Nazreth" userId="015395a0-37a0-40f3-882f-69f1a399720b" providerId="ADAL" clId="{2150196E-962C-4E6A-9F98-EE982D8D5B7D}" dt="2022-11-22T13:21:02.640" v="11" actId="1076"/>
        <pc:sldMkLst>
          <pc:docMk/>
          <pc:sldMk cId="902636668" sldId="257"/>
        </pc:sldMkLst>
        <pc:spChg chg="del">
          <ac:chgData name="Kebede, Nazreth" userId="015395a0-37a0-40f3-882f-69f1a399720b" providerId="ADAL" clId="{2150196E-962C-4E6A-9F98-EE982D8D5B7D}" dt="2022-11-22T13:19:02.221" v="2" actId="478"/>
          <ac:spMkLst>
            <pc:docMk/>
            <pc:sldMk cId="902636668" sldId="257"/>
            <ac:spMk id="2" creationId="{9B80EA6F-8688-5810-A7E3-7DDA43A69F11}"/>
          </ac:spMkLst>
        </pc:spChg>
        <pc:spChg chg="del mod">
          <ac:chgData name="Kebede, Nazreth" userId="015395a0-37a0-40f3-882f-69f1a399720b" providerId="ADAL" clId="{2150196E-962C-4E6A-9F98-EE982D8D5B7D}" dt="2022-11-22T13:19:00.188" v="1" actId="478"/>
          <ac:spMkLst>
            <pc:docMk/>
            <pc:sldMk cId="902636668" sldId="257"/>
            <ac:spMk id="3" creationId="{36041F59-7E91-B9AE-5872-116AB8A70467}"/>
          </ac:spMkLst>
        </pc:spChg>
        <pc:picChg chg="add mod">
          <ac:chgData name="Kebede, Nazreth" userId="015395a0-37a0-40f3-882f-69f1a399720b" providerId="ADAL" clId="{2150196E-962C-4E6A-9F98-EE982D8D5B7D}" dt="2022-11-22T13:21:02.640" v="11" actId="1076"/>
          <ac:picMkLst>
            <pc:docMk/>
            <pc:sldMk cId="902636668" sldId="257"/>
            <ac:picMk id="5" creationId="{EDF5F560-8828-C374-F813-DB75F64A5721}"/>
          </ac:picMkLst>
        </pc:picChg>
      </pc:sldChg>
      <pc:sldChg chg="addSp modSp new mod">
        <pc:chgData name="Kebede, Nazreth" userId="015395a0-37a0-40f3-882f-69f1a399720b" providerId="ADAL" clId="{2150196E-962C-4E6A-9F98-EE982D8D5B7D}" dt="2022-11-22T13:22:26.853" v="21" actId="1076"/>
        <pc:sldMkLst>
          <pc:docMk/>
          <pc:sldMk cId="2519485673" sldId="258"/>
        </pc:sldMkLst>
        <pc:picChg chg="add mod">
          <ac:chgData name="Kebede, Nazreth" userId="015395a0-37a0-40f3-882f-69f1a399720b" providerId="ADAL" clId="{2150196E-962C-4E6A-9F98-EE982D8D5B7D}" dt="2022-11-22T13:22:26.853" v="21" actId="1076"/>
          <ac:picMkLst>
            <pc:docMk/>
            <pc:sldMk cId="2519485673" sldId="258"/>
            <ac:picMk id="3" creationId="{B2653F98-02F4-9C32-A8F0-B9AD64EA724E}"/>
          </ac:picMkLst>
        </pc:picChg>
      </pc:sldChg>
      <pc:sldChg chg="del">
        <pc:chgData name="Kebede, Nazreth" userId="015395a0-37a0-40f3-882f-69f1a399720b" providerId="ADAL" clId="{2150196E-962C-4E6A-9F98-EE982D8D5B7D}" dt="2022-11-22T13:19:05.956" v="3" actId="47"/>
        <pc:sldMkLst>
          <pc:docMk/>
          <pc:sldMk cId="3668348876" sldId="258"/>
        </pc:sldMkLst>
      </pc:sldChg>
      <pc:sldChg chg="del">
        <pc:chgData name="Kebede, Nazreth" userId="015395a0-37a0-40f3-882f-69f1a399720b" providerId="ADAL" clId="{2150196E-962C-4E6A-9F98-EE982D8D5B7D}" dt="2022-11-22T13:19:06.565" v="4" actId="47"/>
        <pc:sldMkLst>
          <pc:docMk/>
          <pc:sldMk cId="715126210" sldId="259"/>
        </pc:sldMkLst>
      </pc:sldChg>
      <pc:sldChg chg="addSp modSp new mod">
        <pc:chgData name="Kebede, Nazreth" userId="015395a0-37a0-40f3-882f-69f1a399720b" providerId="ADAL" clId="{2150196E-962C-4E6A-9F98-EE982D8D5B7D}" dt="2022-11-22T13:23:36.135" v="24" actId="1076"/>
        <pc:sldMkLst>
          <pc:docMk/>
          <pc:sldMk cId="2914380170" sldId="259"/>
        </pc:sldMkLst>
        <pc:picChg chg="add mod">
          <ac:chgData name="Kebede, Nazreth" userId="015395a0-37a0-40f3-882f-69f1a399720b" providerId="ADAL" clId="{2150196E-962C-4E6A-9F98-EE982D8D5B7D}" dt="2022-11-22T13:23:36.135" v="24" actId="1076"/>
          <ac:picMkLst>
            <pc:docMk/>
            <pc:sldMk cId="2914380170" sldId="259"/>
            <ac:picMk id="3" creationId="{2F922A41-F6FB-6700-F01A-7F2ED302654F}"/>
          </ac:picMkLst>
        </pc:picChg>
      </pc:sldChg>
      <pc:sldChg chg="addSp modSp new mod">
        <pc:chgData name="Kebede, Nazreth" userId="015395a0-37a0-40f3-882f-69f1a399720b" providerId="ADAL" clId="{2150196E-962C-4E6A-9F98-EE982D8D5B7D}" dt="2022-11-22T13:24:54.890" v="28" actId="14100"/>
        <pc:sldMkLst>
          <pc:docMk/>
          <pc:sldMk cId="2690349704" sldId="260"/>
        </pc:sldMkLst>
        <pc:picChg chg="add mod">
          <ac:chgData name="Kebede, Nazreth" userId="015395a0-37a0-40f3-882f-69f1a399720b" providerId="ADAL" clId="{2150196E-962C-4E6A-9F98-EE982D8D5B7D}" dt="2022-11-22T13:24:54.890" v="28" actId="14100"/>
          <ac:picMkLst>
            <pc:docMk/>
            <pc:sldMk cId="2690349704" sldId="260"/>
            <ac:picMk id="3" creationId="{DBC966D0-B3AA-3DA6-A549-BCD225B9DB16}"/>
          </ac:picMkLst>
        </pc:picChg>
      </pc:sldChg>
      <pc:sldChg chg="del">
        <pc:chgData name="Kebede, Nazreth" userId="015395a0-37a0-40f3-882f-69f1a399720b" providerId="ADAL" clId="{2150196E-962C-4E6A-9F98-EE982D8D5B7D}" dt="2022-11-22T13:19:06.946" v="5" actId="47"/>
        <pc:sldMkLst>
          <pc:docMk/>
          <pc:sldMk cId="3997855129" sldId="260"/>
        </pc:sldMkLst>
      </pc:sldChg>
      <pc:sldChg chg="addSp delSp modSp new mod">
        <pc:chgData name="Kebede, Nazreth" userId="015395a0-37a0-40f3-882f-69f1a399720b" providerId="ADAL" clId="{2150196E-962C-4E6A-9F98-EE982D8D5B7D}" dt="2022-11-22T13:31:31.005" v="65" actId="1076"/>
        <pc:sldMkLst>
          <pc:docMk/>
          <pc:sldMk cId="30690417" sldId="261"/>
        </pc:sldMkLst>
        <pc:spChg chg="add del mod">
          <ac:chgData name="Kebede, Nazreth" userId="015395a0-37a0-40f3-882f-69f1a399720b" providerId="ADAL" clId="{2150196E-962C-4E6A-9F98-EE982D8D5B7D}" dt="2022-11-22T13:31:28.164" v="64" actId="478"/>
          <ac:spMkLst>
            <pc:docMk/>
            <pc:sldMk cId="30690417" sldId="261"/>
            <ac:spMk id="5" creationId="{8D6D4830-4B73-4439-FAD6-7DB2649DB54E}"/>
          </ac:spMkLst>
        </pc:spChg>
        <pc:picChg chg="add mod">
          <ac:chgData name="Kebede, Nazreth" userId="015395a0-37a0-40f3-882f-69f1a399720b" providerId="ADAL" clId="{2150196E-962C-4E6A-9F98-EE982D8D5B7D}" dt="2022-11-22T13:31:31.005" v="65" actId="1076"/>
          <ac:picMkLst>
            <pc:docMk/>
            <pc:sldMk cId="30690417" sldId="261"/>
            <ac:picMk id="3" creationId="{D1E6F154-DF35-42E2-05A2-4DCBEB82B22F}"/>
          </ac:picMkLst>
        </pc:picChg>
      </pc:sldChg>
      <pc:sldChg chg="addSp modSp new mod">
        <pc:chgData name="Kebede, Nazreth" userId="015395a0-37a0-40f3-882f-69f1a399720b" providerId="ADAL" clId="{2150196E-962C-4E6A-9F98-EE982D8D5B7D}" dt="2022-11-22T13:31:34.741" v="66" actId="1076"/>
        <pc:sldMkLst>
          <pc:docMk/>
          <pc:sldMk cId="1411794679" sldId="262"/>
        </pc:sldMkLst>
        <pc:picChg chg="add mod">
          <ac:chgData name="Kebede, Nazreth" userId="015395a0-37a0-40f3-882f-69f1a399720b" providerId="ADAL" clId="{2150196E-962C-4E6A-9F98-EE982D8D5B7D}" dt="2022-11-22T13:31:34.741" v="66" actId="1076"/>
          <ac:picMkLst>
            <pc:docMk/>
            <pc:sldMk cId="1411794679" sldId="262"/>
            <ac:picMk id="3" creationId="{A955FE58-A9B9-F5AC-F322-ECFF2F23588F}"/>
          </ac:picMkLst>
        </pc:picChg>
      </pc:sldChg>
      <pc:sldChg chg="addSp delSp modSp new mod">
        <pc:chgData name="Kebede, Nazreth" userId="015395a0-37a0-40f3-882f-69f1a399720b" providerId="ADAL" clId="{2150196E-962C-4E6A-9F98-EE982D8D5B7D}" dt="2022-11-22T13:33:03.059" v="79" actId="1076"/>
        <pc:sldMkLst>
          <pc:docMk/>
          <pc:sldMk cId="99332293" sldId="263"/>
        </pc:sldMkLst>
        <pc:picChg chg="add del mod">
          <ac:chgData name="Kebede, Nazreth" userId="015395a0-37a0-40f3-882f-69f1a399720b" providerId="ADAL" clId="{2150196E-962C-4E6A-9F98-EE982D8D5B7D}" dt="2022-11-22T13:32:55.710" v="75" actId="478"/>
          <ac:picMkLst>
            <pc:docMk/>
            <pc:sldMk cId="99332293" sldId="263"/>
            <ac:picMk id="3" creationId="{BC97F352-5A3B-F52E-00C7-FF72C587320D}"/>
          </ac:picMkLst>
        </pc:picChg>
        <pc:picChg chg="add mod">
          <ac:chgData name="Kebede, Nazreth" userId="015395a0-37a0-40f3-882f-69f1a399720b" providerId="ADAL" clId="{2150196E-962C-4E6A-9F98-EE982D8D5B7D}" dt="2022-11-22T13:33:03.059" v="79" actId="1076"/>
          <ac:picMkLst>
            <pc:docMk/>
            <pc:sldMk cId="99332293" sldId="263"/>
            <ac:picMk id="5" creationId="{BD4F3CEC-55E6-06E1-7091-6EA2E003D578}"/>
          </ac:picMkLst>
        </pc:picChg>
      </pc:sldChg>
      <pc:sldChg chg="new del">
        <pc:chgData name="Kebede, Nazreth" userId="015395a0-37a0-40f3-882f-69f1a399720b" providerId="ADAL" clId="{2150196E-962C-4E6A-9F98-EE982D8D5B7D}" dt="2022-11-22T13:33:23.645" v="80" actId="47"/>
        <pc:sldMkLst>
          <pc:docMk/>
          <pc:sldMk cId="3445861338" sldId="264"/>
        </pc:sldMkLst>
      </pc:sldChg>
      <pc:sldChg chg="new del">
        <pc:chgData name="Kebede, Nazreth" userId="015395a0-37a0-40f3-882f-69f1a399720b" providerId="ADAL" clId="{2150196E-962C-4E6A-9F98-EE982D8D5B7D}" dt="2022-11-22T13:33:24.263" v="81" actId="47"/>
        <pc:sldMkLst>
          <pc:docMk/>
          <pc:sldMk cId="1429917509" sldId="265"/>
        </pc:sldMkLst>
      </pc:sldChg>
      <pc:sldChg chg="new del">
        <pc:chgData name="Kebede, Nazreth" userId="015395a0-37a0-40f3-882f-69f1a399720b" providerId="ADAL" clId="{2150196E-962C-4E6A-9F98-EE982D8D5B7D}" dt="2022-11-22T13:33:25.048" v="82" actId="47"/>
        <pc:sldMkLst>
          <pc:docMk/>
          <pc:sldMk cId="1847273535" sldId="266"/>
        </pc:sldMkLst>
      </pc:sldChg>
      <pc:sldMasterChg chg="modSldLayout">
        <pc:chgData name="Kebede, Nazreth" userId="015395a0-37a0-40f3-882f-69f1a399720b" providerId="ADAL" clId="{2150196E-962C-4E6A-9F98-EE982D8D5B7D}" dt="2022-11-22T13:34:05.870" v="89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2150196E-962C-4E6A-9F98-EE982D8D5B7D}" dt="2022-11-22T13:34:05.870" v="89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2150196E-962C-4E6A-9F98-EE982D8D5B7D}" dt="2022-11-22T13:34:05.870" v="89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Natale, Luigi" userId="0bb35f83-ebdf-4526-ae9a-c3e8393a1d1b" providerId="ADAL" clId="{2B036683-A976-429A-8240-6560004B9596}"/>
    <pc:docChg chg="custSel modSld modMainMaster">
      <pc:chgData name="Natale, Luigi" userId="0bb35f83-ebdf-4526-ae9a-c3e8393a1d1b" providerId="ADAL" clId="{2B036683-A976-429A-8240-6560004B9596}" dt="2022-11-02T10:10:40.537" v="67" actId="14100"/>
      <pc:docMkLst>
        <pc:docMk/>
      </pc:docMkLst>
      <pc:sldChg chg="modSp mod">
        <pc:chgData name="Natale, Luigi" userId="0bb35f83-ebdf-4526-ae9a-c3e8393a1d1b" providerId="ADAL" clId="{2B036683-A976-429A-8240-6560004B9596}" dt="2022-11-02T10:10:23.317" v="66" actId="20577"/>
        <pc:sldMkLst>
          <pc:docMk/>
          <pc:sldMk cId="2283709267" sldId="256"/>
        </pc:sldMkLst>
        <pc:spChg chg="mod">
          <ac:chgData name="Natale, Luigi" userId="0bb35f83-ebdf-4526-ae9a-c3e8393a1d1b" providerId="ADAL" clId="{2B036683-A976-429A-8240-6560004B9596}" dt="2022-11-02T10:10:23.317" v="66" actId="20577"/>
          <ac:spMkLst>
            <pc:docMk/>
            <pc:sldMk cId="2283709267" sldId="256"/>
            <ac:spMk id="5" creationId="{62FDFB91-97FD-4BE5-94BD-B5A20971EFB2}"/>
          </ac:spMkLst>
        </pc:spChg>
        <pc:picChg chg="mod">
          <ac:chgData name="Natale, Luigi" userId="0bb35f83-ebdf-4526-ae9a-c3e8393a1d1b" providerId="ADAL" clId="{2B036683-A976-429A-8240-6560004B9596}" dt="2022-11-02T10:10:15.722" v="63" actId="14100"/>
          <ac:picMkLst>
            <pc:docMk/>
            <pc:sldMk cId="2283709267" sldId="256"/>
            <ac:picMk id="6" creationId="{B5E9840C-1CBF-497E-BC66-EE9D9DFECB32}"/>
          </ac:picMkLst>
        </pc:picChg>
      </pc:sldChg>
      <pc:sldChg chg="addSp delSp modSp mod">
        <pc:chgData name="Natale, Luigi" userId="0bb35f83-ebdf-4526-ae9a-c3e8393a1d1b" providerId="ADAL" clId="{2B036683-A976-429A-8240-6560004B9596}" dt="2022-11-02T09:07:10.061" v="8" actId="478"/>
        <pc:sldMkLst>
          <pc:docMk/>
          <pc:sldMk cId="902636668" sldId="257"/>
        </pc:sldMkLst>
        <pc:spChg chg="del">
          <ac:chgData name="Natale, Luigi" userId="0bb35f83-ebdf-4526-ae9a-c3e8393a1d1b" providerId="ADAL" clId="{2B036683-A976-429A-8240-6560004B9596}" dt="2022-11-02T09:06:57.557" v="2" actId="478"/>
          <ac:spMkLst>
            <pc:docMk/>
            <pc:sldMk cId="902636668" sldId="257"/>
            <ac:spMk id="2" creationId="{00000000-0000-0000-0000-000000000000}"/>
          </ac:spMkLst>
        </pc:spChg>
        <pc:spChg chg="add del mod">
          <ac:chgData name="Natale, Luigi" userId="0bb35f83-ebdf-4526-ae9a-c3e8393a1d1b" providerId="ADAL" clId="{2B036683-A976-429A-8240-6560004B9596}" dt="2022-11-02T09:07:10.061" v="8" actId="478"/>
          <ac:spMkLst>
            <pc:docMk/>
            <pc:sldMk cId="902636668" sldId="257"/>
            <ac:spMk id="5" creationId="{6EA479B7-DCD3-7751-BF1C-30D92F97AE90}"/>
          </ac:spMkLst>
        </pc:spChg>
        <pc:picChg chg="del">
          <ac:chgData name="Natale, Luigi" userId="0bb35f83-ebdf-4526-ae9a-c3e8393a1d1b" providerId="ADAL" clId="{2B036683-A976-429A-8240-6560004B9596}" dt="2022-11-02T09:06:56.138" v="0" actId="478"/>
          <ac:picMkLst>
            <pc:docMk/>
            <pc:sldMk cId="902636668" sldId="257"/>
            <ac:picMk id="4" creationId="{00000000-0000-0000-0000-000000000000}"/>
          </ac:picMkLst>
        </pc:picChg>
      </pc:sldChg>
      <pc:sldChg chg="addSp delSp modSp mod">
        <pc:chgData name="Natale, Luigi" userId="0bb35f83-ebdf-4526-ae9a-c3e8393a1d1b" providerId="ADAL" clId="{2B036683-A976-429A-8240-6560004B9596}" dt="2022-11-02T09:07:07.236" v="7" actId="478"/>
        <pc:sldMkLst>
          <pc:docMk/>
          <pc:sldMk cId="3668348876" sldId="258"/>
        </pc:sldMkLst>
        <pc:spChg chg="del">
          <ac:chgData name="Natale, Luigi" userId="0bb35f83-ebdf-4526-ae9a-c3e8393a1d1b" providerId="ADAL" clId="{2B036683-A976-429A-8240-6560004B9596}" dt="2022-11-02T09:07:00.580" v="3" actId="478"/>
          <ac:spMkLst>
            <pc:docMk/>
            <pc:sldMk cId="3668348876" sldId="258"/>
            <ac:spMk id="2" creationId="{00000000-0000-0000-0000-000000000000}"/>
          </ac:spMkLst>
        </pc:spChg>
        <pc:spChg chg="del mod">
          <ac:chgData name="Natale, Luigi" userId="0bb35f83-ebdf-4526-ae9a-c3e8393a1d1b" providerId="ADAL" clId="{2B036683-A976-429A-8240-6560004B9596}" dt="2022-11-02T09:07:03.591" v="5" actId="478"/>
          <ac:spMkLst>
            <pc:docMk/>
            <pc:sldMk cId="3668348876" sldId="258"/>
            <ac:spMk id="3" creationId="{00000000-0000-0000-0000-000000000000}"/>
          </ac:spMkLst>
        </pc:spChg>
        <pc:spChg chg="add del mod">
          <ac:chgData name="Natale, Luigi" userId="0bb35f83-ebdf-4526-ae9a-c3e8393a1d1b" providerId="ADAL" clId="{2B036683-A976-429A-8240-6560004B9596}" dt="2022-11-02T09:07:06.165" v="6" actId="478"/>
          <ac:spMkLst>
            <pc:docMk/>
            <pc:sldMk cId="3668348876" sldId="258"/>
            <ac:spMk id="6" creationId="{2CE9F6C2-6B38-FA39-5C40-E274CF8B850C}"/>
          </ac:spMkLst>
        </pc:spChg>
        <pc:spChg chg="add del mod">
          <ac:chgData name="Natale, Luigi" userId="0bb35f83-ebdf-4526-ae9a-c3e8393a1d1b" providerId="ADAL" clId="{2B036683-A976-429A-8240-6560004B9596}" dt="2022-11-02T09:07:07.236" v="7" actId="478"/>
          <ac:spMkLst>
            <pc:docMk/>
            <pc:sldMk cId="3668348876" sldId="258"/>
            <ac:spMk id="8" creationId="{A6A4E8C2-58CC-C306-3DCA-68D28DF6F88D}"/>
          </ac:spMkLst>
        </pc:spChg>
        <pc:picChg chg="del">
          <ac:chgData name="Natale, Luigi" userId="0bb35f83-ebdf-4526-ae9a-c3e8393a1d1b" providerId="ADAL" clId="{2B036683-A976-429A-8240-6560004B9596}" dt="2022-11-02T09:07:02.027" v="4" actId="478"/>
          <ac:picMkLst>
            <pc:docMk/>
            <pc:sldMk cId="3668348876" sldId="258"/>
            <ac:picMk id="4" creationId="{00000000-0000-0000-0000-000000000000}"/>
          </ac:picMkLst>
        </pc:picChg>
      </pc:sldChg>
      <pc:sldMasterChg chg="addSp delSp modSp mod delSldLayout modSldLayout">
        <pc:chgData name="Natale, Luigi" userId="0bb35f83-ebdf-4526-ae9a-c3e8393a1d1b" providerId="ADAL" clId="{2B036683-A976-429A-8240-6560004B9596}" dt="2022-11-02T10:10:40.537" v="67" actId="14100"/>
        <pc:sldMasterMkLst>
          <pc:docMk/>
          <pc:sldMasterMk cId="1991646862" sldId="2147483648"/>
        </pc:sldMasterMkLst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2" creationId="{00000000-0000-0000-0000-000000000000}"/>
          </ac:spMkLst>
        </pc:spChg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3" creationId="{00000000-0000-0000-0000-000000000000}"/>
          </ac:spMkLst>
        </pc:spChg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4" creationId="{00000000-0000-0000-0000-000000000000}"/>
          </ac:spMkLst>
        </pc:spChg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5" creationId="{00000000-0000-0000-0000-000000000000}"/>
          </ac:spMkLst>
        </pc:spChg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6" creationId="{00000000-0000-0000-0000-000000000000}"/>
          </ac:spMkLst>
        </pc:spChg>
        <pc:spChg chg="mod">
          <ac:chgData name="Natale, Luigi" userId="0bb35f83-ebdf-4526-ae9a-c3e8393a1d1b" providerId="ADAL" clId="{2B036683-A976-429A-8240-6560004B9596}" dt="2022-11-02T10:07:13.038" v="16" actId="14100"/>
          <ac:spMkLst>
            <pc:docMk/>
            <pc:sldMasterMk cId="1991646862" sldId="2147483648"/>
            <ac:spMk id="9" creationId="{CDFBCE26-6618-4EB7-935B-D6B9B7456F61}"/>
          </ac:spMkLst>
        </pc:spChg>
        <pc:spChg chg="mod">
          <ac:chgData name="Natale, Luigi" userId="0bb35f83-ebdf-4526-ae9a-c3e8393a1d1b" providerId="ADAL" clId="{2B036683-A976-429A-8240-6560004B9596}" dt="2022-11-02T10:07:08.493" v="15" actId="113"/>
          <ac:spMkLst>
            <pc:docMk/>
            <pc:sldMasterMk cId="1991646862" sldId="2147483648"/>
            <ac:spMk id="10" creationId="{5E34F7A8-A08D-4BEF-8EA8-4209BC23B510}"/>
          </ac:spMkLst>
        </pc:spChg>
        <pc:picChg chg="add del mod">
          <ac:chgData name="Natale, Luigi" userId="0bb35f83-ebdf-4526-ae9a-c3e8393a1d1b" providerId="ADAL" clId="{2B036683-A976-429A-8240-6560004B9596}" dt="2022-11-02T10:09:52.164" v="59" actId="478"/>
          <ac:picMkLst>
            <pc:docMk/>
            <pc:sldMasterMk cId="1991646862" sldId="2147483648"/>
            <ac:picMk id="7" creationId="{290E756B-79EE-4D07-2A93-3E5446836DE5}"/>
          </ac:picMkLst>
        </pc:picChg>
        <pc:sldLayoutChg chg="delSp">
          <pc:chgData name="Natale, Luigi" userId="0bb35f83-ebdf-4526-ae9a-c3e8393a1d1b" providerId="ADAL" clId="{2B036683-A976-429A-8240-6560004B9596}" dt="2022-11-02T10:07:31.637" v="26" actId="478"/>
          <pc:sldLayoutMkLst>
            <pc:docMk/>
            <pc:sldMasterMk cId="1991646862" sldId="2147483648"/>
            <pc:sldLayoutMk cId="567569900" sldId="2147483649"/>
          </pc:sldLayoutMkLst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2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3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4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5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6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7" creationId="{5E7B6F04-CFB0-4318-8327-6196F3D2AE77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8" creationId="{CDFBCE26-6618-4EB7-935B-D6B9B7456F61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9" creationId="{5E34F7A8-A08D-4BEF-8EA8-4209BC23B510}"/>
            </ac:spMkLst>
          </pc:spChg>
          <pc:picChg chg="del">
            <ac:chgData name="Natale, Luigi" userId="0bb35f83-ebdf-4526-ae9a-c3e8393a1d1b" providerId="ADAL" clId="{2B036683-A976-429A-8240-6560004B9596}" dt="2022-11-02T10:07:31.637" v="26" actId="478"/>
            <ac:picMkLst>
              <pc:docMk/>
              <pc:sldMasterMk cId="1991646862" sldId="2147483648"/>
              <pc:sldLayoutMk cId="567569900" sldId="2147483649"/>
              <ac:picMk id="10" creationId="{F194A368-7330-4E19-A5B5-5450FA608699}"/>
            </ac:picMkLst>
          </pc:picChg>
        </pc:sldLayoutChg>
        <pc:sldLayoutChg chg="delSp modSp mod">
          <pc:chgData name="Natale, Luigi" userId="0bb35f83-ebdf-4526-ae9a-c3e8393a1d1b" providerId="ADAL" clId="{2B036683-A976-429A-8240-6560004B9596}" dt="2022-11-02T10:10:40.537" v="67" actId="14100"/>
          <pc:sldLayoutMkLst>
            <pc:docMk/>
            <pc:sldMasterMk cId="1991646862" sldId="2147483648"/>
            <pc:sldLayoutMk cId="1982250558" sldId="2147483650"/>
          </pc:sldLayoutMkLst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2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3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4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5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6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3.495" v="28" actId="478"/>
            <ac:spMkLst>
              <pc:docMk/>
              <pc:sldMasterMk cId="1991646862" sldId="2147483648"/>
              <pc:sldLayoutMk cId="1982250558" sldId="2147483650"/>
              <ac:spMk id="9" creationId="{00000000-0000-0000-0000-000000000000}"/>
            </ac:spMkLst>
          </pc:spChg>
          <pc:picChg chg="mod">
            <ac:chgData name="Natale, Luigi" userId="0bb35f83-ebdf-4526-ae9a-c3e8393a1d1b" providerId="ADAL" clId="{2B036683-A976-429A-8240-6560004B9596}" dt="2022-11-02T10:10:40.537" v="67" actId="14100"/>
            <ac:picMkLst>
              <pc:docMk/>
              <pc:sldMasterMk cId="1991646862" sldId="2147483648"/>
              <pc:sldLayoutMk cId="1982250558" sldId="2147483650"/>
              <ac:picMk id="7" creationId="{25BFFB3B-E164-4D23-9C35-12AEBA12F351}"/>
            </ac:picMkLst>
          </pc:picChg>
        </pc:sldLayoutChg>
        <pc:sldLayoutChg chg="del">
          <pc:chgData name="Natale, Luigi" userId="0bb35f83-ebdf-4526-ae9a-c3e8393a1d1b" providerId="ADAL" clId="{2B036683-A976-429A-8240-6560004B9596}" dt="2022-11-02T10:07:25.874" v="25" actId="2696"/>
          <pc:sldLayoutMkLst>
            <pc:docMk/>
            <pc:sldMasterMk cId="1991646862" sldId="2147483648"/>
            <pc:sldLayoutMk cId="1036857500" sldId="2147483651"/>
          </pc:sldLayoutMkLst>
        </pc:sldLayoutChg>
        <pc:sldLayoutChg chg="del">
          <pc:chgData name="Natale, Luigi" userId="0bb35f83-ebdf-4526-ae9a-c3e8393a1d1b" providerId="ADAL" clId="{2B036683-A976-429A-8240-6560004B9596}" dt="2022-11-02T10:07:25.843" v="24" actId="2696"/>
          <pc:sldLayoutMkLst>
            <pc:docMk/>
            <pc:sldMasterMk cId="1991646862" sldId="2147483648"/>
            <pc:sldLayoutMk cId="1459589045" sldId="2147483652"/>
          </pc:sldLayoutMkLst>
        </pc:sldLayoutChg>
        <pc:sldLayoutChg chg="del">
          <pc:chgData name="Natale, Luigi" userId="0bb35f83-ebdf-4526-ae9a-c3e8393a1d1b" providerId="ADAL" clId="{2B036683-A976-429A-8240-6560004B9596}" dt="2022-11-02T10:07:25.800" v="23" actId="2696"/>
          <pc:sldLayoutMkLst>
            <pc:docMk/>
            <pc:sldMasterMk cId="1991646862" sldId="2147483648"/>
            <pc:sldLayoutMk cId="867740489" sldId="2147483653"/>
          </pc:sldLayoutMkLst>
        </pc:sldLayoutChg>
        <pc:sldLayoutChg chg="del">
          <pc:chgData name="Natale, Luigi" userId="0bb35f83-ebdf-4526-ae9a-c3e8393a1d1b" providerId="ADAL" clId="{2B036683-A976-429A-8240-6560004B9596}" dt="2022-11-02T10:07:25.761" v="22" actId="2696"/>
          <pc:sldLayoutMkLst>
            <pc:docMk/>
            <pc:sldMasterMk cId="1991646862" sldId="2147483648"/>
            <pc:sldLayoutMk cId="3320314048" sldId="2147483654"/>
          </pc:sldLayoutMkLst>
        </pc:sldLayoutChg>
        <pc:sldLayoutChg chg="del">
          <pc:chgData name="Natale, Luigi" userId="0bb35f83-ebdf-4526-ae9a-c3e8393a1d1b" providerId="ADAL" clId="{2B036683-A976-429A-8240-6560004B9596}" dt="2022-11-02T10:07:25.733" v="21" actId="2696"/>
          <pc:sldLayoutMkLst>
            <pc:docMk/>
            <pc:sldMasterMk cId="1991646862" sldId="2147483648"/>
            <pc:sldLayoutMk cId="1751372871" sldId="2147483655"/>
          </pc:sldLayoutMkLst>
        </pc:sldLayoutChg>
        <pc:sldLayoutChg chg="del">
          <pc:chgData name="Natale, Luigi" userId="0bb35f83-ebdf-4526-ae9a-c3e8393a1d1b" providerId="ADAL" clId="{2B036683-A976-429A-8240-6560004B9596}" dt="2022-11-02T10:07:25.702" v="20" actId="2696"/>
          <pc:sldLayoutMkLst>
            <pc:docMk/>
            <pc:sldMasterMk cId="1991646862" sldId="2147483648"/>
            <pc:sldLayoutMk cId="2361969132" sldId="2147483656"/>
          </pc:sldLayoutMkLst>
        </pc:sldLayoutChg>
        <pc:sldLayoutChg chg="del">
          <pc:chgData name="Natale, Luigi" userId="0bb35f83-ebdf-4526-ae9a-c3e8393a1d1b" providerId="ADAL" clId="{2B036683-A976-429A-8240-6560004B9596}" dt="2022-11-02T10:07:25.662" v="19" actId="2696"/>
          <pc:sldLayoutMkLst>
            <pc:docMk/>
            <pc:sldMasterMk cId="1991646862" sldId="2147483648"/>
            <pc:sldLayoutMk cId="2603232855" sldId="2147483657"/>
          </pc:sldLayoutMkLst>
        </pc:sldLayoutChg>
        <pc:sldLayoutChg chg="del">
          <pc:chgData name="Natale, Luigi" userId="0bb35f83-ebdf-4526-ae9a-c3e8393a1d1b" providerId="ADAL" clId="{2B036683-A976-429A-8240-6560004B9596}" dt="2022-11-02T10:07:25.630" v="18" actId="2696"/>
          <pc:sldLayoutMkLst>
            <pc:docMk/>
            <pc:sldMasterMk cId="1991646862" sldId="2147483648"/>
            <pc:sldLayoutMk cId="3783533162" sldId="2147483658"/>
          </pc:sldLayoutMkLst>
        </pc:sldLayoutChg>
        <pc:sldLayoutChg chg="del">
          <pc:chgData name="Natale, Luigi" userId="0bb35f83-ebdf-4526-ae9a-c3e8393a1d1b" providerId="ADAL" clId="{2B036683-A976-429A-8240-6560004B9596}" dt="2022-11-02T10:07:25.143" v="17" actId="2696"/>
          <pc:sldLayoutMkLst>
            <pc:docMk/>
            <pc:sldMasterMk cId="1991646862" sldId="2147483648"/>
            <pc:sldLayoutMk cId="2062619924" sldId="2147483659"/>
          </pc:sldLayoutMkLst>
        </pc:sldLayoutChg>
      </pc:sldMasterChg>
    </pc:docChg>
  </pc:docChgLst>
  <pc:docChgLst>
    <pc:chgData name="Kebede, Nazreth" userId="015395a0-37a0-40f3-882f-69f1a399720b" providerId="ADAL" clId="{4939C569-F870-4DD3-A046-B612F5065967}"/>
    <pc:docChg chg="custSel addSld delSld modSld modMainMaster">
      <pc:chgData name="Kebede, Nazreth" userId="015395a0-37a0-40f3-882f-69f1a399720b" providerId="ADAL" clId="{4939C569-F870-4DD3-A046-B612F5065967}" dt="2022-11-22T13:43:24.886" v="95" actId="680"/>
      <pc:docMkLst>
        <pc:docMk/>
      </pc:docMkLst>
      <pc:sldChg chg="modSp mod">
        <pc:chgData name="Kebede, Nazreth" userId="015395a0-37a0-40f3-882f-69f1a399720b" providerId="ADAL" clId="{4939C569-F870-4DD3-A046-B612F5065967}" dt="2022-11-22T13:36:10.528" v="35" actId="20577"/>
        <pc:sldMkLst>
          <pc:docMk/>
          <pc:sldMk cId="2283709267" sldId="256"/>
        </pc:sldMkLst>
        <pc:spChg chg="mod">
          <ac:chgData name="Kebede, Nazreth" userId="015395a0-37a0-40f3-882f-69f1a399720b" providerId="ADAL" clId="{4939C569-F870-4DD3-A046-B612F5065967}" dt="2022-11-22T13:36:10.528" v="35" actId="20577"/>
          <ac:spMkLst>
            <pc:docMk/>
            <pc:sldMk cId="2283709267" sldId="256"/>
            <ac:spMk id="5" creationId="{62FDFB91-97FD-4BE5-94BD-B5A20971EFB2}"/>
          </ac:spMkLst>
        </pc:spChg>
      </pc:sldChg>
      <pc:sldChg chg="addSp delSp modSp mod">
        <pc:chgData name="Kebede, Nazreth" userId="015395a0-37a0-40f3-882f-69f1a399720b" providerId="ADAL" clId="{4939C569-F870-4DD3-A046-B612F5065967}" dt="2022-11-22T13:37:05.463" v="46" actId="14100"/>
        <pc:sldMkLst>
          <pc:docMk/>
          <pc:sldMk cId="902636668" sldId="257"/>
        </pc:sldMkLst>
        <pc:picChg chg="add mod">
          <ac:chgData name="Kebede, Nazreth" userId="015395a0-37a0-40f3-882f-69f1a399720b" providerId="ADAL" clId="{4939C569-F870-4DD3-A046-B612F5065967}" dt="2022-11-22T13:37:05.463" v="46" actId="14100"/>
          <ac:picMkLst>
            <pc:docMk/>
            <pc:sldMk cId="902636668" sldId="257"/>
            <ac:picMk id="3" creationId="{93035326-D072-ACE4-A9BC-CA58741653CA}"/>
          </ac:picMkLst>
        </pc:picChg>
        <pc:picChg chg="del">
          <ac:chgData name="Kebede, Nazreth" userId="015395a0-37a0-40f3-882f-69f1a399720b" providerId="ADAL" clId="{4939C569-F870-4DD3-A046-B612F5065967}" dt="2022-11-22T13:36:17.326" v="36" actId="478"/>
          <ac:picMkLst>
            <pc:docMk/>
            <pc:sldMk cId="902636668" sldId="257"/>
            <ac:picMk id="5" creationId="{EDF5F560-8828-C374-F813-DB75F64A5721}"/>
          </ac:picMkLst>
        </pc:picChg>
      </pc:sldChg>
      <pc:sldChg chg="addSp modSp new mod">
        <pc:chgData name="Kebede, Nazreth" userId="015395a0-37a0-40f3-882f-69f1a399720b" providerId="ADAL" clId="{4939C569-F870-4DD3-A046-B612F5065967}" dt="2022-11-22T13:37:55.319" v="54" actId="14100"/>
        <pc:sldMkLst>
          <pc:docMk/>
          <pc:sldMk cId="756337070" sldId="258"/>
        </pc:sldMkLst>
        <pc:picChg chg="add mod">
          <ac:chgData name="Kebede, Nazreth" userId="015395a0-37a0-40f3-882f-69f1a399720b" providerId="ADAL" clId="{4939C569-F870-4DD3-A046-B612F5065967}" dt="2022-11-22T13:37:55.319" v="54" actId="14100"/>
          <ac:picMkLst>
            <pc:docMk/>
            <pc:sldMk cId="756337070" sldId="258"/>
            <ac:picMk id="3" creationId="{361EF036-096C-9980-F1FB-30259AEA92A8}"/>
          </ac:picMkLst>
        </pc:picChg>
      </pc:sldChg>
      <pc:sldChg chg="del">
        <pc:chgData name="Kebede, Nazreth" userId="015395a0-37a0-40f3-882f-69f1a399720b" providerId="ADAL" clId="{4939C569-F870-4DD3-A046-B612F5065967}" dt="2022-11-22T13:36:23.874" v="37" actId="47"/>
        <pc:sldMkLst>
          <pc:docMk/>
          <pc:sldMk cId="2519485673" sldId="258"/>
        </pc:sldMkLst>
      </pc:sldChg>
      <pc:sldChg chg="addSp modSp new mod">
        <pc:chgData name="Kebede, Nazreth" userId="015395a0-37a0-40f3-882f-69f1a399720b" providerId="ADAL" clId="{4939C569-F870-4DD3-A046-B612F5065967}" dt="2022-11-22T13:38:47.967" v="58" actId="1076"/>
        <pc:sldMkLst>
          <pc:docMk/>
          <pc:sldMk cId="1954541880" sldId="259"/>
        </pc:sldMkLst>
        <pc:picChg chg="add mod">
          <ac:chgData name="Kebede, Nazreth" userId="015395a0-37a0-40f3-882f-69f1a399720b" providerId="ADAL" clId="{4939C569-F870-4DD3-A046-B612F5065967}" dt="2022-11-22T13:38:47.967" v="58" actId="1076"/>
          <ac:picMkLst>
            <pc:docMk/>
            <pc:sldMk cId="1954541880" sldId="259"/>
            <ac:picMk id="3" creationId="{8D85592A-8DF7-9B95-8F4F-090EA138EB9D}"/>
          </ac:picMkLst>
        </pc:picChg>
      </pc:sldChg>
      <pc:sldChg chg="del">
        <pc:chgData name="Kebede, Nazreth" userId="015395a0-37a0-40f3-882f-69f1a399720b" providerId="ADAL" clId="{4939C569-F870-4DD3-A046-B612F5065967}" dt="2022-11-22T13:36:24.224" v="38" actId="47"/>
        <pc:sldMkLst>
          <pc:docMk/>
          <pc:sldMk cId="2914380170" sldId="259"/>
        </pc:sldMkLst>
      </pc:sldChg>
      <pc:sldChg chg="addSp modSp new mod">
        <pc:chgData name="Kebede, Nazreth" userId="015395a0-37a0-40f3-882f-69f1a399720b" providerId="ADAL" clId="{4939C569-F870-4DD3-A046-B612F5065967}" dt="2022-11-22T13:39:19.186" v="64" actId="1076"/>
        <pc:sldMkLst>
          <pc:docMk/>
          <pc:sldMk cId="102384075" sldId="260"/>
        </pc:sldMkLst>
        <pc:picChg chg="add mod">
          <ac:chgData name="Kebede, Nazreth" userId="015395a0-37a0-40f3-882f-69f1a399720b" providerId="ADAL" clId="{4939C569-F870-4DD3-A046-B612F5065967}" dt="2022-11-22T13:39:19.186" v="64" actId="1076"/>
          <ac:picMkLst>
            <pc:docMk/>
            <pc:sldMk cId="102384075" sldId="260"/>
            <ac:picMk id="3" creationId="{882D62AA-9803-695D-CA40-B2D0B9CE96FA}"/>
          </ac:picMkLst>
        </pc:picChg>
      </pc:sldChg>
      <pc:sldChg chg="del">
        <pc:chgData name="Kebede, Nazreth" userId="015395a0-37a0-40f3-882f-69f1a399720b" providerId="ADAL" clId="{4939C569-F870-4DD3-A046-B612F5065967}" dt="2022-11-22T13:36:24.539" v="39" actId="47"/>
        <pc:sldMkLst>
          <pc:docMk/>
          <pc:sldMk cId="2690349704" sldId="260"/>
        </pc:sldMkLst>
      </pc:sldChg>
      <pc:sldChg chg="del">
        <pc:chgData name="Kebede, Nazreth" userId="015395a0-37a0-40f3-882f-69f1a399720b" providerId="ADAL" clId="{4939C569-F870-4DD3-A046-B612F5065967}" dt="2022-11-22T13:36:24.804" v="40" actId="47"/>
        <pc:sldMkLst>
          <pc:docMk/>
          <pc:sldMk cId="30690417" sldId="261"/>
        </pc:sldMkLst>
      </pc:sldChg>
      <pc:sldChg chg="addSp modSp new mod">
        <pc:chgData name="Kebede, Nazreth" userId="015395a0-37a0-40f3-882f-69f1a399720b" providerId="ADAL" clId="{4939C569-F870-4DD3-A046-B612F5065967}" dt="2022-11-22T13:40:21.782" v="67" actId="1076"/>
        <pc:sldMkLst>
          <pc:docMk/>
          <pc:sldMk cId="423232670" sldId="261"/>
        </pc:sldMkLst>
        <pc:picChg chg="add mod">
          <ac:chgData name="Kebede, Nazreth" userId="015395a0-37a0-40f3-882f-69f1a399720b" providerId="ADAL" clId="{4939C569-F870-4DD3-A046-B612F5065967}" dt="2022-11-22T13:40:21.782" v="67" actId="1076"/>
          <ac:picMkLst>
            <pc:docMk/>
            <pc:sldMk cId="423232670" sldId="261"/>
            <ac:picMk id="3" creationId="{FA598A99-5B62-8588-D6D6-6C4B2E199854}"/>
          </ac:picMkLst>
        </pc:picChg>
      </pc:sldChg>
      <pc:sldChg chg="del">
        <pc:chgData name="Kebede, Nazreth" userId="015395a0-37a0-40f3-882f-69f1a399720b" providerId="ADAL" clId="{4939C569-F870-4DD3-A046-B612F5065967}" dt="2022-11-22T13:36:25.038" v="41" actId="47"/>
        <pc:sldMkLst>
          <pc:docMk/>
          <pc:sldMk cId="1411794679" sldId="262"/>
        </pc:sldMkLst>
      </pc:sldChg>
      <pc:sldChg chg="addSp modSp new mod">
        <pc:chgData name="Kebede, Nazreth" userId="015395a0-37a0-40f3-882f-69f1a399720b" providerId="ADAL" clId="{4939C569-F870-4DD3-A046-B612F5065967}" dt="2022-11-22T13:41:12.596" v="77" actId="14100"/>
        <pc:sldMkLst>
          <pc:docMk/>
          <pc:sldMk cId="4230662209" sldId="262"/>
        </pc:sldMkLst>
        <pc:picChg chg="add mod">
          <ac:chgData name="Kebede, Nazreth" userId="015395a0-37a0-40f3-882f-69f1a399720b" providerId="ADAL" clId="{4939C569-F870-4DD3-A046-B612F5065967}" dt="2022-11-22T13:41:12.596" v="77" actId="14100"/>
          <ac:picMkLst>
            <pc:docMk/>
            <pc:sldMk cId="4230662209" sldId="262"/>
            <ac:picMk id="3" creationId="{A078E69E-AC4F-2967-AFA0-16B6A180E083}"/>
          </ac:picMkLst>
        </pc:picChg>
      </pc:sldChg>
      <pc:sldChg chg="del">
        <pc:chgData name="Kebede, Nazreth" userId="015395a0-37a0-40f3-882f-69f1a399720b" providerId="ADAL" clId="{4939C569-F870-4DD3-A046-B612F5065967}" dt="2022-11-22T13:36:25.579" v="42" actId="47"/>
        <pc:sldMkLst>
          <pc:docMk/>
          <pc:sldMk cId="99332293" sldId="263"/>
        </pc:sldMkLst>
      </pc:sldChg>
      <pc:sldChg chg="addSp modSp new mod">
        <pc:chgData name="Kebede, Nazreth" userId="015395a0-37a0-40f3-882f-69f1a399720b" providerId="ADAL" clId="{4939C569-F870-4DD3-A046-B612F5065967}" dt="2022-11-22T13:42:10.407" v="83" actId="1076"/>
        <pc:sldMkLst>
          <pc:docMk/>
          <pc:sldMk cId="496872191" sldId="263"/>
        </pc:sldMkLst>
        <pc:picChg chg="add mod">
          <ac:chgData name="Kebede, Nazreth" userId="015395a0-37a0-40f3-882f-69f1a399720b" providerId="ADAL" clId="{4939C569-F870-4DD3-A046-B612F5065967}" dt="2022-11-22T13:42:10.407" v="83" actId="1076"/>
          <ac:picMkLst>
            <pc:docMk/>
            <pc:sldMk cId="496872191" sldId="263"/>
            <ac:picMk id="3" creationId="{4E0A3244-B597-5645-E3CD-472F6DC512FA}"/>
          </ac:picMkLst>
        </pc:picChg>
      </pc:sldChg>
      <pc:sldChg chg="addSp modSp new mod">
        <pc:chgData name="Kebede, Nazreth" userId="015395a0-37a0-40f3-882f-69f1a399720b" providerId="ADAL" clId="{4939C569-F870-4DD3-A046-B612F5065967}" dt="2022-11-22T13:42:46.017" v="87" actId="1076"/>
        <pc:sldMkLst>
          <pc:docMk/>
          <pc:sldMk cId="3887758519" sldId="264"/>
        </pc:sldMkLst>
        <pc:picChg chg="add mod">
          <ac:chgData name="Kebede, Nazreth" userId="015395a0-37a0-40f3-882f-69f1a399720b" providerId="ADAL" clId="{4939C569-F870-4DD3-A046-B612F5065967}" dt="2022-11-22T13:42:46.017" v="87" actId="1076"/>
          <ac:picMkLst>
            <pc:docMk/>
            <pc:sldMk cId="3887758519" sldId="264"/>
            <ac:picMk id="3" creationId="{0CE1F4B5-3AC3-C29A-DAD6-10A98EBEF313}"/>
          </ac:picMkLst>
        </pc:picChg>
      </pc:sldChg>
      <pc:sldChg chg="addSp modSp new mod">
        <pc:chgData name="Kebede, Nazreth" userId="015395a0-37a0-40f3-882f-69f1a399720b" providerId="ADAL" clId="{4939C569-F870-4DD3-A046-B612F5065967}" dt="2022-11-22T13:43:21.797" v="91" actId="14100"/>
        <pc:sldMkLst>
          <pc:docMk/>
          <pc:sldMk cId="2840047424" sldId="265"/>
        </pc:sldMkLst>
        <pc:picChg chg="add mod">
          <ac:chgData name="Kebede, Nazreth" userId="015395a0-37a0-40f3-882f-69f1a399720b" providerId="ADAL" clId="{4939C569-F870-4DD3-A046-B612F5065967}" dt="2022-11-22T13:43:21.797" v="91" actId="14100"/>
          <ac:picMkLst>
            <pc:docMk/>
            <pc:sldMk cId="2840047424" sldId="265"/>
            <ac:picMk id="3" creationId="{3B6A20B5-3233-B584-172D-C05E66A2BEB5}"/>
          </ac:picMkLst>
        </pc:picChg>
      </pc:sldChg>
      <pc:sldChg chg="new">
        <pc:chgData name="Kebede, Nazreth" userId="015395a0-37a0-40f3-882f-69f1a399720b" providerId="ADAL" clId="{4939C569-F870-4DD3-A046-B612F5065967}" dt="2022-11-22T13:43:23.963" v="92" actId="680"/>
        <pc:sldMkLst>
          <pc:docMk/>
          <pc:sldMk cId="2892490557" sldId="266"/>
        </pc:sldMkLst>
      </pc:sldChg>
      <pc:sldChg chg="new">
        <pc:chgData name="Kebede, Nazreth" userId="015395a0-37a0-40f3-882f-69f1a399720b" providerId="ADAL" clId="{4939C569-F870-4DD3-A046-B612F5065967}" dt="2022-11-22T13:43:24.163" v="93" actId="680"/>
        <pc:sldMkLst>
          <pc:docMk/>
          <pc:sldMk cId="2470198035" sldId="267"/>
        </pc:sldMkLst>
      </pc:sldChg>
      <pc:sldChg chg="new">
        <pc:chgData name="Kebede, Nazreth" userId="015395a0-37a0-40f3-882f-69f1a399720b" providerId="ADAL" clId="{4939C569-F870-4DD3-A046-B612F5065967}" dt="2022-11-22T13:43:24.385" v="94" actId="680"/>
        <pc:sldMkLst>
          <pc:docMk/>
          <pc:sldMk cId="2963955007" sldId="268"/>
        </pc:sldMkLst>
      </pc:sldChg>
      <pc:sldChg chg="new">
        <pc:chgData name="Kebede, Nazreth" userId="015395a0-37a0-40f3-882f-69f1a399720b" providerId="ADAL" clId="{4939C569-F870-4DD3-A046-B612F5065967}" dt="2022-11-22T13:43:24.886" v="95" actId="680"/>
        <pc:sldMkLst>
          <pc:docMk/>
          <pc:sldMk cId="3352274632" sldId="269"/>
        </pc:sldMkLst>
      </pc:sldChg>
      <pc:sldMasterChg chg="modSldLayout">
        <pc:chgData name="Kebede, Nazreth" userId="015395a0-37a0-40f3-882f-69f1a399720b" providerId="ADAL" clId="{4939C569-F870-4DD3-A046-B612F5065967}" dt="2022-11-22T13:35:17.429" v="18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4939C569-F870-4DD3-A046-B612F5065967}" dt="2022-11-22T13:35:17.429" v="18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4939C569-F870-4DD3-A046-B612F5065967}" dt="2022-11-22T13:35:17.429" v="18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Kebede, Nazreth" userId="015395a0-37a0-40f3-882f-69f1a399720b" providerId="ADAL" clId="{CE6D313A-860F-4E65-B446-DF37B0920829}"/>
    <pc:docChg chg="custSel addSld delSld modSld modMainMaster">
      <pc:chgData name="Kebede, Nazreth" userId="015395a0-37a0-40f3-882f-69f1a399720b" providerId="ADAL" clId="{CE6D313A-860F-4E65-B446-DF37B0920829}" dt="2022-11-22T14:23:24.170" v="91" actId="20577"/>
      <pc:docMkLst>
        <pc:docMk/>
      </pc:docMkLst>
      <pc:sldChg chg="modSp mod">
        <pc:chgData name="Kebede, Nazreth" userId="015395a0-37a0-40f3-882f-69f1a399720b" providerId="ADAL" clId="{CE6D313A-860F-4E65-B446-DF37B0920829}" dt="2022-11-22T14:23:24.170" v="91" actId="20577"/>
        <pc:sldMkLst>
          <pc:docMk/>
          <pc:sldMk cId="2283709267" sldId="256"/>
        </pc:sldMkLst>
        <pc:spChg chg="mod">
          <ac:chgData name="Kebede, Nazreth" userId="015395a0-37a0-40f3-882f-69f1a399720b" providerId="ADAL" clId="{CE6D313A-860F-4E65-B446-DF37B0920829}" dt="2022-11-22T14:23:24.170" v="91" actId="20577"/>
          <ac:spMkLst>
            <pc:docMk/>
            <pc:sldMk cId="2283709267" sldId="256"/>
            <ac:spMk id="5" creationId="{62FDFB91-97FD-4BE5-94BD-B5A20971EFB2}"/>
          </ac:spMkLst>
        </pc:spChg>
      </pc:sldChg>
      <pc:sldChg chg="addSp delSp modSp mod">
        <pc:chgData name="Kebede, Nazreth" userId="015395a0-37a0-40f3-882f-69f1a399720b" providerId="ADAL" clId="{CE6D313A-860F-4E65-B446-DF37B0920829}" dt="2022-11-22T14:13:14.923" v="30" actId="14100"/>
        <pc:sldMkLst>
          <pc:docMk/>
          <pc:sldMk cId="496872191" sldId="263"/>
        </pc:sldMkLst>
        <pc:picChg chg="add mod">
          <ac:chgData name="Kebede, Nazreth" userId="015395a0-37a0-40f3-882f-69f1a399720b" providerId="ADAL" clId="{CE6D313A-860F-4E65-B446-DF37B0920829}" dt="2022-11-22T14:13:14.923" v="30" actId="14100"/>
          <ac:picMkLst>
            <pc:docMk/>
            <pc:sldMk cId="496872191" sldId="263"/>
            <ac:picMk id="3" creationId="{57C995E2-9978-9696-F9B7-04741BE38F5A}"/>
          </ac:picMkLst>
        </pc:picChg>
        <pc:picChg chg="del">
          <ac:chgData name="Kebede, Nazreth" userId="015395a0-37a0-40f3-882f-69f1a399720b" providerId="ADAL" clId="{CE6D313A-860F-4E65-B446-DF37B0920829}" dt="2022-11-22T14:12:43.350" v="19" actId="478"/>
          <ac:picMkLst>
            <pc:docMk/>
            <pc:sldMk cId="496872191" sldId="263"/>
            <ac:picMk id="4" creationId="{C4272123-2665-77B1-F521-0F8E624AFA93}"/>
          </ac:picMkLst>
        </pc:picChg>
      </pc:sldChg>
      <pc:sldChg chg="addSp modSp new mod">
        <pc:chgData name="Kebede, Nazreth" userId="015395a0-37a0-40f3-882f-69f1a399720b" providerId="ADAL" clId="{CE6D313A-860F-4E65-B446-DF37B0920829}" dt="2022-11-22T14:16:01.797" v="40" actId="1076"/>
        <pc:sldMkLst>
          <pc:docMk/>
          <pc:sldMk cId="804587589" sldId="264"/>
        </pc:sldMkLst>
        <pc:picChg chg="add mod">
          <ac:chgData name="Kebede, Nazreth" userId="015395a0-37a0-40f3-882f-69f1a399720b" providerId="ADAL" clId="{CE6D313A-860F-4E65-B446-DF37B0920829}" dt="2022-11-22T14:16:01.797" v="40" actId="1076"/>
          <ac:picMkLst>
            <pc:docMk/>
            <pc:sldMk cId="804587589" sldId="264"/>
            <ac:picMk id="3" creationId="{2959E5D0-CA57-F09D-3F29-DD228399B9E1}"/>
          </ac:picMkLst>
        </pc:picChg>
      </pc:sldChg>
      <pc:sldChg chg="del">
        <pc:chgData name="Kebede, Nazreth" userId="015395a0-37a0-40f3-882f-69f1a399720b" providerId="ADAL" clId="{CE6D313A-860F-4E65-B446-DF37B0920829}" dt="2022-11-22T14:12:45.382" v="20" actId="47"/>
        <pc:sldMkLst>
          <pc:docMk/>
          <pc:sldMk cId="3970874092" sldId="264"/>
        </pc:sldMkLst>
      </pc:sldChg>
      <pc:sldChg chg="del">
        <pc:chgData name="Kebede, Nazreth" userId="015395a0-37a0-40f3-882f-69f1a399720b" providerId="ADAL" clId="{CE6D313A-860F-4E65-B446-DF37B0920829}" dt="2022-11-22T14:12:45.634" v="21" actId="47"/>
        <pc:sldMkLst>
          <pc:docMk/>
          <pc:sldMk cId="1774897634" sldId="265"/>
        </pc:sldMkLst>
      </pc:sldChg>
      <pc:sldChg chg="addSp modSp new mod">
        <pc:chgData name="Kebede, Nazreth" userId="015395a0-37a0-40f3-882f-69f1a399720b" providerId="ADAL" clId="{CE6D313A-860F-4E65-B446-DF37B0920829}" dt="2022-11-22T14:16:47.926" v="43" actId="1076"/>
        <pc:sldMkLst>
          <pc:docMk/>
          <pc:sldMk cId="3150381809" sldId="265"/>
        </pc:sldMkLst>
        <pc:picChg chg="add mod">
          <ac:chgData name="Kebede, Nazreth" userId="015395a0-37a0-40f3-882f-69f1a399720b" providerId="ADAL" clId="{CE6D313A-860F-4E65-B446-DF37B0920829}" dt="2022-11-22T14:16:47.926" v="43" actId="1076"/>
          <ac:picMkLst>
            <pc:docMk/>
            <pc:sldMk cId="3150381809" sldId="265"/>
            <ac:picMk id="3" creationId="{1DFCBA24-F336-4BF0-3725-783442F817F9}"/>
          </ac:picMkLst>
        </pc:picChg>
      </pc:sldChg>
      <pc:sldChg chg="addSp modSp new mod">
        <pc:chgData name="Kebede, Nazreth" userId="015395a0-37a0-40f3-882f-69f1a399720b" providerId="ADAL" clId="{CE6D313A-860F-4E65-B446-DF37B0920829}" dt="2022-11-22T14:17:21.523" v="47" actId="14100"/>
        <pc:sldMkLst>
          <pc:docMk/>
          <pc:sldMk cId="2873849337" sldId="266"/>
        </pc:sldMkLst>
        <pc:picChg chg="add mod">
          <ac:chgData name="Kebede, Nazreth" userId="015395a0-37a0-40f3-882f-69f1a399720b" providerId="ADAL" clId="{CE6D313A-860F-4E65-B446-DF37B0920829}" dt="2022-11-22T14:17:21.523" v="47" actId="14100"/>
          <ac:picMkLst>
            <pc:docMk/>
            <pc:sldMk cId="2873849337" sldId="266"/>
            <ac:picMk id="3" creationId="{91FCFED8-BF27-A92D-32EE-974AA9BFD62F}"/>
          </ac:picMkLst>
        </pc:picChg>
      </pc:sldChg>
      <pc:sldChg chg="del">
        <pc:chgData name="Kebede, Nazreth" userId="015395a0-37a0-40f3-882f-69f1a399720b" providerId="ADAL" clId="{CE6D313A-860F-4E65-B446-DF37B0920829}" dt="2022-11-22T14:12:46.063" v="22" actId="47"/>
        <pc:sldMkLst>
          <pc:docMk/>
          <pc:sldMk cId="3370557366" sldId="266"/>
        </pc:sldMkLst>
      </pc:sldChg>
      <pc:sldChg chg="del">
        <pc:chgData name="Kebede, Nazreth" userId="015395a0-37a0-40f3-882f-69f1a399720b" providerId="ADAL" clId="{CE6D313A-860F-4E65-B446-DF37B0920829}" dt="2022-11-22T14:12:46.284" v="23" actId="47"/>
        <pc:sldMkLst>
          <pc:docMk/>
          <pc:sldMk cId="1844635549" sldId="267"/>
        </pc:sldMkLst>
      </pc:sldChg>
      <pc:sldChg chg="addSp modSp new mod">
        <pc:chgData name="Kebede, Nazreth" userId="015395a0-37a0-40f3-882f-69f1a399720b" providerId="ADAL" clId="{CE6D313A-860F-4E65-B446-DF37B0920829}" dt="2022-11-22T14:18:03.589" v="55" actId="1076"/>
        <pc:sldMkLst>
          <pc:docMk/>
          <pc:sldMk cId="3252485879" sldId="267"/>
        </pc:sldMkLst>
        <pc:picChg chg="add mod">
          <ac:chgData name="Kebede, Nazreth" userId="015395a0-37a0-40f3-882f-69f1a399720b" providerId="ADAL" clId="{CE6D313A-860F-4E65-B446-DF37B0920829}" dt="2022-11-22T14:18:03.589" v="55" actId="1076"/>
          <ac:picMkLst>
            <pc:docMk/>
            <pc:sldMk cId="3252485879" sldId="267"/>
            <ac:picMk id="3" creationId="{D4D0C02D-789C-57A9-BE6E-AAE52735644A}"/>
          </ac:picMkLst>
        </pc:picChg>
      </pc:sldChg>
      <pc:sldChg chg="addSp modSp new mod">
        <pc:chgData name="Kebede, Nazreth" userId="015395a0-37a0-40f3-882f-69f1a399720b" providerId="ADAL" clId="{CE6D313A-860F-4E65-B446-DF37B0920829}" dt="2022-11-22T14:18:26.334" v="57" actId="14100"/>
        <pc:sldMkLst>
          <pc:docMk/>
          <pc:sldMk cId="2622612947" sldId="268"/>
        </pc:sldMkLst>
        <pc:picChg chg="add mod">
          <ac:chgData name="Kebede, Nazreth" userId="015395a0-37a0-40f3-882f-69f1a399720b" providerId="ADAL" clId="{CE6D313A-860F-4E65-B446-DF37B0920829}" dt="2022-11-22T14:18:26.334" v="57" actId="14100"/>
          <ac:picMkLst>
            <pc:docMk/>
            <pc:sldMk cId="2622612947" sldId="268"/>
            <ac:picMk id="3" creationId="{A455811A-350E-AEE6-8F10-954359BDB7AC}"/>
          </ac:picMkLst>
        </pc:picChg>
      </pc:sldChg>
      <pc:sldChg chg="del">
        <pc:chgData name="Kebede, Nazreth" userId="015395a0-37a0-40f3-882f-69f1a399720b" providerId="ADAL" clId="{CE6D313A-860F-4E65-B446-DF37B0920829}" dt="2022-11-22T14:12:46.538" v="24" actId="47"/>
        <pc:sldMkLst>
          <pc:docMk/>
          <pc:sldMk cId="3146400960" sldId="268"/>
        </pc:sldMkLst>
      </pc:sldChg>
      <pc:sldChg chg="addSp modSp new mod">
        <pc:chgData name="Kebede, Nazreth" userId="015395a0-37a0-40f3-882f-69f1a399720b" providerId="ADAL" clId="{CE6D313A-860F-4E65-B446-DF37B0920829}" dt="2022-11-22T14:19:09.475" v="63" actId="1076"/>
        <pc:sldMkLst>
          <pc:docMk/>
          <pc:sldMk cId="1829146421" sldId="269"/>
        </pc:sldMkLst>
        <pc:picChg chg="add mod">
          <ac:chgData name="Kebede, Nazreth" userId="015395a0-37a0-40f3-882f-69f1a399720b" providerId="ADAL" clId="{CE6D313A-860F-4E65-B446-DF37B0920829}" dt="2022-11-22T14:19:09.475" v="63" actId="1076"/>
          <ac:picMkLst>
            <pc:docMk/>
            <pc:sldMk cId="1829146421" sldId="269"/>
            <ac:picMk id="3" creationId="{B64D9684-CA3C-04A6-BF7E-0A65BEF746CD}"/>
          </ac:picMkLst>
        </pc:picChg>
      </pc:sldChg>
      <pc:sldChg chg="del">
        <pc:chgData name="Kebede, Nazreth" userId="015395a0-37a0-40f3-882f-69f1a399720b" providerId="ADAL" clId="{CE6D313A-860F-4E65-B446-DF37B0920829}" dt="2022-11-22T14:12:46.814" v="25" actId="47"/>
        <pc:sldMkLst>
          <pc:docMk/>
          <pc:sldMk cId="2513404453" sldId="269"/>
        </pc:sldMkLst>
      </pc:sldChg>
      <pc:sldChg chg="addSp modSp new mod">
        <pc:chgData name="Kebede, Nazreth" userId="015395a0-37a0-40f3-882f-69f1a399720b" providerId="ADAL" clId="{CE6D313A-860F-4E65-B446-DF37B0920829}" dt="2022-11-22T14:19:59.530" v="70" actId="14100"/>
        <pc:sldMkLst>
          <pc:docMk/>
          <pc:sldMk cId="221689562" sldId="270"/>
        </pc:sldMkLst>
        <pc:picChg chg="add mod">
          <ac:chgData name="Kebede, Nazreth" userId="015395a0-37a0-40f3-882f-69f1a399720b" providerId="ADAL" clId="{CE6D313A-860F-4E65-B446-DF37B0920829}" dt="2022-11-22T14:19:59.530" v="70" actId="14100"/>
          <ac:picMkLst>
            <pc:docMk/>
            <pc:sldMk cId="221689562" sldId="270"/>
            <ac:picMk id="3" creationId="{CC39FAF7-B3F1-102E-9F6F-1111F4C496E9}"/>
          </ac:picMkLst>
        </pc:picChg>
      </pc:sldChg>
      <pc:sldChg chg="del">
        <pc:chgData name="Kebede, Nazreth" userId="015395a0-37a0-40f3-882f-69f1a399720b" providerId="ADAL" clId="{CE6D313A-860F-4E65-B446-DF37B0920829}" dt="2022-11-22T14:12:47.380" v="26" actId="47"/>
        <pc:sldMkLst>
          <pc:docMk/>
          <pc:sldMk cId="3980279080" sldId="270"/>
        </pc:sldMkLst>
      </pc:sldChg>
      <pc:sldChg chg="addSp modSp new mod">
        <pc:chgData name="Kebede, Nazreth" userId="015395a0-37a0-40f3-882f-69f1a399720b" providerId="ADAL" clId="{CE6D313A-860F-4E65-B446-DF37B0920829}" dt="2022-11-22T14:20:40.298" v="75" actId="1076"/>
        <pc:sldMkLst>
          <pc:docMk/>
          <pc:sldMk cId="65131386" sldId="271"/>
        </pc:sldMkLst>
        <pc:picChg chg="add mod">
          <ac:chgData name="Kebede, Nazreth" userId="015395a0-37a0-40f3-882f-69f1a399720b" providerId="ADAL" clId="{CE6D313A-860F-4E65-B446-DF37B0920829}" dt="2022-11-22T14:20:40.298" v="75" actId="1076"/>
          <ac:picMkLst>
            <pc:docMk/>
            <pc:sldMk cId="65131386" sldId="271"/>
            <ac:picMk id="3" creationId="{0294F8DB-31F5-4DAA-E9BB-81148976B05B}"/>
          </ac:picMkLst>
        </pc:picChg>
      </pc:sldChg>
      <pc:sldChg chg="del">
        <pc:chgData name="Kebede, Nazreth" userId="015395a0-37a0-40f3-882f-69f1a399720b" providerId="ADAL" clId="{CE6D313A-860F-4E65-B446-DF37B0920829}" dt="2022-11-22T14:12:47.668" v="27" actId="47"/>
        <pc:sldMkLst>
          <pc:docMk/>
          <pc:sldMk cId="2016160855" sldId="271"/>
        </pc:sldMkLst>
      </pc:sldChg>
      <pc:sldChg chg="addSp modSp new mod">
        <pc:chgData name="Kebede, Nazreth" userId="015395a0-37a0-40f3-882f-69f1a399720b" providerId="ADAL" clId="{CE6D313A-860F-4E65-B446-DF37B0920829}" dt="2022-11-22T14:21:21.697" v="81" actId="1076"/>
        <pc:sldMkLst>
          <pc:docMk/>
          <pc:sldMk cId="1606438822" sldId="272"/>
        </pc:sldMkLst>
        <pc:picChg chg="add mod">
          <ac:chgData name="Kebede, Nazreth" userId="015395a0-37a0-40f3-882f-69f1a399720b" providerId="ADAL" clId="{CE6D313A-860F-4E65-B446-DF37B0920829}" dt="2022-11-22T14:21:21.697" v="81" actId="1076"/>
          <ac:picMkLst>
            <pc:docMk/>
            <pc:sldMk cId="1606438822" sldId="272"/>
            <ac:picMk id="3" creationId="{70E7D022-252A-01EA-C41F-5E0CC98A7E1E}"/>
          </ac:picMkLst>
        </pc:picChg>
      </pc:sldChg>
      <pc:sldChg chg="new del">
        <pc:chgData name="Kebede, Nazreth" userId="015395a0-37a0-40f3-882f-69f1a399720b" providerId="ADAL" clId="{CE6D313A-860F-4E65-B446-DF37B0920829}" dt="2022-11-22T14:21:50.233" v="86" actId="47"/>
        <pc:sldMkLst>
          <pc:docMk/>
          <pc:sldMk cId="2791328981" sldId="273"/>
        </pc:sldMkLst>
      </pc:sldChg>
      <pc:sldChg chg="new del">
        <pc:chgData name="Kebede, Nazreth" userId="015395a0-37a0-40f3-882f-69f1a399720b" providerId="ADAL" clId="{CE6D313A-860F-4E65-B446-DF37B0920829}" dt="2022-11-22T14:21:50.831" v="87" actId="47"/>
        <pc:sldMkLst>
          <pc:docMk/>
          <pc:sldMk cId="2360823367" sldId="274"/>
        </pc:sldMkLst>
      </pc:sldChg>
      <pc:sldChg chg="new del">
        <pc:chgData name="Kebede, Nazreth" userId="015395a0-37a0-40f3-882f-69f1a399720b" providerId="ADAL" clId="{CE6D313A-860F-4E65-B446-DF37B0920829}" dt="2022-11-22T14:21:51.301" v="88" actId="47"/>
        <pc:sldMkLst>
          <pc:docMk/>
          <pc:sldMk cId="2288162699" sldId="275"/>
        </pc:sldMkLst>
      </pc:sldChg>
      <pc:sldChg chg="new del">
        <pc:chgData name="Kebede, Nazreth" userId="015395a0-37a0-40f3-882f-69f1a399720b" providerId="ADAL" clId="{CE6D313A-860F-4E65-B446-DF37B0920829}" dt="2022-11-22T14:21:51.702" v="89" actId="47"/>
        <pc:sldMkLst>
          <pc:docMk/>
          <pc:sldMk cId="698045628" sldId="276"/>
        </pc:sldMkLst>
      </pc:sldChg>
      <pc:sldMasterChg chg="modSldLayout">
        <pc:chgData name="Kebede, Nazreth" userId="015395a0-37a0-40f3-882f-69f1a399720b" providerId="ADAL" clId="{CE6D313A-860F-4E65-B446-DF37B0920829}" dt="2022-11-22T14:12:28.326" v="16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CE6D313A-860F-4E65-B446-DF37B0920829}" dt="2022-11-22T14:12:28.326" v="16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CE6D313A-860F-4E65-B446-DF37B0920829}" dt="2022-11-22T14:12:28.326" v="16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Natale, Luigi" userId="0bb35f83-ebdf-4526-ae9a-c3e8393a1d1b" providerId="ADAL" clId="{8F688F7A-06CE-4766-B0A4-3C2E6758ACD1}"/>
    <pc:docChg chg="custSel modSld modMainMaster">
      <pc:chgData name="Natale, Luigi" userId="0bb35f83-ebdf-4526-ae9a-c3e8393a1d1b" providerId="ADAL" clId="{8F688F7A-06CE-4766-B0A4-3C2E6758ACD1}" dt="2022-11-17T09:09:01.645" v="112" actId="14100"/>
      <pc:docMkLst>
        <pc:docMk/>
      </pc:docMkLst>
      <pc:sldChg chg="addSp delSp modSp mod">
        <pc:chgData name="Natale, Luigi" userId="0bb35f83-ebdf-4526-ae9a-c3e8393a1d1b" providerId="ADAL" clId="{8F688F7A-06CE-4766-B0A4-3C2E6758ACD1}" dt="2022-11-17T09:08:31.485" v="111" actId="208"/>
        <pc:sldMkLst>
          <pc:docMk/>
          <pc:sldMk cId="2283709267" sldId="256"/>
        </pc:sldMkLst>
        <pc:spChg chg="mod">
          <ac:chgData name="Natale, Luigi" userId="0bb35f83-ebdf-4526-ae9a-c3e8393a1d1b" providerId="ADAL" clId="{8F688F7A-06CE-4766-B0A4-3C2E6758ACD1}" dt="2022-11-17T09:08:26.253" v="110" actId="14100"/>
          <ac:spMkLst>
            <pc:docMk/>
            <pc:sldMk cId="2283709267" sldId="256"/>
            <ac:spMk id="5" creationId="{62FDFB91-97FD-4BE5-94BD-B5A20971EFB2}"/>
          </ac:spMkLst>
        </pc:spChg>
        <pc:picChg chg="add mod ord">
          <ac:chgData name="Natale, Luigi" userId="0bb35f83-ebdf-4526-ae9a-c3e8393a1d1b" providerId="ADAL" clId="{8F688F7A-06CE-4766-B0A4-3C2E6758ACD1}" dt="2022-11-17T09:08:31.485" v="111" actId="208"/>
          <ac:picMkLst>
            <pc:docMk/>
            <pc:sldMk cId="2283709267" sldId="256"/>
            <ac:picMk id="3" creationId="{BE6FC3F7-A43C-9F81-DA65-9956E2301567}"/>
          </ac:picMkLst>
        </pc:picChg>
        <pc:picChg chg="del mod">
          <ac:chgData name="Natale, Luigi" userId="0bb35f83-ebdf-4526-ae9a-c3e8393a1d1b" providerId="ADAL" clId="{8F688F7A-06CE-4766-B0A4-3C2E6758ACD1}" dt="2022-11-17T09:04:06.591" v="6" actId="478"/>
          <ac:picMkLst>
            <pc:docMk/>
            <pc:sldMk cId="2283709267" sldId="256"/>
            <ac:picMk id="6" creationId="{B5E9840C-1CBF-497E-BC66-EE9D9DFECB32}"/>
          </ac:picMkLst>
        </pc:picChg>
      </pc:sldChg>
      <pc:sldMasterChg chg="addSp delSp modSp mod modSldLayout">
        <pc:chgData name="Natale, Luigi" userId="0bb35f83-ebdf-4526-ae9a-c3e8393a1d1b" providerId="ADAL" clId="{8F688F7A-06CE-4766-B0A4-3C2E6758ACD1}" dt="2022-11-17T09:09:01.645" v="112" actId="14100"/>
        <pc:sldMasterMkLst>
          <pc:docMk/>
          <pc:sldMasterMk cId="1991646862" sldId="2147483648"/>
        </pc:sldMasterMkLst>
        <pc:spChg chg="mod">
          <ac:chgData name="Natale, Luigi" userId="0bb35f83-ebdf-4526-ae9a-c3e8393a1d1b" providerId="ADAL" clId="{8F688F7A-06CE-4766-B0A4-3C2E6758ACD1}" dt="2022-11-17T09:09:01.645" v="112" actId="14100"/>
          <ac:spMkLst>
            <pc:docMk/>
            <pc:sldMasterMk cId="1991646862" sldId="2147483648"/>
            <ac:spMk id="9" creationId="{CDFBCE26-6618-4EB7-935B-D6B9B7456F61}"/>
          </ac:spMkLst>
        </pc:spChg>
        <pc:picChg chg="add del mod">
          <ac:chgData name="Natale, Luigi" userId="0bb35f83-ebdf-4526-ae9a-c3e8393a1d1b" providerId="ADAL" clId="{8F688F7A-06CE-4766-B0A4-3C2E6758ACD1}" dt="2022-11-17T09:05:42.098" v="22" actId="478"/>
          <ac:picMkLst>
            <pc:docMk/>
            <pc:sldMasterMk cId="1991646862" sldId="2147483648"/>
            <ac:picMk id="2" creationId="{63F3AE2D-1117-2FCF-B959-2F80FD154587}"/>
          </ac:picMkLst>
        </pc:picChg>
        <pc:sldLayoutChg chg="addSp delSp modSp mod">
          <pc:chgData name="Natale, Luigi" userId="0bb35f83-ebdf-4526-ae9a-c3e8393a1d1b" providerId="ADAL" clId="{8F688F7A-06CE-4766-B0A4-3C2E6758ACD1}" dt="2022-11-17T09:07:47.928" v="101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Natale, Luigi" userId="0bb35f83-ebdf-4526-ae9a-c3e8393a1d1b" providerId="ADAL" clId="{8F688F7A-06CE-4766-B0A4-3C2E6758ACD1}" dt="2022-11-17T09:07:47.928" v="101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  <pc:picChg chg="add mod ord">
            <ac:chgData name="Natale, Luigi" userId="0bb35f83-ebdf-4526-ae9a-c3e8393a1d1b" providerId="ADAL" clId="{8F688F7A-06CE-4766-B0A4-3C2E6758ACD1}" dt="2022-11-17T09:04:34.941" v="13" actId="208"/>
            <ac:picMkLst>
              <pc:docMk/>
              <pc:sldMasterMk cId="1991646862" sldId="2147483648"/>
              <pc:sldLayoutMk cId="1982250558" sldId="2147483650"/>
              <ac:picMk id="2" creationId="{A43C91DA-CA52-2A3D-DA84-9A14BE5B7D0D}"/>
            </ac:picMkLst>
          </pc:picChg>
          <pc:picChg chg="del">
            <ac:chgData name="Natale, Luigi" userId="0bb35f83-ebdf-4526-ae9a-c3e8393a1d1b" providerId="ADAL" clId="{8F688F7A-06CE-4766-B0A4-3C2E6758ACD1}" dt="2022-11-17T09:04:24.783" v="11" actId="478"/>
            <ac:picMkLst>
              <pc:docMk/>
              <pc:sldMasterMk cId="1991646862" sldId="2147483648"/>
              <pc:sldLayoutMk cId="1982250558" sldId="2147483650"/>
              <ac:picMk id="7" creationId="{25BFFB3B-E164-4D23-9C35-12AEBA12F351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56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5">
            <a:extLst>
              <a:ext uri="{FF2B5EF4-FFF2-40B4-BE49-F238E27FC236}">
                <a16:creationId xmlns:a16="http://schemas.microsoft.com/office/drawing/2014/main" id="{5080B8FA-B251-4BD2-8161-3DA0C4B7A0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2191999" cy="461665"/>
          </a:xfrm>
          <a:prstGeom prst="rect">
            <a:avLst/>
          </a:prstGeom>
          <a:solidFill>
            <a:srgbClr val="00B6AD"/>
          </a:solidFill>
          <a:ln>
            <a:noFill/>
          </a:ln>
        </p:spPr>
        <p:txBody>
          <a:bodyPr wrap="square">
            <a:spAutoFit/>
          </a:bodyPr>
          <a:lstStyle>
            <a:lvl1pPr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defRPr/>
            </a:pPr>
            <a:r>
              <a:rPr lang="it-IT" altLang="it-IT" sz="2400" u="none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Capitolo 5 - Atteggiamenti e comportamenti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097E6C0-96D5-2E0D-FBF8-84D96FEDE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1632" y="-1121"/>
            <a:ext cx="1460368" cy="206169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98225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B6F04-CFB0-4318-8327-6196F3D2AE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27113"/>
            <a:ext cx="12204700" cy="431800"/>
          </a:xfrm>
          <a:prstGeom prst="rect">
            <a:avLst/>
          </a:prstGeom>
          <a:solidFill>
            <a:srgbClr val="00B6A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it-IT" altLang="it-IT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DFBCE26-6618-4EB7-935B-D6B9B7456F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39981"/>
            <a:ext cx="610869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PSICOLOGIA SOCIALE, 4ED</a:t>
            </a:r>
            <a:b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di David Myers, Jean </a:t>
            </a:r>
            <a:r>
              <a:rPr lang="it-IT" altLang="it-IT" sz="1200" b="1" u="none" dirty="0" err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Twenge</a:t>
            </a: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, Elena Marta, Maura Pozzi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E34F7A8-A08D-4BEF-8EA8-4209BC23B5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25069" y="6427113"/>
            <a:ext cx="351606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Copyright © 2023</a:t>
            </a:r>
          </a:p>
          <a:p>
            <a:pPr algn="r">
              <a:defRPr/>
            </a:pP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McGraw-Hill </a:t>
            </a:r>
            <a:r>
              <a:rPr lang="it-IT" altLang="it-IT" sz="1200" b="1" u="none" dirty="0" err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Education</a:t>
            </a: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 (</a:t>
            </a:r>
            <a:r>
              <a:rPr lang="it-IT" altLang="it-IT" sz="1200" b="1" u="none" dirty="0" err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Italy</a:t>
            </a: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) S.r.l. </a:t>
            </a:r>
          </a:p>
        </p:txBody>
      </p:sp>
      <p:pic>
        <p:nvPicPr>
          <p:cNvPr id="11" name="Immagine 15" descr="Immagine che contiene segnale, arresto, disegnando, camion&#10;&#10;Descrizione generata automaticamente">
            <a:extLst>
              <a:ext uri="{FF2B5EF4-FFF2-40B4-BE49-F238E27FC236}">
                <a16:creationId xmlns:a16="http://schemas.microsoft.com/office/drawing/2014/main" id="{F194A368-7330-4E19-A5B5-5450FA6086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138" y="6336625"/>
            <a:ext cx="5635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64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B22025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6743" userDrawn="1">
          <p15:clr>
            <a:srgbClr val="F26B43"/>
          </p15:clr>
        </p15:guide>
        <p15:guide id="6" pos="937" userDrawn="1">
          <p15:clr>
            <a:srgbClr val="F26B43"/>
          </p15:clr>
        </p15:guide>
        <p15:guide id="7" orient="horz" pos="572" userDrawn="1">
          <p15:clr>
            <a:srgbClr val="F26B43"/>
          </p15:clr>
        </p15:guide>
        <p15:guide id="8" orient="horz" pos="1298" userDrawn="1">
          <p15:clr>
            <a:srgbClr val="F26B43"/>
          </p15:clr>
        </p15:guide>
        <p15:guide id="9" orient="horz" pos="3022" userDrawn="1">
          <p15:clr>
            <a:srgbClr val="F26B43"/>
          </p15:clr>
        </p15:guide>
        <p15:guide id="10" orient="horz" pos="3748" userDrawn="1">
          <p15:clr>
            <a:srgbClr val="F26B43"/>
          </p15:clr>
        </p15:guide>
        <p15:guide id="11" orient="horz" pos="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2FDFB91-97FD-4BE5-94BD-B5A20971EFB2}"/>
              </a:ext>
            </a:extLst>
          </p:cNvPr>
          <p:cNvSpPr txBox="1">
            <a:spLocks/>
          </p:cNvSpPr>
          <p:nvPr/>
        </p:nvSpPr>
        <p:spPr>
          <a:xfrm>
            <a:off x="6095999" y="2092751"/>
            <a:ext cx="5536677" cy="326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B2202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800" dirty="0">
                <a:solidFill>
                  <a:srgbClr val="CA6736"/>
                </a:solidFill>
              </a:rPr>
              <a:t>Capitolo 5</a:t>
            </a:r>
            <a:br>
              <a:rPr lang="it-IT" sz="4800" dirty="0">
                <a:solidFill>
                  <a:srgbClr val="CA6736"/>
                </a:solidFill>
              </a:rPr>
            </a:br>
            <a:br>
              <a:rPr lang="it-IT" sz="4800" dirty="0">
                <a:solidFill>
                  <a:srgbClr val="CA6736"/>
                </a:solidFill>
              </a:rPr>
            </a:br>
            <a:r>
              <a:rPr lang="it-IT" sz="4800" dirty="0">
                <a:solidFill>
                  <a:srgbClr val="CA6736"/>
                </a:solidFill>
              </a:rPr>
              <a:t>Atteggiamenti</a:t>
            </a:r>
          </a:p>
          <a:p>
            <a:pPr algn="ctr"/>
            <a:r>
              <a:rPr lang="it-IT" sz="4800" dirty="0">
                <a:solidFill>
                  <a:srgbClr val="CA6736"/>
                </a:solidFill>
              </a:rPr>
              <a:t>e comportamenti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1B0645E-E9E6-A7DF-FC90-1584472AF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83" y="908050"/>
            <a:ext cx="3573516" cy="504496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28370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967545-D621-940E-BAD0-00BFAFCFDE4B}"/>
              </a:ext>
            </a:extLst>
          </p:cNvPr>
          <p:cNvSpPr txBox="1"/>
          <p:nvPr/>
        </p:nvSpPr>
        <p:spPr>
          <a:xfrm>
            <a:off x="590309" y="1467503"/>
            <a:ext cx="1003524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That"/>
              </a:rPr>
              <a:t>In particolare, essa presuppone che il comportamento effettivo delle persone dipenda direttamente dall’intenzione di adottare tale comportamento. </a:t>
            </a:r>
          </a:p>
          <a:p>
            <a:endParaRPr lang="it-IT" sz="2400" dirty="0">
              <a:latin typeface="That"/>
            </a:endParaRPr>
          </a:p>
          <a:p>
            <a:r>
              <a:rPr lang="it-IT" sz="2400" dirty="0">
                <a:effectLst/>
                <a:latin typeface="That"/>
              </a:rPr>
              <a:t>Tale intenzione, a sua volta, dipende: </a:t>
            </a:r>
            <a:endParaRPr lang="it-IT" sz="2400" dirty="0"/>
          </a:p>
          <a:p>
            <a:pPr>
              <a:buFont typeface="+mj-lt"/>
              <a:buAutoNum type="arabicPeriod"/>
            </a:pPr>
            <a:r>
              <a:rPr lang="it-IT" sz="2400" dirty="0">
                <a:effectLst/>
                <a:latin typeface="That"/>
              </a:rPr>
              <a:t> dall’atteggiamento (favorevole o meno) verso lo specifico comportamento; </a:t>
            </a:r>
            <a:br>
              <a:rPr lang="it-IT" sz="2400" dirty="0">
                <a:effectLst/>
                <a:latin typeface="That"/>
              </a:rPr>
            </a:br>
            <a:endParaRPr lang="it-IT" sz="2400" dirty="0">
              <a:effectLst/>
              <a:latin typeface="That"/>
            </a:endParaRPr>
          </a:p>
          <a:p>
            <a:pPr>
              <a:buFont typeface="+mj-lt"/>
              <a:buAutoNum type="arabicPeriod"/>
            </a:pPr>
            <a:r>
              <a:rPr lang="it-IT" sz="2400" dirty="0">
                <a:effectLst/>
                <a:latin typeface="That"/>
              </a:rPr>
              <a:t> dal giudizio circa l’eventualità che gli altri significativi si aspettino dal soggetto quello stesso comportamento (norma soggettiva). </a:t>
            </a:r>
          </a:p>
        </p:txBody>
      </p:sp>
    </p:spTree>
    <p:extLst>
      <p:ext uri="{BB962C8B-B14F-4D97-AF65-F5344CB8AC3E}">
        <p14:creationId xmlns:p14="http://schemas.microsoft.com/office/powerpoint/2010/main" val="2103897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4D0C02D-789C-57A9-BE6E-AAE527356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58" y="859553"/>
            <a:ext cx="8239027" cy="532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5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C208100-CFBF-0958-3904-49B2CECEF16F}"/>
              </a:ext>
            </a:extLst>
          </p:cNvPr>
          <p:cNvSpPr txBox="1"/>
          <p:nvPr/>
        </p:nvSpPr>
        <p:spPr>
          <a:xfrm>
            <a:off x="451412" y="668851"/>
            <a:ext cx="9850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CA6736"/>
                </a:solidFill>
              </a:rPr>
              <a:t>Quando il comportamento influisce sugli atteggiamenti?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116974-85F5-5B87-60CF-CCAF14BB7CAE}"/>
              </a:ext>
            </a:extLst>
          </p:cNvPr>
          <p:cNvSpPr txBox="1"/>
          <p:nvPr/>
        </p:nvSpPr>
        <p:spPr>
          <a:xfrm>
            <a:off x="451410" y="1417645"/>
            <a:ext cx="10220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Gli atteggiamenti seguono i comportamenti.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Arriviamo a credere in ciò che sosteniamo.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Gli effetti mentali del nostro comportamento appaiono in molti esempi socio-psicologici di auto-persuasione.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6B231BE-10D7-FE99-ED55-05AAC5BB5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59" y="2987306"/>
            <a:ext cx="7864104" cy="33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4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D6D5EF-11F6-7CB7-E509-E07809FF08FD}"/>
              </a:ext>
            </a:extLst>
          </p:cNvPr>
          <p:cNvSpPr txBox="1"/>
          <p:nvPr/>
        </p:nvSpPr>
        <p:spPr>
          <a:xfrm>
            <a:off x="381965" y="819072"/>
            <a:ext cx="1074130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Ruolo: </a:t>
            </a:r>
            <a:r>
              <a:rPr lang="it-IT" sz="2400" dirty="0"/>
              <a:t>insieme di norme che definiscono il modo in cui le persone in una determinata posizione sociale dovrebbero comportarsi.</a:t>
            </a:r>
            <a:br>
              <a:rPr lang="it-IT" sz="2400" dirty="0"/>
            </a:br>
            <a:endParaRPr lang="it-IT" sz="2400" dirty="0"/>
          </a:p>
          <a:p>
            <a:r>
              <a:rPr lang="it-IT" sz="2400" dirty="0"/>
              <a:t>Quando entriamo in un nuovo ruolo, all'inizio possiamo sentirci falsi, ma presto il ruolo comincia ad adattarsi.</a:t>
            </a:r>
            <a:br>
              <a:rPr lang="it-IT" sz="2400" dirty="0"/>
            </a:br>
            <a:endParaRPr lang="it-IT" sz="2400" dirty="0"/>
          </a:p>
          <a:p>
            <a:r>
              <a:rPr lang="it-IT" sz="2400" dirty="0">
                <a:sym typeface="Wingdings" pitchFamily="2" charset="2"/>
              </a:rPr>
              <a:t></a:t>
            </a:r>
            <a:r>
              <a:rPr lang="it-IT" sz="2400" dirty="0"/>
              <a:t>Esempio: Lo studio di Philip Zimbardo sulla prigione di Stanford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In una prigione simulata, gli studenti designati come guardie e prigionieri sono stati rapidamente coinvolti nella situazione.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Come nell'esempio reale della prigione di Abu Ghraib, alcune persone diventano sadiche e altre no.</a:t>
            </a:r>
          </a:p>
          <a:p>
            <a:endParaRPr lang="it-IT" sz="2400" dirty="0"/>
          </a:p>
          <a:p>
            <a:r>
              <a:rPr lang="it-IT" sz="2400" dirty="0"/>
              <a:t>Le persone spesso adattano ciò che dicono per compiacere chi le ascolta e, spesso, iniziano a credere a ciò che dicono. Quando non c'è una spiegazione esterna convincente per le proprie parole, dire diventa credere.</a:t>
            </a:r>
          </a:p>
        </p:txBody>
      </p:sp>
    </p:spTree>
    <p:extLst>
      <p:ext uri="{BB962C8B-B14F-4D97-AF65-F5344CB8AC3E}">
        <p14:creationId xmlns:p14="http://schemas.microsoft.com/office/powerpoint/2010/main" val="2622612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C037E0A-D7A5-2C88-49A6-FF4BC56CA8D8}"/>
              </a:ext>
            </a:extLst>
          </p:cNvPr>
          <p:cNvSpPr txBox="1"/>
          <p:nvPr/>
        </p:nvSpPr>
        <p:spPr>
          <a:xfrm>
            <a:off x="544009" y="1523392"/>
            <a:ext cx="9803757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L’affermazione che i comportamenti influenzano gli atteggiamenti è alla base di alcune strategie di vendita e di raccolta fondi. </a:t>
            </a:r>
          </a:p>
          <a:p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Tecnica del piede nella porta: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tecnica utilizzata per assicurare l’adesione a una richiesta impegnativa chiedendo dapprima alle persone di accondiscendere a una richiesta meno impegnativa. </a:t>
            </a:r>
            <a:b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Tecnica del tiro mancino:</a:t>
            </a:r>
            <a:r>
              <a:rPr lang="it-IT" sz="2400" b="1" dirty="0">
                <a:solidFill>
                  <a:srgbClr val="0021C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ecnica in cui una persona che intende esercitare un’influenza si assicura l’adesione a una richiesta minore e poi aumenta il costo che comporta tener fede alla parola data o all’impegno assunto.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8243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AE4AA3-0496-476A-086B-2B018244E7B2}"/>
              </a:ext>
            </a:extLst>
          </p:cNvPr>
          <p:cNvSpPr txBox="1"/>
          <p:nvPr/>
        </p:nvSpPr>
        <p:spPr>
          <a:xfrm>
            <a:off x="520860" y="887777"/>
            <a:ext cx="990792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Gli psicologi sociali ipotizzano tre possibili ragioni per cui il comportamento influisce sull'atteggiamento: </a:t>
            </a:r>
          </a:p>
          <a:p>
            <a:endParaRPr lang="it-IT" sz="32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>
                <a:effectLst/>
                <a:latin typeface="That"/>
              </a:rPr>
              <a:t>La </a:t>
            </a:r>
            <a:r>
              <a:rPr lang="it-IT" sz="2400" i="1" dirty="0">
                <a:effectLst/>
                <a:latin typeface="That"/>
              </a:rPr>
              <a:t>teoria dell’autopresentazione</a:t>
            </a:r>
            <a:r>
              <a:rPr lang="it-IT" sz="2400" dirty="0">
                <a:effectLst/>
                <a:latin typeface="That"/>
              </a:rPr>
              <a:t>, la quale sostiene che per ragioni strategiche assumiamo quegli atteggiamenti che ci fanno apparire agli altri coerenti, anche attraverso i nostri comportamenti. </a:t>
            </a:r>
            <a:br>
              <a:rPr lang="it-IT" sz="2400" dirty="0">
                <a:effectLst/>
                <a:latin typeface="That"/>
              </a:rPr>
            </a:br>
            <a:endParaRPr lang="it-IT" sz="32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>
                <a:effectLst/>
                <a:latin typeface="That"/>
              </a:rPr>
              <a:t>La </a:t>
            </a:r>
            <a:r>
              <a:rPr lang="it-IT" sz="2400" i="1" dirty="0">
                <a:effectLst/>
                <a:latin typeface="That"/>
              </a:rPr>
              <a:t>teoria dell’autogiustificazione (dissonanza cognitiva) </a:t>
            </a:r>
            <a:r>
              <a:rPr lang="it-IT" sz="2400" dirty="0">
                <a:effectLst/>
                <a:latin typeface="That"/>
              </a:rPr>
              <a:t>che ritiene che, per ridurre il disagio, si giustificano le nostre azioni a noi stessi. 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2400" dirty="0">
              <a:latin typeface="Tha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>
                <a:effectLst/>
                <a:latin typeface="That"/>
              </a:rPr>
              <a:t>La </a:t>
            </a:r>
            <a:r>
              <a:rPr lang="it-IT" sz="2400" i="1" dirty="0">
                <a:effectLst/>
                <a:latin typeface="That"/>
              </a:rPr>
              <a:t>teoria dell’autopercezione </a:t>
            </a:r>
            <a:r>
              <a:rPr lang="it-IT" sz="2400" dirty="0">
                <a:effectLst/>
                <a:latin typeface="That"/>
              </a:rPr>
              <a:t>che sostiene che le nostre azioni sono autorivelanti.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64085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DF9DA9-464F-1CC2-73B0-F936EE63F09A}"/>
              </a:ext>
            </a:extLst>
          </p:cNvPr>
          <p:cNvSpPr txBox="1"/>
          <p:nvPr/>
        </p:nvSpPr>
        <p:spPr>
          <a:xfrm>
            <a:off x="532435" y="739504"/>
            <a:ext cx="10486663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Autopresentazione: Gestione delle impressioni</a:t>
            </a:r>
            <a:endParaRPr lang="it-IT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Tutti noi ci preoccupiamo di ciò che gli altri pensano di noi.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La teoria dell'autorappresentazione ipotizza che per ragioni strategiche esprimiamo atteggiamenti che ci fanno apparire coerenti.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it-IT" sz="2400" dirty="0"/>
              <a:t>Possiamo fingere automaticamente di avere atteggiamenti coerenti con i nostri comportamenti</a:t>
            </a:r>
            <a:r>
              <a:rPr lang="it-IT" dirty="0"/>
              <a:t>.</a:t>
            </a:r>
          </a:p>
          <a:p>
            <a:pPr marL="285750" indent="-285750">
              <a:buFont typeface="Wingdings" pitchFamily="2" charset="2"/>
              <a:buChar char="à"/>
            </a:pPr>
            <a:endParaRPr lang="it-IT" sz="2400" dirty="0"/>
          </a:p>
          <a:p>
            <a:r>
              <a:rPr lang="it-IT" sz="2400" b="1" dirty="0"/>
              <a:t>Autogiustificazione: Dissonanza cognitiva </a:t>
            </a:r>
          </a:p>
          <a:p>
            <a:r>
              <a:rPr lang="it-IT" sz="2400" u="sng" dirty="0"/>
              <a:t>Dissonanza cognitiva</a:t>
            </a:r>
            <a:r>
              <a:rPr lang="it-IT" sz="2400" dirty="0"/>
              <a:t>: tensione che si crea quando si è contemporaneamente consapevoli di due cognizioni incoerenti. Per ridurre questa tensione, spesso modifichiamo il nostro pensiero.</a:t>
            </a:r>
          </a:p>
          <a:p>
            <a:r>
              <a:rPr lang="it-IT" sz="2400" u="sng" dirty="0"/>
              <a:t>Giustificazione insufficiente</a:t>
            </a:r>
            <a:r>
              <a:rPr lang="it-IT" sz="2400" dirty="0"/>
              <a:t>: riduzione della dissonanza giustificando internamente il proprio comportamento quando la giustificazione esterna è "insufficiente".</a:t>
            </a:r>
          </a:p>
          <a:p>
            <a:pPr marL="285750" indent="-285750">
              <a:buFont typeface="Wingdings" pitchFamily="2" charset="2"/>
              <a:buChar char="à"/>
            </a:pPr>
            <a:endParaRPr lang="it-IT" dirty="0"/>
          </a:p>
          <a:p>
            <a:pPr marL="285750" indent="-285750">
              <a:buFont typeface="Wingdings" pitchFamily="2" charset="2"/>
              <a:buChar char="à"/>
            </a:pPr>
            <a:endParaRPr lang="it-IT" dirty="0"/>
          </a:p>
          <a:p>
            <a:pPr marL="285750" indent="-285750">
              <a:buFont typeface="Wingdings" pitchFamily="2" charset="2"/>
              <a:buChar char="à"/>
            </a:pPr>
            <a:endParaRPr lang="it-IT" dirty="0"/>
          </a:p>
          <a:p>
            <a:pPr marL="285750" indent="-285750">
              <a:buFont typeface="Wingdings" pitchFamily="2" charset="2"/>
              <a:buChar char="à"/>
            </a:pPr>
            <a:endParaRPr lang="it-IT" dirty="0"/>
          </a:p>
          <a:p>
            <a:pPr marL="285750" indent="-285750">
              <a:buFont typeface="Wingdings" pitchFamily="2" charset="2"/>
              <a:buChar char="à"/>
            </a:pPr>
            <a:endParaRPr lang="it-IT" dirty="0"/>
          </a:p>
          <a:p>
            <a:pPr marL="285750" indent="-285750">
              <a:buFont typeface="Wingdings" pitchFamily="2" charset="2"/>
              <a:buChar char="à"/>
            </a:pPr>
            <a:endParaRPr lang="it-IT" dirty="0"/>
          </a:p>
          <a:p>
            <a:pPr marL="285750" indent="-285750">
              <a:buFont typeface="Wingdings" pitchFamily="2" charset="2"/>
              <a:buChar char="à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5521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CFCEE1D-11B6-9B63-7F5F-179282F60EDA}"/>
              </a:ext>
            </a:extLst>
          </p:cNvPr>
          <p:cNvSpPr txBox="1"/>
          <p:nvPr/>
        </p:nvSpPr>
        <p:spPr>
          <a:xfrm>
            <a:off x="372318" y="955440"/>
            <a:ext cx="11447363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</a:rPr>
              <a:t>A parere di Cooper e Fazio (1984), ideatori del cosiddetto “</a:t>
            </a:r>
            <a:r>
              <a:rPr lang="it-IT" sz="2400" i="1" dirty="0">
                <a:effectLst/>
              </a:rPr>
              <a:t>New Look</a:t>
            </a:r>
            <a:r>
              <a:rPr lang="it-IT" sz="2400" dirty="0">
                <a:effectLst/>
              </a:rPr>
              <a:t>” della teoria </a:t>
            </a:r>
            <a:br>
              <a:rPr lang="it-IT" sz="2400" dirty="0">
                <a:effectLst/>
              </a:rPr>
            </a:br>
            <a:r>
              <a:rPr lang="it-IT" sz="2400" dirty="0">
                <a:effectLst/>
              </a:rPr>
              <a:t>della dissonanza cognitiva, perché si produca dissonanza e questa porti a </a:t>
            </a:r>
            <a:br>
              <a:rPr lang="it-IT" sz="2400" dirty="0">
                <a:effectLst/>
              </a:rPr>
            </a:br>
            <a:r>
              <a:rPr lang="it-IT" sz="2400" dirty="0">
                <a:effectLst/>
              </a:rPr>
              <a:t>modificare gli atteggiamenti devono verificarsi quattro fasi:</a:t>
            </a:r>
            <a:br>
              <a:rPr lang="it-IT" sz="2400" dirty="0">
                <a:effectLst/>
              </a:rPr>
            </a:br>
            <a:endParaRPr lang="it-IT" sz="2400" dirty="0">
              <a:effectLst/>
            </a:endParaRPr>
          </a:p>
          <a:p>
            <a:pPr marL="457200" indent="-457200">
              <a:buFont typeface="+mj-lt"/>
              <a:buAutoNum type="arabicParenR"/>
            </a:pPr>
            <a:r>
              <a:rPr lang="it-IT" sz="2400" dirty="0">
                <a:effectLst/>
              </a:rPr>
              <a:t>La persona deve avvertire il comportamento come incoerente con i propri atteggiamenti e la discrepanza tra comportamento e atteggiamento deve produrre conseguenze negative indesiderate. </a:t>
            </a:r>
            <a:br>
              <a:rPr lang="it-IT" sz="2400" dirty="0">
                <a:effectLst/>
              </a:rPr>
            </a:br>
            <a:endParaRPr lang="it-IT" sz="2400" dirty="0">
              <a:effectLst/>
            </a:endParaRPr>
          </a:p>
          <a:p>
            <a:pPr marL="457200" indent="-457200">
              <a:buFont typeface="+mj-lt"/>
              <a:buAutoNum type="arabicParenR"/>
            </a:pPr>
            <a:r>
              <a:rPr lang="it-IT" sz="2400" dirty="0">
                <a:effectLst/>
              </a:rPr>
              <a:t>La persona deve assumersi la responsabilità personale del comportamento. La persona deve sperimentare attivazione fisiologica, come già Festinger aveva sostenuto: la discrepanza viene percepita come uno sgradevole stato di tensione, di disagio. </a:t>
            </a:r>
          </a:p>
          <a:p>
            <a:r>
              <a:rPr lang="it-IT" sz="1800" dirty="0">
                <a:effectLst/>
                <a:latin typeface="That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6525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E6622D-29E4-DB33-E85E-F81481A2A1DE}"/>
              </a:ext>
            </a:extLst>
          </p:cNvPr>
          <p:cNvSpPr txBox="1"/>
          <p:nvPr/>
        </p:nvSpPr>
        <p:spPr>
          <a:xfrm>
            <a:off x="856525" y="1895768"/>
            <a:ext cx="94912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3) La persona deve sperimentare attivazione fisiologica, come già Festinger    aveva sostenuto: la discrepanza viene percepita come uno sgradevole stato di tensione, di disagio. </a:t>
            </a:r>
            <a:br>
              <a:rPr lang="it-IT" sz="2400" dirty="0"/>
            </a:br>
            <a:endParaRPr lang="it-IT" sz="2400" dirty="0"/>
          </a:p>
          <a:p>
            <a:r>
              <a:rPr lang="it-IT" sz="2400" dirty="0">
                <a:effectLst/>
              </a:rPr>
              <a:t>4) La persona deve attribuire l’azione fisiologica al comportamento agito: non è sufficiente avvertire una tensione, la tensione deve essere ricondotta alla discrepanza tra atteggiamento e comportamento. </a:t>
            </a:r>
          </a:p>
        </p:txBody>
      </p:sp>
    </p:spTree>
    <p:extLst>
      <p:ext uri="{BB962C8B-B14F-4D97-AF65-F5344CB8AC3E}">
        <p14:creationId xmlns:p14="http://schemas.microsoft.com/office/powerpoint/2010/main" val="4194415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64D9684-CA3C-04A6-BF7E-0A65BEF74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99" y="1775547"/>
            <a:ext cx="10435471" cy="33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4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9975E8-D541-37E0-F10E-F747E85D2467}"/>
              </a:ext>
            </a:extLst>
          </p:cNvPr>
          <p:cNvSpPr txBox="1"/>
          <p:nvPr/>
        </p:nvSpPr>
        <p:spPr>
          <a:xfrm>
            <a:off x="331807" y="562298"/>
            <a:ext cx="11528385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CA6736"/>
                </a:solidFill>
              </a:rPr>
              <a:t>Quanto i nostri atteggiamenti predicono </a:t>
            </a:r>
            <a:br>
              <a:rPr lang="it-IT" sz="3200" b="1" dirty="0">
                <a:solidFill>
                  <a:srgbClr val="CA6736"/>
                </a:solidFill>
              </a:rPr>
            </a:br>
            <a:r>
              <a:rPr lang="it-IT" sz="3200" b="1" dirty="0">
                <a:solidFill>
                  <a:srgbClr val="CA6736"/>
                </a:solidFill>
              </a:rPr>
              <a:t>il nostro comportamento?</a:t>
            </a:r>
          </a:p>
          <a:p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Atteggiamento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una valutazione favorevole o sfavorevole verso qualcosa o </a:t>
            </a:r>
            <a:b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qualcuno, spesso radicata nelle proprie credenze ed esibita nei sentimenti e nel comportamento intenzionale. </a:t>
            </a:r>
            <a:b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Negli studi sugli atteggiamenti, gli atteggiamenti espressi dalle persone difficilmente predicono i loro diversi comportamenti.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Gli atteggiamenti degli studenti nei confronti dell'imbroglio avevano una scarsa relazione con la probabilità di imbrogliare.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Gli atteggiamenti verso la religione erano solo modestamente collegati alla frequenza settimanale del culto.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Gli atteggiamenti razziali autodescritti fornivano pochi indizi sui comportamenti nelle situazioni reali.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2971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C39FAF7-B3F1-102E-9F6F-1111F4C49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773" y="690859"/>
            <a:ext cx="7499834" cy="547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9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94F8DB-31F5-4DAA-E9BB-81148976B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319" y="2270771"/>
            <a:ext cx="5856789" cy="41057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9BFE280-C14C-79B8-E8A5-0B3D99FEBAE7}"/>
              </a:ext>
            </a:extLst>
          </p:cNvPr>
          <p:cNvSpPr txBox="1"/>
          <p:nvPr/>
        </p:nvSpPr>
        <p:spPr>
          <a:xfrm>
            <a:off x="532434" y="836266"/>
            <a:ext cx="94565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MHEupperelemsans"/>
              </a:rPr>
              <a:t>L’autopercezione</a:t>
            </a:r>
            <a:r>
              <a:rPr lang="it-IT" sz="2800" b="1" dirty="0">
                <a:solidFill>
                  <a:srgbClr val="CA6736"/>
                </a:solidFill>
                <a:effectLst/>
                <a:latin typeface="MHEupperelemsans"/>
              </a:rPr>
              <a:t> </a:t>
            </a:r>
            <a:endParaRPr lang="it-IT" sz="1600" dirty="0">
              <a:solidFill>
                <a:srgbClr val="CA6736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96D2B5-DE82-CC31-3A99-AAD41B960BF0}"/>
              </a:ext>
            </a:extLst>
          </p:cNvPr>
          <p:cNvSpPr txBox="1"/>
          <p:nvPr/>
        </p:nvSpPr>
        <p:spPr>
          <a:xfrm>
            <a:off x="532434" y="1421041"/>
            <a:ext cx="48497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ffectLst/>
                <a:latin typeface="That"/>
              </a:rPr>
              <a:t>Sebbene la teoria della dissonanza cognitiva abbia ispirato molte ricerche, una teoria ancora più semplice può spiegare il legame tra comportamenti e atteggiamenti. Pensiamo alle illazioni che facciamo sugli atteggiamenti degli altri. Vedendo come agisce una per- sona in una particolare situazione, attribuiamo il comportamento ai suoi tratti e atteggiamenti o a forze ambientali.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5131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B73E54-D9D6-0DD7-E3D7-0272A9AB7BA7}"/>
              </a:ext>
            </a:extLst>
          </p:cNvPr>
          <p:cNvSpPr txBox="1"/>
          <p:nvPr/>
        </p:nvSpPr>
        <p:spPr>
          <a:xfrm>
            <a:off x="358814" y="933482"/>
            <a:ext cx="1034776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MHEupperelemsans"/>
              </a:rPr>
              <a:t>Teoria dell’autopercezione </a:t>
            </a:r>
            <a:endParaRPr lang="it-IT" sz="2400" dirty="0"/>
          </a:p>
          <a:p>
            <a:r>
              <a:rPr lang="it-IT" sz="2400" dirty="0">
                <a:effectLst/>
                <a:latin typeface="MHEupperelemsans"/>
              </a:rPr>
              <a:t>Teoria secondo cui quando non siamo sicuri dei nostri atteggiamenti, li deduciamo osservando il nostro comportamento e le circostanze in cui avviene.</a:t>
            </a:r>
          </a:p>
          <a:p>
            <a:endParaRPr lang="it-IT" sz="2400" dirty="0">
              <a:latin typeface="MHEupperelemsans"/>
            </a:endParaRPr>
          </a:p>
          <a:p>
            <a:r>
              <a:rPr lang="it-IT" sz="2400" dirty="0">
                <a:effectLst/>
                <a:latin typeface="That"/>
              </a:rPr>
              <a:t>Quando i nostri atteggiamenti sono deboli o ambigui, ci mettiamo nella posizione di chi ci osserva dall’esterno.</a:t>
            </a:r>
            <a:br>
              <a:rPr lang="it-IT" sz="2400" dirty="0">
                <a:effectLst/>
                <a:latin typeface="That"/>
              </a:rPr>
            </a:br>
            <a:br>
              <a:rPr lang="it-IT" sz="2400" dirty="0">
                <a:effectLst/>
                <a:latin typeface="That"/>
              </a:rPr>
            </a:br>
            <a:r>
              <a:rPr lang="it-IT" sz="2400" dirty="0">
                <a:effectLst/>
                <a:latin typeface="That"/>
              </a:rPr>
              <a:t>L’ascoltarmi mentre parlo mi informa sui miei atteggiamenti; vedere le mie azioni mi fornisce degli indizi sulla solidità delle mie credenze. Questo è particolarmente vero quando non posso facilmente attribuire il mio comportamento a costrizioni esterne. </a:t>
            </a:r>
            <a:endParaRPr lang="it-IT" sz="32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91671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0E7D022-252A-01EA-C41F-5E0CC98A7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763" y="2321649"/>
            <a:ext cx="7129603" cy="406503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57980C-AE60-F8F1-81DA-37BFE783391A}"/>
              </a:ext>
            </a:extLst>
          </p:cNvPr>
          <p:cNvSpPr txBox="1"/>
          <p:nvPr/>
        </p:nvSpPr>
        <p:spPr>
          <a:xfrm>
            <a:off x="439839" y="636242"/>
            <a:ext cx="10185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MHEupperelemsans"/>
              </a:rPr>
              <a:t>Effetto della giustificazione eccessiva: </a:t>
            </a:r>
            <a:r>
              <a:rPr lang="it-IT" sz="2400" dirty="0">
                <a:effectLst/>
                <a:latin typeface="MHEupperelemsans"/>
              </a:rPr>
              <a:t>è il risultato dell’indurre le persone a fare per soldi ciò che facevano già per piacere; di conseguenza non pensano più alle loro azioni come a qualcosa di piacevole ma come a qualcosa controllato dall’esterno.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06438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DF5F20-047F-8C52-5A8C-E5B0794C4F40}"/>
              </a:ext>
            </a:extLst>
          </p:cNvPr>
          <p:cNvSpPr txBox="1"/>
          <p:nvPr/>
        </p:nvSpPr>
        <p:spPr>
          <a:xfrm>
            <a:off x="497711" y="705177"/>
            <a:ext cx="10394066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MHEupperelemsans"/>
              </a:rPr>
              <a:t>Teorie a confronto</a:t>
            </a:r>
          </a:p>
          <a:p>
            <a:endParaRPr lang="it-IT" b="1" dirty="0">
              <a:solidFill>
                <a:srgbClr val="0021C1"/>
              </a:solidFill>
              <a:latin typeface="MHEupperelemsans"/>
            </a:endParaRPr>
          </a:p>
          <a:p>
            <a:r>
              <a:rPr lang="it-IT" sz="2400" dirty="0">
                <a:effectLst/>
              </a:rPr>
              <a:t>La teoria dell'autopresentazione spiega perché le nostre azioni possono solo apparentemente influenzare i nostri atteggiamenti.</a:t>
            </a:r>
            <a:br>
              <a:rPr lang="it-IT" sz="2400" dirty="0">
                <a:effectLst/>
              </a:rPr>
            </a:br>
            <a:endParaRPr lang="it-IT" sz="2400" dirty="0">
              <a:effectLst/>
            </a:endParaRPr>
          </a:p>
          <a:p>
            <a:r>
              <a:rPr lang="it-IT" sz="2400" dirty="0">
                <a:effectLst/>
              </a:rPr>
              <a:t>I presupposti della teoria della dissonanza e della teoria dell'autopercezione spiegano perché le nostre azioni influenzano realmente i nostri atteggiamenti.</a:t>
            </a:r>
            <a:br>
              <a:rPr lang="it-IT" sz="2400" dirty="0">
                <a:effectLst/>
              </a:rPr>
            </a:br>
            <a:endParaRPr lang="it-IT" sz="2400" dirty="0">
              <a:effectLst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</a:rPr>
              <a:t>Teoria della dissonanza: giustifichiamo il nostro comportamento per ridurre il nostro disagio interno.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</a:rPr>
              <a:t>Teoria dell'autopercezione: osserviamo il nostro comportamento e facciamo inferenze ragionevoli sui nostri atteggiamenti.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</a:rPr>
              <a:t>L'apparente contraddizione tra le due teorie illustra l'elemento umano nella teorizzazione scientifica.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6830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A998A7-156A-6B0D-AF6C-8D16FE953B31}"/>
              </a:ext>
            </a:extLst>
          </p:cNvPr>
          <p:cNvSpPr txBox="1"/>
          <p:nvPr/>
        </p:nvSpPr>
        <p:spPr>
          <a:xfrm>
            <a:off x="729205" y="947833"/>
            <a:ext cx="97111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La teoria della dissonanza vince su un punto: il disaccordo tra atteggiamento e comportamento sembra produrre eccitazione.</a:t>
            </a:r>
            <a:br>
              <a:rPr lang="it-IT" sz="2400" dirty="0"/>
            </a:b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L'eccitazione legata alla dissonanza è rilevabile come aumento della sudorazione e della frequenza cardiaca.</a:t>
            </a:r>
            <a:br>
              <a:rPr lang="it-IT" sz="2400" dirty="0"/>
            </a:b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Teoria dell'autoaffermazione: le persone spesso sperimentano una minaccia all'immagine di sé dopo aver messo in atto un comportamento indesiderato e possono compensare affermando un altro aspetto di sé.</a:t>
            </a:r>
            <a:br>
              <a:rPr lang="it-IT" sz="2400" dirty="0"/>
            </a:b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La tensione suscitata dalle condizioni di dissonanza può essere necessaria per l'effetto "atteggiamento-seguito-comportamento".</a:t>
            </a:r>
          </a:p>
        </p:txBody>
      </p:sp>
    </p:spTree>
    <p:extLst>
      <p:ext uri="{BB962C8B-B14F-4D97-AF65-F5344CB8AC3E}">
        <p14:creationId xmlns:p14="http://schemas.microsoft.com/office/powerpoint/2010/main" val="4052957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F10EE6-AB02-79F7-95D9-4ABE9975CA2C}"/>
              </a:ext>
            </a:extLst>
          </p:cNvPr>
          <p:cNvSpPr txBox="1"/>
          <p:nvPr/>
        </p:nvSpPr>
        <p:spPr>
          <a:xfrm>
            <a:off x="810228" y="1906946"/>
            <a:ext cx="99889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La teoria della dissonanza non può spiegare i cambiamenti di atteggiamento che si verificano in assenza di dissonanza e non spiega l'effetto di sovra-rappresentazione.</a:t>
            </a:r>
            <a:br>
              <a:rPr lang="it-IT" sz="2400" dirty="0"/>
            </a:br>
            <a:endParaRPr lang="it-IT" sz="2400" dirty="0"/>
          </a:p>
          <a:p>
            <a:r>
              <a:rPr lang="it-IT" sz="2400" dirty="0"/>
              <a:t>La teoria dell'autopercezione, invece, spiega la formazione degli atteggiamenti: quando agiamo e riflettiamo, sviluppiamo atteggiamenti più facilmente accessibili per guidare il comportamento futuro.</a:t>
            </a:r>
          </a:p>
        </p:txBody>
      </p:sp>
    </p:spTree>
    <p:extLst>
      <p:ext uri="{BB962C8B-B14F-4D97-AF65-F5344CB8AC3E}">
        <p14:creationId xmlns:p14="http://schemas.microsoft.com/office/powerpoint/2010/main" val="358723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D29761-ED3A-BD0A-681C-F909E1816C90}"/>
              </a:ext>
            </a:extLst>
          </p:cNvPr>
          <p:cNvSpPr txBox="1"/>
          <p:nvPr/>
        </p:nvSpPr>
        <p:spPr>
          <a:xfrm>
            <a:off x="115746" y="648183"/>
            <a:ext cx="1054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CA6736"/>
                </a:solidFill>
              </a:rPr>
              <a:t>Le rappresentazioni sociali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534A4D-5774-C857-0C58-0F223A3796CD}"/>
              </a:ext>
            </a:extLst>
          </p:cNvPr>
          <p:cNvSpPr txBox="1"/>
          <p:nvPr/>
        </p:nvSpPr>
        <p:spPr>
          <a:xfrm>
            <a:off x="289366" y="1213491"/>
            <a:ext cx="1190263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That"/>
              </a:rPr>
              <a:t>Negli anni Sessanta, mentre negli Stati Uniti dilaga lo studio degli atteggiamenti, in </a:t>
            </a:r>
          </a:p>
          <a:p>
            <a:r>
              <a:rPr lang="it-IT" sz="2400" dirty="0">
                <a:effectLst/>
                <a:latin typeface="That"/>
              </a:rPr>
              <a:t>Europa, nello specifico in Francia, Serge Moscovici propone il concetto di </a:t>
            </a:r>
          </a:p>
          <a:p>
            <a:r>
              <a:rPr lang="it-IT" sz="2400" dirty="0">
                <a:effectLst/>
                <a:latin typeface="That"/>
              </a:rPr>
              <a:t>rappresentazioni sociali</a:t>
            </a:r>
            <a:r>
              <a:rPr lang="it-IT" sz="2400" dirty="0">
                <a:latin typeface="That"/>
              </a:rPr>
              <a:t> </a:t>
            </a:r>
            <a:r>
              <a:rPr lang="it-IT" sz="2400" dirty="0">
                <a:effectLst/>
                <a:latin typeface="That"/>
              </a:rPr>
              <a:t>nell’ambito delle scienze sociali.</a:t>
            </a:r>
          </a:p>
          <a:p>
            <a:endParaRPr lang="it-IT" sz="2400" dirty="0">
              <a:latin typeface="That"/>
            </a:endParaRPr>
          </a:p>
          <a:p>
            <a:r>
              <a:rPr lang="it-IT" sz="2400" dirty="0">
                <a:effectLst/>
                <a:latin typeface="That"/>
              </a:rPr>
              <a:t>La definizione che l’autore formula delle rappresentazioni sociali è: </a:t>
            </a:r>
            <a:r>
              <a:rPr lang="it-IT" sz="2400" i="1" dirty="0">
                <a:effectLst/>
                <a:latin typeface="That"/>
              </a:rPr>
              <a:t>«una serie di concetti, asserti e spiegazioni che nascono nella vita di tutti i giorni, nel corso delle comunicazioni interpersonali. Esse sono, nella nostra società, l’equivalente dei miti e delle credenze nelle società tradizionali; possono essere addirittura considerate la versione contemporanea del senso comune»</a:t>
            </a:r>
            <a:r>
              <a:rPr lang="it-IT" sz="2400" dirty="0">
                <a:effectLst/>
                <a:latin typeface="That"/>
              </a:rPr>
              <a:t> (Moscovici, 1961, p. 225). </a:t>
            </a:r>
            <a:br>
              <a:rPr lang="it-IT" sz="2400" dirty="0">
                <a:effectLst/>
                <a:latin typeface="That"/>
              </a:rPr>
            </a:br>
            <a:endParaRPr lang="it-IT" sz="2400" dirty="0">
              <a:effectLst/>
              <a:latin typeface="That"/>
            </a:endParaRPr>
          </a:p>
          <a:p>
            <a:r>
              <a:rPr lang="it-IT" sz="2400" dirty="0">
                <a:effectLst/>
                <a:latin typeface="That"/>
              </a:rPr>
              <a:t>In sintesi, Moscovici definisce le rappresentazioni sociali come sistemi cognitivi, con una loro logica e linguaggio, attraverso i quali i membri di una comunità sono capaci di costruire la realtà sociale.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1405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59F9AA-1E3F-32BB-94DD-5B04C05089E0}"/>
              </a:ext>
            </a:extLst>
          </p:cNvPr>
          <p:cNvSpPr txBox="1"/>
          <p:nvPr/>
        </p:nvSpPr>
        <p:spPr>
          <a:xfrm>
            <a:off x="135037" y="1203035"/>
            <a:ext cx="9537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MHEupperelemsans"/>
              </a:rPr>
              <a:t>Come si formano le rappresentazioni sociali</a:t>
            </a:r>
            <a:endParaRPr lang="it-IT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AF0515-537A-BD7C-36E5-2543A037F94F}"/>
              </a:ext>
            </a:extLst>
          </p:cNvPr>
          <p:cNvSpPr txBox="1"/>
          <p:nvPr/>
        </p:nvSpPr>
        <p:spPr>
          <a:xfrm>
            <a:off x="135037" y="2007812"/>
            <a:ext cx="1143964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That"/>
              </a:rPr>
              <a:t>Le rappresentazioni sociali si formano attraverso due processi: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latin typeface="That"/>
              </a:rPr>
              <a:t>l</a:t>
            </a:r>
            <a:r>
              <a:rPr lang="it-IT" sz="2400" dirty="0">
                <a:effectLst/>
                <a:latin typeface="That"/>
              </a:rPr>
              <a:t>’</a:t>
            </a:r>
            <a:r>
              <a:rPr lang="it-IT" sz="2400" b="1" dirty="0">
                <a:effectLst/>
                <a:latin typeface="That"/>
              </a:rPr>
              <a:t>ancoraggio, </a:t>
            </a:r>
            <a:r>
              <a:rPr lang="it-IT" sz="2400" dirty="0">
                <a:effectLst/>
                <a:latin typeface="That"/>
              </a:rPr>
              <a:t>permette l’assimilazione dell’ignoto al noto</a:t>
            </a:r>
            <a:r>
              <a:rPr lang="it-IT" sz="2400" dirty="0">
                <a:latin typeface="That"/>
              </a:rPr>
              <a:t>. </a:t>
            </a:r>
            <a:r>
              <a:rPr lang="it-IT" sz="2400" dirty="0">
                <a:effectLst/>
                <a:latin typeface="That"/>
              </a:rPr>
              <a:t>Denominazione, classificazione ed etichettamento sono le operazioni che consentono di categorizzare un oggetto, cioè di assegnarlo a una categoria in base al suo grado di somiglianza con un prototipo, un esemplare che meglio di altri rappresenta quella categoria.</a:t>
            </a:r>
            <a:br>
              <a:rPr lang="it-IT" sz="2400" dirty="0">
                <a:effectLst/>
                <a:latin typeface="That"/>
              </a:rPr>
            </a:br>
            <a:endParaRPr lang="it-IT" sz="2400" dirty="0">
              <a:effectLst/>
              <a:latin typeface="Tha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latin typeface="That"/>
              </a:rPr>
              <a:t>l’</a:t>
            </a:r>
            <a:r>
              <a:rPr lang="it-IT" sz="2400" b="1" dirty="0">
                <a:effectLst/>
                <a:latin typeface="That"/>
              </a:rPr>
              <a:t>oggettivazione</a:t>
            </a:r>
            <a:r>
              <a:rPr lang="it-IT" sz="2400" dirty="0">
                <a:effectLst/>
                <a:latin typeface="That"/>
              </a:rPr>
              <a:t>, consiste nello scoprire, nel mettere fuori, l’aspetto iconico di una categoria. Questo permette a qualcosa che prima ci appariva lontano e sconosciuto di assumere delle sembianze fisiche e accessibili che ci risultano quindi più semplici e a portata di mano.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96967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34BC4A-1346-2780-80E0-5A5D6681A043}"/>
              </a:ext>
            </a:extLst>
          </p:cNvPr>
          <p:cNvSpPr txBox="1"/>
          <p:nvPr/>
        </p:nvSpPr>
        <p:spPr>
          <a:xfrm>
            <a:off x="590308" y="1001738"/>
            <a:ext cx="9734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</a:rPr>
              <a:t>Le funzioni delle rappresentazioni sociali </a:t>
            </a:r>
            <a:endParaRPr lang="it-IT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D12F6DF-8C82-34F5-6B87-0EBFB6DA1755}"/>
              </a:ext>
            </a:extLst>
          </p:cNvPr>
          <p:cNvSpPr txBox="1"/>
          <p:nvPr/>
        </p:nvSpPr>
        <p:spPr>
          <a:xfrm>
            <a:off x="590307" y="1730944"/>
            <a:ext cx="1003525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it-IT" sz="2400" dirty="0">
                <a:latin typeface="That"/>
              </a:rPr>
              <a:t>L</a:t>
            </a:r>
            <a:r>
              <a:rPr lang="it-IT" sz="2400" dirty="0">
                <a:effectLst/>
                <a:latin typeface="That"/>
              </a:rPr>
              <a:t>e rappresentazioni sociali rendono familiare quanto è estraneo.</a:t>
            </a:r>
            <a:br>
              <a:rPr lang="it-IT" sz="2400" dirty="0">
                <a:effectLst/>
                <a:latin typeface="That"/>
              </a:rPr>
            </a:br>
            <a:endParaRPr lang="it-IT" sz="2400" dirty="0">
              <a:effectLst/>
              <a:latin typeface="That"/>
            </a:endParaRPr>
          </a:p>
          <a:p>
            <a:pPr marL="342900" indent="-342900">
              <a:buFont typeface="+mj-lt"/>
              <a:buAutoNum type="arabicParenR"/>
            </a:pPr>
            <a:r>
              <a:rPr lang="it-IT" sz="2400" dirty="0">
                <a:latin typeface="That"/>
              </a:rPr>
              <a:t>Le rappresentazioni sociali favoriscono </a:t>
            </a:r>
            <a:r>
              <a:rPr lang="it-IT" sz="2400" dirty="0">
                <a:effectLst/>
                <a:latin typeface="That"/>
              </a:rPr>
              <a:t>gli scambi interpersonali e sociali.</a:t>
            </a:r>
            <a:br>
              <a:rPr lang="it-IT" sz="2400" dirty="0">
                <a:effectLst/>
                <a:latin typeface="That"/>
              </a:rPr>
            </a:br>
            <a:r>
              <a:rPr lang="it-IT" sz="2400" dirty="0">
                <a:effectLst/>
                <a:latin typeface="That"/>
              </a:rPr>
              <a:t> </a:t>
            </a:r>
            <a:endParaRPr lang="it-IT" sz="2400" dirty="0"/>
          </a:p>
          <a:p>
            <a:pPr marL="342900" indent="-342900">
              <a:buFont typeface="+mj-lt"/>
              <a:buAutoNum type="arabicParenR"/>
            </a:pPr>
            <a:r>
              <a:rPr lang="it-IT" sz="2400" dirty="0">
                <a:effectLst/>
                <a:latin typeface="That"/>
              </a:rPr>
              <a:t>A tale funzione ne è strettamente legata una terza, quella normativa e di costruzione dell’identità. </a:t>
            </a:r>
            <a:endParaRPr lang="it-IT" sz="2400" dirty="0"/>
          </a:p>
          <a:p>
            <a:pPr marL="342900" indent="-342900">
              <a:buFont typeface="+mj-lt"/>
              <a:buAutoNum type="arabi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744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D33A2C-BD35-A06A-673C-54B327FD4E97}"/>
              </a:ext>
            </a:extLst>
          </p:cNvPr>
          <p:cNvSpPr txBox="1"/>
          <p:nvPr/>
        </p:nvSpPr>
        <p:spPr>
          <a:xfrm>
            <a:off x="844953" y="1154193"/>
            <a:ext cx="966486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persone possiedono un sistema di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uplici atteggiamenti,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ovvero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iversi atteggiamento impliciti (automatici) ed espliciti (consapevolmente controllati) nei confronti dello stesso oggetto. </a:t>
            </a:r>
            <a:b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Gli atteggiamenti espliciti verbalizzati possono essere modificati con l’istruzione e la persuasione, mentre gli atteggiamenti impliciti cambiano lentamente, con l’esercizio e la conseguente.</a:t>
            </a:r>
          </a:p>
          <a:p>
            <a:pPr marL="342900" indent="-342900">
              <a:buFont typeface="Wingdings" pitchFamily="2" charset="2"/>
              <a:buChar char="§"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Teoria dell’apprendimento sociale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Bandura (1973),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eoria secondo la quale gli esseri umani apprendono il comportamento sociale per osservazione e imitazione e mediante un sistema di ricompense e punizioni. </a:t>
            </a:r>
            <a:endParaRPr lang="it-I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4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7C995E2-9978-9696-F9B7-04741BE38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340" y="1979028"/>
            <a:ext cx="4827833" cy="443457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8FE367E-93B6-3452-C1F4-8D9CEBD1D6B9}"/>
              </a:ext>
            </a:extLst>
          </p:cNvPr>
          <p:cNvSpPr txBox="1"/>
          <p:nvPr/>
        </p:nvSpPr>
        <p:spPr>
          <a:xfrm>
            <a:off x="324090" y="717144"/>
            <a:ext cx="1018572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L’ABC degli atteggiamenti</a:t>
            </a:r>
            <a:b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Ogni atteggiamento può basarsi su sentimenti o affetti (</a:t>
            </a:r>
            <a:r>
              <a:rPr lang="it-IT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Affect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 su informazioni rispetto a comportamenti passati o futuri (</a:t>
            </a:r>
            <a:r>
              <a:rPr lang="it-IT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e su cognizioni (</a:t>
            </a:r>
            <a:r>
              <a:rPr lang="it-IT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Cognition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BFBD40-D6A7-7D98-BA68-644E84443792}"/>
              </a:ext>
            </a:extLst>
          </p:cNvPr>
          <p:cNvSpPr txBox="1"/>
          <p:nvPr/>
        </p:nvSpPr>
        <p:spPr>
          <a:xfrm>
            <a:off x="324090" y="2158417"/>
            <a:ext cx="522018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sym typeface="Wingdings" pitchFamily="2" charset="2"/>
              </a:rPr>
              <a:t> </a:t>
            </a:r>
            <a:r>
              <a:rPr lang="it-IT" sz="2400" dirty="0">
                <a:effectLst/>
              </a:rPr>
              <a:t>Esempio, l’atteggiamento positivo che Giulia manifesta nei confronti della cucina giapponese nasce dal fatto che Giulia prova sensazioni positive mangiando cibi preparati secondo le procedure della cucina giapponese (</a:t>
            </a:r>
            <a:r>
              <a:rPr lang="it-IT" sz="2400" i="1" dirty="0">
                <a:effectLst/>
              </a:rPr>
              <a:t>Affect</a:t>
            </a:r>
            <a:r>
              <a:rPr lang="it-IT" sz="2400" dirty="0">
                <a:effectLst/>
              </a:rPr>
              <a:t>); frequenta con assiduità ristoranti di cucina giapponese e legge molti libri sul tema (</a:t>
            </a:r>
            <a:r>
              <a:rPr lang="it-IT" sz="2400" i="1" dirty="0">
                <a:effectLst/>
              </a:rPr>
              <a:t>Behaviour</a:t>
            </a:r>
            <a:r>
              <a:rPr lang="it-IT" sz="2400" dirty="0">
                <a:effectLst/>
              </a:rPr>
              <a:t>); conosce le proprietà della cucina giapponese e i principi su cui si basa (</a:t>
            </a:r>
            <a:r>
              <a:rPr lang="it-IT" sz="2400" i="1" dirty="0">
                <a:effectLst/>
              </a:rPr>
              <a:t>Cognition</a:t>
            </a:r>
            <a:r>
              <a:rPr lang="it-IT" sz="2400" dirty="0">
                <a:effectLst/>
              </a:rPr>
              <a:t>).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9687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959E5D0-CA57-F09D-3F29-DD228399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" y="1862804"/>
            <a:ext cx="9921845" cy="433435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BD19CB-ACB6-7BC5-F771-6CE4B9157D92}"/>
              </a:ext>
            </a:extLst>
          </p:cNvPr>
          <p:cNvSpPr txBox="1"/>
          <p:nvPr/>
        </p:nvSpPr>
        <p:spPr>
          <a:xfrm>
            <a:off x="243069" y="903908"/>
            <a:ext cx="10308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That"/>
              </a:rPr>
              <a:t>Gli atteggiamenti rispondono a un nostro bisogno automatico di valutazione ma, secondo l’approccio funzionalista, svolgono anche alcune utili funzioni.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0458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5C2723-AC21-5A33-787D-A5121251C27E}"/>
              </a:ext>
            </a:extLst>
          </p:cNvPr>
          <p:cNvSpPr txBox="1"/>
          <p:nvPr/>
        </p:nvSpPr>
        <p:spPr>
          <a:xfrm>
            <a:off x="520859" y="715149"/>
            <a:ext cx="9815333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CA6736"/>
                </a:solidFill>
              </a:rPr>
              <a:t>Gli atteggiamenti sono in grado di predire il comportamento</a:t>
            </a:r>
            <a:br>
              <a:rPr lang="it-IT" sz="3200" b="1" dirty="0">
                <a:solidFill>
                  <a:srgbClr val="CA6736"/>
                </a:solidFill>
              </a:rPr>
            </a:br>
            <a:endParaRPr lang="it-IT" sz="4000" b="1" dirty="0">
              <a:solidFill>
                <a:srgbClr val="CA6736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>
                <a:effectLst/>
                <a:latin typeface="That"/>
              </a:rPr>
              <a:t>Benché alcuni psicologi sociali abbiano concluso che, in generale, gli atteggiamenti non siano predittivi del comportamento, altri psicologi sociali sono giunti a una conclusione diversa. </a:t>
            </a:r>
            <a:br>
              <a:rPr lang="it-IT" sz="2400" dirty="0">
                <a:effectLst/>
                <a:latin typeface="That"/>
              </a:rPr>
            </a:br>
            <a:endParaRPr lang="it-IT" sz="2400" dirty="0">
              <a:effectLst/>
              <a:latin typeface="Tha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>
                <a:effectLst/>
                <a:latin typeface="That"/>
              </a:rPr>
              <a:t>La domanda di ricerca corretta allora è: quando gli atteggiamenti sono predittivi dei comportamenti?</a:t>
            </a:r>
            <a:br>
              <a:rPr lang="it-IT" sz="2400" dirty="0">
                <a:effectLst/>
                <a:latin typeface="That"/>
              </a:rPr>
            </a:br>
            <a:r>
              <a:rPr lang="it-IT" sz="2400" dirty="0">
                <a:effectLst/>
                <a:latin typeface="That"/>
              </a:rPr>
              <a:t> </a:t>
            </a:r>
            <a:endParaRPr lang="it-IT" sz="3200" dirty="0">
              <a:effectLst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>
                <a:effectLst/>
                <a:latin typeface="That"/>
              </a:rPr>
              <a:t>Gli atteggiamenti predicono i comportamenti quando sono specifici e potenti. </a:t>
            </a:r>
            <a:endParaRPr lang="it-IT" sz="3200" dirty="0">
              <a:effectLst/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5038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E30CB7-8610-3DE4-BDAD-D61423ABB655}"/>
              </a:ext>
            </a:extLst>
          </p:cNvPr>
          <p:cNvSpPr txBox="1"/>
          <p:nvPr/>
        </p:nvSpPr>
        <p:spPr>
          <a:xfrm>
            <a:off x="416688" y="1410968"/>
            <a:ext cx="1028989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Implicit association test (IAT</a:t>
            </a:r>
            <a:r>
              <a:rPr lang="it-IT" sz="2400" b="1" dirty="0"/>
              <a:t>)</a:t>
            </a:r>
            <a:r>
              <a:rPr lang="it-IT" sz="2400" dirty="0"/>
              <a:t>: una valutazione computerizzata che utilizza il tempo di reazione per misurare la velocità con cui le persone associano i concetti.</a:t>
            </a:r>
          </a:p>
          <a:p>
            <a:endParaRPr lang="it-IT" sz="2400" dirty="0"/>
          </a:p>
          <a:p>
            <a:r>
              <a:rPr lang="it-IT" sz="2400" dirty="0"/>
              <a:t>Milioni di valutazioni IAT dimostrano che: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I pregiudizi impliciti sono pervasivi.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Le persone differiscono per quanto riguarda i pregiudizi impliciti.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Le persone spesso non sono consapevoli dei propri pregiudizi impliciti.</a:t>
            </a:r>
            <a:br>
              <a:rPr lang="it-IT" sz="2400" dirty="0"/>
            </a:br>
            <a:endParaRPr lang="it-IT" sz="2400" dirty="0"/>
          </a:p>
          <a:p>
            <a:r>
              <a:rPr lang="it-IT" sz="2400" dirty="0"/>
              <a:t>Il comportamento viene previsto meglio con una combinazione di misure implicite ed esplicite (self-report).</a:t>
            </a:r>
          </a:p>
        </p:txBody>
      </p:sp>
    </p:spTree>
    <p:extLst>
      <p:ext uri="{BB962C8B-B14F-4D97-AF65-F5344CB8AC3E}">
        <p14:creationId xmlns:p14="http://schemas.microsoft.com/office/powerpoint/2010/main" val="287384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9AFDD0-9384-AB48-6FA9-0B2CA90FC545}"/>
              </a:ext>
            </a:extLst>
          </p:cNvPr>
          <p:cNvSpPr txBox="1"/>
          <p:nvPr/>
        </p:nvSpPr>
        <p:spPr>
          <a:xfrm>
            <a:off x="659757" y="1200906"/>
            <a:ext cx="965328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Gli atteggiamenti personali non sono l'unico fattore determinante del comportamento; anche la situazione conta.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Le influenze della situazione possono indurre le persone a violare le loro convinzioni più profonde.</a:t>
            </a:r>
            <a:br>
              <a:rPr lang="it-IT" sz="2400" dirty="0"/>
            </a:br>
            <a:endParaRPr lang="it-IT" sz="2400" dirty="0"/>
          </a:p>
          <a:p>
            <a:r>
              <a:rPr lang="it-IT" sz="2400" dirty="0"/>
              <a:t>Atteggiamenti specifici e rilevanti predicono il comportamento previsto e quello effettivo.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Per cambiare le abitudini attraverso la persuasione, dobbiamo modificare gli atteggiamenti delle persone verso pratiche specifiche.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Esempio: l'atteggiamento verso il "fitness per la salute" rispetto all'atteggiamento verso il "jogging".</a:t>
            </a:r>
          </a:p>
        </p:txBody>
      </p:sp>
    </p:spTree>
    <p:extLst>
      <p:ext uri="{BB962C8B-B14F-4D97-AF65-F5344CB8AC3E}">
        <p14:creationId xmlns:p14="http://schemas.microsoft.com/office/powerpoint/2010/main" val="102906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E93F80C-163E-82CB-853E-52DA305CCEB4}"/>
              </a:ext>
            </a:extLst>
          </p:cNvPr>
          <p:cNvSpPr txBox="1"/>
          <p:nvPr/>
        </p:nvSpPr>
        <p:spPr>
          <a:xfrm>
            <a:off x="401254" y="1166842"/>
            <a:ext cx="119412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That"/>
              </a:rPr>
              <a:t>L</a:t>
            </a:r>
            <a:r>
              <a:rPr lang="it-IT" sz="2400" dirty="0">
                <a:effectLst/>
                <a:latin typeface="That"/>
              </a:rPr>
              <a:t>a teoria dell’azione ragionata di </a:t>
            </a:r>
            <a:r>
              <a:rPr lang="it-IT" sz="2400" dirty="0" err="1">
                <a:effectLst/>
              </a:rPr>
              <a:t>Fishbein</a:t>
            </a:r>
            <a:r>
              <a:rPr lang="it-IT" sz="2400" dirty="0">
                <a:effectLst/>
              </a:rPr>
              <a:t> e Ajzen (1974) </a:t>
            </a:r>
            <a:r>
              <a:rPr lang="it-IT" sz="2400" dirty="0">
                <a:effectLst/>
                <a:latin typeface="That"/>
              </a:rPr>
              <a:t>sostiene che specifiche </a:t>
            </a:r>
            <a:br>
              <a:rPr lang="it-IT" sz="2400" dirty="0">
                <a:effectLst/>
                <a:latin typeface="That"/>
              </a:rPr>
            </a:br>
            <a:r>
              <a:rPr lang="it-IT" sz="2400" dirty="0">
                <a:effectLst/>
                <a:latin typeface="That"/>
              </a:rPr>
              <a:t>intenzioni di agire un certo comportamento sono buoni fattori predittivi di </a:t>
            </a:r>
          </a:p>
          <a:p>
            <a:r>
              <a:rPr lang="it-IT" sz="2400" dirty="0">
                <a:effectLst/>
                <a:latin typeface="That"/>
              </a:rPr>
              <a:t>comportamenti specifici. </a:t>
            </a:r>
          </a:p>
          <a:p>
            <a:br>
              <a:rPr lang="it-IT" sz="2400" dirty="0">
                <a:effectLst/>
                <a:latin typeface="That"/>
              </a:rPr>
            </a:br>
            <a:r>
              <a:rPr lang="it-IT" sz="2400" dirty="0">
                <a:effectLst/>
                <a:latin typeface="That"/>
              </a:rPr>
              <a:t>La </a:t>
            </a:r>
            <a:r>
              <a:rPr lang="it-IT" sz="2400" dirty="0">
                <a:latin typeface="That"/>
              </a:rPr>
              <a:t>teoria dell’azione ragionata</a:t>
            </a:r>
            <a:r>
              <a:rPr lang="it-IT" sz="2400" dirty="0">
                <a:effectLst/>
                <a:latin typeface="That"/>
              </a:rPr>
              <a:t> è una teoria generale del comportamento umano basata sulla relazione fra: </a:t>
            </a:r>
            <a:endParaRPr lang="it-IT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>
                <a:effectLst/>
                <a:latin typeface="That"/>
              </a:rPr>
              <a:t>atteggiamento verso lo specifico comportamento; </a:t>
            </a:r>
            <a:endParaRPr lang="it-IT" sz="2400" dirty="0">
              <a:effectLst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>
                <a:latin typeface="That"/>
              </a:rPr>
              <a:t>n</a:t>
            </a:r>
            <a:r>
              <a:rPr lang="it-IT" sz="2400" dirty="0">
                <a:effectLst/>
                <a:latin typeface="That"/>
              </a:rPr>
              <a:t>orme soggettive, l’esito di ciò che la persona pensa che gli altri si aspettino da lui/lei; </a:t>
            </a:r>
            <a:endParaRPr lang="it-IT" sz="2400" dirty="0">
              <a:effectLst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>
                <a:effectLst/>
                <a:latin typeface="That"/>
              </a:rPr>
              <a:t>intenzione comportamentale, ovvero l’elaborazione mentale relativa al mettere in atto il comportamento; </a:t>
            </a:r>
            <a:endParaRPr lang="it-IT" sz="2400" dirty="0">
              <a:effectLst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>
                <a:effectLst/>
                <a:latin typeface="That"/>
              </a:rPr>
              <a:t>comportamento: la messa in atto dell’azione elaborata. </a:t>
            </a:r>
            <a:br>
              <a:rPr lang="it-IT" sz="2400" dirty="0">
                <a:effectLst/>
                <a:latin typeface="That"/>
              </a:rPr>
            </a:br>
            <a:endParaRPr lang="it-IT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4493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8790</TotalTime>
  <Words>2002</Words>
  <Application>Microsoft Macintosh PowerPoint</Application>
  <PresentationFormat>Widescreen</PresentationFormat>
  <Paragraphs>119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Arial</vt:lpstr>
      <vt:lpstr>Calibri</vt:lpstr>
      <vt:lpstr>MHEupperelemsans</vt:lpstr>
      <vt:lpstr>That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Author</dc:creator>
  <cp:lastModifiedBy>Daniela Poli Martinelli</cp:lastModifiedBy>
  <cp:revision>16</cp:revision>
  <dcterms:created xsi:type="dcterms:W3CDTF">2022-10-27T08:51:56Z</dcterms:created>
  <dcterms:modified xsi:type="dcterms:W3CDTF">2023-01-10T14:33:08Z</dcterms:modified>
</cp:coreProperties>
</file>