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63" r:id="rId4"/>
    <p:sldId id="277" r:id="rId5"/>
    <p:sldId id="264" r:id="rId6"/>
    <p:sldId id="278" r:id="rId7"/>
    <p:sldId id="279" r:id="rId8"/>
    <p:sldId id="265" r:id="rId9"/>
    <p:sldId id="280" r:id="rId10"/>
    <p:sldId id="281" r:id="rId11"/>
    <p:sldId id="266" r:id="rId12"/>
    <p:sldId id="282" r:id="rId13"/>
    <p:sldId id="283" r:id="rId14"/>
    <p:sldId id="268" r:id="rId15"/>
    <p:sldId id="267" r:id="rId16"/>
    <p:sldId id="284" r:id="rId17"/>
    <p:sldId id="269" r:id="rId18"/>
    <p:sldId id="270" r:id="rId19"/>
    <p:sldId id="285" r:id="rId20"/>
    <p:sldId id="286" r:id="rId21"/>
    <p:sldId id="271" r:id="rId22"/>
    <p:sldId id="287" r:id="rId23"/>
    <p:sldId id="272" r:id="rId24"/>
    <p:sldId id="273" r:id="rId25"/>
    <p:sldId id="289" r:id="rId26"/>
    <p:sldId id="290" r:id="rId27"/>
    <p:sldId id="274" r:id="rId28"/>
    <p:sldId id="291" r:id="rId29"/>
    <p:sldId id="275" r:id="rId30"/>
    <p:sldId id="292" r:id="rId31"/>
    <p:sldId id="293" r:id="rId32"/>
    <p:sldId id="294" r:id="rId33"/>
    <p:sldId id="295"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6736"/>
    <a:srgbClr val="CA6634"/>
    <a:srgbClr val="7BB242"/>
    <a:srgbClr val="B220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9FAB61-E866-4493-8D90-C1C1C27FA65D}" v="1" dt="2022-11-22T14:31:05.7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94" autoAdjust="0"/>
    <p:restoredTop sz="94660"/>
  </p:normalViewPr>
  <p:slideViewPr>
    <p:cSldViewPr snapToGrid="0" showGuides="1">
      <p:cViewPr varScale="1">
        <p:scale>
          <a:sx n="110" d="100"/>
          <a:sy n="110" d="100"/>
        </p:scale>
        <p:origin x="432" y="17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e, Luigi" userId="0bb35f83-ebdf-4526-ae9a-c3e8393a1d1b" providerId="ADAL" clId="{6F3F4CED-807B-49BD-A59A-C69E800A82FE}"/>
    <pc:docChg chg="undo custSel addSld modSld modMainMaster">
      <pc:chgData name="Natale, Luigi" userId="0bb35f83-ebdf-4526-ae9a-c3e8393a1d1b" providerId="ADAL" clId="{6F3F4CED-807B-49BD-A59A-C69E800A82FE}" dt="2022-11-17T09:22:36.795" v="180" actId="403"/>
      <pc:docMkLst>
        <pc:docMk/>
      </pc:docMkLst>
      <pc:sldChg chg="addSp delSp modSp mod">
        <pc:chgData name="Natale, Luigi" userId="0bb35f83-ebdf-4526-ae9a-c3e8393a1d1b" providerId="ADAL" clId="{6F3F4CED-807B-49BD-A59A-C69E800A82FE}" dt="2022-11-17T09:11:21.450" v="7" actId="207"/>
        <pc:sldMkLst>
          <pc:docMk/>
          <pc:sldMk cId="2283709267" sldId="256"/>
        </pc:sldMkLst>
        <pc:spChg chg="mod">
          <ac:chgData name="Natale, Luigi" userId="0bb35f83-ebdf-4526-ae9a-c3e8393a1d1b" providerId="ADAL" clId="{6F3F4CED-807B-49BD-A59A-C69E800A82FE}" dt="2022-11-17T09:11:21.450" v="7" actId="207"/>
          <ac:spMkLst>
            <pc:docMk/>
            <pc:sldMk cId="2283709267" sldId="256"/>
            <ac:spMk id="5" creationId="{62FDFB91-97FD-4BE5-94BD-B5A20971EFB2}"/>
          </ac:spMkLst>
        </pc:spChg>
        <pc:picChg chg="del">
          <ac:chgData name="Natale, Luigi" userId="0bb35f83-ebdf-4526-ae9a-c3e8393a1d1b" providerId="ADAL" clId="{6F3F4CED-807B-49BD-A59A-C69E800A82FE}" dt="2022-11-17T09:10:43.181" v="1" actId="478"/>
          <ac:picMkLst>
            <pc:docMk/>
            <pc:sldMk cId="2283709267" sldId="256"/>
            <ac:picMk id="3" creationId="{BE6FC3F7-A43C-9F81-DA65-9956E2301567}"/>
          </ac:picMkLst>
        </pc:picChg>
        <pc:picChg chg="add mod">
          <ac:chgData name="Natale, Luigi" userId="0bb35f83-ebdf-4526-ae9a-c3e8393a1d1b" providerId="ADAL" clId="{6F3F4CED-807B-49BD-A59A-C69E800A82FE}" dt="2022-11-17T09:10:56.677" v="5" actId="208"/>
          <ac:picMkLst>
            <pc:docMk/>
            <pc:sldMk cId="2283709267" sldId="256"/>
            <ac:picMk id="4" creationId="{11B0645E-E9E6-A7DF-FC90-1584472AF9CF}"/>
          </ac:picMkLst>
        </pc:picChg>
      </pc:sldChg>
      <pc:sldChg chg="addSp modSp mod">
        <pc:chgData name="Natale, Luigi" userId="0bb35f83-ebdf-4526-ae9a-c3e8393a1d1b" providerId="ADAL" clId="{6F3F4CED-807B-49BD-A59A-C69E800A82FE}" dt="2022-11-17T09:21:36.449" v="176" actId="948"/>
        <pc:sldMkLst>
          <pc:docMk/>
          <pc:sldMk cId="902636668" sldId="257"/>
        </pc:sldMkLst>
        <pc:spChg chg="add mod">
          <ac:chgData name="Natale, Luigi" userId="0bb35f83-ebdf-4526-ae9a-c3e8393a1d1b" providerId="ADAL" clId="{6F3F4CED-807B-49BD-A59A-C69E800A82FE}" dt="2022-11-17T09:16:13.992" v="104" actId="20577"/>
          <ac:spMkLst>
            <pc:docMk/>
            <pc:sldMk cId="902636668" sldId="257"/>
            <ac:spMk id="2" creationId="{9B80EA6F-8688-5810-A7E3-7DDA43A69F11}"/>
          </ac:spMkLst>
        </pc:spChg>
        <pc:spChg chg="add mod">
          <ac:chgData name="Natale, Luigi" userId="0bb35f83-ebdf-4526-ae9a-c3e8393a1d1b" providerId="ADAL" clId="{6F3F4CED-807B-49BD-A59A-C69E800A82FE}" dt="2022-11-17T09:21:36.449" v="176" actId="948"/>
          <ac:spMkLst>
            <pc:docMk/>
            <pc:sldMk cId="902636668" sldId="257"/>
            <ac:spMk id="3" creationId="{36041F59-7E91-B9AE-5872-116AB8A70467}"/>
          </ac:spMkLst>
        </pc:spChg>
      </pc:sldChg>
      <pc:sldChg chg="addSp modSp mod">
        <pc:chgData name="Natale, Luigi" userId="0bb35f83-ebdf-4526-ae9a-c3e8393a1d1b" providerId="ADAL" clId="{6F3F4CED-807B-49BD-A59A-C69E800A82FE}" dt="2022-11-17T09:21:31.289" v="175" actId="948"/>
        <pc:sldMkLst>
          <pc:docMk/>
          <pc:sldMk cId="3668348876" sldId="258"/>
        </pc:sldMkLst>
        <pc:spChg chg="add mod">
          <ac:chgData name="Natale, Luigi" userId="0bb35f83-ebdf-4526-ae9a-c3e8393a1d1b" providerId="ADAL" clId="{6F3F4CED-807B-49BD-A59A-C69E800A82FE}" dt="2022-11-17T09:15:26.167" v="66" actId="20577"/>
          <ac:spMkLst>
            <pc:docMk/>
            <pc:sldMk cId="3668348876" sldId="258"/>
            <ac:spMk id="2" creationId="{121CDAE1-877D-C80B-A848-D4F8484D2210}"/>
          </ac:spMkLst>
        </pc:spChg>
        <pc:spChg chg="add mod">
          <ac:chgData name="Natale, Luigi" userId="0bb35f83-ebdf-4526-ae9a-c3e8393a1d1b" providerId="ADAL" clId="{6F3F4CED-807B-49BD-A59A-C69E800A82FE}" dt="2022-11-17T09:21:31.289" v="175" actId="948"/>
          <ac:spMkLst>
            <pc:docMk/>
            <pc:sldMk cId="3668348876" sldId="258"/>
            <ac:spMk id="3" creationId="{9BA818FD-989A-F926-3966-7416E51DFCF0}"/>
          </ac:spMkLst>
        </pc:spChg>
      </pc:sldChg>
      <pc:sldChg chg="modSp add mod">
        <pc:chgData name="Natale, Luigi" userId="0bb35f83-ebdf-4526-ae9a-c3e8393a1d1b" providerId="ADAL" clId="{6F3F4CED-807B-49BD-A59A-C69E800A82FE}" dt="2022-11-17T09:21:22.841" v="174" actId="948"/>
        <pc:sldMkLst>
          <pc:docMk/>
          <pc:sldMk cId="715126210" sldId="259"/>
        </pc:sldMkLst>
        <pc:spChg chg="mod">
          <ac:chgData name="Natale, Luigi" userId="0bb35f83-ebdf-4526-ae9a-c3e8393a1d1b" providerId="ADAL" clId="{6F3F4CED-807B-49BD-A59A-C69E800A82FE}" dt="2022-11-17T09:17:23.843" v="125"/>
          <ac:spMkLst>
            <pc:docMk/>
            <pc:sldMk cId="715126210" sldId="259"/>
            <ac:spMk id="2" creationId="{121CDAE1-877D-C80B-A848-D4F8484D2210}"/>
          </ac:spMkLst>
        </pc:spChg>
        <pc:spChg chg="mod">
          <ac:chgData name="Natale, Luigi" userId="0bb35f83-ebdf-4526-ae9a-c3e8393a1d1b" providerId="ADAL" clId="{6F3F4CED-807B-49BD-A59A-C69E800A82FE}" dt="2022-11-17T09:21:22.841" v="174" actId="948"/>
          <ac:spMkLst>
            <pc:docMk/>
            <pc:sldMk cId="715126210" sldId="259"/>
            <ac:spMk id="3" creationId="{9BA818FD-989A-F926-3966-7416E51DFCF0}"/>
          </ac:spMkLst>
        </pc:spChg>
      </pc:sldChg>
      <pc:sldChg chg="modSp add mod">
        <pc:chgData name="Natale, Luigi" userId="0bb35f83-ebdf-4526-ae9a-c3e8393a1d1b" providerId="ADAL" clId="{6F3F4CED-807B-49BD-A59A-C69E800A82FE}" dt="2022-11-17T09:22:36.795" v="180" actId="403"/>
        <pc:sldMkLst>
          <pc:docMk/>
          <pc:sldMk cId="3997855129" sldId="260"/>
        </pc:sldMkLst>
        <pc:spChg chg="mod">
          <ac:chgData name="Natale, Luigi" userId="0bb35f83-ebdf-4526-ae9a-c3e8393a1d1b" providerId="ADAL" clId="{6F3F4CED-807B-49BD-A59A-C69E800A82FE}" dt="2022-11-17T09:22:36.795" v="180" actId="403"/>
          <ac:spMkLst>
            <pc:docMk/>
            <pc:sldMk cId="3997855129" sldId="260"/>
            <ac:spMk id="3" creationId="{9BA818FD-989A-F926-3966-7416E51DFCF0}"/>
          </ac:spMkLst>
        </pc:spChg>
      </pc:sldChg>
      <pc:sldMasterChg chg="modSp mod modSldLayout">
        <pc:chgData name="Natale, Luigi" userId="0bb35f83-ebdf-4526-ae9a-c3e8393a1d1b" providerId="ADAL" clId="{6F3F4CED-807B-49BD-A59A-C69E800A82FE}" dt="2022-11-17T09:12:30.948" v="24"/>
        <pc:sldMasterMkLst>
          <pc:docMk/>
          <pc:sldMasterMk cId="1991646862" sldId="2147483648"/>
        </pc:sldMasterMkLst>
        <pc:spChg chg="mod">
          <ac:chgData name="Natale, Luigi" userId="0bb35f83-ebdf-4526-ae9a-c3e8393a1d1b" providerId="ADAL" clId="{6F3F4CED-807B-49BD-A59A-C69E800A82FE}" dt="2022-11-17T09:12:30.948" v="24"/>
          <ac:spMkLst>
            <pc:docMk/>
            <pc:sldMasterMk cId="1991646862" sldId="2147483648"/>
            <ac:spMk id="9" creationId="{CDFBCE26-6618-4EB7-935B-D6B9B7456F61}"/>
          </ac:spMkLst>
        </pc:spChg>
        <pc:sldLayoutChg chg="addSp delSp modSp mod">
          <pc:chgData name="Natale, Luigi" userId="0bb35f83-ebdf-4526-ae9a-c3e8393a1d1b" providerId="ADAL" clId="{6F3F4CED-807B-49BD-A59A-C69E800A82FE}" dt="2022-11-17T09:11:59.851" v="14"/>
          <pc:sldLayoutMkLst>
            <pc:docMk/>
            <pc:sldMasterMk cId="1991646862" sldId="2147483648"/>
            <pc:sldLayoutMk cId="1982250558" sldId="2147483650"/>
          </pc:sldLayoutMkLst>
          <pc:spChg chg="mod">
            <ac:chgData name="Natale, Luigi" userId="0bb35f83-ebdf-4526-ae9a-c3e8393a1d1b" providerId="ADAL" clId="{6F3F4CED-807B-49BD-A59A-C69E800A82FE}" dt="2022-11-17T09:11:59.851" v="14"/>
            <ac:spMkLst>
              <pc:docMk/>
              <pc:sldMasterMk cId="1991646862" sldId="2147483648"/>
              <pc:sldLayoutMk cId="1982250558" sldId="2147483650"/>
              <ac:spMk id="8" creationId="{5080B8FA-B251-4BD2-8161-3DA0C4B7A06E}"/>
            </ac:spMkLst>
          </pc:spChg>
          <pc:picChg chg="del">
            <ac:chgData name="Natale, Luigi" userId="0bb35f83-ebdf-4526-ae9a-c3e8393a1d1b" providerId="ADAL" clId="{6F3F4CED-807B-49BD-A59A-C69E800A82FE}" dt="2022-11-17T09:11:40.001" v="12" actId="478"/>
            <ac:picMkLst>
              <pc:docMk/>
              <pc:sldMasterMk cId="1991646862" sldId="2147483648"/>
              <pc:sldLayoutMk cId="1982250558" sldId="2147483650"/>
              <ac:picMk id="2" creationId="{A43C91DA-CA52-2A3D-DA84-9A14BE5B7D0D}"/>
            </ac:picMkLst>
          </pc:picChg>
          <pc:picChg chg="add mod ord">
            <ac:chgData name="Natale, Luigi" userId="0bb35f83-ebdf-4526-ae9a-c3e8393a1d1b" providerId="ADAL" clId="{6F3F4CED-807B-49BD-A59A-C69E800A82FE}" dt="2022-11-17T09:11:42.302" v="13" actId="166"/>
            <ac:picMkLst>
              <pc:docMk/>
              <pc:sldMasterMk cId="1991646862" sldId="2147483648"/>
              <pc:sldLayoutMk cId="1982250558" sldId="2147483650"/>
              <ac:picMk id="3" creationId="{C097E6C0-96D5-2E0D-FBF8-84D96FEDED51}"/>
            </ac:picMkLst>
          </pc:picChg>
        </pc:sldLayoutChg>
      </pc:sldMasterChg>
    </pc:docChg>
  </pc:docChgLst>
  <pc:docChgLst>
    <pc:chgData name="Kebede, Nazreth" userId="015395a0-37a0-40f3-882f-69f1a399720b" providerId="ADAL" clId="{778DDFD3-121B-4D30-922C-10BE1CA0588D}"/>
    <pc:docChg chg="undo custSel addSld delSld modSld sldOrd modMainMaster">
      <pc:chgData name="Kebede, Nazreth" userId="015395a0-37a0-40f3-882f-69f1a399720b" providerId="ADAL" clId="{778DDFD3-121B-4D30-922C-10BE1CA0588D}" dt="2022-11-22T14:11:33.519" v="90" actId="47"/>
      <pc:docMkLst>
        <pc:docMk/>
      </pc:docMkLst>
      <pc:sldChg chg="modSp mod">
        <pc:chgData name="Kebede, Nazreth" userId="015395a0-37a0-40f3-882f-69f1a399720b" providerId="ADAL" clId="{778DDFD3-121B-4D30-922C-10BE1CA0588D}" dt="2022-11-22T14:04:55.311" v="18"/>
        <pc:sldMkLst>
          <pc:docMk/>
          <pc:sldMk cId="2283709267" sldId="256"/>
        </pc:sldMkLst>
        <pc:spChg chg="mod">
          <ac:chgData name="Kebede, Nazreth" userId="015395a0-37a0-40f3-882f-69f1a399720b" providerId="ADAL" clId="{778DDFD3-121B-4D30-922C-10BE1CA0588D}" dt="2022-11-22T14:04:55.311" v="18"/>
          <ac:spMkLst>
            <pc:docMk/>
            <pc:sldMk cId="2283709267" sldId="256"/>
            <ac:spMk id="5" creationId="{62FDFB91-97FD-4BE5-94BD-B5A20971EFB2}"/>
          </ac:spMkLst>
        </pc:spChg>
      </pc:sldChg>
      <pc:sldChg chg="addSp delSp modSp mod ord">
        <pc:chgData name="Kebede, Nazreth" userId="015395a0-37a0-40f3-882f-69f1a399720b" providerId="ADAL" clId="{778DDFD3-121B-4D30-922C-10BE1CA0588D}" dt="2022-11-22T14:06:06.565" v="36" actId="20578"/>
        <pc:sldMkLst>
          <pc:docMk/>
          <pc:sldMk cId="496872191" sldId="263"/>
        </pc:sldMkLst>
        <pc:picChg chg="del">
          <ac:chgData name="Kebede, Nazreth" userId="015395a0-37a0-40f3-882f-69f1a399720b" providerId="ADAL" clId="{778DDFD3-121B-4D30-922C-10BE1CA0588D}" dt="2022-11-22T14:04:59.313" v="19" actId="478"/>
          <ac:picMkLst>
            <pc:docMk/>
            <pc:sldMk cId="496872191" sldId="263"/>
            <ac:picMk id="3" creationId="{4E0A3244-B597-5645-E3CD-472F6DC512FA}"/>
          </ac:picMkLst>
        </pc:picChg>
        <pc:picChg chg="add mod">
          <ac:chgData name="Kebede, Nazreth" userId="015395a0-37a0-40f3-882f-69f1a399720b" providerId="ADAL" clId="{778DDFD3-121B-4D30-922C-10BE1CA0588D}" dt="2022-11-22T14:05:57.241" v="30" actId="1076"/>
          <ac:picMkLst>
            <pc:docMk/>
            <pc:sldMk cId="496872191" sldId="263"/>
            <ac:picMk id="4" creationId="{C4272123-2665-77B1-F521-0F8E624AFA93}"/>
          </ac:picMkLst>
        </pc:picChg>
      </pc:sldChg>
      <pc:sldChg chg="new del">
        <pc:chgData name="Kebede, Nazreth" userId="015395a0-37a0-40f3-882f-69f1a399720b" providerId="ADAL" clId="{778DDFD3-121B-4D30-922C-10BE1CA0588D}" dt="2022-11-22T14:06:07.483" v="39" actId="680"/>
        <pc:sldMkLst>
          <pc:docMk/>
          <pc:sldMk cId="1619646197" sldId="264"/>
        </pc:sldMkLst>
      </pc:sldChg>
      <pc:sldChg chg="del">
        <pc:chgData name="Kebede, Nazreth" userId="015395a0-37a0-40f3-882f-69f1a399720b" providerId="ADAL" clId="{778DDFD3-121B-4D30-922C-10BE1CA0588D}" dt="2022-11-22T14:05:01.390" v="20" actId="47"/>
        <pc:sldMkLst>
          <pc:docMk/>
          <pc:sldMk cId="3887758519" sldId="264"/>
        </pc:sldMkLst>
      </pc:sldChg>
      <pc:sldChg chg="addSp modSp new mod">
        <pc:chgData name="Kebede, Nazreth" userId="015395a0-37a0-40f3-882f-69f1a399720b" providerId="ADAL" clId="{778DDFD3-121B-4D30-922C-10BE1CA0588D}" dt="2022-11-22T14:06:57.655" v="48" actId="1076"/>
        <pc:sldMkLst>
          <pc:docMk/>
          <pc:sldMk cId="3970874092" sldId="264"/>
        </pc:sldMkLst>
        <pc:picChg chg="add mod">
          <ac:chgData name="Kebede, Nazreth" userId="015395a0-37a0-40f3-882f-69f1a399720b" providerId="ADAL" clId="{778DDFD3-121B-4D30-922C-10BE1CA0588D}" dt="2022-11-22T14:06:57.655" v="48" actId="1076"/>
          <ac:picMkLst>
            <pc:docMk/>
            <pc:sldMk cId="3970874092" sldId="264"/>
            <ac:picMk id="3" creationId="{ED3394CD-AE8A-9495-7DB4-508D9AB2BCE2}"/>
          </ac:picMkLst>
        </pc:picChg>
      </pc:sldChg>
      <pc:sldChg chg="addSp modSp new mod">
        <pc:chgData name="Kebede, Nazreth" userId="015395a0-37a0-40f3-882f-69f1a399720b" providerId="ADAL" clId="{778DDFD3-121B-4D30-922C-10BE1CA0588D}" dt="2022-11-22T14:07:41.668" v="53" actId="1076"/>
        <pc:sldMkLst>
          <pc:docMk/>
          <pc:sldMk cId="1774897634" sldId="265"/>
        </pc:sldMkLst>
        <pc:picChg chg="add mod">
          <ac:chgData name="Kebede, Nazreth" userId="015395a0-37a0-40f3-882f-69f1a399720b" providerId="ADAL" clId="{778DDFD3-121B-4D30-922C-10BE1CA0588D}" dt="2022-11-22T14:07:41.668" v="53" actId="1076"/>
          <ac:picMkLst>
            <pc:docMk/>
            <pc:sldMk cId="1774897634" sldId="265"/>
            <ac:picMk id="3" creationId="{4E29F4C6-7E73-A923-734D-903DA94A5EFB}"/>
          </ac:picMkLst>
        </pc:picChg>
      </pc:sldChg>
      <pc:sldChg chg="del">
        <pc:chgData name="Kebede, Nazreth" userId="015395a0-37a0-40f3-882f-69f1a399720b" providerId="ADAL" clId="{778DDFD3-121B-4D30-922C-10BE1CA0588D}" dt="2022-11-22T14:05:01.781" v="21" actId="47"/>
        <pc:sldMkLst>
          <pc:docMk/>
          <pc:sldMk cId="2840047424" sldId="265"/>
        </pc:sldMkLst>
      </pc:sldChg>
      <pc:sldChg chg="new del">
        <pc:chgData name="Kebede, Nazreth" userId="015395a0-37a0-40f3-882f-69f1a399720b" providerId="ADAL" clId="{778DDFD3-121B-4D30-922C-10BE1CA0588D}" dt="2022-11-22T14:06:07.067" v="38" actId="680"/>
        <pc:sldMkLst>
          <pc:docMk/>
          <pc:sldMk cId="3967606314" sldId="265"/>
        </pc:sldMkLst>
      </pc:sldChg>
      <pc:sldChg chg="del">
        <pc:chgData name="Kebede, Nazreth" userId="015395a0-37a0-40f3-882f-69f1a399720b" providerId="ADAL" clId="{778DDFD3-121B-4D30-922C-10BE1CA0588D}" dt="2022-11-22T14:05:02.077" v="22" actId="47"/>
        <pc:sldMkLst>
          <pc:docMk/>
          <pc:sldMk cId="2892490557" sldId="266"/>
        </pc:sldMkLst>
      </pc:sldChg>
      <pc:sldChg chg="addSp modSp new mod">
        <pc:chgData name="Kebede, Nazreth" userId="015395a0-37a0-40f3-882f-69f1a399720b" providerId="ADAL" clId="{778DDFD3-121B-4D30-922C-10BE1CA0588D}" dt="2022-11-22T14:08:14.872" v="59" actId="14100"/>
        <pc:sldMkLst>
          <pc:docMk/>
          <pc:sldMk cId="3370557366" sldId="266"/>
        </pc:sldMkLst>
        <pc:picChg chg="add mod">
          <ac:chgData name="Kebede, Nazreth" userId="015395a0-37a0-40f3-882f-69f1a399720b" providerId="ADAL" clId="{778DDFD3-121B-4D30-922C-10BE1CA0588D}" dt="2022-11-22T14:08:14.872" v="59" actId="14100"/>
          <ac:picMkLst>
            <pc:docMk/>
            <pc:sldMk cId="3370557366" sldId="266"/>
            <ac:picMk id="3" creationId="{F72E1459-33DA-B3C0-3072-97B7E82C1A46}"/>
          </ac:picMkLst>
        </pc:picChg>
      </pc:sldChg>
      <pc:sldChg chg="new del">
        <pc:chgData name="Kebede, Nazreth" userId="015395a0-37a0-40f3-882f-69f1a399720b" providerId="ADAL" clId="{778DDFD3-121B-4D30-922C-10BE1CA0588D}" dt="2022-11-22T14:06:06.803" v="37" actId="680"/>
        <pc:sldMkLst>
          <pc:docMk/>
          <pc:sldMk cId="3438472930" sldId="266"/>
        </pc:sldMkLst>
      </pc:sldChg>
      <pc:sldChg chg="addSp modSp new mod">
        <pc:chgData name="Kebede, Nazreth" userId="015395a0-37a0-40f3-882f-69f1a399720b" providerId="ADAL" clId="{778DDFD3-121B-4D30-922C-10BE1CA0588D}" dt="2022-11-22T14:08:38.905" v="62" actId="1076"/>
        <pc:sldMkLst>
          <pc:docMk/>
          <pc:sldMk cId="1844635549" sldId="267"/>
        </pc:sldMkLst>
        <pc:picChg chg="add mod">
          <ac:chgData name="Kebede, Nazreth" userId="015395a0-37a0-40f3-882f-69f1a399720b" providerId="ADAL" clId="{778DDFD3-121B-4D30-922C-10BE1CA0588D}" dt="2022-11-22T14:08:38.905" v="62" actId="1076"/>
          <ac:picMkLst>
            <pc:docMk/>
            <pc:sldMk cId="1844635549" sldId="267"/>
            <ac:picMk id="3" creationId="{18DA28F5-116B-9FA8-FBE7-49393806C175}"/>
          </ac:picMkLst>
        </pc:picChg>
      </pc:sldChg>
      <pc:sldChg chg="del">
        <pc:chgData name="Kebede, Nazreth" userId="015395a0-37a0-40f3-882f-69f1a399720b" providerId="ADAL" clId="{778DDFD3-121B-4D30-922C-10BE1CA0588D}" dt="2022-11-22T14:05:02.387" v="23" actId="47"/>
        <pc:sldMkLst>
          <pc:docMk/>
          <pc:sldMk cId="2470198035" sldId="267"/>
        </pc:sldMkLst>
      </pc:sldChg>
      <pc:sldChg chg="del">
        <pc:chgData name="Kebede, Nazreth" userId="015395a0-37a0-40f3-882f-69f1a399720b" providerId="ADAL" clId="{778DDFD3-121B-4D30-922C-10BE1CA0588D}" dt="2022-11-22T14:05:02.972" v="24" actId="47"/>
        <pc:sldMkLst>
          <pc:docMk/>
          <pc:sldMk cId="2963955007" sldId="268"/>
        </pc:sldMkLst>
      </pc:sldChg>
      <pc:sldChg chg="addSp modSp new mod">
        <pc:chgData name="Kebede, Nazreth" userId="015395a0-37a0-40f3-882f-69f1a399720b" providerId="ADAL" clId="{778DDFD3-121B-4D30-922C-10BE1CA0588D}" dt="2022-11-22T14:09:28.626" v="70" actId="1076"/>
        <pc:sldMkLst>
          <pc:docMk/>
          <pc:sldMk cId="3146400960" sldId="268"/>
        </pc:sldMkLst>
        <pc:picChg chg="add mod">
          <ac:chgData name="Kebede, Nazreth" userId="015395a0-37a0-40f3-882f-69f1a399720b" providerId="ADAL" clId="{778DDFD3-121B-4D30-922C-10BE1CA0588D}" dt="2022-11-22T14:09:28.626" v="70" actId="1076"/>
          <ac:picMkLst>
            <pc:docMk/>
            <pc:sldMk cId="3146400960" sldId="268"/>
            <ac:picMk id="3" creationId="{C987F772-69E7-7F61-59DF-9D7CBB36A7FD}"/>
          </ac:picMkLst>
        </pc:picChg>
      </pc:sldChg>
      <pc:sldChg chg="addSp modSp new mod">
        <pc:chgData name="Kebede, Nazreth" userId="015395a0-37a0-40f3-882f-69f1a399720b" providerId="ADAL" clId="{778DDFD3-121B-4D30-922C-10BE1CA0588D}" dt="2022-11-22T14:10:01.283" v="75" actId="1076"/>
        <pc:sldMkLst>
          <pc:docMk/>
          <pc:sldMk cId="2513404453" sldId="269"/>
        </pc:sldMkLst>
        <pc:picChg chg="add mod">
          <ac:chgData name="Kebede, Nazreth" userId="015395a0-37a0-40f3-882f-69f1a399720b" providerId="ADAL" clId="{778DDFD3-121B-4D30-922C-10BE1CA0588D}" dt="2022-11-22T14:10:01.283" v="75" actId="1076"/>
          <ac:picMkLst>
            <pc:docMk/>
            <pc:sldMk cId="2513404453" sldId="269"/>
            <ac:picMk id="3" creationId="{6718E8F6-1C08-F2EE-63CE-98984D246B1E}"/>
          </ac:picMkLst>
        </pc:picChg>
      </pc:sldChg>
      <pc:sldChg chg="del">
        <pc:chgData name="Kebede, Nazreth" userId="015395a0-37a0-40f3-882f-69f1a399720b" providerId="ADAL" clId="{778DDFD3-121B-4D30-922C-10BE1CA0588D}" dt="2022-11-22T14:05:03.264" v="25" actId="47"/>
        <pc:sldMkLst>
          <pc:docMk/>
          <pc:sldMk cId="3352274632" sldId="269"/>
        </pc:sldMkLst>
      </pc:sldChg>
      <pc:sldChg chg="addSp modSp new mod">
        <pc:chgData name="Kebede, Nazreth" userId="015395a0-37a0-40f3-882f-69f1a399720b" providerId="ADAL" clId="{778DDFD3-121B-4D30-922C-10BE1CA0588D}" dt="2022-11-22T14:10:35.463" v="80" actId="1076"/>
        <pc:sldMkLst>
          <pc:docMk/>
          <pc:sldMk cId="3980279080" sldId="270"/>
        </pc:sldMkLst>
        <pc:picChg chg="add mod">
          <ac:chgData name="Kebede, Nazreth" userId="015395a0-37a0-40f3-882f-69f1a399720b" providerId="ADAL" clId="{778DDFD3-121B-4D30-922C-10BE1CA0588D}" dt="2022-11-22T14:10:35.463" v="80" actId="1076"/>
          <ac:picMkLst>
            <pc:docMk/>
            <pc:sldMk cId="3980279080" sldId="270"/>
            <ac:picMk id="3" creationId="{F0E9A6E6-226E-38B9-A3E1-823DB9D466F4}"/>
          </ac:picMkLst>
        </pc:picChg>
      </pc:sldChg>
      <pc:sldChg chg="addSp modSp new mod">
        <pc:chgData name="Kebede, Nazreth" userId="015395a0-37a0-40f3-882f-69f1a399720b" providerId="ADAL" clId="{778DDFD3-121B-4D30-922C-10BE1CA0588D}" dt="2022-11-22T14:11:10.422" v="88" actId="1076"/>
        <pc:sldMkLst>
          <pc:docMk/>
          <pc:sldMk cId="2016160855" sldId="271"/>
        </pc:sldMkLst>
        <pc:picChg chg="add mod">
          <ac:chgData name="Kebede, Nazreth" userId="015395a0-37a0-40f3-882f-69f1a399720b" providerId="ADAL" clId="{778DDFD3-121B-4D30-922C-10BE1CA0588D}" dt="2022-11-22T14:11:10.422" v="88" actId="1076"/>
          <ac:picMkLst>
            <pc:docMk/>
            <pc:sldMk cId="2016160855" sldId="271"/>
            <ac:picMk id="3" creationId="{FAD4D98C-EBF4-86D9-7B4C-C2D5A530A201}"/>
          </ac:picMkLst>
        </pc:picChg>
      </pc:sldChg>
      <pc:sldChg chg="new del">
        <pc:chgData name="Kebede, Nazreth" userId="015395a0-37a0-40f3-882f-69f1a399720b" providerId="ADAL" clId="{778DDFD3-121B-4D30-922C-10BE1CA0588D}" dt="2022-11-22T14:11:32.716" v="89" actId="47"/>
        <pc:sldMkLst>
          <pc:docMk/>
          <pc:sldMk cId="1747831103" sldId="272"/>
        </pc:sldMkLst>
      </pc:sldChg>
      <pc:sldChg chg="new del">
        <pc:chgData name="Kebede, Nazreth" userId="015395a0-37a0-40f3-882f-69f1a399720b" providerId="ADAL" clId="{778DDFD3-121B-4D30-922C-10BE1CA0588D}" dt="2022-11-22T14:11:33.519" v="90" actId="47"/>
        <pc:sldMkLst>
          <pc:docMk/>
          <pc:sldMk cId="1273064290" sldId="273"/>
        </pc:sldMkLst>
      </pc:sldChg>
      <pc:sldMasterChg chg="modSldLayout">
        <pc:chgData name="Kebede, Nazreth" userId="015395a0-37a0-40f3-882f-69f1a399720b" providerId="ADAL" clId="{778DDFD3-121B-4D30-922C-10BE1CA0588D}" dt="2022-11-22T14:04:44.540" v="16" actId="20577"/>
        <pc:sldMasterMkLst>
          <pc:docMk/>
          <pc:sldMasterMk cId="1991646862" sldId="2147483648"/>
        </pc:sldMasterMkLst>
        <pc:sldLayoutChg chg="modSp mod">
          <pc:chgData name="Kebede, Nazreth" userId="015395a0-37a0-40f3-882f-69f1a399720b" providerId="ADAL" clId="{778DDFD3-121B-4D30-922C-10BE1CA0588D}" dt="2022-11-22T14:04:44.540" v="16" actId="20577"/>
          <pc:sldLayoutMkLst>
            <pc:docMk/>
            <pc:sldMasterMk cId="1991646862" sldId="2147483648"/>
            <pc:sldLayoutMk cId="1982250558" sldId="2147483650"/>
          </pc:sldLayoutMkLst>
          <pc:spChg chg="mod">
            <ac:chgData name="Kebede, Nazreth" userId="015395a0-37a0-40f3-882f-69f1a399720b" providerId="ADAL" clId="{778DDFD3-121B-4D30-922C-10BE1CA0588D}" dt="2022-11-22T14:04:44.540" v="16" actId="20577"/>
            <ac:spMkLst>
              <pc:docMk/>
              <pc:sldMasterMk cId="1991646862" sldId="2147483648"/>
              <pc:sldLayoutMk cId="1982250558" sldId="2147483650"/>
              <ac:spMk id="8" creationId="{5080B8FA-B251-4BD2-8161-3DA0C4B7A06E}"/>
            </ac:spMkLst>
          </pc:spChg>
        </pc:sldLayoutChg>
      </pc:sldMasterChg>
    </pc:docChg>
  </pc:docChgLst>
  <pc:docChgLst>
    <pc:chgData name="Kebede, Nazreth" userId="015395a0-37a0-40f3-882f-69f1a399720b" providerId="ADAL" clId="{874838E3-3320-47DA-A32B-FD2EC5C03DE1}"/>
    <pc:docChg chg="addSld delSld modSld modMainMaster">
      <pc:chgData name="Kebede, Nazreth" userId="015395a0-37a0-40f3-882f-69f1a399720b" providerId="ADAL" clId="{874838E3-3320-47DA-A32B-FD2EC5C03DE1}" dt="2022-11-22T14:02:36.249" v="53" actId="47"/>
      <pc:docMkLst>
        <pc:docMk/>
      </pc:docMkLst>
      <pc:sldChg chg="modSp mod">
        <pc:chgData name="Kebede, Nazreth" userId="015395a0-37a0-40f3-882f-69f1a399720b" providerId="ADAL" clId="{874838E3-3320-47DA-A32B-FD2EC5C03DE1}" dt="2022-11-22T13:46:06.824" v="22" actId="20577"/>
        <pc:sldMkLst>
          <pc:docMk/>
          <pc:sldMk cId="2283709267" sldId="256"/>
        </pc:sldMkLst>
        <pc:spChg chg="mod">
          <ac:chgData name="Kebede, Nazreth" userId="015395a0-37a0-40f3-882f-69f1a399720b" providerId="ADAL" clId="{874838E3-3320-47DA-A32B-FD2EC5C03DE1}" dt="2022-11-22T13:46:06.824" v="22" actId="20577"/>
          <ac:spMkLst>
            <pc:docMk/>
            <pc:sldMk cId="2283709267" sldId="256"/>
            <ac:spMk id="5" creationId="{62FDFB91-97FD-4BE5-94BD-B5A20971EFB2}"/>
          </ac:spMkLst>
        </pc:spChg>
      </pc:sldChg>
      <pc:sldChg chg="del">
        <pc:chgData name="Kebede, Nazreth" userId="015395a0-37a0-40f3-882f-69f1a399720b" providerId="ADAL" clId="{874838E3-3320-47DA-A32B-FD2EC5C03DE1}" dt="2022-11-22T13:46:13.957" v="23" actId="47"/>
        <pc:sldMkLst>
          <pc:docMk/>
          <pc:sldMk cId="902636668" sldId="257"/>
        </pc:sldMkLst>
      </pc:sldChg>
      <pc:sldChg chg="del">
        <pc:chgData name="Kebede, Nazreth" userId="015395a0-37a0-40f3-882f-69f1a399720b" providerId="ADAL" clId="{874838E3-3320-47DA-A32B-FD2EC5C03DE1}" dt="2022-11-22T13:46:14.579" v="24" actId="47"/>
        <pc:sldMkLst>
          <pc:docMk/>
          <pc:sldMk cId="756337070" sldId="258"/>
        </pc:sldMkLst>
      </pc:sldChg>
      <pc:sldChg chg="del">
        <pc:chgData name="Kebede, Nazreth" userId="015395a0-37a0-40f3-882f-69f1a399720b" providerId="ADAL" clId="{874838E3-3320-47DA-A32B-FD2EC5C03DE1}" dt="2022-11-22T13:46:15.080" v="25" actId="47"/>
        <pc:sldMkLst>
          <pc:docMk/>
          <pc:sldMk cId="1954541880" sldId="259"/>
        </pc:sldMkLst>
      </pc:sldChg>
      <pc:sldChg chg="del">
        <pc:chgData name="Kebede, Nazreth" userId="015395a0-37a0-40f3-882f-69f1a399720b" providerId="ADAL" clId="{874838E3-3320-47DA-A32B-FD2EC5C03DE1}" dt="2022-11-22T13:46:15.599" v="26" actId="47"/>
        <pc:sldMkLst>
          <pc:docMk/>
          <pc:sldMk cId="102384075" sldId="260"/>
        </pc:sldMkLst>
      </pc:sldChg>
      <pc:sldChg chg="del">
        <pc:chgData name="Kebede, Nazreth" userId="015395a0-37a0-40f3-882f-69f1a399720b" providerId="ADAL" clId="{874838E3-3320-47DA-A32B-FD2EC5C03DE1}" dt="2022-11-22T13:46:16.097" v="27" actId="47"/>
        <pc:sldMkLst>
          <pc:docMk/>
          <pc:sldMk cId="423232670" sldId="261"/>
        </pc:sldMkLst>
      </pc:sldChg>
      <pc:sldChg chg="del">
        <pc:chgData name="Kebede, Nazreth" userId="015395a0-37a0-40f3-882f-69f1a399720b" providerId="ADAL" clId="{874838E3-3320-47DA-A32B-FD2EC5C03DE1}" dt="2022-11-22T13:46:16.585" v="28" actId="47"/>
        <pc:sldMkLst>
          <pc:docMk/>
          <pc:sldMk cId="4230662209" sldId="262"/>
        </pc:sldMkLst>
      </pc:sldChg>
      <pc:sldChg chg="addSp modSp mod">
        <pc:chgData name="Kebede, Nazreth" userId="015395a0-37a0-40f3-882f-69f1a399720b" providerId="ADAL" clId="{874838E3-3320-47DA-A32B-FD2EC5C03DE1}" dt="2022-11-22T13:47:24.580" v="33" actId="1076"/>
        <pc:sldMkLst>
          <pc:docMk/>
          <pc:sldMk cId="2892490557" sldId="266"/>
        </pc:sldMkLst>
        <pc:picChg chg="add mod">
          <ac:chgData name="Kebede, Nazreth" userId="015395a0-37a0-40f3-882f-69f1a399720b" providerId="ADAL" clId="{874838E3-3320-47DA-A32B-FD2EC5C03DE1}" dt="2022-11-22T13:47:24.580" v="33" actId="1076"/>
          <ac:picMkLst>
            <pc:docMk/>
            <pc:sldMk cId="2892490557" sldId="266"/>
            <ac:picMk id="3" creationId="{1A9CAE9A-37E4-FA74-3AA5-2B1DA7636D28}"/>
          </ac:picMkLst>
        </pc:picChg>
      </pc:sldChg>
      <pc:sldChg chg="addSp modSp mod">
        <pc:chgData name="Kebede, Nazreth" userId="015395a0-37a0-40f3-882f-69f1a399720b" providerId="ADAL" clId="{874838E3-3320-47DA-A32B-FD2EC5C03DE1}" dt="2022-11-22T13:48:14.701" v="39" actId="1076"/>
        <pc:sldMkLst>
          <pc:docMk/>
          <pc:sldMk cId="2470198035" sldId="267"/>
        </pc:sldMkLst>
        <pc:picChg chg="add mod">
          <ac:chgData name="Kebede, Nazreth" userId="015395a0-37a0-40f3-882f-69f1a399720b" providerId="ADAL" clId="{874838E3-3320-47DA-A32B-FD2EC5C03DE1}" dt="2022-11-22T13:48:14.701" v="39" actId="1076"/>
          <ac:picMkLst>
            <pc:docMk/>
            <pc:sldMk cId="2470198035" sldId="267"/>
            <ac:picMk id="3" creationId="{2E99329D-1BE6-0933-D649-90A5E87AE2C9}"/>
          </ac:picMkLst>
        </pc:picChg>
      </pc:sldChg>
      <pc:sldChg chg="addSp modSp mod">
        <pc:chgData name="Kebede, Nazreth" userId="015395a0-37a0-40f3-882f-69f1a399720b" providerId="ADAL" clId="{874838E3-3320-47DA-A32B-FD2EC5C03DE1}" dt="2022-11-22T13:48:56.740" v="43" actId="14100"/>
        <pc:sldMkLst>
          <pc:docMk/>
          <pc:sldMk cId="2963955007" sldId="268"/>
        </pc:sldMkLst>
        <pc:picChg chg="add mod">
          <ac:chgData name="Kebede, Nazreth" userId="015395a0-37a0-40f3-882f-69f1a399720b" providerId="ADAL" clId="{874838E3-3320-47DA-A32B-FD2EC5C03DE1}" dt="2022-11-22T13:48:56.740" v="43" actId="14100"/>
          <ac:picMkLst>
            <pc:docMk/>
            <pc:sldMk cId="2963955007" sldId="268"/>
            <ac:picMk id="3" creationId="{A0DEF0F7-BB6A-4FDB-1929-0F0B1B25B952}"/>
          </ac:picMkLst>
        </pc:picChg>
      </pc:sldChg>
      <pc:sldChg chg="addSp modSp mod">
        <pc:chgData name="Kebede, Nazreth" userId="015395a0-37a0-40f3-882f-69f1a399720b" providerId="ADAL" clId="{874838E3-3320-47DA-A32B-FD2EC5C03DE1}" dt="2022-11-22T13:59:11.318" v="49" actId="1076"/>
        <pc:sldMkLst>
          <pc:docMk/>
          <pc:sldMk cId="3352274632" sldId="269"/>
        </pc:sldMkLst>
        <pc:picChg chg="add mod">
          <ac:chgData name="Kebede, Nazreth" userId="015395a0-37a0-40f3-882f-69f1a399720b" providerId="ADAL" clId="{874838E3-3320-47DA-A32B-FD2EC5C03DE1}" dt="2022-11-22T13:59:11.318" v="49" actId="1076"/>
          <ac:picMkLst>
            <pc:docMk/>
            <pc:sldMk cId="3352274632" sldId="269"/>
            <ac:picMk id="3" creationId="{919F2DBA-FE8D-44AF-CE10-0A438A226A04}"/>
          </ac:picMkLst>
        </pc:picChg>
      </pc:sldChg>
      <pc:sldChg chg="new del">
        <pc:chgData name="Kebede, Nazreth" userId="015395a0-37a0-40f3-882f-69f1a399720b" providerId="ADAL" clId="{874838E3-3320-47DA-A32B-FD2EC5C03DE1}" dt="2022-11-22T14:02:35.318" v="52" actId="47"/>
        <pc:sldMkLst>
          <pc:docMk/>
          <pc:sldMk cId="219814483" sldId="270"/>
        </pc:sldMkLst>
      </pc:sldChg>
      <pc:sldChg chg="new del">
        <pc:chgData name="Kebede, Nazreth" userId="015395a0-37a0-40f3-882f-69f1a399720b" providerId="ADAL" clId="{874838E3-3320-47DA-A32B-FD2EC5C03DE1}" dt="2022-11-22T14:02:36.249" v="53" actId="47"/>
        <pc:sldMkLst>
          <pc:docMk/>
          <pc:sldMk cId="4135256185" sldId="271"/>
        </pc:sldMkLst>
      </pc:sldChg>
      <pc:sldMasterChg chg="modSldLayout">
        <pc:chgData name="Kebede, Nazreth" userId="015395a0-37a0-40f3-882f-69f1a399720b" providerId="ADAL" clId="{874838E3-3320-47DA-A32B-FD2EC5C03DE1}" dt="2022-11-22T13:45:52.226" v="18" actId="20577"/>
        <pc:sldMasterMkLst>
          <pc:docMk/>
          <pc:sldMasterMk cId="1991646862" sldId="2147483648"/>
        </pc:sldMasterMkLst>
        <pc:sldLayoutChg chg="modSp mod">
          <pc:chgData name="Kebede, Nazreth" userId="015395a0-37a0-40f3-882f-69f1a399720b" providerId="ADAL" clId="{874838E3-3320-47DA-A32B-FD2EC5C03DE1}" dt="2022-11-22T13:45:52.226" v="18" actId="20577"/>
          <pc:sldLayoutMkLst>
            <pc:docMk/>
            <pc:sldMasterMk cId="1991646862" sldId="2147483648"/>
            <pc:sldLayoutMk cId="1982250558" sldId="2147483650"/>
          </pc:sldLayoutMkLst>
          <pc:spChg chg="mod">
            <ac:chgData name="Kebede, Nazreth" userId="015395a0-37a0-40f3-882f-69f1a399720b" providerId="ADAL" clId="{874838E3-3320-47DA-A32B-FD2EC5C03DE1}" dt="2022-11-22T13:45:52.226" v="18" actId="20577"/>
            <ac:spMkLst>
              <pc:docMk/>
              <pc:sldMasterMk cId="1991646862" sldId="2147483648"/>
              <pc:sldLayoutMk cId="1982250558" sldId="2147483650"/>
              <ac:spMk id="8" creationId="{5080B8FA-B251-4BD2-8161-3DA0C4B7A06E}"/>
            </ac:spMkLst>
          </pc:spChg>
        </pc:sldLayoutChg>
      </pc:sldMasterChg>
    </pc:docChg>
  </pc:docChgLst>
  <pc:docChgLst>
    <pc:chgData name="Kebede, Nazreth" userId="015395a0-37a0-40f3-882f-69f1a399720b" providerId="ADAL" clId="{2150196E-962C-4E6A-9F98-EE982D8D5B7D}"/>
    <pc:docChg chg="undo redo custSel addSld delSld modSld modMainMaster">
      <pc:chgData name="Kebede, Nazreth" userId="015395a0-37a0-40f3-882f-69f1a399720b" providerId="ADAL" clId="{2150196E-962C-4E6A-9F98-EE982D8D5B7D}" dt="2022-11-22T13:34:05.870" v="89" actId="20577"/>
      <pc:docMkLst>
        <pc:docMk/>
      </pc:docMkLst>
      <pc:sldChg chg="addSp delSp modSp mod">
        <pc:chgData name="Kebede, Nazreth" userId="015395a0-37a0-40f3-882f-69f1a399720b" providerId="ADAL" clId="{2150196E-962C-4E6A-9F98-EE982D8D5B7D}" dt="2022-11-22T13:21:02.640" v="11" actId="1076"/>
        <pc:sldMkLst>
          <pc:docMk/>
          <pc:sldMk cId="902636668" sldId="257"/>
        </pc:sldMkLst>
        <pc:spChg chg="del">
          <ac:chgData name="Kebede, Nazreth" userId="015395a0-37a0-40f3-882f-69f1a399720b" providerId="ADAL" clId="{2150196E-962C-4E6A-9F98-EE982D8D5B7D}" dt="2022-11-22T13:19:02.221" v="2" actId="478"/>
          <ac:spMkLst>
            <pc:docMk/>
            <pc:sldMk cId="902636668" sldId="257"/>
            <ac:spMk id="2" creationId="{9B80EA6F-8688-5810-A7E3-7DDA43A69F11}"/>
          </ac:spMkLst>
        </pc:spChg>
        <pc:spChg chg="del mod">
          <ac:chgData name="Kebede, Nazreth" userId="015395a0-37a0-40f3-882f-69f1a399720b" providerId="ADAL" clId="{2150196E-962C-4E6A-9F98-EE982D8D5B7D}" dt="2022-11-22T13:19:00.188" v="1" actId="478"/>
          <ac:spMkLst>
            <pc:docMk/>
            <pc:sldMk cId="902636668" sldId="257"/>
            <ac:spMk id="3" creationId="{36041F59-7E91-B9AE-5872-116AB8A70467}"/>
          </ac:spMkLst>
        </pc:spChg>
        <pc:picChg chg="add mod">
          <ac:chgData name="Kebede, Nazreth" userId="015395a0-37a0-40f3-882f-69f1a399720b" providerId="ADAL" clId="{2150196E-962C-4E6A-9F98-EE982D8D5B7D}" dt="2022-11-22T13:21:02.640" v="11" actId="1076"/>
          <ac:picMkLst>
            <pc:docMk/>
            <pc:sldMk cId="902636668" sldId="257"/>
            <ac:picMk id="5" creationId="{EDF5F560-8828-C374-F813-DB75F64A5721}"/>
          </ac:picMkLst>
        </pc:picChg>
      </pc:sldChg>
      <pc:sldChg chg="addSp modSp new mod">
        <pc:chgData name="Kebede, Nazreth" userId="015395a0-37a0-40f3-882f-69f1a399720b" providerId="ADAL" clId="{2150196E-962C-4E6A-9F98-EE982D8D5B7D}" dt="2022-11-22T13:22:26.853" v="21" actId="1076"/>
        <pc:sldMkLst>
          <pc:docMk/>
          <pc:sldMk cId="2519485673" sldId="258"/>
        </pc:sldMkLst>
        <pc:picChg chg="add mod">
          <ac:chgData name="Kebede, Nazreth" userId="015395a0-37a0-40f3-882f-69f1a399720b" providerId="ADAL" clId="{2150196E-962C-4E6A-9F98-EE982D8D5B7D}" dt="2022-11-22T13:22:26.853" v="21" actId="1076"/>
          <ac:picMkLst>
            <pc:docMk/>
            <pc:sldMk cId="2519485673" sldId="258"/>
            <ac:picMk id="3" creationId="{B2653F98-02F4-9C32-A8F0-B9AD64EA724E}"/>
          </ac:picMkLst>
        </pc:picChg>
      </pc:sldChg>
      <pc:sldChg chg="del">
        <pc:chgData name="Kebede, Nazreth" userId="015395a0-37a0-40f3-882f-69f1a399720b" providerId="ADAL" clId="{2150196E-962C-4E6A-9F98-EE982D8D5B7D}" dt="2022-11-22T13:19:05.956" v="3" actId="47"/>
        <pc:sldMkLst>
          <pc:docMk/>
          <pc:sldMk cId="3668348876" sldId="258"/>
        </pc:sldMkLst>
      </pc:sldChg>
      <pc:sldChg chg="del">
        <pc:chgData name="Kebede, Nazreth" userId="015395a0-37a0-40f3-882f-69f1a399720b" providerId="ADAL" clId="{2150196E-962C-4E6A-9F98-EE982D8D5B7D}" dt="2022-11-22T13:19:06.565" v="4" actId="47"/>
        <pc:sldMkLst>
          <pc:docMk/>
          <pc:sldMk cId="715126210" sldId="259"/>
        </pc:sldMkLst>
      </pc:sldChg>
      <pc:sldChg chg="addSp modSp new mod">
        <pc:chgData name="Kebede, Nazreth" userId="015395a0-37a0-40f3-882f-69f1a399720b" providerId="ADAL" clId="{2150196E-962C-4E6A-9F98-EE982D8D5B7D}" dt="2022-11-22T13:23:36.135" v="24" actId="1076"/>
        <pc:sldMkLst>
          <pc:docMk/>
          <pc:sldMk cId="2914380170" sldId="259"/>
        </pc:sldMkLst>
        <pc:picChg chg="add mod">
          <ac:chgData name="Kebede, Nazreth" userId="015395a0-37a0-40f3-882f-69f1a399720b" providerId="ADAL" clId="{2150196E-962C-4E6A-9F98-EE982D8D5B7D}" dt="2022-11-22T13:23:36.135" v="24" actId="1076"/>
          <ac:picMkLst>
            <pc:docMk/>
            <pc:sldMk cId="2914380170" sldId="259"/>
            <ac:picMk id="3" creationId="{2F922A41-F6FB-6700-F01A-7F2ED302654F}"/>
          </ac:picMkLst>
        </pc:picChg>
      </pc:sldChg>
      <pc:sldChg chg="addSp modSp new mod">
        <pc:chgData name="Kebede, Nazreth" userId="015395a0-37a0-40f3-882f-69f1a399720b" providerId="ADAL" clId="{2150196E-962C-4E6A-9F98-EE982D8D5B7D}" dt="2022-11-22T13:24:54.890" v="28" actId="14100"/>
        <pc:sldMkLst>
          <pc:docMk/>
          <pc:sldMk cId="2690349704" sldId="260"/>
        </pc:sldMkLst>
        <pc:picChg chg="add mod">
          <ac:chgData name="Kebede, Nazreth" userId="015395a0-37a0-40f3-882f-69f1a399720b" providerId="ADAL" clId="{2150196E-962C-4E6A-9F98-EE982D8D5B7D}" dt="2022-11-22T13:24:54.890" v="28" actId="14100"/>
          <ac:picMkLst>
            <pc:docMk/>
            <pc:sldMk cId="2690349704" sldId="260"/>
            <ac:picMk id="3" creationId="{DBC966D0-B3AA-3DA6-A549-BCD225B9DB16}"/>
          </ac:picMkLst>
        </pc:picChg>
      </pc:sldChg>
      <pc:sldChg chg="del">
        <pc:chgData name="Kebede, Nazreth" userId="015395a0-37a0-40f3-882f-69f1a399720b" providerId="ADAL" clId="{2150196E-962C-4E6A-9F98-EE982D8D5B7D}" dt="2022-11-22T13:19:06.946" v="5" actId="47"/>
        <pc:sldMkLst>
          <pc:docMk/>
          <pc:sldMk cId="3997855129" sldId="260"/>
        </pc:sldMkLst>
      </pc:sldChg>
      <pc:sldChg chg="addSp delSp modSp new mod">
        <pc:chgData name="Kebede, Nazreth" userId="015395a0-37a0-40f3-882f-69f1a399720b" providerId="ADAL" clId="{2150196E-962C-4E6A-9F98-EE982D8D5B7D}" dt="2022-11-22T13:31:31.005" v="65" actId="1076"/>
        <pc:sldMkLst>
          <pc:docMk/>
          <pc:sldMk cId="30690417" sldId="261"/>
        </pc:sldMkLst>
        <pc:spChg chg="add del mod">
          <ac:chgData name="Kebede, Nazreth" userId="015395a0-37a0-40f3-882f-69f1a399720b" providerId="ADAL" clId="{2150196E-962C-4E6A-9F98-EE982D8D5B7D}" dt="2022-11-22T13:31:28.164" v="64" actId="478"/>
          <ac:spMkLst>
            <pc:docMk/>
            <pc:sldMk cId="30690417" sldId="261"/>
            <ac:spMk id="5" creationId="{8D6D4830-4B73-4439-FAD6-7DB2649DB54E}"/>
          </ac:spMkLst>
        </pc:spChg>
        <pc:picChg chg="add mod">
          <ac:chgData name="Kebede, Nazreth" userId="015395a0-37a0-40f3-882f-69f1a399720b" providerId="ADAL" clId="{2150196E-962C-4E6A-9F98-EE982D8D5B7D}" dt="2022-11-22T13:31:31.005" v="65" actId="1076"/>
          <ac:picMkLst>
            <pc:docMk/>
            <pc:sldMk cId="30690417" sldId="261"/>
            <ac:picMk id="3" creationId="{D1E6F154-DF35-42E2-05A2-4DCBEB82B22F}"/>
          </ac:picMkLst>
        </pc:picChg>
      </pc:sldChg>
      <pc:sldChg chg="addSp modSp new mod">
        <pc:chgData name="Kebede, Nazreth" userId="015395a0-37a0-40f3-882f-69f1a399720b" providerId="ADAL" clId="{2150196E-962C-4E6A-9F98-EE982D8D5B7D}" dt="2022-11-22T13:31:34.741" v="66" actId="1076"/>
        <pc:sldMkLst>
          <pc:docMk/>
          <pc:sldMk cId="1411794679" sldId="262"/>
        </pc:sldMkLst>
        <pc:picChg chg="add mod">
          <ac:chgData name="Kebede, Nazreth" userId="015395a0-37a0-40f3-882f-69f1a399720b" providerId="ADAL" clId="{2150196E-962C-4E6A-9F98-EE982D8D5B7D}" dt="2022-11-22T13:31:34.741" v="66" actId="1076"/>
          <ac:picMkLst>
            <pc:docMk/>
            <pc:sldMk cId="1411794679" sldId="262"/>
            <ac:picMk id="3" creationId="{A955FE58-A9B9-F5AC-F322-ECFF2F23588F}"/>
          </ac:picMkLst>
        </pc:picChg>
      </pc:sldChg>
      <pc:sldChg chg="addSp delSp modSp new mod">
        <pc:chgData name="Kebede, Nazreth" userId="015395a0-37a0-40f3-882f-69f1a399720b" providerId="ADAL" clId="{2150196E-962C-4E6A-9F98-EE982D8D5B7D}" dt="2022-11-22T13:33:03.059" v="79" actId="1076"/>
        <pc:sldMkLst>
          <pc:docMk/>
          <pc:sldMk cId="99332293" sldId="263"/>
        </pc:sldMkLst>
        <pc:picChg chg="add del mod">
          <ac:chgData name="Kebede, Nazreth" userId="015395a0-37a0-40f3-882f-69f1a399720b" providerId="ADAL" clId="{2150196E-962C-4E6A-9F98-EE982D8D5B7D}" dt="2022-11-22T13:32:55.710" v="75" actId="478"/>
          <ac:picMkLst>
            <pc:docMk/>
            <pc:sldMk cId="99332293" sldId="263"/>
            <ac:picMk id="3" creationId="{BC97F352-5A3B-F52E-00C7-FF72C587320D}"/>
          </ac:picMkLst>
        </pc:picChg>
        <pc:picChg chg="add mod">
          <ac:chgData name="Kebede, Nazreth" userId="015395a0-37a0-40f3-882f-69f1a399720b" providerId="ADAL" clId="{2150196E-962C-4E6A-9F98-EE982D8D5B7D}" dt="2022-11-22T13:33:03.059" v="79" actId="1076"/>
          <ac:picMkLst>
            <pc:docMk/>
            <pc:sldMk cId="99332293" sldId="263"/>
            <ac:picMk id="5" creationId="{BD4F3CEC-55E6-06E1-7091-6EA2E003D578}"/>
          </ac:picMkLst>
        </pc:picChg>
      </pc:sldChg>
      <pc:sldChg chg="new del">
        <pc:chgData name="Kebede, Nazreth" userId="015395a0-37a0-40f3-882f-69f1a399720b" providerId="ADAL" clId="{2150196E-962C-4E6A-9F98-EE982D8D5B7D}" dt="2022-11-22T13:33:23.645" v="80" actId="47"/>
        <pc:sldMkLst>
          <pc:docMk/>
          <pc:sldMk cId="3445861338" sldId="264"/>
        </pc:sldMkLst>
      </pc:sldChg>
      <pc:sldChg chg="new del">
        <pc:chgData name="Kebede, Nazreth" userId="015395a0-37a0-40f3-882f-69f1a399720b" providerId="ADAL" clId="{2150196E-962C-4E6A-9F98-EE982D8D5B7D}" dt="2022-11-22T13:33:24.263" v="81" actId="47"/>
        <pc:sldMkLst>
          <pc:docMk/>
          <pc:sldMk cId="1429917509" sldId="265"/>
        </pc:sldMkLst>
      </pc:sldChg>
      <pc:sldChg chg="new del">
        <pc:chgData name="Kebede, Nazreth" userId="015395a0-37a0-40f3-882f-69f1a399720b" providerId="ADAL" clId="{2150196E-962C-4E6A-9F98-EE982D8D5B7D}" dt="2022-11-22T13:33:25.048" v="82" actId="47"/>
        <pc:sldMkLst>
          <pc:docMk/>
          <pc:sldMk cId="1847273535" sldId="266"/>
        </pc:sldMkLst>
      </pc:sldChg>
      <pc:sldMasterChg chg="modSldLayout">
        <pc:chgData name="Kebede, Nazreth" userId="015395a0-37a0-40f3-882f-69f1a399720b" providerId="ADAL" clId="{2150196E-962C-4E6A-9F98-EE982D8D5B7D}" dt="2022-11-22T13:34:05.870" v="89" actId="20577"/>
        <pc:sldMasterMkLst>
          <pc:docMk/>
          <pc:sldMasterMk cId="1991646862" sldId="2147483648"/>
        </pc:sldMasterMkLst>
        <pc:sldLayoutChg chg="modSp mod">
          <pc:chgData name="Kebede, Nazreth" userId="015395a0-37a0-40f3-882f-69f1a399720b" providerId="ADAL" clId="{2150196E-962C-4E6A-9F98-EE982D8D5B7D}" dt="2022-11-22T13:34:05.870" v="89" actId="20577"/>
          <pc:sldLayoutMkLst>
            <pc:docMk/>
            <pc:sldMasterMk cId="1991646862" sldId="2147483648"/>
            <pc:sldLayoutMk cId="1982250558" sldId="2147483650"/>
          </pc:sldLayoutMkLst>
          <pc:spChg chg="mod">
            <ac:chgData name="Kebede, Nazreth" userId="015395a0-37a0-40f3-882f-69f1a399720b" providerId="ADAL" clId="{2150196E-962C-4E6A-9F98-EE982D8D5B7D}" dt="2022-11-22T13:34:05.870" v="89" actId="20577"/>
            <ac:spMkLst>
              <pc:docMk/>
              <pc:sldMasterMk cId="1991646862" sldId="2147483648"/>
              <pc:sldLayoutMk cId="1982250558" sldId="2147483650"/>
              <ac:spMk id="8" creationId="{5080B8FA-B251-4BD2-8161-3DA0C4B7A06E}"/>
            </ac:spMkLst>
          </pc:spChg>
        </pc:sldLayoutChg>
      </pc:sldMasterChg>
    </pc:docChg>
  </pc:docChgLst>
  <pc:docChgLst>
    <pc:chgData name="Kebede, Nazreth" userId="015395a0-37a0-40f3-882f-69f1a399720b" providerId="ADAL" clId="{849FAB61-E866-4493-8D90-C1C1C27FA65D}"/>
    <pc:docChg chg="custSel addSld delSld modSld modMainMaster">
      <pc:chgData name="Kebede, Nazreth" userId="015395a0-37a0-40f3-882f-69f1a399720b" providerId="ADAL" clId="{849FAB61-E866-4493-8D90-C1C1C27FA65D}" dt="2022-11-22T15:27:15.468" v="124" actId="47"/>
      <pc:docMkLst>
        <pc:docMk/>
      </pc:docMkLst>
      <pc:sldChg chg="modSp mod">
        <pc:chgData name="Kebede, Nazreth" userId="015395a0-37a0-40f3-882f-69f1a399720b" providerId="ADAL" clId="{849FAB61-E866-4493-8D90-C1C1C27FA65D}" dt="2022-11-22T14:23:46.251" v="3"/>
        <pc:sldMkLst>
          <pc:docMk/>
          <pc:sldMk cId="2283709267" sldId="256"/>
        </pc:sldMkLst>
        <pc:spChg chg="mod">
          <ac:chgData name="Kebede, Nazreth" userId="015395a0-37a0-40f3-882f-69f1a399720b" providerId="ADAL" clId="{849FAB61-E866-4493-8D90-C1C1C27FA65D}" dt="2022-11-22T14:23:46.251" v="3"/>
          <ac:spMkLst>
            <pc:docMk/>
            <pc:sldMk cId="2283709267" sldId="256"/>
            <ac:spMk id="5" creationId="{62FDFB91-97FD-4BE5-94BD-B5A20971EFB2}"/>
          </ac:spMkLst>
        </pc:spChg>
      </pc:sldChg>
      <pc:sldChg chg="addSp delSp modSp mod">
        <pc:chgData name="Kebede, Nazreth" userId="015395a0-37a0-40f3-882f-69f1a399720b" providerId="ADAL" clId="{849FAB61-E866-4493-8D90-C1C1C27FA65D}" dt="2022-11-22T14:25:17.110" v="39" actId="14100"/>
        <pc:sldMkLst>
          <pc:docMk/>
          <pc:sldMk cId="496872191" sldId="263"/>
        </pc:sldMkLst>
        <pc:picChg chg="del">
          <ac:chgData name="Kebede, Nazreth" userId="015395a0-37a0-40f3-882f-69f1a399720b" providerId="ADAL" clId="{849FAB61-E866-4493-8D90-C1C1C27FA65D}" dt="2022-11-22T14:24:22.381" v="25" actId="478"/>
          <ac:picMkLst>
            <pc:docMk/>
            <pc:sldMk cId="496872191" sldId="263"/>
            <ac:picMk id="3" creationId="{57C995E2-9978-9696-F9B7-04741BE38F5A}"/>
          </ac:picMkLst>
        </pc:picChg>
        <pc:picChg chg="add mod">
          <ac:chgData name="Kebede, Nazreth" userId="015395a0-37a0-40f3-882f-69f1a399720b" providerId="ADAL" clId="{849FAB61-E866-4493-8D90-C1C1C27FA65D}" dt="2022-11-22T14:25:17.110" v="39" actId="14100"/>
          <ac:picMkLst>
            <pc:docMk/>
            <pc:sldMk cId="496872191" sldId="263"/>
            <ac:picMk id="4" creationId="{7773661F-B9EE-714E-00E9-91F0D1CFC2E1}"/>
          </ac:picMkLst>
        </pc:picChg>
      </pc:sldChg>
      <pc:sldChg chg="del">
        <pc:chgData name="Kebede, Nazreth" userId="015395a0-37a0-40f3-882f-69f1a399720b" providerId="ADAL" clId="{849FAB61-E866-4493-8D90-C1C1C27FA65D}" dt="2022-11-22T14:24:24.546" v="26" actId="47"/>
        <pc:sldMkLst>
          <pc:docMk/>
          <pc:sldMk cId="804587589" sldId="264"/>
        </pc:sldMkLst>
      </pc:sldChg>
      <pc:sldChg chg="addSp modSp new mod">
        <pc:chgData name="Kebede, Nazreth" userId="015395a0-37a0-40f3-882f-69f1a399720b" providerId="ADAL" clId="{849FAB61-E866-4493-8D90-C1C1C27FA65D}" dt="2022-11-22T14:26:19.552" v="50" actId="1076"/>
        <pc:sldMkLst>
          <pc:docMk/>
          <pc:sldMk cId="2618353422" sldId="264"/>
        </pc:sldMkLst>
        <pc:picChg chg="add mod">
          <ac:chgData name="Kebede, Nazreth" userId="015395a0-37a0-40f3-882f-69f1a399720b" providerId="ADAL" clId="{849FAB61-E866-4493-8D90-C1C1C27FA65D}" dt="2022-11-22T14:26:19.552" v="50" actId="1076"/>
          <ac:picMkLst>
            <pc:docMk/>
            <pc:sldMk cId="2618353422" sldId="264"/>
            <ac:picMk id="3" creationId="{A422E8F7-F3C7-48BA-3B17-C70A3CA31693}"/>
          </ac:picMkLst>
        </pc:picChg>
      </pc:sldChg>
      <pc:sldChg chg="del">
        <pc:chgData name="Kebede, Nazreth" userId="015395a0-37a0-40f3-882f-69f1a399720b" providerId="ADAL" clId="{849FAB61-E866-4493-8D90-C1C1C27FA65D}" dt="2022-11-22T14:24:24.852" v="27" actId="47"/>
        <pc:sldMkLst>
          <pc:docMk/>
          <pc:sldMk cId="3150381809" sldId="265"/>
        </pc:sldMkLst>
      </pc:sldChg>
      <pc:sldChg chg="addSp modSp new mod">
        <pc:chgData name="Kebede, Nazreth" userId="015395a0-37a0-40f3-882f-69f1a399720b" providerId="ADAL" clId="{849FAB61-E866-4493-8D90-C1C1C27FA65D}" dt="2022-11-22T14:27:28.390" v="53" actId="1076"/>
        <pc:sldMkLst>
          <pc:docMk/>
          <pc:sldMk cId="3674403503" sldId="265"/>
        </pc:sldMkLst>
        <pc:picChg chg="add mod">
          <ac:chgData name="Kebede, Nazreth" userId="015395a0-37a0-40f3-882f-69f1a399720b" providerId="ADAL" clId="{849FAB61-E866-4493-8D90-C1C1C27FA65D}" dt="2022-11-22T14:27:28.390" v="53" actId="1076"/>
          <ac:picMkLst>
            <pc:docMk/>
            <pc:sldMk cId="3674403503" sldId="265"/>
            <ac:picMk id="3" creationId="{9F454B9B-882F-7443-77E3-6D33A823E71F}"/>
          </ac:picMkLst>
        </pc:picChg>
      </pc:sldChg>
      <pc:sldChg chg="addSp modSp new mod">
        <pc:chgData name="Kebede, Nazreth" userId="015395a0-37a0-40f3-882f-69f1a399720b" providerId="ADAL" clId="{849FAB61-E866-4493-8D90-C1C1C27FA65D}" dt="2022-11-22T14:28:08.528" v="60" actId="1076"/>
        <pc:sldMkLst>
          <pc:docMk/>
          <pc:sldMk cId="1436864052" sldId="266"/>
        </pc:sldMkLst>
        <pc:picChg chg="add mod">
          <ac:chgData name="Kebede, Nazreth" userId="015395a0-37a0-40f3-882f-69f1a399720b" providerId="ADAL" clId="{849FAB61-E866-4493-8D90-C1C1C27FA65D}" dt="2022-11-22T14:28:08.528" v="60" actId="1076"/>
          <ac:picMkLst>
            <pc:docMk/>
            <pc:sldMk cId="1436864052" sldId="266"/>
            <ac:picMk id="3" creationId="{273C435C-DDF2-7AE0-FEAB-7AA774FA4D56}"/>
          </ac:picMkLst>
        </pc:picChg>
      </pc:sldChg>
      <pc:sldChg chg="del">
        <pc:chgData name="Kebede, Nazreth" userId="015395a0-37a0-40f3-882f-69f1a399720b" providerId="ADAL" clId="{849FAB61-E866-4493-8D90-C1C1C27FA65D}" dt="2022-11-22T14:24:25.137" v="28" actId="47"/>
        <pc:sldMkLst>
          <pc:docMk/>
          <pc:sldMk cId="2873849337" sldId="266"/>
        </pc:sldMkLst>
      </pc:sldChg>
      <pc:sldChg chg="addSp modSp new mod">
        <pc:chgData name="Kebede, Nazreth" userId="015395a0-37a0-40f3-882f-69f1a399720b" providerId="ADAL" clId="{849FAB61-E866-4493-8D90-C1C1C27FA65D}" dt="2022-11-22T14:28:58.533" v="64" actId="14100"/>
        <pc:sldMkLst>
          <pc:docMk/>
          <pc:sldMk cId="2059263445" sldId="267"/>
        </pc:sldMkLst>
        <pc:picChg chg="add mod">
          <ac:chgData name="Kebede, Nazreth" userId="015395a0-37a0-40f3-882f-69f1a399720b" providerId="ADAL" clId="{849FAB61-E866-4493-8D90-C1C1C27FA65D}" dt="2022-11-22T14:28:58.533" v="64" actId="14100"/>
          <ac:picMkLst>
            <pc:docMk/>
            <pc:sldMk cId="2059263445" sldId="267"/>
            <ac:picMk id="3" creationId="{3F4584E6-6EFD-D84D-1365-54855FF5AFFC}"/>
          </ac:picMkLst>
        </pc:picChg>
      </pc:sldChg>
      <pc:sldChg chg="del">
        <pc:chgData name="Kebede, Nazreth" userId="015395a0-37a0-40f3-882f-69f1a399720b" providerId="ADAL" clId="{849FAB61-E866-4493-8D90-C1C1C27FA65D}" dt="2022-11-22T14:24:25.390" v="29" actId="47"/>
        <pc:sldMkLst>
          <pc:docMk/>
          <pc:sldMk cId="3252485879" sldId="267"/>
        </pc:sldMkLst>
      </pc:sldChg>
      <pc:sldChg chg="del">
        <pc:chgData name="Kebede, Nazreth" userId="015395a0-37a0-40f3-882f-69f1a399720b" providerId="ADAL" clId="{849FAB61-E866-4493-8D90-C1C1C27FA65D}" dt="2022-11-22T14:24:25.657" v="30" actId="47"/>
        <pc:sldMkLst>
          <pc:docMk/>
          <pc:sldMk cId="2622612947" sldId="268"/>
        </pc:sldMkLst>
      </pc:sldChg>
      <pc:sldChg chg="addSp modSp new mod">
        <pc:chgData name="Kebede, Nazreth" userId="015395a0-37a0-40f3-882f-69f1a399720b" providerId="ADAL" clId="{849FAB61-E866-4493-8D90-C1C1C27FA65D}" dt="2022-11-22T14:31:05.738" v="81" actId="164"/>
        <pc:sldMkLst>
          <pc:docMk/>
          <pc:sldMk cId="3231332271" sldId="268"/>
        </pc:sldMkLst>
        <pc:grpChg chg="add mod">
          <ac:chgData name="Kebede, Nazreth" userId="015395a0-37a0-40f3-882f-69f1a399720b" providerId="ADAL" clId="{849FAB61-E866-4493-8D90-C1C1C27FA65D}" dt="2022-11-22T14:31:05.738" v="81" actId="164"/>
          <ac:grpSpMkLst>
            <pc:docMk/>
            <pc:sldMk cId="3231332271" sldId="268"/>
            <ac:grpSpMk id="6" creationId="{2AB3BF97-5E47-9049-FA62-FF940A761756}"/>
          </ac:grpSpMkLst>
        </pc:grpChg>
        <pc:picChg chg="add mod">
          <ac:chgData name="Kebede, Nazreth" userId="015395a0-37a0-40f3-882f-69f1a399720b" providerId="ADAL" clId="{849FAB61-E866-4493-8D90-C1C1C27FA65D}" dt="2022-11-22T14:31:05.738" v="81" actId="164"/>
          <ac:picMkLst>
            <pc:docMk/>
            <pc:sldMk cId="3231332271" sldId="268"/>
            <ac:picMk id="3" creationId="{8E1278A0-62D1-C3B3-62D6-B93A4A2F43CA}"/>
          </ac:picMkLst>
        </pc:picChg>
        <pc:picChg chg="add mod">
          <ac:chgData name="Kebede, Nazreth" userId="015395a0-37a0-40f3-882f-69f1a399720b" providerId="ADAL" clId="{849FAB61-E866-4493-8D90-C1C1C27FA65D}" dt="2022-11-22T14:31:05.738" v="81" actId="164"/>
          <ac:picMkLst>
            <pc:docMk/>
            <pc:sldMk cId="3231332271" sldId="268"/>
            <ac:picMk id="5" creationId="{727015D6-DF7F-05CF-A4F6-89C6760D33EC}"/>
          </ac:picMkLst>
        </pc:picChg>
      </pc:sldChg>
      <pc:sldChg chg="addSp modSp new mod">
        <pc:chgData name="Kebede, Nazreth" userId="015395a0-37a0-40f3-882f-69f1a399720b" providerId="ADAL" clId="{849FAB61-E866-4493-8D90-C1C1C27FA65D}" dt="2022-11-22T15:22:30.974" v="84" actId="1076"/>
        <pc:sldMkLst>
          <pc:docMk/>
          <pc:sldMk cId="459027244" sldId="269"/>
        </pc:sldMkLst>
        <pc:picChg chg="add mod">
          <ac:chgData name="Kebede, Nazreth" userId="015395a0-37a0-40f3-882f-69f1a399720b" providerId="ADAL" clId="{849FAB61-E866-4493-8D90-C1C1C27FA65D}" dt="2022-11-22T15:22:30.974" v="84" actId="1076"/>
          <ac:picMkLst>
            <pc:docMk/>
            <pc:sldMk cId="459027244" sldId="269"/>
            <ac:picMk id="3" creationId="{4AEA0D29-2DBE-B170-3DCC-9E3292FEA110}"/>
          </ac:picMkLst>
        </pc:picChg>
      </pc:sldChg>
      <pc:sldChg chg="del">
        <pc:chgData name="Kebede, Nazreth" userId="015395a0-37a0-40f3-882f-69f1a399720b" providerId="ADAL" clId="{849FAB61-E866-4493-8D90-C1C1C27FA65D}" dt="2022-11-22T14:24:25.953" v="31" actId="47"/>
        <pc:sldMkLst>
          <pc:docMk/>
          <pc:sldMk cId="1829146421" sldId="269"/>
        </pc:sldMkLst>
      </pc:sldChg>
      <pc:sldChg chg="del">
        <pc:chgData name="Kebede, Nazreth" userId="015395a0-37a0-40f3-882f-69f1a399720b" providerId="ADAL" clId="{849FAB61-E866-4493-8D90-C1C1C27FA65D}" dt="2022-11-22T14:24:26.222" v="32" actId="47"/>
        <pc:sldMkLst>
          <pc:docMk/>
          <pc:sldMk cId="221689562" sldId="270"/>
        </pc:sldMkLst>
      </pc:sldChg>
      <pc:sldChg chg="addSp modSp new mod">
        <pc:chgData name="Kebede, Nazreth" userId="015395a0-37a0-40f3-882f-69f1a399720b" providerId="ADAL" clId="{849FAB61-E866-4493-8D90-C1C1C27FA65D}" dt="2022-11-22T15:23:15.914" v="89" actId="1076"/>
        <pc:sldMkLst>
          <pc:docMk/>
          <pc:sldMk cId="1332939164" sldId="270"/>
        </pc:sldMkLst>
        <pc:picChg chg="add mod">
          <ac:chgData name="Kebede, Nazreth" userId="015395a0-37a0-40f3-882f-69f1a399720b" providerId="ADAL" clId="{849FAB61-E866-4493-8D90-C1C1C27FA65D}" dt="2022-11-22T15:23:15.914" v="89" actId="1076"/>
          <ac:picMkLst>
            <pc:docMk/>
            <pc:sldMk cId="1332939164" sldId="270"/>
            <ac:picMk id="3" creationId="{B58EE71D-E472-206C-436E-0EC483B5ACA1}"/>
          </ac:picMkLst>
        </pc:picChg>
      </pc:sldChg>
      <pc:sldChg chg="del">
        <pc:chgData name="Kebede, Nazreth" userId="015395a0-37a0-40f3-882f-69f1a399720b" providerId="ADAL" clId="{849FAB61-E866-4493-8D90-C1C1C27FA65D}" dt="2022-11-22T14:24:26.541" v="33" actId="47"/>
        <pc:sldMkLst>
          <pc:docMk/>
          <pc:sldMk cId="65131386" sldId="271"/>
        </pc:sldMkLst>
      </pc:sldChg>
      <pc:sldChg chg="addSp modSp new mod">
        <pc:chgData name="Kebede, Nazreth" userId="015395a0-37a0-40f3-882f-69f1a399720b" providerId="ADAL" clId="{849FAB61-E866-4493-8D90-C1C1C27FA65D}" dt="2022-11-22T15:23:44.402" v="93" actId="1076"/>
        <pc:sldMkLst>
          <pc:docMk/>
          <pc:sldMk cId="1406896487" sldId="271"/>
        </pc:sldMkLst>
        <pc:picChg chg="add mod">
          <ac:chgData name="Kebede, Nazreth" userId="015395a0-37a0-40f3-882f-69f1a399720b" providerId="ADAL" clId="{849FAB61-E866-4493-8D90-C1C1C27FA65D}" dt="2022-11-22T15:23:44.402" v="93" actId="1076"/>
          <ac:picMkLst>
            <pc:docMk/>
            <pc:sldMk cId="1406896487" sldId="271"/>
            <ac:picMk id="3" creationId="{F7B3664F-0855-79D7-CA1A-AB1247A10639}"/>
          </ac:picMkLst>
        </pc:picChg>
      </pc:sldChg>
      <pc:sldChg chg="addSp modSp new mod">
        <pc:chgData name="Kebede, Nazreth" userId="015395a0-37a0-40f3-882f-69f1a399720b" providerId="ADAL" clId="{849FAB61-E866-4493-8D90-C1C1C27FA65D}" dt="2022-11-22T15:24:18.614" v="101" actId="1076"/>
        <pc:sldMkLst>
          <pc:docMk/>
          <pc:sldMk cId="1495875680" sldId="272"/>
        </pc:sldMkLst>
        <pc:picChg chg="add mod">
          <ac:chgData name="Kebede, Nazreth" userId="015395a0-37a0-40f3-882f-69f1a399720b" providerId="ADAL" clId="{849FAB61-E866-4493-8D90-C1C1C27FA65D}" dt="2022-11-22T15:24:18.614" v="101" actId="1076"/>
          <ac:picMkLst>
            <pc:docMk/>
            <pc:sldMk cId="1495875680" sldId="272"/>
            <ac:picMk id="3" creationId="{AF6F7F65-C182-2CD1-698D-D9E9F9E6724E}"/>
          </ac:picMkLst>
        </pc:picChg>
      </pc:sldChg>
      <pc:sldChg chg="del">
        <pc:chgData name="Kebede, Nazreth" userId="015395a0-37a0-40f3-882f-69f1a399720b" providerId="ADAL" clId="{849FAB61-E866-4493-8D90-C1C1C27FA65D}" dt="2022-11-22T14:24:27.240" v="34" actId="47"/>
        <pc:sldMkLst>
          <pc:docMk/>
          <pc:sldMk cId="1606438822" sldId="272"/>
        </pc:sldMkLst>
      </pc:sldChg>
      <pc:sldChg chg="addSp modSp new mod">
        <pc:chgData name="Kebede, Nazreth" userId="015395a0-37a0-40f3-882f-69f1a399720b" providerId="ADAL" clId="{849FAB61-E866-4493-8D90-C1C1C27FA65D}" dt="2022-11-22T15:24:56.878" v="106" actId="1076"/>
        <pc:sldMkLst>
          <pc:docMk/>
          <pc:sldMk cId="3848697849" sldId="273"/>
        </pc:sldMkLst>
        <pc:picChg chg="add mod">
          <ac:chgData name="Kebede, Nazreth" userId="015395a0-37a0-40f3-882f-69f1a399720b" providerId="ADAL" clId="{849FAB61-E866-4493-8D90-C1C1C27FA65D}" dt="2022-11-22T15:24:56.878" v="106" actId="1076"/>
          <ac:picMkLst>
            <pc:docMk/>
            <pc:sldMk cId="3848697849" sldId="273"/>
            <ac:picMk id="3" creationId="{59BC93C5-343E-B203-C370-A4716DBDCFA0}"/>
          </ac:picMkLst>
        </pc:picChg>
      </pc:sldChg>
      <pc:sldChg chg="addSp modSp new mod">
        <pc:chgData name="Kebede, Nazreth" userId="015395a0-37a0-40f3-882f-69f1a399720b" providerId="ADAL" clId="{849FAB61-E866-4493-8D90-C1C1C27FA65D}" dt="2022-11-22T15:25:49.754" v="110" actId="1076"/>
        <pc:sldMkLst>
          <pc:docMk/>
          <pc:sldMk cId="698540682" sldId="274"/>
        </pc:sldMkLst>
        <pc:picChg chg="add mod">
          <ac:chgData name="Kebede, Nazreth" userId="015395a0-37a0-40f3-882f-69f1a399720b" providerId="ADAL" clId="{849FAB61-E866-4493-8D90-C1C1C27FA65D}" dt="2022-11-22T15:25:49.754" v="110" actId="1076"/>
          <ac:picMkLst>
            <pc:docMk/>
            <pc:sldMk cId="698540682" sldId="274"/>
            <ac:picMk id="3" creationId="{0D338100-6645-5485-A5E3-7D06688E882E}"/>
          </ac:picMkLst>
        </pc:picChg>
      </pc:sldChg>
      <pc:sldChg chg="addSp modSp new mod">
        <pc:chgData name="Kebede, Nazreth" userId="015395a0-37a0-40f3-882f-69f1a399720b" providerId="ADAL" clId="{849FAB61-E866-4493-8D90-C1C1C27FA65D}" dt="2022-11-22T15:26:39.446" v="121" actId="1076"/>
        <pc:sldMkLst>
          <pc:docMk/>
          <pc:sldMk cId="1147197488" sldId="275"/>
        </pc:sldMkLst>
        <pc:picChg chg="add mod">
          <ac:chgData name="Kebede, Nazreth" userId="015395a0-37a0-40f3-882f-69f1a399720b" providerId="ADAL" clId="{849FAB61-E866-4493-8D90-C1C1C27FA65D}" dt="2022-11-22T15:26:39.446" v="121" actId="1076"/>
          <ac:picMkLst>
            <pc:docMk/>
            <pc:sldMk cId="1147197488" sldId="275"/>
            <ac:picMk id="3" creationId="{911BC611-2FD1-0DA2-478C-BAB15C5C79B0}"/>
          </ac:picMkLst>
        </pc:picChg>
      </pc:sldChg>
      <pc:sldChg chg="new del">
        <pc:chgData name="Kebede, Nazreth" userId="015395a0-37a0-40f3-882f-69f1a399720b" providerId="ADAL" clId="{849FAB61-E866-4493-8D90-C1C1C27FA65D}" dt="2022-11-22T15:27:12.909" v="122" actId="47"/>
        <pc:sldMkLst>
          <pc:docMk/>
          <pc:sldMk cId="1767945949" sldId="276"/>
        </pc:sldMkLst>
      </pc:sldChg>
      <pc:sldChg chg="new del">
        <pc:chgData name="Kebede, Nazreth" userId="015395a0-37a0-40f3-882f-69f1a399720b" providerId="ADAL" clId="{849FAB61-E866-4493-8D90-C1C1C27FA65D}" dt="2022-11-22T15:27:14.374" v="123" actId="47"/>
        <pc:sldMkLst>
          <pc:docMk/>
          <pc:sldMk cId="43414114" sldId="277"/>
        </pc:sldMkLst>
      </pc:sldChg>
      <pc:sldChg chg="new del">
        <pc:chgData name="Kebede, Nazreth" userId="015395a0-37a0-40f3-882f-69f1a399720b" providerId="ADAL" clId="{849FAB61-E866-4493-8D90-C1C1C27FA65D}" dt="2022-11-22T15:27:15.468" v="124" actId="47"/>
        <pc:sldMkLst>
          <pc:docMk/>
          <pc:sldMk cId="3263215524" sldId="278"/>
        </pc:sldMkLst>
      </pc:sldChg>
      <pc:sldMasterChg chg="modSldLayout">
        <pc:chgData name="Kebede, Nazreth" userId="015395a0-37a0-40f3-882f-69f1a399720b" providerId="ADAL" clId="{849FAB61-E866-4493-8D90-C1C1C27FA65D}" dt="2022-11-22T14:24:12.910" v="24" actId="20577"/>
        <pc:sldMasterMkLst>
          <pc:docMk/>
          <pc:sldMasterMk cId="1991646862" sldId="2147483648"/>
        </pc:sldMasterMkLst>
        <pc:sldLayoutChg chg="modSp mod">
          <pc:chgData name="Kebede, Nazreth" userId="015395a0-37a0-40f3-882f-69f1a399720b" providerId="ADAL" clId="{849FAB61-E866-4493-8D90-C1C1C27FA65D}" dt="2022-11-22T14:24:12.910" v="24" actId="20577"/>
          <pc:sldLayoutMkLst>
            <pc:docMk/>
            <pc:sldMasterMk cId="1991646862" sldId="2147483648"/>
            <pc:sldLayoutMk cId="1982250558" sldId="2147483650"/>
          </pc:sldLayoutMkLst>
          <pc:spChg chg="mod">
            <ac:chgData name="Kebede, Nazreth" userId="015395a0-37a0-40f3-882f-69f1a399720b" providerId="ADAL" clId="{849FAB61-E866-4493-8D90-C1C1C27FA65D}" dt="2022-11-22T14:24:12.910" v="24" actId="20577"/>
            <ac:spMkLst>
              <pc:docMk/>
              <pc:sldMasterMk cId="1991646862" sldId="2147483648"/>
              <pc:sldLayoutMk cId="1982250558" sldId="2147483650"/>
              <ac:spMk id="8" creationId="{5080B8FA-B251-4BD2-8161-3DA0C4B7A06E}"/>
            </ac:spMkLst>
          </pc:spChg>
        </pc:sldLayoutChg>
      </pc:sldMasterChg>
    </pc:docChg>
  </pc:docChgLst>
  <pc:docChgLst>
    <pc:chgData name="Natale, Luigi" userId="0bb35f83-ebdf-4526-ae9a-c3e8393a1d1b" providerId="ADAL" clId="{2B036683-A976-429A-8240-6560004B9596}"/>
    <pc:docChg chg="custSel modSld modMainMaster">
      <pc:chgData name="Natale, Luigi" userId="0bb35f83-ebdf-4526-ae9a-c3e8393a1d1b" providerId="ADAL" clId="{2B036683-A976-429A-8240-6560004B9596}" dt="2022-11-02T10:10:40.537" v="67" actId="14100"/>
      <pc:docMkLst>
        <pc:docMk/>
      </pc:docMkLst>
      <pc:sldChg chg="modSp mod">
        <pc:chgData name="Natale, Luigi" userId="0bb35f83-ebdf-4526-ae9a-c3e8393a1d1b" providerId="ADAL" clId="{2B036683-A976-429A-8240-6560004B9596}" dt="2022-11-02T10:10:23.317" v="66" actId="20577"/>
        <pc:sldMkLst>
          <pc:docMk/>
          <pc:sldMk cId="2283709267" sldId="256"/>
        </pc:sldMkLst>
        <pc:spChg chg="mod">
          <ac:chgData name="Natale, Luigi" userId="0bb35f83-ebdf-4526-ae9a-c3e8393a1d1b" providerId="ADAL" clId="{2B036683-A976-429A-8240-6560004B9596}" dt="2022-11-02T10:10:23.317" v="66" actId="20577"/>
          <ac:spMkLst>
            <pc:docMk/>
            <pc:sldMk cId="2283709267" sldId="256"/>
            <ac:spMk id="5" creationId="{62FDFB91-97FD-4BE5-94BD-B5A20971EFB2}"/>
          </ac:spMkLst>
        </pc:spChg>
        <pc:picChg chg="mod">
          <ac:chgData name="Natale, Luigi" userId="0bb35f83-ebdf-4526-ae9a-c3e8393a1d1b" providerId="ADAL" clId="{2B036683-A976-429A-8240-6560004B9596}" dt="2022-11-02T10:10:15.722" v="63" actId="14100"/>
          <ac:picMkLst>
            <pc:docMk/>
            <pc:sldMk cId="2283709267" sldId="256"/>
            <ac:picMk id="6" creationId="{B5E9840C-1CBF-497E-BC66-EE9D9DFECB32}"/>
          </ac:picMkLst>
        </pc:picChg>
      </pc:sldChg>
      <pc:sldChg chg="addSp delSp modSp mod">
        <pc:chgData name="Natale, Luigi" userId="0bb35f83-ebdf-4526-ae9a-c3e8393a1d1b" providerId="ADAL" clId="{2B036683-A976-429A-8240-6560004B9596}" dt="2022-11-02T09:07:10.061" v="8" actId="478"/>
        <pc:sldMkLst>
          <pc:docMk/>
          <pc:sldMk cId="902636668" sldId="257"/>
        </pc:sldMkLst>
        <pc:spChg chg="del">
          <ac:chgData name="Natale, Luigi" userId="0bb35f83-ebdf-4526-ae9a-c3e8393a1d1b" providerId="ADAL" clId="{2B036683-A976-429A-8240-6560004B9596}" dt="2022-11-02T09:06:57.557" v="2" actId="478"/>
          <ac:spMkLst>
            <pc:docMk/>
            <pc:sldMk cId="902636668" sldId="257"/>
            <ac:spMk id="2" creationId="{00000000-0000-0000-0000-000000000000}"/>
          </ac:spMkLst>
        </pc:spChg>
        <pc:spChg chg="add del mod">
          <ac:chgData name="Natale, Luigi" userId="0bb35f83-ebdf-4526-ae9a-c3e8393a1d1b" providerId="ADAL" clId="{2B036683-A976-429A-8240-6560004B9596}" dt="2022-11-02T09:07:10.061" v="8" actId="478"/>
          <ac:spMkLst>
            <pc:docMk/>
            <pc:sldMk cId="902636668" sldId="257"/>
            <ac:spMk id="5" creationId="{6EA479B7-DCD3-7751-BF1C-30D92F97AE90}"/>
          </ac:spMkLst>
        </pc:spChg>
        <pc:picChg chg="del">
          <ac:chgData name="Natale, Luigi" userId="0bb35f83-ebdf-4526-ae9a-c3e8393a1d1b" providerId="ADAL" clId="{2B036683-A976-429A-8240-6560004B9596}" dt="2022-11-02T09:06:56.138" v="0" actId="478"/>
          <ac:picMkLst>
            <pc:docMk/>
            <pc:sldMk cId="902636668" sldId="257"/>
            <ac:picMk id="4" creationId="{00000000-0000-0000-0000-000000000000}"/>
          </ac:picMkLst>
        </pc:picChg>
      </pc:sldChg>
      <pc:sldChg chg="addSp delSp modSp mod">
        <pc:chgData name="Natale, Luigi" userId="0bb35f83-ebdf-4526-ae9a-c3e8393a1d1b" providerId="ADAL" clId="{2B036683-A976-429A-8240-6560004B9596}" dt="2022-11-02T09:07:07.236" v="7" actId="478"/>
        <pc:sldMkLst>
          <pc:docMk/>
          <pc:sldMk cId="3668348876" sldId="258"/>
        </pc:sldMkLst>
        <pc:spChg chg="del">
          <ac:chgData name="Natale, Luigi" userId="0bb35f83-ebdf-4526-ae9a-c3e8393a1d1b" providerId="ADAL" clId="{2B036683-A976-429A-8240-6560004B9596}" dt="2022-11-02T09:07:00.580" v="3" actId="478"/>
          <ac:spMkLst>
            <pc:docMk/>
            <pc:sldMk cId="3668348876" sldId="258"/>
            <ac:spMk id="2" creationId="{00000000-0000-0000-0000-000000000000}"/>
          </ac:spMkLst>
        </pc:spChg>
        <pc:spChg chg="del mod">
          <ac:chgData name="Natale, Luigi" userId="0bb35f83-ebdf-4526-ae9a-c3e8393a1d1b" providerId="ADAL" clId="{2B036683-A976-429A-8240-6560004B9596}" dt="2022-11-02T09:07:03.591" v="5" actId="478"/>
          <ac:spMkLst>
            <pc:docMk/>
            <pc:sldMk cId="3668348876" sldId="258"/>
            <ac:spMk id="3" creationId="{00000000-0000-0000-0000-000000000000}"/>
          </ac:spMkLst>
        </pc:spChg>
        <pc:spChg chg="add del mod">
          <ac:chgData name="Natale, Luigi" userId="0bb35f83-ebdf-4526-ae9a-c3e8393a1d1b" providerId="ADAL" clId="{2B036683-A976-429A-8240-6560004B9596}" dt="2022-11-02T09:07:06.165" v="6" actId="478"/>
          <ac:spMkLst>
            <pc:docMk/>
            <pc:sldMk cId="3668348876" sldId="258"/>
            <ac:spMk id="6" creationId="{2CE9F6C2-6B38-FA39-5C40-E274CF8B850C}"/>
          </ac:spMkLst>
        </pc:spChg>
        <pc:spChg chg="add del mod">
          <ac:chgData name="Natale, Luigi" userId="0bb35f83-ebdf-4526-ae9a-c3e8393a1d1b" providerId="ADAL" clId="{2B036683-A976-429A-8240-6560004B9596}" dt="2022-11-02T09:07:07.236" v="7" actId="478"/>
          <ac:spMkLst>
            <pc:docMk/>
            <pc:sldMk cId="3668348876" sldId="258"/>
            <ac:spMk id="8" creationId="{A6A4E8C2-58CC-C306-3DCA-68D28DF6F88D}"/>
          </ac:spMkLst>
        </pc:spChg>
        <pc:picChg chg="del">
          <ac:chgData name="Natale, Luigi" userId="0bb35f83-ebdf-4526-ae9a-c3e8393a1d1b" providerId="ADAL" clId="{2B036683-A976-429A-8240-6560004B9596}" dt="2022-11-02T09:07:02.027" v="4" actId="478"/>
          <ac:picMkLst>
            <pc:docMk/>
            <pc:sldMk cId="3668348876" sldId="258"/>
            <ac:picMk id="4" creationId="{00000000-0000-0000-0000-000000000000}"/>
          </ac:picMkLst>
        </pc:picChg>
      </pc:sldChg>
      <pc:sldMasterChg chg="addSp delSp modSp mod delSldLayout modSldLayout">
        <pc:chgData name="Natale, Luigi" userId="0bb35f83-ebdf-4526-ae9a-c3e8393a1d1b" providerId="ADAL" clId="{2B036683-A976-429A-8240-6560004B9596}" dt="2022-11-02T10:10:40.537" v="67" actId="14100"/>
        <pc:sldMasterMkLst>
          <pc:docMk/>
          <pc:sldMasterMk cId="1991646862" sldId="2147483648"/>
        </pc:sldMasterMkLst>
        <pc:spChg chg="del">
          <ac:chgData name="Natale, Luigi" userId="0bb35f83-ebdf-4526-ae9a-c3e8393a1d1b" providerId="ADAL" clId="{2B036683-A976-429A-8240-6560004B9596}" dt="2022-11-02T10:06:52.199" v="9" actId="478"/>
          <ac:spMkLst>
            <pc:docMk/>
            <pc:sldMasterMk cId="1991646862" sldId="2147483648"/>
            <ac:spMk id="2" creationId="{00000000-0000-0000-0000-000000000000}"/>
          </ac:spMkLst>
        </pc:spChg>
        <pc:spChg chg="del">
          <ac:chgData name="Natale, Luigi" userId="0bb35f83-ebdf-4526-ae9a-c3e8393a1d1b" providerId="ADAL" clId="{2B036683-A976-429A-8240-6560004B9596}" dt="2022-11-02T10:06:52.199" v="9" actId="478"/>
          <ac:spMkLst>
            <pc:docMk/>
            <pc:sldMasterMk cId="1991646862" sldId="2147483648"/>
            <ac:spMk id="3" creationId="{00000000-0000-0000-0000-000000000000}"/>
          </ac:spMkLst>
        </pc:spChg>
        <pc:spChg chg="del">
          <ac:chgData name="Natale, Luigi" userId="0bb35f83-ebdf-4526-ae9a-c3e8393a1d1b" providerId="ADAL" clId="{2B036683-A976-429A-8240-6560004B9596}" dt="2022-11-02T10:06:52.199" v="9" actId="478"/>
          <ac:spMkLst>
            <pc:docMk/>
            <pc:sldMasterMk cId="1991646862" sldId="2147483648"/>
            <ac:spMk id="4" creationId="{00000000-0000-0000-0000-000000000000}"/>
          </ac:spMkLst>
        </pc:spChg>
        <pc:spChg chg="del">
          <ac:chgData name="Natale, Luigi" userId="0bb35f83-ebdf-4526-ae9a-c3e8393a1d1b" providerId="ADAL" clId="{2B036683-A976-429A-8240-6560004B9596}" dt="2022-11-02T10:06:52.199" v="9" actId="478"/>
          <ac:spMkLst>
            <pc:docMk/>
            <pc:sldMasterMk cId="1991646862" sldId="2147483648"/>
            <ac:spMk id="5" creationId="{00000000-0000-0000-0000-000000000000}"/>
          </ac:spMkLst>
        </pc:spChg>
        <pc:spChg chg="del">
          <ac:chgData name="Natale, Luigi" userId="0bb35f83-ebdf-4526-ae9a-c3e8393a1d1b" providerId="ADAL" clId="{2B036683-A976-429A-8240-6560004B9596}" dt="2022-11-02T10:06:52.199" v="9" actId="478"/>
          <ac:spMkLst>
            <pc:docMk/>
            <pc:sldMasterMk cId="1991646862" sldId="2147483648"/>
            <ac:spMk id="6" creationId="{00000000-0000-0000-0000-000000000000}"/>
          </ac:spMkLst>
        </pc:spChg>
        <pc:spChg chg="mod">
          <ac:chgData name="Natale, Luigi" userId="0bb35f83-ebdf-4526-ae9a-c3e8393a1d1b" providerId="ADAL" clId="{2B036683-A976-429A-8240-6560004B9596}" dt="2022-11-02T10:07:13.038" v="16" actId="14100"/>
          <ac:spMkLst>
            <pc:docMk/>
            <pc:sldMasterMk cId="1991646862" sldId="2147483648"/>
            <ac:spMk id="9" creationId="{CDFBCE26-6618-4EB7-935B-D6B9B7456F61}"/>
          </ac:spMkLst>
        </pc:spChg>
        <pc:spChg chg="mod">
          <ac:chgData name="Natale, Luigi" userId="0bb35f83-ebdf-4526-ae9a-c3e8393a1d1b" providerId="ADAL" clId="{2B036683-A976-429A-8240-6560004B9596}" dt="2022-11-02T10:07:08.493" v="15" actId="113"/>
          <ac:spMkLst>
            <pc:docMk/>
            <pc:sldMasterMk cId="1991646862" sldId="2147483648"/>
            <ac:spMk id="10" creationId="{5E34F7A8-A08D-4BEF-8EA8-4209BC23B510}"/>
          </ac:spMkLst>
        </pc:spChg>
        <pc:picChg chg="add del mod">
          <ac:chgData name="Natale, Luigi" userId="0bb35f83-ebdf-4526-ae9a-c3e8393a1d1b" providerId="ADAL" clId="{2B036683-A976-429A-8240-6560004B9596}" dt="2022-11-02T10:09:52.164" v="59" actId="478"/>
          <ac:picMkLst>
            <pc:docMk/>
            <pc:sldMasterMk cId="1991646862" sldId="2147483648"/>
            <ac:picMk id="7" creationId="{290E756B-79EE-4D07-2A93-3E5446836DE5}"/>
          </ac:picMkLst>
        </pc:picChg>
        <pc:sldLayoutChg chg="delSp">
          <pc:chgData name="Natale, Luigi" userId="0bb35f83-ebdf-4526-ae9a-c3e8393a1d1b" providerId="ADAL" clId="{2B036683-A976-429A-8240-6560004B9596}" dt="2022-11-02T10:07:31.637" v="26" actId="478"/>
          <pc:sldLayoutMkLst>
            <pc:docMk/>
            <pc:sldMasterMk cId="1991646862" sldId="2147483648"/>
            <pc:sldLayoutMk cId="567569900" sldId="2147483649"/>
          </pc:sldLayoutMkLst>
          <pc:spChg chg="del">
            <ac:chgData name="Natale, Luigi" userId="0bb35f83-ebdf-4526-ae9a-c3e8393a1d1b" providerId="ADAL" clId="{2B036683-A976-429A-8240-6560004B9596}" dt="2022-11-02T10:07:31.637" v="26" actId="478"/>
            <ac:spMkLst>
              <pc:docMk/>
              <pc:sldMasterMk cId="1991646862" sldId="2147483648"/>
              <pc:sldLayoutMk cId="567569900" sldId="2147483649"/>
              <ac:spMk id="2" creationId="{00000000-0000-0000-0000-000000000000}"/>
            </ac:spMkLst>
          </pc:spChg>
          <pc:spChg chg="del">
            <ac:chgData name="Natale, Luigi" userId="0bb35f83-ebdf-4526-ae9a-c3e8393a1d1b" providerId="ADAL" clId="{2B036683-A976-429A-8240-6560004B9596}" dt="2022-11-02T10:07:31.637" v="26" actId="478"/>
            <ac:spMkLst>
              <pc:docMk/>
              <pc:sldMasterMk cId="1991646862" sldId="2147483648"/>
              <pc:sldLayoutMk cId="567569900" sldId="2147483649"/>
              <ac:spMk id="3" creationId="{00000000-0000-0000-0000-000000000000}"/>
            </ac:spMkLst>
          </pc:spChg>
          <pc:spChg chg="del">
            <ac:chgData name="Natale, Luigi" userId="0bb35f83-ebdf-4526-ae9a-c3e8393a1d1b" providerId="ADAL" clId="{2B036683-A976-429A-8240-6560004B9596}" dt="2022-11-02T10:07:31.637" v="26" actId="478"/>
            <ac:spMkLst>
              <pc:docMk/>
              <pc:sldMasterMk cId="1991646862" sldId="2147483648"/>
              <pc:sldLayoutMk cId="567569900" sldId="2147483649"/>
              <ac:spMk id="4" creationId="{00000000-0000-0000-0000-000000000000}"/>
            </ac:spMkLst>
          </pc:spChg>
          <pc:spChg chg="del">
            <ac:chgData name="Natale, Luigi" userId="0bb35f83-ebdf-4526-ae9a-c3e8393a1d1b" providerId="ADAL" clId="{2B036683-A976-429A-8240-6560004B9596}" dt="2022-11-02T10:07:31.637" v="26" actId="478"/>
            <ac:spMkLst>
              <pc:docMk/>
              <pc:sldMasterMk cId="1991646862" sldId="2147483648"/>
              <pc:sldLayoutMk cId="567569900" sldId="2147483649"/>
              <ac:spMk id="5" creationId="{00000000-0000-0000-0000-000000000000}"/>
            </ac:spMkLst>
          </pc:spChg>
          <pc:spChg chg="del">
            <ac:chgData name="Natale, Luigi" userId="0bb35f83-ebdf-4526-ae9a-c3e8393a1d1b" providerId="ADAL" clId="{2B036683-A976-429A-8240-6560004B9596}" dt="2022-11-02T10:07:31.637" v="26" actId="478"/>
            <ac:spMkLst>
              <pc:docMk/>
              <pc:sldMasterMk cId="1991646862" sldId="2147483648"/>
              <pc:sldLayoutMk cId="567569900" sldId="2147483649"/>
              <ac:spMk id="6" creationId="{00000000-0000-0000-0000-000000000000}"/>
            </ac:spMkLst>
          </pc:spChg>
          <pc:spChg chg="del">
            <ac:chgData name="Natale, Luigi" userId="0bb35f83-ebdf-4526-ae9a-c3e8393a1d1b" providerId="ADAL" clId="{2B036683-A976-429A-8240-6560004B9596}" dt="2022-11-02T10:07:31.637" v="26" actId="478"/>
            <ac:spMkLst>
              <pc:docMk/>
              <pc:sldMasterMk cId="1991646862" sldId="2147483648"/>
              <pc:sldLayoutMk cId="567569900" sldId="2147483649"/>
              <ac:spMk id="7" creationId="{5E7B6F04-CFB0-4318-8327-6196F3D2AE77}"/>
            </ac:spMkLst>
          </pc:spChg>
          <pc:spChg chg="del">
            <ac:chgData name="Natale, Luigi" userId="0bb35f83-ebdf-4526-ae9a-c3e8393a1d1b" providerId="ADAL" clId="{2B036683-A976-429A-8240-6560004B9596}" dt="2022-11-02T10:07:31.637" v="26" actId="478"/>
            <ac:spMkLst>
              <pc:docMk/>
              <pc:sldMasterMk cId="1991646862" sldId="2147483648"/>
              <pc:sldLayoutMk cId="567569900" sldId="2147483649"/>
              <ac:spMk id="8" creationId="{CDFBCE26-6618-4EB7-935B-D6B9B7456F61}"/>
            </ac:spMkLst>
          </pc:spChg>
          <pc:spChg chg="del">
            <ac:chgData name="Natale, Luigi" userId="0bb35f83-ebdf-4526-ae9a-c3e8393a1d1b" providerId="ADAL" clId="{2B036683-A976-429A-8240-6560004B9596}" dt="2022-11-02T10:07:31.637" v="26" actId="478"/>
            <ac:spMkLst>
              <pc:docMk/>
              <pc:sldMasterMk cId="1991646862" sldId="2147483648"/>
              <pc:sldLayoutMk cId="567569900" sldId="2147483649"/>
              <ac:spMk id="9" creationId="{5E34F7A8-A08D-4BEF-8EA8-4209BC23B510}"/>
            </ac:spMkLst>
          </pc:spChg>
          <pc:picChg chg="del">
            <ac:chgData name="Natale, Luigi" userId="0bb35f83-ebdf-4526-ae9a-c3e8393a1d1b" providerId="ADAL" clId="{2B036683-A976-429A-8240-6560004B9596}" dt="2022-11-02T10:07:31.637" v="26" actId="478"/>
            <ac:picMkLst>
              <pc:docMk/>
              <pc:sldMasterMk cId="1991646862" sldId="2147483648"/>
              <pc:sldLayoutMk cId="567569900" sldId="2147483649"/>
              <ac:picMk id="10" creationId="{F194A368-7330-4E19-A5B5-5450FA608699}"/>
            </ac:picMkLst>
          </pc:picChg>
        </pc:sldLayoutChg>
        <pc:sldLayoutChg chg="delSp modSp mod">
          <pc:chgData name="Natale, Luigi" userId="0bb35f83-ebdf-4526-ae9a-c3e8393a1d1b" providerId="ADAL" clId="{2B036683-A976-429A-8240-6560004B9596}" dt="2022-11-02T10:10:40.537" v="67" actId="14100"/>
          <pc:sldLayoutMkLst>
            <pc:docMk/>
            <pc:sldMasterMk cId="1991646862" sldId="2147483648"/>
            <pc:sldLayoutMk cId="1982250558" sldId="2147483650"/>
          </pc:sldLayoutMkLst>
          <pc:spChg chg="del">
            <ac:chgData name="Natale, Luigi" userId="0bb35f83-ebdf-4526-ae9a-c3e8393a1d1b" providerId="ADAL" clId="{2B036683-A976-429A-8240-6560004B9596}" dt="2022-11-02T10:07:41.012" v="27" actId="478"/>
            <ac:spMkLst>
              <pc:docMk/>
              <pc:sldMasterMk cId="1991646862" sldId="2147483648"/>
              <pc:sldLayoutMk cId="1982250558" sldId="2147483650"/>
              <ac:spMk id="2" creationId="{00000000-0000-0000-0000-000000000000}"/>
            </ac:spMkLst>
          </pc:spChg>
          <pc:spChg chg="del">
            <ac:chgData name="Natale, Luigi" userId="0bb35f83-ebdf-4526-ae9a-c3e8393a1d1b" providerId="ADAL" clId="{2B036683-A976-429A-8240-6560004B9596}" dt="2022-11-02T10:07:41.012" v="27" actId="478"/>
            <ac:spMkLst>
              <pc:docMk/>
              <pc:sldMasterMk cId="1991646862" sldId="2147483648"/>
              <pc:sldLayoutMk cId="1982250558" sldId="2147483650"/>
              <ac:spMk id="3" creationId="{00000000-0000-0000-0000-000000000000}"/>
            </ac:spMkLst>
          </pc:spChg>
          <pc:spChg chg="del">
            <ac:chgData name="Natale, Luigi" userId="0bb35f83-ebdf-4526-ae9a-c3e8393a1d1b" providerId="ADAL" clId="{2B036683-A976-429A-8240-6560004B9596}" dt="2022-11-02T10:07:41.012" v="27" actId="478"/>
            <ac:spMkLst>
              <pc:docMk/>
              <pc:sldMasterMk cId="1991646862" sldId="2147483648"/>
              <pc:sldLayoutMk cId="1982250558" sldId="2147483650"/>
              <ac:spMk id="4" creationId="{00000000-0000-0000-0000-000000000000}"/>
            </ac:spMkLst>
          </pc:spChg>
          <pc:spChg chg="del">
            <ac:chgData name="Natale, Luigi" userId="0bb35f83-ebdf-4526-ae9a-c3e8393a1d1b" providerId="ADAL" clId="{2B036683-A976-429A-8240-6560004B9596}" dt="2022-11-02T10:07:41.012" v="27" actId="478"/>
            <ac:spMkLst>
              <pc:docMk/>
              <pc:sldMasterMk cId="1991646862" sldId="2147483648"/>
              <pc:sldLayoutMk cId="1982250558" sldId="2147483650"/>
              <ac:spMk id="5" creationId="{00000000-0000-0000-0000-000000000000}"/>
            </ac:spMkLst>
          </pc:spChg>
          <pc:spChg chg="del">
            <ac:chgData name="Natale, Luigi" userId="0bb35f83-ebdf-4526-ae9a-c3e8393a1d1b" providerId="ADAL" clId="{2B036683-A976-429A-8240-6560004B9596}" dt="2022-11-02T10:07:41.012" v="27" actId="478"/>
            <ac:spMkLst>
              <pc:docMk/>
              <pc:sldMasterMk cId="1991646862" sldId="2147483648"/>
              <pc:sldLayoutMk cId="1982250558" sldId="2147483650"/>
              <ac:spMk id="6" creationId="{00000000-0000-0000-0000-000000000000}"/>
            </ac:spMkLst>
          </pc:spChg>
          <pc:spChg chg="del">
            <ac:chgData name="Natale, Luigi" userId="0bb35f83-ebdf-4526-ae9a-c3e8393a1d1b" providerId="ADAL" clId="{2B036683-A976-429A-8240-6560004B9596}" dt="2022-11-02T10:07:43.495" v="28" actId="478"/>
            <ac:spMkLst>
              <pc:docMk/>
              <pc:sldMasterMk cId="1991646862" sldId="2147483648"/>
              <pc:sldLayoutMk cId="1982250558" sldId="2147483650"/>
              <ac:spMk id="9" creationId="{00000000-0000-0000-0000-000000000000}"/>
            </ac:spMkLst>
          </pc:spChg>
          <pc:picChg chg="mod">
            <ac:chgData name="Natale, Luigi" userId="0bb35f83-ebdf-4526-ae9a-c3e8393a1d1b" providerId="ADAL" clId="{2B036683-A976-429A-8240-6560004B9596}" dt="2022-11-02T10:10:40.537" v="67" actId="14100"/>
            <ac:picMkLst>
              <pc:docMk/>
              <pc:sldMasterMk cId="1991646862" sldId="2147483648"/>
              <pc:sldLayoutMk cId="1982250558" sldId="2147483650"/>
              <ac:picMk id="7" creationId="{25BFFB3B-E164-4D23-9C35-12AEBA12F351}"/>
            </ac:picMkLst>
          </pc:picChg>
        </pc:sldLayoutChg>
        <pc:sldLayoutChg chg="del">
          <pc:chgData name="Natale, Luigi" userId="0bb35f83-ebdf-4526-ae9a-c3e8393a1d1b" providerId="ADAL" clId="{2B036683-A976-429A-8240-6560004B9596}" dt="2022-11-02T10:07:25.874" v="25" actId="2696"/>
          <pc:sldLayoutMkLst>
            <pc:docMk/>
            <pc:sldMasterMk cId="1991646862" sldId="2147483648"/>
            <pc:sldLayoutMk cId="1036857500" sldId="2147483651"/>
          </pc:sldLayoutMkLst>
        </pc:sldLayoutChg>
        <pc:sldLayoutChg chg="del">
          <pc:chgData name="Natale, Luigi" userId="0bb35f83-ebdf-4526-ae9a-c3e8393a1d1b" providerId="ADAL" clId="{2B036683-A976-429A-8240-6560004B9596}" dt="2022-11-02T10:07:25.843" v="24" actId="2696"/>
          <pc:sldLayoutMkLst>
            <pc:docMk/>
            <pc:sldMasterMk cId="1991646862" sldId="2147483648"/>
            <pc:sldLayoutMk cId="1459589045" sldId="2147483652"/>
          </pc:sldLayoutMkLst>
        </pc:sldLayoutChg>
        <pc:sldLayoutChg chg="del">
          <pc:chgData name="Natale, Luigi" userId="0bb35f83-ebdf-4526-ae9a-c3e8393a1d1b" providerId="ADAL" clId="{2B036683-A976-429A-8240-6560004B9596}" dt="2022-11-02T10:07:25.800" v="23" actId="2696"/>
          <pc:sldLayoutMkLst>
            <pc:docMk/>
            <pc:sldMasterMk cId="1991646862" sldId="2147483648"/>
            <pc:sldLayoutMk cId="867740489" sldId="2147483653"/>
          </pc:sldLayoutMkLst>
        </pc:sldLayoutChg>
        <pc:sldLayoutChg chg="del">
          <pc:chgData name="Natale, Luigi" userId="0bb35f83-ebdf-4526-ae9a-c3e8393a1d1b" providerId="ADAL" clId="{2B036683-A976-429A-8240-6560004B9596}" dt="2022-11-02T10:07:25.761" v="22" actId="2696"/>
          <pc:sldLayoutMkLst>
            <pc:docMk/>
            <pc:sldMasterMk cId="1991646862" sldId="2147483648"/>
            <pc:sldLayoutMk cId="3320314048" sldId="2147483654"/>
          </pc:sldLayoutMkLst>
        </pc:sldLayoutChg>
        <pc:sldLayoutChg chg="del">
          <pc:chgData name="Natale, Luigi" userId="0bb35f83-ebdf-4526-ae9a-c3e8393a1d1b" providerId="ADAL" clId="{2B036683-A976-429A-8240-6560004B9596}" dt="2022-11-02T10:07:25.733" v="21" actId="2696"/>
          <pc:sldLayoutMkLst>
            <pc:docMk/>
            <pc:sldMasterMk cId="1991646862" sldId="2147483648"/>
            <pc:sldLayoutMk cId="1751372871" sldId="2147483655"/>
          </pc:sldLayoutMkLst>
        </pc:sldLayoutChg>
        <pc:sldLayoutChg chg="del">
          <pc:chgData name="Natale, Luigi" userId="0bb35f83-ebdf-4526-ae9a-c3e8393a1d1b" providerId="ADAL" clId="{2B036683-A976-429A-8240-6560004B9596}" dt="2022-11-02T10:07:25.702" v="20" actId="2696"/>
          <pc:sldLayoutMkLst>
            <pc:docMk/>
            <pc:sldMasterMk cId="1991646862" sldId="2147483648"/>
            <pc:sldLayoutMk cId="2361969132" sldId="2147483656"/>
          </pc:sldLayoutMkLst>
        </pc:sldLayoutChg>
        <pc:sldLayoutChg chg="del">
          <pc:chgData name="Natale, Luigi" userId="0bb35f83-ebdf-4526-ae9a-c3e8393a1d1b" providerId="ADAL" clId="{2B036683-A976-429A-8240-6560004B9596}" dt="2022-11-02T10:07:25.662" v="19" actId="2696"/>
          <pc:sldLayoutMkLst>
            <pc:docMk/>
            <pc:sldMasterMk cId="1991646862" sldId="2147483648"/>
            <pc:sldLayoutMk cId="2603232855" sldId="2147483657"/>
          </pc:sldLayoutMkLst>
        </pc:sldLayoutChg>
        <pc:sldLayoutChg chg="del">
          <pc:chgData name="Natale, Luigi" userId="0bb35f83-ebdf-4526-ae9a-c3e8393a1d1b" providerId="ADAL" clId="{2B036683-A976-429A-8240-6560004B9596}" dt="2022-11-02T10:07:25.630" v="18" actId="2696"/>
          <pc:sldLayoutMkLst>
            <pc:docMk/>
            <pc:sldMasterMk cId="1991646862" sldId="2147483648"/>
            <pc:sldLayoutMk cId="3783533162" sldId="2147483658"/>
          </pc:sldLayoutMkLst>
        </pc:sldLayoutChg>
        <pc:sldLayoutChg chg="del">
          <pc:chgData name="Natale, Luigi" userId="0bb35f83-ebdf-4526-ae9a-c3e8393a1d1b" providerId="ADAL" clId="{2B036683-A976-429A-8240-6560004B9596}" dt="2022-11-02T10:07:25.143" v="17" actId="2696"/>
          <pc:sldLayoutMkLst>
            <pc:docMk/>
            <pc:sldMasterMk cId="1991646862" sldId="2147483648"/>
            <pc:sldLayoutMk cId="2062619924" sldId="2147483659"/>
          </pc:sldLayoutMkLst>
        </pc:sldLayoutChg>
      </pc:sldMasterChg>
    </pc:docChg>
  </pc:docChgLst>
  <pc:docChgLst>
    <pc:chgData name="Kebede, Nazreth" userId="015395a0-37a0-40f3-882f-69f1a399720b" providerId="ADAL" clId="{4939C569-F870-4DD3-A046-B612F5065967}"/>
    <pc:docChg chg="custSel addSld delSld modSld modMainMaster">
      <pc:chgData name="Kebede, Nazreth" userId="015395a0-37a0-40f3-882f-69f1a399720b" providerId="ADAL" clId="{4939C569-F870-4DD3-A046-B612F5065967}" dt="2022-11-22T13:43:24.886" v="95" actId="680"/>
      <pc:docMkLst>
        <pc:docMk/>
      </pc:docMkLst>
      <pc:sldChg chg="modSp mod">
        <pc:chgData name="Kebede, Nazreth" userId="015395a0-37a0-40f3-882f-69f1a399720b" providerId="ADAL" clId="{4939C569-F870-4DD3-A046-B612F5065967}" dt="2022-11-22T13:36:10.528" v="35" actId="20577"/>
        <pc:sldMkLst>
          <pc:docMk/>
          <pc:sldMk cId="2283709267" sldId="256"/>
        </pc:sldMkLst>
        <pc:spChg chg="mod">
          <ac:chgData name="Kebede, Nazreth" userId="015395a0-37a0-40f3-882f-69f1a399720b" providerId="ADAL" clId="{4939C569-F870-4DD3-A046-B612F5065967}" dt="2022-11-22T13:36:10.528" v="35" actId="20577"/>
          <ac:spMkLst>
            <pc:docMk/>
            <pc:sldMk cId="2283709267" sldId="256"/>
            <ac:spMk id="5" creationId="{62FDFB91-97FD-4BE5-94BD-B5A20971EFB2}"/>
          </ac:spMkLst>
        </pc:spChg>
      </pc:sldChg>
      <pc:sldChg chg="addSp delSp modSp mod">
        <pc:chgData name="Kebede, Nazreth" userId="015395a0-37a0-40f3-882f-69f1a399720b" providerId="ADAL" clId="{4939C569-F870-4DD3-A046-B612F5065967}" dt="2022-11-22T13:37:05.463" v="46" actId="14100"/>
        <pc:sldMkLst>
          <pc:docMk/>
          <pc:sldMk cId="902636668" sldId="257"/>
        </pc:sldMkLst>
        <pc:picChg chg="add mod">
          <ac:chgData name="Kebede, Nazreth" userId="015395a0-37a0-40f3-882f-69f1a399720b" providerId="ADAL" clId="{4939C569-F870-4DD3-A046-B612F5065967}" dt="2022-11-22T13:37:05.463" v="46" actId="14100"/>
          <ac:picMkLst>
            <pc:docMk/>
            <pc:sldMk cId="902636668" sldId="257"/>
            <ac:picMk id="3" creationId="{93035326-D072-ACE4-A9BC-CA58741653CA}"/>
          </ac:picMkLst>
        </pc:picChg>
        <pc:picChg chg="del">
          <ac:chgData name="Kebede, Nazreth" userId="015395a0-37a0-40f3-882f-69f1a399720b" providerId="ADAL" clId="{4939C569-F870-4DD3-A046-B612F5065967}" dt="2022-11-22T13:36:17.326" v="36" actId="478"/>
          <ac:picMkLst>
            <pc:docMk/>
            <pc:sldMk cId="902636668" sldId="257"/>
            <ac:picMk id="5" creationId="{EDF5F560-8828-C374-F813-DB75F64A5721}"/>
          </ac:picMkLst>
        </pc:picChg>
      </pc:sldChg>
      <pc:sldChg chg="addSp modSp new mod">
        <pc:chgData name="Kebede, Nazreth" userId="015395a0-37a0-40f3-882f-69f1a399720b" providerId="ADAL" clId="{4939C569-F870-4DD3-A046-B612F5065967}" dt="2022-11-22T13:37:55.319" v="54" actId="14100"/>
        <pc:sldMkLst>
          <pc:docMk/>
          <pc:sldMk cId="756337070" sldId="258"/>
        </pc:sldMkLst>
        <pc:picChg chg="add mod">
          <ac:chgData name="Kebede, Nazreth" userId="015395a0-37a0-40f3-882f-69f1a399720b" providerId="ADAL" clId="{4939C569-F870-4DD3-A046-B612F5065967}" dt="2022-11-22T13:37:55.319" v="54" actId="14100"/>
          <ac:picMkLst>
            <pc:docMk/>
            <pc:sldMk cId="756337070" sldId="258"/>
            <ac:picMk id="3" creationId="{361EF036-096C-9980-F1FB-30259AEA92A8}"/>
          </ac:picMkLst>
        </pc:picChg>
      </pc:sldChg>
      <pc:sldChg chg="del">
        <pc:chgData name="Kebede, Nazreth" userId="015395a0-37a0-40f3-882f-69f1a399720b" providerId="ADAL" clId="{4939C569-F870-4DD3-A046-B612F5065967}" dt="2022-11-22T13:36:23.874" v="37" actId="47"/>
        <pc:sldMkLst>
          <pc:docMk/>
          <pc:sldMk cId="2519485673" sldId="258"/>
        </pc:sldMkLst>
      </pc:sldChg>
      <pc:sldChg chg="addSp modSp new mod">
        <pc:chgData name="Kebede, Nazreth" userId="015395a0-37a0-40f3-882f-69f1a399720b" providerId="ADAL" clId="{4939C569-F870-4DD3-A046-B612F5065967}" dt="2022-11-22T13:38:47.967" v="58" actId="1076"/>
        <pc:sldMkLst>
          <pc:docMk/>
          <pc:sldMk cId="1954541880" sldId="259"/>
        </pc:sldMkLst>
        <pc:picChg chg="add mod">
          <ac:chgData name="Kebede, Nazreth" userId="015395a0-37a0-40f3-882f-69f1a399720b" providerId="ADAL" clId="{4939C569-F870-4DD3-A046-B612F5065967}" dt="2022-11-22T13:38:47.967" v="58" actId="1076"/>
          <ac:picMkLst>
            <pc:docMk/>
            <pc:sldMk cId="1954541880" sldId="259"/>
            <ac:picMk id="3" creationId="{8D85592A-8DF7-9B95-8F4F-090EA138EB9D}"/>
          </ac:picMkLst>
        </pc:picChg>
      </pc:sldChg>
      <pc:sldChg chg="del">
        <pc:chgData name="Kebede, Nazreth" userId="015395a0-37a0-40f3-882f-69f1a399720b" providerId="ADAL" clId="{4939C569-F870-4DD3-A046-B612F5065967}" dt="2022-11-22T13:36:24.224" v="38" actId="47"/>
        <pc:sldMkLst>
          <pc:docMk/>
          <pc:sldMk cId="2914380170" sldId="259"/>
        </pc:sldMkLst>
      </pc:sldChg>
      <pc:sldChg chg="addSp modSp new mod">
        <pc:chgData name="Kebede, Nazreth" userId="015395a0-37a0-40f3-882f-69f1a399720b" providerId="ADAL" clId="{4939C569-F870-4DD3-A046-B612F5065967}" dt="2022-11-22T13:39:19.186" v="64" actId="1076"/>
        <pc:sldMkLst>
          <pc:docMk/>
          <pc:sldMk cId="102384075" sldId="260"/>
        </pc:sldMkLst>
        <pc:picChg chg="add mod">
          <ac:chgData name="Kebede, Nazreth" userId="015395a0-37a0-40f3-882f-69f1a399720b" providerId="ADAL" clId="{4939C569-F870-4DD3-A046-B612F5065967}" dt="2022-11-22T13:39:19.186" v="64" actId="1076"/>
          <ac:picMkLst>
            <pc:docMk/>
            <pc:sldMk cId="102384075" sldId="260"/>
            <ac:picMk id="3" creationId="{882D62AA-9803-695D-CA40-B2D0B9CE96FA}"/>
          </ac:picMkLst>
        </pc:picChg>
      </pc:sldChg>
      <pc:sldChg chg="del">
        <pc:chgData name="Kebede, Nazreth" userId="015395a0-37a0-40f3-882f-69f1a399720b" providerId="ADAL" clId="{4939C569-F870-4DD3-A046-B612F5065967}" dt="2022-11-22T13:36:24.539" v="39" actId="47"/>
        <pc:sldMkLst>
          <pc:docMk/>
          <pc:sldMk cId="2690349704" sldId="260"/>
        </pc:sldMkLst>
      </pc:sldChg>
      <pc:sldChg chg="del">
        <pc:chgData name="Kebede, Nazreth" userId="015395a0-37a0-40f3-882f-69f1a399720b" providerId="ADAL" clId="{4939C569-F870-4DD3-A046-B612F5065967}" dt="2022-11-22T13:36:24.804" v="40" actId="47"/>
        <pc:sldMkLst>
          <pc:docMk/>
          <pc:sldMk cId="30690417" sldId="261"/>
        </pc:sldMkLst>
      </pc:sldChg>
      <pc:sldChg chg="addSp modSp new mod">
        <pc:chgData name="Kebede, Nazreth" userId="015395a0-37a0-40f3-882f-69f1a399720b" providerId="ADAL" clId="{4939C569-F870-4DD3-A046-B612F5065967}" dt="2022-11-22T13:40:21.782" v="67" actId="1076"/>
        <pc:sldMkLst>
          <pc:docMk/>
          <pc:sldMk cId="423232670" sldId="261"/>
        </pc:sldMkLst>
        <pc:picChg chg="add mod">
          <ac:chgData name="Kebede, Nazreth" userId="015395a0-37a0-40f3-882f-69f1a399720b" providerId="ADAL" clId="{4939C569-F870-4DD3-A046-B612F5065967}" dt="2022-11-22T13:40:21.782" v="67" actId="1076"/>
          <ac:picMkLst>
            <pc:docMk/>
            <pc:sldMk cId="423232670" sldId="261"/>
            <ac:picMk id="3" creationId="{FA598A99-5B62-8588-D6D6-6C4B2E199854}"/>
          </ac:picMkLst>
        </pc:picChg>
      </pc:sldChg>
      <pc:sldChg chg="del">
        <pc:chgData name="Kebede, Nazreth" userId="015395a0-37a0-40f3-882f-69f1a399720b" providerId="ADAL" clId="{4939C569-F870-4DD3-A046-B612F5065967}" dt="2022-11-22T13:36:25.038" v="41" actId="47"/>
        <pc:sldMkLst>
          <pc:docMk/>
          <pc:sldMk cId="1411794679" sldId="262"/>
        </pc:sldMkLst>
      </pc:sldChg>
      <pc:sldChg chg="addSp modSp new mod">
        <pc:chgData name="Kebede, Nazreth" userId="015395a0-37a0-40f3-882f-69f1a399720b" providerId="ADAL" clId="{4939C569-F870-4DD3-A046-B612F5065967}" dt="2022-11-22T13:41:12.596" v="77" actId="14100"/>
        <pc:sldMkLst>
          <pc:docMk/>
          <pc:sldMk cId="4230662209" sldId="262"/>
        </pc:sldMkLst>
        <pc:picChg chg="add mod">
          <ac:chgData name="Kebede, Nazreth" userId="015395a0-37a0-40f3-882f-69f1a399720b" providerId="ADAL" clId="{4939C569-F870-4DD3-A046-B612F5065967}" dt="2022-11-22T13:41:12.596" v="77" actId="14100"/>
          <ac:picMkLst>
            <pc:docMk/>
            <pc:sldMk cId="4230662209" sldId="262"/>
            <ac:picMk id="3" creationId="{A078E69E-AC4F-2967-AFA0-16B6A180E083}"/>
          </ac:picMkLst>
        </pc:picChg>
      </pc:sldChg>
      <pc:sldChg chg="del">
        <pc:chgData name="Kebede, Nazreth" userId="015395a0-37a0-40f3-882f-69f1a399720b" providerId="ADAL" clId="{4939C569-F870-4DD3-A046-B612F5065967}" dt="2022-11-22T13:36:25.579" v="42" actId="47"/>
        <pc:sldMkLst>
          <pc:docMk/>
          <pc:sldMk cId="99332293" sldId="263"/>
        </pc:sldMkLst>
      </pc:sldChg>
      <pc:sldChg chg="addSp modSp new mod">
        <pc:chgData name="Kebede, Nazreth" userId="015395a0-37a0-40f3-882f-69f1a399720b" providerId="ADAL" clId="{4939C569-F870-4DD3-A046-B612F5065967}" dt="2022-11-22T13:42:10.407" v="83" actId="1076"/>
        <pc:sldMkLst>
          <pc:docMk/>
          <pc:sldMk cId="496872191" sldId="263"/>
        </pc:sldMkLst>
        <pc:picChg chg="add mod">
          <ac:chgData name="Kebede, Nazreth" userId="015395a0-37a0-40f3-882f-69f1a399720b" providerId="ADAL" clId="{4939C569-F870-4DD3-A046-B612F5065967}" dt="2022-11-22T13:42:10.407" v="83" actId="1076"/>
          <ac:picMkLst>
            <pc:docMk/>
            <pc:sldMk cId="496872191" sldId="263"/>
            <ac:picMk id="3" creationId="{4E0A3244-B597-5645-E3CD-472F6DC512FA}"/>
          </ac:picMkLst>
        </pc:picChg>
      </pc:sldChg>
      <pc:sldChg chg="addSp modSp new mod">
        <pc:chgData name="Kebede, Nazreth" userId="015395a0-37a0-40f3-882f-69f1a399720b" providerId="ADAL" clId="{4939C569-F870-4DD3-A046-B612F5065967}" dt="2022-11-22T13:42:46.017" v="87" actId="1076"/>
        <pc:sldMkLst>
          <pc:docMk/>
          <pc:sldMk cId="3887758519" sldId="264"/>
        </pc:sldMkLst>
        <pc:picChg chg="add mod">
          <ac:chgData name="Kebede, Nazreth" userId="015395a0-37a0-40f3-882f-69f1a399720b" providerId="ADAL" clId="{4939C569-F870-4DD3-A046-B612F5065967}" dt="2022-11-22T13:42:46.017" v="87" actId="1076"/>
          <ac:picMkLst>
            <pc:docMk/>
            <pc:sldMk cId="3887758519" sldId="264"/>
            <ac:picMk id="3" creationId="{0CE1F4B5-3AC3-C29A-DAD6-10A98EBEF313}"/>
          </ac:picMkLst>
        </pc:picChg>
      </pc:sldChg>
      <pc:sldChg chg="addSp modSp new mod">
        <pc:chgData name="Kebede, Nazreth" userId="015395a0-37a0-40f3-882f-69f1a399720b" providerId="ADAL" clId="{4939C569-F870-4DD3-A046-B612F5065967}" dt="2022-11-22T13:43:21.797" v="91" actId="14100"/>
        <pc:sldMkLst>
          <pc:docMk/>
          <pc:sldMk cId="2840047424" sldId="265"/>
        </pc:sldMkLst>
        <pc:picChg chg="add mod">
          <ac:chgData name="Kebede, Nazreth" userId="015395a0-37a0-40f3-882f-69f1a399720b" providerId="ADAL" clId="{4939C569-F870-4DD3-A046-B612F5065967}" dt="2022-11-22T13:43:21.797" v="91" actId="14100"/>
          <ac:picMkLst>
            <pc:docMk/>
            <pc:sldMk cId="2840047424" sldId="265"/>
            <ac:picMk id="3" creationId="{3B6A20B5-3233-B584-172D-C05E66A2BEB5}"/>
          </ac:picMkLst>
        </pc:picChg>
      </pc:sldChg>
      <pc:sldChg chg="new">
        <pc:chgData name="Kebede, Nazreth" userId="015395a0-37a0-40f3-882f-69f1a399720b" providerId="ADAL" clId="{4939C569-F870-4DD3-A046-B612F5065967}" dt="2022-11-22T13:43:23.963" v="92" actId="680"/>
        <pc:sldMkLst>
          <pc:docMk/>
          <pc:sldMk cId="2892490557" sldId="266"/>
        </pc:sldMkLst>
      </pc:sldChg>
      <pc:sldChg chg="new">
        <pc:chgData name="Kebede, Nazreth" userId="015395a0-37a0-40f3-882f-69f1a399720b" providerId="ADAL" clId="{4939C569-F870-4DD3-A046-B612F5065967}" dt="2022-11-22T13:43:24.163" v="93" actId="680"/>
        <pc:sldMkLst>
          <pc:docMk/>
          <pc:sldMk cId="2470198035" sldId="267"/>
        </pc:sldMkLst>
      </pc:sldChg>
      <pc:sldChg chg="new">
        <pc:chgData name="Kebede, Nazreth" userId="015395a0-37a0-40f3-882f-69f1a399720b" providerId="ADAL" clId="{4939C569-F870-4DD3-A046-B612F5065967}" dt="2022-11-22T13:43:24.385" v="94" actId="680"/>
        <pc:sldMkLst>
          <pc:docMk/>
          <pc:sldMk cId="2963955007" sldId="268"/>
        </pc:sldMkLst>
      </pc:sldChg>
      <pc:sldChg chg="new">
        <pc:chgData name="Kebede, Nazreth" userId="015395a0-37a0-40f3-882f-69f1a399720b" providerId="ADAL" clId="{4939C569-F870-4DD3-A046-B612F5065967}" dt="2022-11-22T13:43:24.886" v="95" actId="680"/>
        <pc:sldMkLst>
          <pc:docMk/>
          <pc:sldMk cId="3352274632" sldId="269"/>
        </pc:sldMkLst>
      </pc:sldChg>
      <pc:sldMasterChg chg="modSldLayout">
        <pc:chgData name="Kebede, Nazreth" userId="015395a0-37a0-40f3-882f-69f1a399720b" providerId="ADAL" clId="{4939C569-F870-4DD3-A046-B612F5065967}" dt="2022-11-22T13:35:17.429" v="18" actId="20577"/>
        <pc:sldMasterMkLst>
          <pc:docMk/>
          <pc:sldMasterMk cId="1991646862" sldId="2147483648"/>
        </pc:sldMasterMkLst>
        <pc:sldLayoutChg chg="modSp mod">
          <pc:chgData name="Kebede, Nazreth" userId="015395a0-37a0-40f3-882f-69f1a399720b" providerId="ADAL" clId="{4939C569-F870-4DD3-A046-B612F5065967}" dt="2022-11-22T13:35:17.429" v="18" actId="20577"/>
          <pc:sldLayoutMkLst>
            <pc:docMk/>
            <pc:sldMasterMk cId="1991646862" sldId="2147483648"/>
            <pc:sldLayoutMk cId="1982250558" sldId="2147483650"/>
          </pc:sldLayoutMkLst>
          <pc:spChg chg="mod">
            <ac:chgData name="Kebede, Nazreth" userId="015395a0-37a0-40f3-882f-69f1a399720b" providerId="ADAL" clId="{4939C569-F870-4DD3-A046-B612F5065967}" dt="2022-11-22T13:35:17.429" v="18" actId="20577"/>
            <ac:spMkLst>
              <pc:docMk/>
              <pc:sldMasterMk cId="1991646862" sldId="2147483648"/>
              <pc:sldLayoutMk cId="1982250558" sldId="2147483650"/>
              <ac:spMk id="8" creationId="{5080B8FA-B251-4BD2-8161-3DA0C4B7A06E}"/>
            </ac:spMkLst>
          </pc:spChg>
        </pc:sldLayoutChg>
      </pc:sldMasterChg>
    </pc:docChg>
  </pc:docChgLst>
  <pc:docChgLst>
    <pc:chgData name="Kebede, Nazreth" userId="015395a0-37a0-40f3-882f-69f1a399720b" providerId="ADAL" clId="{CE6D313A-860F-4E65-B446-DF37B0920829}"/>
    <pc:docChg chg="custSel addSld delSld modSld modMainMaster">
      <pc:chgData name="Kebede, Nazreth" userId="015395a0-37a0-40f3-882f-69f1a399720b" providerId="ADAL" clId="{CE6D313A-860F-4E65-B446-DF37B0920829}" dt="2022-11-22T14:21:51.702" v="89" actId="47"/>
      <pc:docMkLst>
        <pc:docMk/>
      </pc:docMkLst>
      <pc:sldChg chg="modSp mod">
        <pc:chgData name="Kebede, Nazreth" userId="015395a0-37a0-40f3-882f-69f1a399720b" providerId="ADAL" clId="{CE6D313A-860F-4E65-B446-DF37B0920829}" dt="2022-11-22T14:12:38.471" v="18"/>
        <pc:sldMkLst>
          <pc:docMk/>
          <pc:sldMk cId="2283709267" sldId="256"/>
        </pc:sldMkLst>
        <pc:spChg chg="mod">
          <ac:chgData name="Kebede, Nazreth" userId="015395a0-37a0-40f3-882f-69f1a399720b" providerId="ADAL" clId="{CE6D313A-860F-4E65-B446-DF37B0920829}" dt="2022-11-22T14:12:38.471" v="18"/>
          <ac:spMkLst>
            <pc:docMk/>
            <pc:sldMk cId="2283709267" sldId="256"/>
            <ac:spMk id="5" creationId="{62FDFB91-97FD-4BE5-94BD-B5A20971EFB2}"/>
          </ac:spMkLst>
        </pc:spChg>
      </pc:sldChg>
      <pc:sldChg chg="addSp delSp modSp mod">
        <pc:chgData name="Kebede, Nazreth" userId="015395a0-37a0-40f3-882f-69f1a399720b" providerId="ADAL" clId="{CE6D313A-860F-4E65-B446-DF37B0920829}" dt="2022-11-22T14:13:14.923" v="30" actId="14100"/>
        <pc:sldMkLst>
          <pc:docMk/>
          <pc:sldMk cId="496872191" sldId="263"/>
        </pc:sldMkLst>
        <pc:picChg chg="add mod">
          <ac:chgData name="Kebede, Nazreth" userId="015395a0-37a0-40f3-882f-69f1a399720b" providerId="ADAL" clId="{CE6D313A-860F-4E65-B446-DF37B0920829}" dt="2022-11-22T14:13:14.923" v="30" actId="14100"/>
          <ac:picMkLst>
            <pc:docMk/>
            <pc:sldMk cId="496872191" sldId="263"/>
            <ac:picMk id="3" creationId="{57C995E2-9978-9696-F9B7-04741BE38F5A}"/>
          </ac:picMkLst>
        </pc:picChg>
        <pc:picChg chg="del">
          <ac:chgData name="Kebede, Nazreth" userId="015395a0-37a0-40f3-882f-69f1a399720b" providerId="ADAL" clId="{CE6D313A-860F-4E65-B446-DF37B0920829}" dt="2022-11-22T14:12:43.350" v="19" actId="478"/>
          <ac:picMkLst>
            <pc:docMk/>
            <pc:sldMk cId="496872191" sldId="263"/>
            <ac:picMk id="4" creationId="{C4272123-2665-77B1-F521-0F8E624AFA93}"/>
          </ac:picMkLst>
        </pc:picChg>
      </pc:sldChg>
      <pc:sldChg chg="addSp modSp new mod">
        <pc:chgData name="Kebede, Nazreth" userId="015395a0-37a0-40f3-882f-69f1a399720b" providerId="ADAL" clId="{CE6D313A-860F-4E65-B446-DF37B0920829}" dt="2022-11-22T14:16:01.797" v="40" actId="1076"/>
        <pc:sldMkLst>
          <pc:docMk/>
          <pc:sldMk cId="804587589" sldId="264"/>
        </pc:sldMkLst>
        <pc:picChg chg="add mod">
          <ac:chgData name="Kebede, Nazreth" userId="015395a0-37a0-40f3-882f-69f1a399720b" providerId="ADAL" clId="{CE6D313A-860F-4E65-B446-DF37B0920829}" dt="2022-11-22T14:16:01.797" v="40" actId="1076"/>
          <ac:picMkLst>
            <pc:docMk/>
            <pc:sldMk cId="804587589" sldId="264"/>
            <ac:picMk id="3" creationId="{2959E5D0-CA57-F09D-3F29-DD228399B9E1}"/>
          </ac:picMkLst>
        </pc:picChg>
      </pc:sldChg>
      <pc:sldChg chg="del">
        <pc:chgData name="Kebede, Nazreth" userId="015395a0-37a0-40f3-882f-69f1a399720b" providerId="ADAL" clId="{CE6D313A-860F-4E65-B446-DF37B0920829}" dt="2022-11-22T14:12:45.382" v="20" actId="47"/>
        <pc:sldMkLst>
          <pc:docMk/>
          <pc:sldMk cId="3970874092" sldId="264"/>
        </pc:sldMkLst>
      </pc:sldChg>
      <pc:sldChg chg="del">
        <pc:chgData name="Kebede, Nazreth" userId="015395a0-37a0-40f3-882f-69f1a399720b" providerId="ADAL" clId="{CE6D313A-860F-4E65-B446-DF37B0920829}" dt="2022-11-22T14:12:45.634" v="21" actId="47"/>
        <pc:sldMkLst>
          <pc:docMk/>
          <pc:sldMk cId="1774897634" sldId="265"/>
        </pc:sldMkLst>
      </pc:sldChg>
      <pc:sldChg chg="addSp modSp new mod">
        <pc:chgData name="Kebede, Nazreth" userId="015395a0-37a0-40f3-882f-69f1a399720b" providerId="ADAL" clId="{CE6D313A-860F-4E65-B446-DF37B0920829}" dt="2022-11-22T14:16:47.926" v="43" actId="1076"/>
        <pc:sldMkLst>
          <pc:docMk/>
          <pc:sldMk cId="3150381809" sldId="265"/>
        </pc:sldMkLst>
        <pc:picChg chg="add mod">
          <ac:chgData name="Kebede, Nazreth" userId="015395a0-37a0-40f3-882f-69f1a399720b" providerId="ADAL" clId="{CE6D313A-860F-4E65-B446-DF37B0920829}" dt="2022-11-22T14:16:47.926" v="43" actId="1076"/>
          <ac:picMkLst>
            <pc:docMk/>
            <pc:sldMk cId="3150381809" sldId="265"/>
            <ac:picMk id="3" creationId="{1DFCBA24-F336-4BF0-3725-783442F817F9}"/>
          </ac:picMkLst>
        </pc:picChg>
      </pc:sldChg>
      <pc:sldChg chg="addSp modSp new mod">
        <pc:chgData name="Kebede, Nazreth" userId="015395a0-37a0-40f3-882f-69f1a399720b" providerId="ADAL" clId="{CE6D313A-860F-4E65-B446-DF37B0920829}" dt="2022-11-22T14:17:21.523" v="47" actId="14100"/>
        <pc:sldMkLst>
          <pc:docMk/>
          <pc:sldMk cId="2873849337" sldId="266"/>
        </pc:sldMkLst>
        <pc:picChg chg="add mod">
          <ac:chgData name="Kebede, Nazreth" userId="015395a0-37a0-40f3-882f-69f1a399720b" providerId="ADAL" clId="{CE6D313A-860F-4E65-B446-DF37B0920829}" dt="2022-11-22T14:17:21.523" v="47" actId="14100"/>
          <ac:picMkLst>
            <pc:docMk/>
            <pc:sldMk cId="2873849337" sldId="266"/>
            <ac:picMk id="3" creationId="{91FCFED8-BF27-A92D-32EE-974AA9BFD62F}"/>
          </ac:picMkLst>
        </pc:picChg>
      </pc:sldChg>
      <pc:sldChg chg="del">
        <pc:chgData name="Kebede, Nazreth" userId="015395a0-37a0-40f3-882f-69f1a399720b" providerId="ADAL" clId="{CE6D313A-860F-4E65-B446-DF37B0920829}" dt="2022-11-22T14:12:46.063" v="22" actId="47"/>
        <pc:sldMkLst>
          <pc:docMk/>
          <pc:sldMk cId="3370557366" sldId="266"/>
        </pc:sldMkLst>
      </pc:sldChg>
      <pc:sldChg chg="del">
        <pc:chgData name="Kebede, Nazreth" userId="015395a0-37a0-40f3-882f-69f1a399720b" providerId="ADAL" clId="{CE6D313A-860F-4E65-B446-DF37B0920829}" dt="2022-11-22T14:12:46.284" v="23" actId="47"/>
        <pc:sldMkLst>
          <pc:docMk/>
          <pc:sldMk cId="1844635549" sldId="267"/>
        </pc:sldMkLst>
      </pc:sldChg>
      <pc:sldChg chg="addSp modSp new mod">
        <pc:chgData name="Kebede, Nazreth" userId="015395a0-37a0-40f3-882f-69f1a399720b" providerId="ADAL" clId="{CE6D313A-860F-4E65-B446-DF37B0920829}" dt="2022-11-22T14:18:03.589" v="55" actId="1076"/>
        <pc:sldMkLst>
          <pc:docMk/>
          <pc:sldMk cId="3252485879" sldId="267"/>
        </pc:sldMkLst>
        <pc:picChg chg="add mod">
          <ac:chgData name="Kebede, Nazreth" userId="015395a0-37a0-40f3-882f-69f1a399720b" providerId="ADAL" clId="{CE6D313A-860F-4E65-B446-DF37B0920829}" dt="2022-11-22T14:18:03.589" v="55" actId="1076"/>
          <ac:picMkLst>
            <pc:docMk/>
            <pc:sldMk cId="3252485879" sldId="267"/>
            <ac:picMk id="3" creationId="{D4D0C02D-789C-57A9-BE6E-AAE52735644A}"/>
          </ac:picMkLst>
        </pc:picChg>
      </pc:sldChg>
      <pc:sldChg chg="addSp modSp new mod">
        <pc:chgData name="Kebede, Nazreth" userId="015395a0-37a0-40f3-882f-69f1a399720b" providerId="ADAL" clId="{CE6D313A-860F-4E65-B446-DF37B0920829}" dt="2022-11-22T14:18:26.334" v="57" actId="14100"/>
        <pc:sldMkLst>
          <pc:docMk/>
          <pc:sldMk cId="2622612947" sldId="268"/>
        </pc:sldMkLst>
        <pc:picChg chg="add mod">
          <ac:chgData name="Kebede, Nazreth" userId="015395a0-37a0-40f3-882f-69f1a399720b" providerId="ADAL" clId="{CE6D313A-860F-4E65-B446-DF37B0920829}" dt="2022-11-22T14:18:26.334" v="57" actId="14100"/>
          <ac:picMkLst>
            <pc:docMk/>
            <pc:sldMk cId="2622612947" sldId="268"/>
            <ac:picMk id="3" creationId="{A455811A-350E-AEE6-8F10-954359BDB7AC}"/>
          </ac:picMkLst>
        </pc:picChg>
      </pc:sldChg>
      <pc:sldChg chg="del">
        <pc:chgData name="Kebede, Nazreth" userId="015395a0-37a0-40f3-882f-69f1a399720b" providerId="ADAL" clId="{CE6D313A-860F-4E65-B446-DF37B0920829}" dt="2022-11-22T14:12:46.538" v="24" actId="47"/>
        <pc:sldMkLst>
          <pc:docMk/>
          <pc:sldMk cId="3146400960" sldId="268"/>
        </pc:sldMkLst>
      </pc:sldChg>
      <pc:sldChg chg="addSp modSp new mod">
        <pc:chgData name="Kebede, Nazreth" userId="015395a0-37a0-40f3-882f-69f1a399720b" providerId="ADAL" clId="{CE6D313A-860F-4E65-B446-DF37B0920829}" dt="2022-11-22T14:19:09.475" v="63" actId="1076"/>
        <pc:sldMkLst>
          <pc:docMk/>
          <pc:sldMk cId="1829146421" sldId="269"/>
        </pc:sldMkLst>
        <pc:picChg chg="add mod">
          <ac:chgData name="Kebede, Nazreth" userId="015395a0-37a0-40f3-882f-69f1a399720b" providerId="ADAL" clId="{CE6D313A-860F-4E65-B446-DF37B0920829}" dt="2022-11-22T14:19:09.475" v="63" actId="1076"/>
          <ac:picMkLst>
            <pc:docMk/>
            <pc:sldMk cId="1829146421" sldId="269"/>
            <ac:picMk id="3" creationId="{B64D9684-CA3C-04A6-BF7E-0A65BEF746CD}"/>
          </ac:picMkLst>
        </pc:picChg>
      </pc:sldChg>
      <pc:sldChg chg="del">
        <pc:chgData name="Kebede, Nazreth" userId="015395a0-37a0-40f3-882f-69f1a399720b" providerId="ADAL" clId="{CE6D313A-860F-4E65-B446-DF37B0920829}" dt="2022-11-22T14:12:46.814" v="25" actId="47"/>
        <pc:sldMkLst>
          <pc:docMk/>
          <pc:sldMk cId="2513404453" sldId="269"/>
        </pc:sldMkLst>
      </pc:sldChg>
      <pc:sldChg chg="addSp modSp new mod">
        <pc:chgData name="Kebede, Nazreth" userId="015395a0-37a0-40f3-882f-69f1a399720b" providerId="ADAL" clId="{CE6D313A-860F-4E65-B446-DF37B0920829}" dt="2022-11-22T14:19:59.530" v="70" actId="14100"/>
        <pc:sldMkLst>
          <pc:docMk/>
          <pc:sldMk cId="221689562" sldId="270"/>
        </pc:sldMkLst>
        <pc:picChg chg="add mod">
          <ac:chgData name="Kebede, Nazreth" userId="015395a0-37a0-40f3-882f-69f1a399720b" providerId="ADAL" clId="{CE6D313A-860F-4E65-B446-DF37B0920829}" dt="2022-11-22T14:19:59.530" v="70" actId="14100"/>
          <ac:picMkLst>
            <pc:docMk/>
            <pc:sldMk cId="221689562" sldId="270"/>
            <ac:picMk id="3" creationId="{CC39FAF7-B3F1-102E-9F6F-1111F4C496E9}"/>
          </ac:picMkLst>
        </pc:picChg>
      </pc:sldChg>
      <pc:sldChg chg="del">
        <pc:chgData name="Kebede, Nazreth" userId="015395a0-37a0-40f3-882f-69f1a399720b" providerId="ADAL" clId="{CE6D313A-860F-4E65-B446-DF37B0920829}" dt="2022-11-22T14:12:47.380" v="26" actId="47"/>
        <pc:sldMkLst>
          <pc:docMk/>
          <pc:sldMk cId="3980279080" sldId="270"/>
        </pc:sldMkLst>
      </pc:sldChg>
      <pc:sldChg chg="addSp modSp new mod">
        <pc:chgData name="Kebede, Nazreth" userId="015395a0-37a0-40f3-882f-69f1a399720b" providerId="ADAL" clId="{CE6D313A-860F-4E65-B446-DF37B0920829}" dt="2022-11-22T14:20:40.298" v="75" actId="1076"/>
        <pc:sldMkLst>
          <pc:docMk/>
          <pc:sldMk cId="65131386" sldId="271"/>
        </pc:sldMkLst>
        <pc:picChg chg="add mod">
          <ac:chgData name="Kebede, Nazreth" userId="015395a0-37a0-40f3-882f-69f1a399720b" providerId="ADAL" clId="{CE6D313A-860F-4E65-B446-DF37B0920829}" dt="2022-11-22T14:20:40.298" v="75" actId="1076"/>
          <ac:picMkLst>
            <pc:docMk/>
            <pc:sldMk cId="65131386" sldId="271"/>
            <ac:picMk id="3" creationId="{0294F8DB-31F5-4DAA-E9BB-81148976B05B}"/>
          </ac:picMkLst>
        </pc:picChg>
      </pc:sldChg>
      <pc:sldChg chg="del">
        <pc:chgData name="Kebede, Nazreth" userId="015395a0-37a0-40f3-882f-69f1a399720b" providerId="ADAL" clId="{CE6D313A-860F-4E65-B446-DF37B0920829}" dt="2022-11-22T14:12:47.668" v="27" actId="47"/>
        <pc:sldMkLst>
          <pc:docMk/>
          <pc:sldMk cId="2016160855" sldId="271"/>
        </pc:sldMkLst>
      </pc:sldChg>
      <pc:sldChg chg="addSp modSp new mod">
        <pc:chgData name="Kebede, Nazreth" userId="015395a0-37a0-40f3-882f-69f1a399720b" providerId="ADAL" clId="{CE6D313A-860F-4E65-B446-DF37B0920829}" dt="2022-11-22T14:21:21.697" v="81" actId="1076"/>
        <pc:sldMkLst>
          <pc:docMk/>
          <pc:sldMk cId="1606438822" sldId="272"/>
        </pc:sldMkLst>
        <pc:picChg chg="add mod">
          <ac:chgData name="Kebede, Nazreth" userId="015395a0-37a0-40f3-882f-69f1a399720b" providerId="ADAL" clId="{CE6D313A-860F-4E65-B446-DF37B0920829}" dt="2022-11-22T14:21:21.697" v="81" actId="1076"/>
          <ac:picMkLst>
            <pc:docMk/>
            <pc:sldMk cId="1606438822" sldId="272"/>
            <ac:picMk id="3" creationId="{70E7D022-252A-01EA-C41F-5E0CC98A7E1E}"/>
          </ac:picMkLst>
        </pc:picChg>
      </pc:sldChg>
      <pc:sldChg chg="new del">
        <pc:chgData name="Kebede, Nazreth" userId="015395a0-37a0-40f3-882f-69f1a399720b" providerId="ADAL" clId="{CE6D313A-860F-4E65-B446-DF37B0920829}" dt="2022-11-22T14:21:50.233" v="86" actId="47"/>
        <pc:sldMkLst>
          <pc:docMk/>
          <pc:sldMk cId="2791328981" sldId="273"/>
        </pc:sldMkLst>
      </pc:sldChg>
      <pc:sldChg chg="new del">
        <pc:chgData name="Kebede, Nazreth" userId="015395a0-37a0-40f3-882f-69f1a399720b" providerId="ADAL" clId="{CE6D313A-860F-4E65-B446-DF37B0920829}" dt="2022-11-22T14:21:50.831" v="87" actId="47"/>
        <pc:sldMkLst>
          <pc:docMk/>
          <pc:sldMk cId="2360823367" sldId="274"/>
        </pc:sldMkLst>
      </pc:sldChg>
      <pc:sldChg chg="new del">
        <pc:chgData name="Kebede, Nazreth" userId="015395a0-37a0-40f3-882f-69f1a399720b" providerId="ADAL" clId="{CE6D313A-860F-4E65-B446-DF37B0920829}" dt="2022-11-22T14:21:51.301" v="88" actId="47"/>
        <pc:sldMkLst>
          <pc:docMk/>
          <pc:sldMk cId="2288162699" sldId="275"/>
        </pc:sldMkLst>
      </pc:sldChg>
      <pc:sldChg chg="new del">
        <pc:chgData name="Kebede, Nazreth" userId="015395a0-37a0-40f3-882f-69f1a399720b" providerId="ADAL" clId="{CE6D313A-860F-4E65-B446-DF37B0920829}" dt="2022-11-22T14:21:51.702" v="89" actId="47"/>
        <pc:sldMkLst>
          <pc:docMk/>
          <pc:sldMk cId="698045628" sldId="276"/>
        </pc:sldMkLst>
      </pc:sldChg>
      <pc:sldMasterChg chg="modSldLayout">
        <pc:chgData name="Kebede, Nazreth" userId="015395a0-37a0-40f3-882f-69f1a399720b" providerId="ADAL" clId="{CE6D313A-860F-4E65-B446-DF37B0920829}" dt="2022-11-22T14:12:28.326" v="16" actId="20577"/>
        <pc:sldMasterMkLst>
          <pc:docMk/>
          <pc:sldMasterMk cId="1991646862" sldId="2147483648"/>
        </pc:sldMasterMkLst>
        <pc:sldLayoutChg chg="modSp mod">
          <pc:chgData name="Kebede, Nazreth" userId="015395a0-37a0-40f3-882f-69f1a399720b" providerId="ADAL" clId="{CE6D313A-860F-4E65-B446-DF37B0920829}" dt="2022-11-22T14:12:28.326" v="16" actId="20577"/>
          <pc:sldLayoutMkLst>
            <pc:docMk/>
            <pc:sldMasterMk cId="1991646862" sldId="2147483648"/>
            <pc:sldLayoutMk cId="1982250558" sldId="2147483650"/>
          </pc:sldLayoutMkLst>
          <pc:spChg chg="mod">
            <ac:chgData name="Kebede, Nazreth" userId="015395a0-37a0-40f3-882f-69f1a399720b" providerId="ADAL" clId="{CE6D313A-860F-4E65-B446-DF37B0920829}" dt="2022-11-22T14:12:28.326" v="16" actId="20577"/>
            <ac:spMkLst>
              <pc:docMk/>
              <pc:sldMasterMk cId="1991646862" sldId="2147483648"/>
              <pc:sldLayoutMk cId="1982250558" sldId="2147483650"/>
              <ac:spMk id="8" creationId="{5080B8FA-B251-4BD2-8161-3DA0C4B7A06E}"/>
            </ac:spMkLst>
          </pc:spChg>
        </pc:sldLayoutChg>
      </pc:sldMasterChg>
    </pc:docChg>
  </pc:docChgLst>
  <pc:docChgLst>
    <pc:chgData name="Natale, Luigi" userId="0bb35f83-ebdf-4526-ae9a-c3e8393a1d1b" providerId="ADAL" clId="{8F688F7A-06CE-4766-B0A4-3C2E6758ACD1}"/>
    <pc:docChg chg="custSel modSld modMainMaster">
      <pc:chgData name="Natale, Luigi" userId="0bb35f83-ebdf-4526-ae9a-c3e8393a1d1b" providerId="ADAL" clId="{8F688F7A-06CE-4766-B0A4-3C2E6758ACD1}" dt="2022-11-17T09:09:01.645" v="112" actId="14100"/>
      <pc:docMkLst>
        <pc:docMk/>
      </pc:docMkLst>
      <pc:sldChg chg="addSp delSp modSp mod">
        <pc:chgData name="Natale, Luigi" userId="0bb35f83-ebdf-4526-ae9a-c3e8393a1d1b" providerId="ADAL" clId="{8F688F7A-06CE-4766-B0A4-3C2E6758ACD1}" dt="2022-11-17T09:08:31.485" v="111" actId="208"/>
        <pc:sldMkLst>
          <pc:docMk/>
          <pc:sldMk cId="2283709267" sldId="256"/>
        </pc:sldMkLst>
        <pc:spChg chg="mod">
          <ac:chgData name="Natale, Luigi" userId="0bb35f83-ebdf-4526-ae9a-c3e8393a1d1b" providerId="ADAL" clId="{8F688F7A-06CE-4766-B0A4-3C2E6758ACD1}" dt="2022-11-17T09:08:26.253" v="110" actId="14100"/>
          <ac:spMkLst>
            <pc:docMk/>
            <pc:sldMk cId="2283709267" sldId="256"/>
            <ac:spMk id="5" creationId="{62FDFB91-97FD-4BE5-94BD-B5A20971EFB2}"/>
          </ac:spMkLst>
        </pc:spChg>
        <pc:picChg chg="add mod ord">
          <ac:chgData name="Natale, Luigi" userId="0bb35f83-ebdf-4526-ae9a-c3e8393a1d1b" providerId="ADAL" clId="{8F688F7A-06CE-4766-B0A4-3C2E6758ACD1}" dt="2022-11-17T09:08:31.485" v="111" actId="208"/>
          <ac:picMkLst>
            <pc:docMk/>
            <pc:sldMk cId="2283709267" sldId="256"/>
            <ac:picMk id="3" creationId="{BE6FC3F7-A43C-9F81-DA65-9956E2301567}"/>
          </ac:picMkLst>
        </pc:picChg>
        <pc:picChg chg="del mod">
          <ac:chgData name="Natale, Luigi" userId="0bb35f83-ebdf-4526-ae9a-c3e8393a1d1b" providerId="ADAL" clId="{8F688F7A-06CE-4766-B0A4-3C2E6758ACD1}" dt="2022-11-17T09:04:06.591" v="6" actId="478"/>
          <ac:picMkLst>
            <pc:docMk/>
            <pc:sldMk cId="2283709267" sldId="256"/>
            <ac:picMk id="6" creationId="{B5E9840C-1CBF-497E-BC66-EE9D9DFECB32}"/>
          </ac:picMkLst>
        </pc:picChg>
      </pc:sldChg>
      <pc:sldMasterChg chg="addSp delSp modSp mod modSldLayout">
        <pc:chgData name="Natale, Luigi" userId="0bb35f83-ebdf-4526-ae9a-c3e8393a1d1b" providerId="ADAL" clId="{8F688F7A-06CE-4766-B0A4-3C2E6758ACD1}" dt="2022-11-17T09:09:01.645" v="112" actId="14100"/>
        <pc:sldMasterMkLst>
          <pc:docMk/>
          <pc:sldMasterMk cId="1991646862" sldId="2147483648"/>
        </pc:sldMasterMkLst>
        <pc:spChg chg="mod">
          <ac:chgData name="Natale, Luigi" userId="0bb35f83-ebdf-4526-ae9a-c3e8393a1d1b" providerId="ADAL" clId="{8F688F7A-06CE-4766-B0A4-3C2E6758ACD1}" dt="2022-11-17T09:09:01.645" v="112" actId="14100"/>
          <ac:spMkLst>
            <pc:docMk/>
            <pc:sldMasterMk cId="1991646862" sldId="2147483648"/>
            <ac:spMk id="9" creationId="{CDFBCE26-6618-4EB7-935B-D6B9B7456F61}"/>
          </ac:spMkLst>
        </pc:spChg>
        <pc:picChg chg="add del mod">
          <ac:chgData name="Natale, Luigi" userId="0bb35f83-ebdf-4526-ae9a-c3e8393a1d1b" providerId="ADAL" clId="{8F688F7A-06CE-4766-B0A4-3C2E6758ACD1}" dt="2022-11-17T09:05:42.098" v="22" actId="478"/>
          <ac:picMkLst>
            <pc:docMk/>
            <pc:sldMasterMk cId="1991646862" sldId="2147483648"/>
            <ac:picMk id="2" creationId="{63F3AE2D-1117-2FCF-B959-2F80FD154587}"/>
          </ac:picMkLst>
        </pc:picChg>
        <pc:sldLayoutChg chg="addSp delSp modSp mod">
          <pc:chgData name="Natale, Luigi" userId="0bb35f83-ebdf-4526-ae9a-c3e8393a1d1b" providerId="ADAL" clId="{8F688F7A-06CE-4766-B0A4-3C2E6758ACD1}" dt="2022-11-17T09:07:47.928" v="101"/>
          <pc:sldLayoutMkLst>
            <pc:docMk/>
            <pc:sldMasterMk cId="1991646862" sldId="2147483648"/>
            <pc:sldLayoutMk cId="1982250558" sldId="2147483650"/>
          </pc:sldLayoutMkLst>
          <pc:spChg chg="mod">
            <ac:chgData name="Natale, Luigi" userId="0bb35f83-ebdf-4526-ae9a-c3e8393a1d1b" providerId="ADAL" clId="{8F688F7A-06CE-4766-B0A4-3C2E6758ACD1}" dt="2022-11-17T09:07:47.928" v="101"/>
            <ac:spMkLst>
              <pc:docMk/>
              <pc:sldMasterMk cId="1991646862" sldId="2147483648"/>
              <pc:sldLayoutMk cId="1982250558" sldId="2147483650"/>
              <ac:spMk id="8" creationId="{5080B8FA-B251-4BD2-8161-3DA0C4B7A06E}"/>
            </ac:spMkLst>
          </pc:spChg>
          <pc:picChg chg="add mod ord">
            <ac:chgData name="Natale, Luigi" userId="0bb35f83-ebdf-4526-ae9a-c3e8393a1d1b" providerId="ADAL" clId="{8F688F7A-06CE-4766-B0A4-3C2E6758ACD1}" dt="2022-11-17T09:04:34.941" v="13" actId="208"/>
            <ac:picMkLst>
              <pc:docMk/>
              <pc:sldMasterMk cId="1991646862" sldId="2147483648"/>
              <pc:sldLayoutMk cId="1982250558" sldId="2147483650"/>
              <ac:picMk id="2" creationId="{A43C91DA-CA52-2A3D-DA84-9A14BE5B7D0D}"/>
            </ac:picMkLst>
          </pc:picChg>
          <pc:picChg chg="del">
            <ac:chgData name="Natale, Luigi" userId="0bb35f83-ebdf-4526-ae9a-c3e8393a1d1b" providerId="ADAL" clId="{8F688F7A-06CE-4766-B0A4-3C2E6758ACD1}" dt="2022-11-17T09:04:24.783" v="11" actId="478"/>
            <ac:picMkLst>
              <pc:docMk/>
              <pc:sldMasterMk cId="1991646862" sldId="2147483648"/>
              <pc:sldLayoutMk cId="1982250558" sldId="2147483650"/>
              <ac:picMk id="7" creationId="{25BFFB3B-E164-4D23-9C35-12AEBA12F351}"/>
            </ac:picMkLst>
          </pc:pic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569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8" name="CasellaDiTesto 5">
            <a:extLst>
              <a:ext uri="{FF2B5EF4-FFF2-40B4-BE49-F238E27FC236}">
                <a16:creationId xmlns:a16="http://schemas.microsoft.com/office/drawing/2014/main" id="{5080B8FA-B251-4BD2-8161-3DA0C4B7A06E}"/>
              </a:ext>
            </a:extLst>
          </p:cNvPr>
          <p:cNvSpPr txBox="1">
            <a:spLocks noChangeArrowheads="1"/>
          </p:cNvSpPr>
          <p:nvPr userDrawn="1"/>
        </p:nvSpPr>
        <p:spPr bwMode="auto">
          <a:xfrm>
            <a:off x="0" y="0"/>
            <a:ext cx="12191999" cy="461665"/>
          </a:xfrm>
          <a:prstGeom prst="rect">
            <a:avLst/>
          </a:prstGeom>
          <a:solidFill>
            <a:srgbClr val="00B6AD"/>
          </a:solidFill>
          <a:ln>
            <a:noFill/>
          </a:ln>
        </p:spPr>
        <p:txBody>
          <a:bodyPr wrap="square">
            <a:spAutoFit/>
          </a:bodyPr>
          <a:lstStyle>
            <a:lvl1pPr algn="ctr">
              <a:defRPr b="1" u="sng">
                <a:solidFill>
                  <a:schemeClr val="tx2"/>
                </a:solidFill>
                <a:latin typeface="Trebuchet MS" panose="020B0603020202020204" pitchFamily="34" charset="0"/>
              </a:defRPr>
            </a:lvl1pPr>
            <a:lvl2pPr marL="742950" indent="-285750" algn="ctr">
              <a:defRPr b="1" u="sng">
                <a:solidFill>
                  <a:schemeClr val="tx2"/>
                </a:solidFill>
                <a:latin typeface="Trebuchet MS" panose="020B0603020202020204" pitchFamily="34" charset="0"/>
              </a:defRPr>
            </a:lvl2pPr>
            <a:lvl3pPr marL="1143000" indent="-228600" algn="ctr">
              <a:defRPr b="1" u="sng">
                <a:solidFill>
                  <a:schemeClr val="tx2"/>
                </a:solidFill>
                <a:latin typeface="Trebuchet MS" panose="020B0603020202020204" pitchFamily="34" charset="0"/>
              </a:defRPr>
            </a:lvl3pPr>
            <a:lvl4pPr marL="1600200" indent="-228600" algn="ctr">
              <a:defRPr b="1" u="sng">
                <a:solidFill>
                  <a:schemeClr val="tx2"/>
                </a:solidFill>
                <a:latin typeface="Trebuchet MS" panose="020B0603020202020204" pitchFamily="34" charset="0"/>
              </a:defRPr>
            </a:lvl4pPr>
            <a:lvl5pPr marL="2057400" indent="-228600" algn="ctr">
              <a:defRPr b="1" u="sng">
                <a:solidFill>
                  <a:schemeClr val="tx2"/>
                </a:solidFill>
                <a:latin typeface="Trebuchet MS" panose="020B0603020202020204" pitchFamily="34" charset="0"/>
              </a:defRPr>
            </a:lvl5pPr>
            <a:lvl6pPr marL="2514600" indent="-228600" algn="ctr" eaLnBrk="0" fontAlgn="base" hangingPunct="0">
              <a:spcBef>
                <a:spcPct val="0"/>
              </a:spcBef>
              <a:spcAft>
                <a:spcPct val="0"/>
              </a:spcAft>
              <a:defRPr b="1" u="sng">
                <a:solidFill>
                  <a:schemeClr val="tx2"/>
                </a:solidFill>
                <a:latin typeface="Trebuchet MS" panose="020B0603020202020204" pitchFamily="34" charset="0"/>
              </a:defRPr>
            </a:lvl6pPr>
            <a:lvl7pPr marL="2971800" indent="-228600" algn="ctr" eaLnBrk="0" fontAlgn="base" hangingPunct="0">
              <a:spcBef>
                <a:spcPct val="0"/>
              </a:spcBef>
              <a:spcAft>
                <a:spcPct val="0"/>
              </a:spcAft>
              <a:defRPr b="1" u="sng">
                <a:solidFill>
                  <a:schemeClr val="tx2"/>
                </a:solidFill>
                <a:latin typeface="Trebuchet MS" panose="020B0603020202020204" pitchFamily="34" charset="0"/>
              </a:defRPr>
            </a:lvl7pPr>
            <a:lvl8pPr marL="3429000" indent="-228600" algn="ctr" eaLnBrk="0" fontAlgn="base" hangingPunct="0">
              <a:spcBef>
                <a:spcPct val="0"/>
              </a:spcBef>
              <a:spcAft>
                <a:spcPct val="0"/>
              </a:spcAft>
              <a:defRPr b="1" u="sng">
                <a:solidFill>
                  <a:schemeClr val="tx2"/>
                </a:solidFill>
                <a:latin typeface="Trebuchet MS" panose="020B0603020202020204" pitchFamily="34" charset="0"/>
              </a:defRPr>
            </a:lvl8pPr>
            <a:lvl9pPr marL="3886200" indent="-228600" algn="ctr" eaLnBrk="0" fontAlgn="base" hangingPunct="0">
              <a:spcBef>
                <a:spcPct val="0"/>
              </a:spcBef>
              <a:spcAft>
                <a:spcPct val="0"/>
              </a:spcAft>
              <a:defRPr b="1" u="sng">
                <a:solidFill>
                  <a:schemeClr val="tx2"/>
                </a:solidFill>
                <a:latin typeface="Trebuchet MS" panose="020B0603020202020204" pitchFamily="34" charset="0"/>
              </a:defRPr>
            </a:lvl9pPr>
          </a:lstStyle>
          <a:p>
            <a:pPr algn="l">
              <a:defRPr/>
            </a:pPr>
            <a:r>
              <a:rPr lang="it-IT" altLang="it-IT" sz="2400" u="none" dirty="0">
                <a:solidFill>
                  <a:schemeClr val="bg1"/>
                </a:solidFill>
                <a:latin typeface="+mn-lt"/>
                <a:cs typeface="Calibri" panose="020F0502020204030204" pitchFamily="34" charset="0"/>
              </a:rPr>
              <a:t>Capitolo 6 - Conformismo e obbedienza</a:t>
            </a:r>
          </a:p>
        </p:txBody>
      </p:sp>
      <p:pic>
        <p:nvPicPr>
          <p:cNvPr id="3" name="Immagine 2">
            <a:extLst>
              <a:ext uri="{FF2B5EF4-FFF2-40B4-BE49-F238E27FC236}">
                <a16:creationId xmlns:a16="http://schemas.microsoft.com/office/drawing/2014/main" id="{C097E6C0-96D5-2E0D-FBF8-84D96FEDED51}"/>
              </a:ext>
            </a:extLst>
          </p:cNvPr>
          <p:cNvPicPr>
            <a:picLocks noChangeAspect="1"/>
          </p:cNvPicPr>
          <p:nvPr userDrawn="1"/>
        </p:nvPicPr>
        <p:blipFill>
          <a:blip r:embed="rId2"/>
          <a:stretch>
            <a:fillRect/>
          </a:stretch>
        </p:blipFill>
        <p:spPr>
          <a:xfrm>
            <a:off x="10731632" y="-1121"/>
            <a:ext cx="1460368" cy="2061696"/>
          </a:xfrm>
          <a:prstGeom prst="rect">
            <a:avLst/>
          </a:prstGeom>
          <a:ln>
            <a:solidFill>
              <a:schemeClr val="bg2"/>
            </a:solidFill>
          </a:ln>
        </p:spPr>
      </p:pic>
    </p:spTree>
    <p:extLst>
      <p:ext uri="{BB962C8B-B14F-4D97-AF65-F5344CB8AC3E}">
        <p14:creationId xmlns:p14="http://schemas.microsoft.com/office/powerpoint/2010/main" val="19822505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7B6F04-CFB0-4318-8327-6196F3D2AE77}"/>
              </a:ext>
            </a:extLst>
          </p:cNvPr>
          <p:cNvSpPr>
            <a:spLocks noChangeArrowheads="1"/>
          </p:cNvSpPr>
          <p:nvPr userDrawn="1"/>
        </p:nvSpPr>
        <p:spPr bwMode="auto">
          <a:xfrm>
            <a:off x="0" y="6427113"/>
            <a:ext cx="12204700" cy="431800"/>
          </a:xfrm>
          <a:prstGeom prst="rect">
            <a:avLst/>
          </a:prstGeom>
          <a:solidFill>
            <a:srgbClr val="00B6AD"/>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it-IT" altLang="it-IT" dirty="0">
              <a:latin typeface="Calibri" panose="020F0502020204030204" pitchFamily="34" charset="0"/>
              <a:ea typeface="Tahoma" panose="020B0604030504040204" pitchFamily="34" charset="0"/>
              <a:cs typeface="Calibri" panose="020F0502020204030204" pitchFamily="34" charset="0"/>
            </a:endParaRPr>
          </a:p>
        </p:txBody>
      </p:sp>
      <p:sp>
        <p:nvSpPr>
          <p:cNvPr id="9" name="Text Box 8">
            <a:extLst>
              <a:ext uri="{FF2B5EF4-FFF2-40B4-BE49-F238E27FC236}">
                <a16:creationId xmlns:a16="http://schemas.microsoft.com/office/drawing/2014/main" id="{CDFBCE26-6618-4EB7-935B-D6B9B7456F61}"/>
              </a:ext>
            </a:extLst>
          </p:cNvPr>
          <p:cNvSpPr txBox="1">
            <a:spLocks noChangeArrowheads="1"/>
          </p:cNvSpPr>
          <p:nvPr userDrawn="1"/>
        </p:nvSpPr>
        <p:spPr bwMode="auto">
          <a:xfrm>
            <a:off x="0" y="6439981"/>
            <a:ext cx="6108699" cy="461665"/>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it-IT" altLang="it-IT" sz="1200" b="1" u="none" dirty="0">
                <a:solidFill>
                  <a:schemeClr val="bg1"/>
                </a:solidFill>
                <a:latin typeface="+mn-lt"/>
                <a:ea typeface="Tahoma" panose="020B0604030504040204" pitchFamily="34" charset="0"/>
                <a:cs typeface="Calibri" panose="020F0502020204030204" pitchFamily="34" charset="0"/>
              </a:rPr>
              <a:t>PSICOLOGIA SOCIALE, 4ED</a:t>
            </a:r>
            <a:br>
              <a:rPr lang="it-IT" altLang="it-IT" sz="1200" b="1" u="none" dirty="0">
                <a:solidFill>
                  <a:schemeClr val="bg1"/>
                </a:solidFill>
                <a:latin typeface="+mn-lt"/>
                <a:ea typeface="Tahoma" panose="020B0604030504040204" pitchFamily="34" charset="0"/>
                <a:cs typeface="Calibri" panose="020F0502020204030204" pitchFamily="34" charset="0"/>
              </a:rPr>
            </a:br>
            <a:r>
              <a:rPr lang="it-IT" altLang="it-IT" sz="1200" b="1" u="none" dirty="0">
                <a:solidFill>
                  <a:schemeClr val="bg1"/>
                </a:solidFill>
                <a:latin typeface="+mn-lt"/>
                <a:ea typeface="Tahoma" panose="020B0604030504040204" pitchFamily="34" charset="0"/>
                <a:cs typeface="Calibri" panose="020F0502020204030204" pitchFamily="34" charset="0"/>
              </a:rPr>
              <a:t>di David Myers, Jean </a:t>
            </a:r>
            <a:r>
              <a:rPr lang="it-IT" altLang="it-IT" sz="1200" b="1" u="none" dirty="0" err="1">
                <a:solidFill>
                  <a:schemeClr val="bg1"/>
                </a:solidFill>
                <a:latin typeface="+mn-lt"/>
                <a:ea typeface="Tahoma" panose="020B0604030504040204" pitchFamily="34" charset="0"/>
                <a:cs typeface="Calibri" panose="020F0502020204030204" pitchFamily="34" charset="0"/>
              </a:rPr>
              <a:t>Twenge</a:t>
            </a:r>
            <a:r>
              <a:rPr lang="it-IT" altLang="it-IT" sz="1200" b="1" u="none" dirty="0">
                <a:solidFill>
                  <a:schemeClr val="bg1"/>
                </a:solidFill>
                <a:latin typeface="+mn-lt"/>
                <a:ea typeface="Tahoma" panose="020B0604030504040204" pitchFamily="34" charset="0"/>
                <a:cs typeface="Calibri" panose="020F0502020204030204" pitchFamily="34" charset="0"/>
              </a:rPr>
              <a:t>, Elena Marta, Maura Pozzi</a:t>
            </a:r>
          </a:p>
        </p:txBody>
      </p:sp>
      <p:sp>
        <p:nvSpPr>
          <p:cNvPr id="10" name="Text Box 9">
            <a:extLst>
              <a:ext uri="{FF2B5EF4-FFF2-40B4-BE49-F238E27FC236}">
                <a16:creationId xmlns:a16="http://schemas.microsoft.com/office/drawing/2014/main" id="{5E34F7A8-A08D-4BEF-8EA8-4209BC23B510}"/>
              </a:ext>
            </a:extLst>
          </p:cNvPr>
          <p:cNvSpPr txBox="1">
            <a:spLocks noChangeArrowheads="1"/>
          </p:cNvSpPr>
          <p:nvPr userDrawn="1"/>
        </p:nvSpPr>
        <p:spPr bwMode="auto">
          <a:xfrm>
            <a:off x="8125069" y="6427113"/>
            <a:ext cx="3516069" cy="461665"/>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it-IT" altLang="it-IT" sz="1200" b="1" u="none" dirty="0">
                <a:solidFill>
                  <a:schemeClr val="bg1"/>
                </a:solidFill>
                <a:latin typeface="+mn-lt"/>
                <a:ea typeface="Tahoma" panose="020B0604030504040204" pitchFamily="34" charset="0"/>
                <a:cs typeface="Calibri" panose="020F0502020204030204" pitchFamily="34" charset="0"/>
              </a:rPr>
              <a:t>Copyright © 2023</a:t>
            </a:r>
          </a:p>
          <a:p>
            <a:pPr algn="r">
              <a:defRPr/>
            </a:pPr>
            <a:r>
              <a:rPr lang="it-IT" altLang="it-IT" sz="1200" b="1" u="none" dirty="0">
                <a:solidFill>
                  <a:schemeClr val="bg1"/>
                </a:solidFill>
                <a:latin typeface="+mn-lt"/>
                <a:ea typeface="Tahoma" panose="020B0604030504040204" pitchFamily="34" charset="0"/>
                <a:cs typeface="Calibri" panose="020F0502020204030204" pitchFamily="34" charset="0"/>
              </a:rPr>
              <a:t>McGraw-Hill </a:t>
            </a:r>
            <a:r>
              <a:rPr lang="it-IT" altLang="it-IT" sz="1200" b="1" u="none" dirty="0" err="1">
                <a:solidFill>
                  <a:schemeClr val="bg1"/>
                </a:solidFill>
                <a:latin typeface="+mn-lt"/>
                <a:ea typeface="Tahoma" panose="020B0604030504040204" pitchFamily="34" charset="0"/>
                <a:cs typeface="Calibri" panose="020F0502020204030204" pitchFamily="34" charset="0"/>
              </a:rPr>
              <a:t>Education</a:t>
            </a:r>
            <a:r>
              <a:rPr lang="it-IT" altLang="it-IT" sz="1200" b="1" u="none" dirty="0">
                <a:solidFill>
                  <a:schemeClr val="bg1"/>
                </a:solidFill>
                <a:latin typeface="+mn-lt"/>
                <a:ea typeface="Tahoma" panose="020B0604030504040204" pitchFamily="34" charset="0"/>
                <a:cs typeface="Calibri" panose="020F0502020204030204" pitchFamily="34" charset="0"/>
              </a:rPr>
              <a:t> (</a:t>
            </a:r>
            <a:r>
              <a:rPr lang="it-IT" altLang="it-IT" sz="1200" b="1" u="none" dirty="0" err="1">
                <a:solidFill>
                  <a:schemeClr val="bg1"/>
                </a:solidFill>
                <a:latin typeface="+mn-lt"/>
                <a:ea typeface="Tahoma" panose="020B0604030504040204" pitchFamily="34" charset="0"/>
                <a:cs typeface="Calibri" panose="020F0502020204030204" pitchFamily="34" charset="0"/>
              </a:rPr>
              <a:t>Italy</a:t>
            </a:r>
            <a:r>
              <a:rPr lang="it-IT" altLang="it-IT" sz="1200" b="1" u="none" dirty="0">
                <a:solidFill>
                  <a:schemeClr val="bg1"/>
                </a:solidFill>
                <a:latin typeface="+mn-lt"/>
                <a:ea typeface="Tahoma" panose="020B0604030504040204" pitchFamily="34" charset="0"/>
                <a:cs typeface="Calibri" panose="020F0502020204030204" pitchFamily="34" charset="0"/>
              </a:rPr>
              <a:t>) S.r.l. </a:t>
            </a:r>
          </a:p>
        </p:txBody>
      </p:sp>
      <p:pic>
        <p:nvPicPr>
          <p:cNvPr id="11" name="Immagine 15" descr="Immagine che contiene segnale, arresto, disegnando, camion&#10;&#10;Descrizione generata automaticamente">
            <a:extLst>
              <a:ext uri="{FF2B5EF4-FFF2-40B4-BE49-F238E27FC236}">
                <a16:creationId xmlns:a16="http://schemas.microsoft.com/office/drawing/2014/main" id="{F194A368-7330-4E19-A5B5-5450FA60869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641138" y="6336625"/>
            <a:ext cx="5635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646862"/>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3600" b="1" kern="1200">
          <a:solidFill>
            <a:srgbClr val="B22025"/>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47" userDrawn="1">
          <p15:clr>
            <a:srgbClr val="F26B43"/>
          </p15:clr>
        </p15:guide>
        <p15:guide id="4" pos="7333" userDrawn="1">
          <p15:clr>
            <a:srgbClr val="F26B43"/>
          </p15:clr>
        </p15:guide>
        <p15:guide id="5" pos="6743" userDrawn="1">
          <p15:clr>
            <a:srgbClr val="F26B43"/>
          </p15:clr>
        </p15:guide>
        <p15:guide id="6" pos="937" userDrawn="1">
          <p15:clr>
            <a:srgbClr val="F26B43"/>
          </p15:clr>
        </p15:guide>
        <p15:guide id="7" orient="horz" pos="572" userDrawn="1">
          <p15:clr>
            <a:srgbClr val="F26B43"/>
          </p15:clr>
        </p15:guide>
        <p15:guide id="8" orient="horz" pos="1298" userDrawn="1">
          <p15:clr>
            <a:srgbClr val="F26B43"/>
          </p15:clr>
        </p15:guide>
        <p15:guide id="9" orient="horz" pos="3022" userDrawn="1">
          <p15:clr>
            <a:srgbClr val="F26B43"/>
          </p15:clr>
        </p15:guide>
        <p15:guide id="10" orient="horz" pos="3748" userDrawn="1">
          <p15:clr>
            <a:srgbClr val="F26B43"/>
          </p15:clr>
        </p15:guide>
        <p15:guide id="11" orient="horz" pos="89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2FDFB91-97FD-4BE5-94BD-B5A20971EFB2}"/>
              </a:ext>
            </a:extLst>
          </p:cNvPr>
          <p:cNvSpPr txBox="1">
            <a:spLocks/>
          </p:cNvSpPr>
          <p:nvPr/>
        </p:nvSpPr>
        <p:spPr>
          <a:xfrm>
            <a:off x="6095999" y="2092751"/>
            <a:ext cx="5536677" cy="32608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B22025"/>
                </a:solidFill>
                <a:latin typeface="+mn-lt"/>
                <a:ea typeface="+mj-ea"/>
                <a:cs typeface="+mj-cs"/>
              </a:defRPr>
            </a:lvl1pPr>
          </a:lstStyle>
          <a:p>
            <a:pPr algn="ctr"/>
            <a:r>
              <a:rPr lang="it-IT" sz="4800" dirty="0">
                <a:solidFill>
                  <a:srgbClr val="CA6736"/>
                </a:solidFill>
              </a:rPr>
              <a:t>Capitolo 6</a:t>
            </a:r>
            <a:br>
              <a:rPr lang="it-IT" sz="4800" dirty="0">
                <a:solidFill>
                  <a:srgbClr val="CA6736"/>
                </a:solidFill>
              </a:rPr>
            </a:br>
            <a:br>
              <a:rPr lang="it-IT" sz="4800" dirty="0">
                <a:solidFill>
                  <a:srgbClr val="CA6736"/>
                </a:solidFill>
              </a:rPr>
            </a:br>
            <a:r>
              <a:rPr lang="it-IT" sz="4800" dirty="0">
                <a:solidFill>
                  <a:srgbClr val="CA6736"/>
                </a:solidFill>
              </a:rPr>
              <a:t>Conformismo</a:t>
            </a:r>
          </a:p>
          <a:p>
            <a:pPr algn="ctr"/>
            <a:r>
              <a:rPr lang="it-IT" sz="4800" dirty="0">
                <a:solidFill>
                  <a:srgbClr val="CA6736"/>
                </a:solidFill>
              </a:rPr>
              <a:t>e obbedienza</a:t>
            </a:r>
          </a:p>
        </p:txBody>
      </p:sp>
      <p:pic>
        <p:nvPicPr>
          <p:cNvPr id="4" name="Immagine 3">
            <a:extLst>
              <a:ext uri="{FF2B5EF4-FFF2-40B4-BE49-F238E27FC236}">
                <a16:creationId xmlns:a16="http://schemas.microsoft.com/office/drawing/2014/main" id="{11B0645E-E9E6-A7DF-FC90-1584472AF9CF}"/>
              </a:ext>
            </a:extLst>
          </p:cNvPr>
          <p:cNvPicPr>
            <a:picLocks noChangeAspect="1"/>
          </p:cNvPicPr>
          <p:nvPr/>
        </p:nvPicPr>
        <p:blipFill>
          <a:blip r:embed="rId2"/>
          <a:stretch>
            <a:fillRect/>
          </a:stretch>
        </p:blipFill>
        <p:spPr>
          <a:xfrm>
            <a:off x="2522483" y="908050"/>
            <a:ext cx="3573516" cy="5044964"/>
          </a:xfrm>
          <a:prstGeom prst="rect">
            <a:avLst/>
          </a:prstGeom>
          <a:ln>
            <a:solidFill>
              <a:schemeClr val="bg2"/>
            </a:solidFill>
          </a:ln>
        </p:spPr>
      </p:pic>
    </p:spTree>
    <p:extLst>
      <p:ext uri="{BB962C8B-B14F-4D97-AF65-F5344CB8AC3E}">
        <p14:creationId xmlns:p14="http://schemas.microsoft.com/office/powerpoint/2010/main" val="2283709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8E9AAC8-1CBB-AF31-2F6C-DA41D8CAC09E}"/>
              </a:ext>
            </a:extLst>
          </p:cNvPr>
          <p:cNvSpPr txBox="1"/>
          <p:nvPr/>
        </p:nvSpPr>
        <p:spPr>
          <a:xfrm>
            <a:off x="438150" y="1075481"/>
            <a:ext cx="10102850" cy="523220"/>
          </a:xfrm>
          <a:prstGeom prst="rect">
            <a:avLst/>
          </a:prstGeom>
          <a:noFill/>
        </p:spPr>
        <p:txBody>
          <a:bodyPr wrap="square">
            <a:spAutoFit/>
          </a:bodyPr>
          <a:lstStyle/>
          <a:p>
            <a:r>
              <a:rPr lang="it-IT" sz="2800" b="1" dirty="0">
                <a:effectLst/>
              </a:rPr>
              <a:t>Gli studi di Asch sulla pressione del gruppo </a:t>
            </a:r>
            <a:endParaRPr lang="it-IT" sz="2800" dirty="0"/>
          </a:p>
        </p:txBody>
      </p:sp>
      <p:sp>
        <p:nvSpPr>
          <p:cNvPr id="5" name="CasellaDiTesto 4">
            <a:extLst>
              <a:ext uri="{FF2B5EF4-FFF2-40B4-BE49-F238E27FC236}">
                <a16:creationId xmlns:a16="http://schemas.microsoft.com/office/drawing/2014/main" id="{AFD5E11E-C63D-FA72-8074-DF0C69D4A71C}"/>
              </a:ext>
            </a:extLst>
          </p:cNvPr>
          <p:cNvSpPr txBox="1"/>
          <p:nvPr/>
        </p:nvSpPr>
        <p:spPr>
          <a:xfrm>
            <a:off x="438150" y="2104589"/>
            <a:ext cx="10394950" cy="3416320"/>
          </a:xfrm>
          <a:prstGeom prst="rect">
            <a:avLst/>
          </a:prstGeom>
          <a:noFill/>
        </p:spPr>
        <p:txBody>
          <a:bodyPr wrap="square">
            <a:spAutoFit/>
          </a:bodyPr>
          <a:lstStyle/>
          <a:p>
            <a:r>
              <a:rPr lang="it-IT" sz="2400" dirty="0"/>
              <a:t>Asch ha proposto una serie di confronti in cui sei confederati davano risposte errate per vedere se il partecipante allo studio confermava la risposta data dai confederati anche quando sapeva che essa fosse errata.</a:t>
            </a:r>
          </a:p>
          <a:p>
            <a:endParaRPr lang="it-IT" sz="2400" dirty="0"/>
          </a:p>
          <a:p>
            <a:pPr marL="342900" indent="-342900">
              <a:buFont typeface="Wingdings" pitchFamily="2" charset="2"/>
              <a:buChar char="§"/>
            </a:pPr>
            <a:r>
              <a:rPr lang="it-IT" sz="2400" dirty="0"/>
              <a:t>Alcuni non si sono mai conformati dando quindi la risposta sbagliata, ma il 75% lo ha fatto almeno una volta.</a:t>
            </a:r>
          </a:p>
          <a:p>
            <a:pPr marL="342900" indent="-342900">
              <a:buFont typeface="Wingdings" pitchFamily="2" charset="2"/>
              <a:buChar char="§"/>
            </a:pPr>
            <a:r>
              <a:rPr lang="it-IT" sz="2400" dirty="0"/>
              <a:t>Complessivamente, il 37% delle risposte era conforme, ma il 63% non lo era.</a:t>
            </a:r>
          </a:p>
          <a:p>
            <a:pPr marL="342900" indent="-342900">
              <a:buFont typeface="Wingdings" pitchFamily="2" charset="2"/>
              <a:buChar char="§"/>
            </a:pPr>
            <a:r>
              <a:rPr lang="it-IT" sz="2400" dirty="0"/>
              <a:t>Nel corso dei decenni, quando si sono svolti esperimenti simili, sono diminuite le persone disposte a conformarsi.</a:t>
            </a:r>
          </a:p>
        </p:txBody>
      </p:sp>
    </p:spTree>
    <p:extLst>
      <p:ext uri="{BB962C8B-B14F-4D97-AF65-F5344CB8AC3E}">
        <p14:creationId xmlns:p14="http://schemas.microsoft.com/office/powerpoint/2010/main" val="1162953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73C435C-DDF2-7AE0-FEAB-7AA774FA4D56}"/>
              </a:ext>
            </a:extLst>
          </p:cNvPr>
          <p:cNvPicPr>
            <a:picLocks noChangeAspect="1"/>
          </p:cNvPicPr>
          <p:nvPr/>
        </p:nvPicPr>
        <p:blipFill>
          <a:blip r:embed="rId2"/>
          <a:stretch>
            <a:fillRect/>
          </a:stretch>
        </p:blipFill>
        <p:spPr>
          <a:xfrm>
            <a:off x="311502" y="1649691"/>
            <a:ext cx="10265371" cy="3791048"/>
          </a:xfrm>
          <a:prstGeom prst="rect">
            <a:avLst/>
          </a:prstGeom>
        </p:spPr>
      </p:pic>
    </p:spTree>
    <p:extLst>
      <p:ext uri="{BB962C8B-B14F-4D97-AF65-F5344CB8AC3E}">
        <p14:creationId xmlns:p14="http://schemas.microsoft.com/office/powerpoint/2010/main" val="1436864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07AA1EF-7E34-7A32-8E39-A59E6F4ED888}"/>
              </a:ext>
            </a:extLst>
          </p:cNvPr>
          <p:cNvSpPr txBox="1"/>
          <p:nvPr/>
        </p:nvSpPr>
        <p:spPr>
          <a:xfrm>
            <a:off x="552450" y="1190189"/>
            <a:ext cx="9937750" cy="3416320"/>
          </a:xfrm>
          <a:prstGeom prst="rect">
            <a:avLst/>
          </a:prstGeom>
          <a:noFill/>
        </p:spPr>
        <p:txBody>
          <a:bodyPr wrap="square">
            <a:spAutoFit/>
          </a:bodyPr>
          <a:lstStyle/>
          <a:p>
            <a:r>
              <a:rPr lang="it-IT" sz="2400" dirty="0"/>
              <a:t>I risultati di Sherif e Asch sono sorprendenti perché non comportavano alcuna evidente pressione a conformarsi.</a:t>
            </a:r>
          </a:p>
          <a:p>
            <a:endParaRPr lang="it-IT" sz="2400" dirty="0"/>
          </a:p>
          <a:p>
            <a:r>
              <a:rPr lang="it-IT" sz="2400" dirty="0"/>
              <a:t>Altri esperimenti hanno esplorato il conformismo in situazioni quotidiane.</a:t>
            </a:r>
          </a:p>
          <a:p>
            <a:pPr marL="342900" indent="-342900">
              <a:buFont typeface="Wingdings" pitchFamily="2" charset="2"/>
              <a:buChar char="§"/>
            </a:pPr>
            <a:r>
              <a:rPr lang="it-IT" sz="2400" dirty="0"/>
              <a:t>L’esempio filo interdentale.</a:t>
            </a:r>
          </a:p>
          <a:p>
            <a:pPr marL="342900" indent="-342900">
              <a:buFont typeface="Wingdings" pitchFamily="2" charset="2"/>
              <a:buChar char="§"/>
            </a:pPr>
            <a:r>
              <a:rPr lang="it-IT" sz="2400" dirty="0"/>
              <a:t>Screening per i tumori.</a:t>
            </a:r>
          </a:p>
          <a:p>
            <a:pPr marL="342900" indent="-342900">
              <a:buFont typeface="Wingdings" pitchFamily="2" charset="2"/>
              <a:buChar char="§"/>
            </a:pPr>
            <a:r>
              <a:rPr lang="it-IT" sz="2400" dirty="0"/>
              <a:t>Le decisioni arbitrali.</a:t>
            </a:r>
          </a:p>
          <a:p>
            <a:endParaRPr lang="it-IT" sz="2400" dirty="0"/>
          </a:p>
          <a:p>
            <a:r>
              <a:rPr lang="it-IT" sz="2400" dirty="0"/>
              <a:t>Quanto saranno conformi le persone se costrette direttamente?</a:t>
            </a:r>
          </a:p>
        </p:txBody>
      </p:sp>
      <p:sp>
        <p:nvSpPr>
          <p:cNvPr id="4" name="CasellaDiTesto 3">
            <a:extLst>
              <a:ext uri="{FF2B5EF4-FFF2-40B4-BE49-F238E27FC236}">
                <a16:creationId xmlns:a16="http://schemas.microsoft.com/office/drawing/2014/main" id="{A6AB95BC-8AC8-AFB8-3DC8-7F610378E79E}"/>
              </a:ext>
            </a:extLst>
          </p:cNvPr>
          <p:cNvSpPr txBox="1"/>
          <p:nvPr/>
        </p:nvSpPr>
        <p:spPr>
          <a:xfrm>
            <a:off x="468453" y="4779071"/>
            <a:ext cx="11055350" cy="1200329"/>
          </a:xfrm>
          <a:prstGeom prst="rect">
            <a:avLst/>
          </a:prstGeom>
          <a:noFill/>
        </p:spPr>
        <p:txBody>
          <a:bodyPr wrap="square">
            <a:spAutoFit/>
          </a:bodyPr>
          <a:lstStyle/>
          <a:p>
            <a:r>
              <a:rPr lang="it-IT" sz="2400" b="1" dirty="0">
                <a:effectLst/>
                <a:sym typeface="Wingdings" pitchFamily="2" charset="2"/>
              </a:rPr>
              <a:t> </a:t>
            </a:r>
            <a:r>
              <a:rPr lang="it-IT" sz="2400" b="1" dirty="0">
                <a:effectLst/>
              </a:rPr>
              <a:t>Norma dell’obbedienza all’autorità </a:t>
            </a:r>
            <a:r>
              <a:rPr lang="it-IT" sz="2400" dirty="0">
                <a:effectLst/>
              </a:rPr>
              <a:t>Modo di pensare condiviso da un gruppo che si basa sull'opinione secondo la quale le persone devono obbedire ai comandi impartiti da una persona dotata di un’</a:t>
            </a:r>
            <a:r>
              <a:rPr lang="it-IT" sz="2400" dirty="0" err="1">
                <a:effectLst/>
              </a:rPr>
              <a:t>autorita</a:t>
            </a:r>
            <a:r>
              <a:rPr lang="it-IT" sz="2400" dirty="0">
                <a:effectLst/>
              </a:rPr>
              <a:t>̀ legittima. </a:t>
            </a:r>
            <a:endParaRPr lang="it-IT" sz="2400" dirty="0"/>
          </a:p>
        </p:txBody>
      </p:sp>
    </p:spTree>
    <p:extLst>
      <p:ext uri="{BB962C8B-B14F-4D97-AF65-F5344CB8AC3E}">
        <p14:creationId xmlns:p14="http://schemas.microsoft.com/office/powerpoint/2010/main" val="1458972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C30DE00-D5A4-9705-667F-855058FE8568}"/>
              </a:ext>
            </a:extLst>
          </p:cNvPr>
          <p:cNvSpPr txBox="1"/>
          <p:nvPr/>
        </p:nvSpPr>
        <p:spPr>
          <a:xfrm>
            <a:off x="412750" y="822619"/>
            <a:ext cx="8210550" cy="523220"/>
          </a:xfrm>
          <a:prstGeom prst="rect">
            <a:avLst/>
          </a:prstGeom>
          <a:noFill/>
        </p:spPr>
        <p:txBody>
          <a:bodyPr wrap="square">
            <a:spAutoFit/>
          </a:bodyPr>
          <a:lstStyle/>
          <a:p>
            <a:r>
              <a:rPr lang="it-IT" sz="2800" b="1" dirty="0">
                <a:effectLst/>
                <a:latin typeface="Calibri" panose="020F0502020204030204" pitchFamily="34" charset="0"/>
                <a:cs typeface="Calibri" panose="020F0502020204030204" pitchFamily="34" charset="0"/>
              </a:rPr>
              <a:t>Gli esperimenti di Milgram sull’obbedienza </a:t>
            </a:r>
            <a:endParaRPr lang="it-IT" sz="2800" dirty="0">
              <a:latin typeface="Calibri" panose="020F0502020204030204" pitchFamily="34" charset="0"/>
              <a:cs typeface="Calibri" panose="020F0502020204030204" pitchFamily="34" charset="0"/>
            </a:endParaRPr>
          </a:p>
        </p:txBody>
      </p:sp>
      <p:sp>
        <p:nvSpPr>
          <p:cNvPr id="5" name="CasellaDiTesto 4">
            <a:extLst>
              <a:ext uri="{FF2B5EF4-FFF2-40B4-BE49-F238E27FC236}">
                <a16:creationId xmlns:a16="http://schemas.microsoft.com/office/drawing/2014/main" id="{4CDDD446-2B31-4598-E7D8-387FC6364040}"/>
              </a:ext>
            </a:extLst>
          </p:cNvPr>
          <p:cNvSpPr txBox="1"/>
          <p:nvPr/>
        </p:nvSpPr>
        <p:spPr>
          <a:xfrm>
            <a:off x="527050" y="1618787"/>
            <a:ext cx="6159500" cy="4154984"/>
          </a:xfrm>
          <a:prstGeom prst="rect">
            <a:avLst/>
          </a:prstGeom>
          <a:noFill/>
        </p:spPr>
        <p:txBody>
          <a:bodyPr wrap="square">
            <a:spAutoFit/>
          </a:bodyPr>
          <a:lstStyle/>
          <a:p>
            <a:r>
              <a:rPr lang="it-IT" sz="2400" dirty="0"/>
              <a:t>Gli studi di Milgram hanno verificato cosa succede quando le esigenze dell'autorità si scontrano con quelle della coscienza.</a:t>
            </a:r>
            <a:br>
              <a:rPr lang="it-IT" sz="2400" dirty="0"/>
            </a:br>
            <a:endParaRPr lang="it-IT" sz="2400" dirty="0"/>
          </a:p>
          <a:p>
            <a:r>
              <a:rPr lang="it-IT" sz="2400" dirty="0"/>
              <a:t>Un esperimento prevedeva che un partecipante insegnasse un elenco di coppie di parole a un altro partecipante e punisse gli errori con scosse di intensità crescente.</a:t>
            </a:r>
          </a:p>
          <a:p>
            <a:pPr marL="285750" indent="-285750">
              <a:buFont typeface="Wingdings" pitchFamily="2" charset="2"/>
              <a:buChar char="§"/>
            </a:pPr>
            <a:r>
              <a:rPr lang="it-IT" sz="2400" dirty="0"/>
              <a:t>Nonostante le aspettative contrarie, il 65% dei partecipanti ha continuato a somministrare scosse al massimo voltaggio.</a:t>
            </a:r>
          </a:p>
        </p:txBody>
      </p:sp>
      <p:pic>
        <p:nvPicPr>
          <p:cNvPr id="6" name="Immagine 5">
            <a:extLst>
              <a:ext uri="{FF2B5EF4-FFF2-40B4-BE49-F238E27FC236}">
                <a16:creationId xmlns:a16="http://schemas.microsoft.com/office/drawing/2014/main" id="{2294C199-08B9-01D8-C331-39411B0DCD6D}"/>
              </a:ext>
            </a:extLst>
          </p:cNvPr>
          <p:cNvPicPr>
            <a:picLocks noChangeAspect="1"/>
          </p:cNvPicPr>
          <p:nvPr/>
        </p:nvPicPr>
        <p:blipFill>
          <a:blip r:embed="rId2"/>
          <a:stretch>
            <a:fillRect/>
          </a:stretch>
        </p:blipFill>
        <p:spPr>
          <a:xfrm>
            <a:off x="6686550" y="2171756"/>
            <a:ext cx="5468370" cy="3759143"/>
          </a:xfrm>
          <a:prstGeom prst="rect">
            <a:avLst/>
          </a:prstGeom>
        </p:spPr>
      </p:pic>
    </p:spTree>
    <p:extLst>
      <p:ext uri="{BB962C8B-B14F-4D97-AF65-F5344CB8AC3E}">
        <p14:creationId xmlns:p14="http://schemas.microsoft.com/office/powerpoint/2010/main" val="1052661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2AB3BF97-5E47-9049-FA62-FF940A761756}"/>
              </a:ext>
            </a:extLst>
          </p:cNvPr>
          <p:cNvGrpSpPr/>
          <p:nvPr/>
        </p:nvGrpSpPr>
        <p:grpSpPr>
          <a:xfrm>
            <a:off x="3098800" y="641819"/>
            <a:ext cx="6164262" cy="5661902"/>
            <a:chOff x="3098800" y="641819"/>
            <a:chExt cx="6164262" cy="5661902"/>
          </a:xfrm>
        </p:grpSpPr>
        <p:pic>
          <p:nvPicPr>
            <p:cNvPr id="3" name="Immagine 2">
              <a:extLst>
                <a:ext uri="{FF2B5EF4-FFF2-40B4-BE49-F238E27FC236}">
                  <a16:creationId xmlns:a16="http://schemas.microsoft.com/office/drawing/2014/main" id="{8E1278A0-62D1-C3B3-62D6-B93A4A2F43CA}"/>
                </a:ext>
              </a:extLst>
            </p:cNvPr>
            <p:cNvPicPr>
              <a:picLocks noChangeAspect="1"/>
            </p:cNvPicPr>
            <p:nvPr/>
          </p:nvPicPr>
          <p:blipFill>
            <a:blip r:embed="rId2"/>
            <a:stretch>
              <a:fillRect/>
            </a:stretch>
          </p:blipFill>
          <p:spPr>
            <a:xfrm>
              <a:off x="3586481" y="641819"/>
              <a:ext cx="4378960" cy="4820340"/>
            </a:xfrm>
            <a:prstGeom prst="rect">
              <a:avLst/>
            </a:prstGeom>
          </p:spPr>
        </p:pic>
        <p:pic>
          <p:nvPicPr>
            <p:cNvPr id="5" name="Immagine 4">
              <a:extLst>
                <a:ext uri="{FF2B5EF4-FFF2-40B4-BE49-F238E27FC236}">
                  <a16:creationId xmlns:a16="http://schemas.microsoft.com/office/drawing/2014/main" id="{727015D6-DF7F-05CF-A4F6-89C6760D33EC}"/>
                </a:ext>
              </a:extLst>
            </p:cNvPr>
            <p:cNvPicPr>
              <a:picLocks noChangeAspect="1"/>
            </p:cNvPicPr>
            <p:nvPr/>
          </p:nvPicPr>
          <p:blipFill>
            <a:blip r:embed="rId3"/>
            <a:stretch>
              <a:fillRect/>
            </a:stretch>
          </p:blipFill>
          <p:spPr>
            <a:xfrm>
              <a:off x="3098800" y="5462159"/>
              <a:ext cx="6164262" cy="841562"/>
            </a:xfrm>
            <a:prstGeom prst="rect">
              <a:avLst/>
            </a:prstGeom>
          </p:spPr>
        </p:pic>
      </p:grpSp>
    </p:spTree>
    <p:extLst>
      <p:ext uri="{BB962C8B-B14F-4D97-AF65-F5344CB8AC3E}">
        <p14:creationId xmlns:p14="http://schemas.microsoft.com/office/powerpoint/2010/main" val="3231332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A46FCC2-F7A2-9209-AD28-3F4FC91388F9}"/>
              </a:ext>
            </a:extLst>
          </p:cNvPr>
          <p:cNvSpPr txBox="1"/>
          <p:nvPr/>
        </p:nvSpPr>
        <p:spPr>
          <a:xfrm>
            <a:off x="628650" y="1089610"/>
            <a:ext cx="9765416" cy="4154984"/>
          </a:xfrm>
          <a:prstGeom prst="rect">
            <a:avLst/>
          </a:prstGeom>
          <a:noFill/>
        </p:spPr>
        <p:txBody>
          <a:bodyPr wrap="square">
            <a:spAutoFit/>
          </a:bodyPr>
          <a:lstStyle/>
          <a:p>
            <a:r>
              <a:rPr lang="it-IT" sz="2400" dirty="0"/>
              <a:t>I risultati dello studio sulle scosse elettriche sono rimasti simili anche quando le proteste dell'allievo sono state rese più convincenti e quando studi successivi hanno incluso le donne.</a:t>
            </a:r>
            <a:br>
              <a:rPr lang="it-IT" sz="2400" dirty="0"/>
            </a:br>
            <a:endParaRPr lang="it-IT" sz="2400" dirty="0"/>
          </a:p>
          <a:p>
            <a:r>
              <a:rPr lang="it-IT" sz="2400" dirty="0"/>
              <a:t>Quattro caratteristiche dello studio di Milgram rispecchiano effetti psicologici ben documentati che aumentano la conformità e l'obbedienza:</a:t>
            </a:r>
          </a:p>
          <a:p>
            <a:endParaRPr lang="it-IT" sz="2400" dirty="0"/>
          </a:p>
          <a:p>
            <a:pPr marL="342900" indent="-342900">
              <a:buFont typeface="Wingdings" pitchFamily="2" charset="2"/>
              <a:buChar char="§"/>
            </a:pPr>
            <a:r>
              <a:rPr lang="it-IT" sz="2400" dirty="0"/>
              <a:t>piccole richieste che si intensificano;</a:t>
            </a:r>
          </a:p>
          <a:p>
            <a:pPr marL="342900" indent="-342900">
              <a:buFont typeface="Wingdings" pitchFamily="2" charset="2"/>
              <a:buChar char="§"/>
            </a:pPr>
            <a:r>
              <a:rPr lang="it-IT" sz="2400" dirty="0"/>
              <a:t>somministrazione di scosse elettriche come norma sociale;</a:t>
            </a:r>
          </a:p>
          <a:p>
            <a:pPr marL="342900" indent="-342900">
              <a:buFont typeface="Wingdings" pitchFamily="2" charset="2"/>
              <a:buChar char="§"/>
            </a:pPr>
            <a:r>
              <a:rPr lang="it-IT" sz="2400" dirty="0"/>
              <a:t>opportunità di negare la responsabilità;</a:t>
            </a:r>
          </a:p>
          <a:p>
            <a:pPr marL="342900" indent="-342900">
              <a:buFont typeface="Wingdings" pitchFamily="2" charset="2"/>
              <a:buChar char="§"/>
            </a:pPr>
            <a:r>
              <a:rPr lang="it-IT" sz="2400" dirty="0"/>
              <a:t>tempo limitato per riflettere sulla decisione.</a:t>
            </a:r>
          </a:p>
        </p:txBody>
      </p:sp>
    </p:spTree>
    <p:extLst>
      <p:ext uri="{BB962C8B-B14F-4D97-AF65-F5344CB8AC3E}">
        <p14:creationId xmlns:p14="http://schemas.microsoft.com/office/powerpoint/2010/main" val="2059263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BCB65A8-AC66-F105-0DEE-A242CC74C70C}"/>
              </a:ext>
            </a:extLst>
          </p:cNvPr>
          <p:cNvSpPr txBox="1"/>
          <p:nvPr/>
        </p:nvSpPr>
        <p:spPr>
          <a:xfrm>
            <a:off x="730250" y="1352888"/>
            <a:ext cx="9594850" cy="3785652"/>
          </a:xfrm>
          <a:prstGeom prst="rect">
            <a:avLst/>
          </a:prstGeom>
          <a:noFill/>
        </p:spPr>
        <p:txBody>
          <a:bodyPr wrap="square">
            <a:spAutoFit/>
          </a:bodyPr>
          <a:lstStyle/>
          <a:p>
            <a:r>
              <a:rPr lang="it-IT" sz="2400" dirty="0"/>
              <a:t>Quando Milgram variò le condizioni sperimentali, scoprì che quattro fattori determinavano l'obbedienza:</a:t>
            </a:r>
            <a:br>
              <a:rPr lang="it-IT" sz="2400" dirty="0"/>
            </a:br>
            <a:endParaRPr lang="it-IT" sz="2400" dirty="0"/>
          </a:p>
          <a:p>
            <a:pPr marL="457200" indent="-457200">
              <a:buFont typeface="+mj-lt"/>
              <a:buAutoNum type="arabicParenR"/>
            </a:pPr>
            <a:r>
              <a:rPr lang="it-IT" sz="2400" dirty="0"/>
              <a:t>la distanza emotiva della vittima o il livello di depersonalizzazione;</a:t>
            </a:r>
            <a:br>
              <a:rPr lang="it-IT" sz="2400" dirty="0"/>
            </a:br>
            <a:endParaRPr lang="it-IT" sz="2400" dirty="0"/>
          </a:p>
          <a:p>
            <a:pPr marL="457200" indent="-457200">
              <a:buFont typeface="+mj-lt"/>
              <a:buAutoNum type="arabicParenR"/>
            </a:pPr>
            <a:r>
              <a:rPr lang="it-IT" sz="2400" dirty="0"/>
              <a:t>vicinanza e legittimità dell’autorità;</a:t>
            </a:r>
            <a:br>
              <a:rPr lang="it-IT" sz="2400" dirty="0"/>
            </a:br>
            <a:endParaRPr lang="it-IT" sz="2400" dirty="0"/>
          </a:p>
          <a:p>
            <a:pPr marL="457200" indent="-457200">
              <a:buFont typeface="+mj-lt"/>
              <a:buAutoNum type="arabicParenR"/>
            </a:pPr>
            <a:r>
              <a:rPr lang="it-IT" sz="2400" dirty="0"/>
              <a:t>autorità istituzionale;</a:t>
            </a:r>
            <a:br>
              <a:rPr lang="it-IT" sz="2400" dirty="0"/>
            </a:br>
            <a:endParaRPr lang="it-IT" sz="2400" dirty="0"/>
          </a:p>
          <a:p>
            <a:pPr marL="457200" indent="-457200">
              <a:buFont typeface="+mj-lt"/>
              <a:buAutoNum type="arabicParenR"/>
            </a:pPr>
            <a:r>
              <a:rPr lang="it-IT" sz="2400" dirty="0"/>
              <a:t>l’effetto liberatorio dell'influenza del gruppo.</a:t>
            </a:r>
          </a:p>
        </p:txBody>
      </p:sp>
      <p:sp>
        <p:nvSpPr>
          <p:cNvPr id="5" name="CasellaDiTesto 4">
            <a:extLst>
              <a:ext uri="{FF2B5EF4-FFF2-40B4-BE49-F238E27FC236}">
                <a16:creationId xmlns:a16="http://schemas.microsoft.com/office/drawing/2014/main" id="{067ED8B8-51C6-03FB-86ED-81BDF1E9C3F8}"/>
              </a:ext>
            </a:extLst>
          </p:cNvPr>
          <p:cNvSpPr txBox="1"/>
          <p:nvPr/>
        </p:nvSpPr>
        <p:spPr>
          <a:xfrm>
            <a:off x="730250" y="736084"/>
            <a:ext cx="6159500" cy="523220"/>
          </a:xfrm>
          <a:prstGeom prst="rect">
            <a:avLst/>
          </a:prstGeom>
          <a:noFill/>
        </p:spPr>
        <p:txBody>
          <a:bodyPr wrap="square">
            <a:spAutoFit/>
          </a:bodyPr>
          <a:lstStyle/>
          <a:p>
            <a:r>
              <a:rPr lang="it-IT" sz="2800" b="1" dirty="0">
                <a:effectLst/>
                <a:latin typeface="Calibri" panose="020F0502020204030204" pitchFamily="34" charset="0"/>
                <a:cs typeface="Calibri" panose="020F0502020204030204" pitchFamily="34" charset="0"/>
              </a:rPr>
              <a:t>Che cosa genera l’obbedienza? </a:t>
            </a:r>
            <a:endParaRPr lang="it-IT"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2750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AEA0D29-2DBE-B170-3DCC-9E3292FEA110}"/>
              </a:ext>
            </a:extLst>
          </p:cNvPr>
          <p:cNvPicPr>
            <a:picLocks noChangeAspect="1"/>
          </p:cNvPicPr>
          <p:nvPr/>
        </p:nvPicPr>
        <p:blipFill>
          <a:blip r:embed="rId2"/>
          <a:stretch>
            <a:fillRect/>
          </a:stretch>
        </p:blipFill>
        <p:spPr>
          <a:xfrm>
            <a:off x="6870701" y="2463800"/>
            <a:ext cx="5283200" cy="3704634"/>
          </a:xfrm>
          <a:prstGeom prst="rect">
            <a:avLst/>
          </a:prstGeom>
        </p:spPr>
      </p:pic>
      <p:sp>
        <p:nvSpPr>
          <p:cNvPr id="4" name="CasellaDiTesto 3">
            <a:extLst>
              <a:ext uri="{FF2B5EF4-FFF2-40B4-BE49-F238E27FC236}">
                <a16:creationId xmlns:a16="http://schemas.microsoft.com/office/drawing/2014/main" id="{6ED98217-E626-C0DF-F9BF-49FD23D1D285}"/>
              </a:ext>
            </a:extLst>
          </p:cNvPr>
          <p:cNvSpPr txBox="1"/>
          <p:nvPr/>
        </p:nvSpPr>
        <p:spPr>
          <a:xfrm>
            <a:off x="184150" y="1903432"/>
            <a:ext cx="6451600" cy="4154984"/>
          </a:xfrm>
          <a:prstGeom prst="rect">
            <a:avLst/>
          </a:prstGeom>
          <a:noFill/>
        </p:spPr>
        <p:txBody>
          <a:bodyPr wrap="square">
            <a:spAutoFit/>
          </a:bodyPr>
          <a:lstStyle/>
          <a:p>
            <a:pPr marL="342900" indent="-342900">
              <a:buFont typeface="Wingdings" pitchFamily="2" charset="2"/>
              <a:buChar char="§"/>
            </a:pPr>
            <a:r>
              <a:rPr lang="it-IT" sz="2400" dirty="0"/>
              <a:t>L'esperimento stressava i partecipanti contro la loro volontà.</a:t>
            </a:r>
          </a:p>
          <a:p>
            <a:pPr marL="342900" indent="-342900">
              <a:buFont typeface="Wingdings" pitchFamily="2" charset="2"/>
              <a:buChar char="§"/>
            </a:pPr>
            <a:r>
              <a:rPr lang="it-IT" sz="2400" dirty="0"/>
              <a:t>Gli studi non erano etici perché i partecipanti venivano ingannati sul loro scopo.</a:t>
            </a:r>
          </a:p>
          <a:p>
            <a:pPr marL="342900" indent="-342900">
              <a:buFont typeface="Wingdings" pitchFamily="2" charset="2"/>
              <a:buChar char="§"/>
            </a:pPr>
            <a:r>
              <a:rPr lang="it-IT" sz="2400" dirty="0"/>
              <a:t>Il concetto di sé dei partecipanti poteva essere stato alterato.</a:t>
            </a:r>
            <a:br>
              <a:rPr lang="it-IT" sz="2400" dirty="0"/>
            </a:br>
            <a:endParaRPr lang="it-IT" sz="2400" dirty="0"/>
          </a:p>
          <a:p>
            <a:r>
              <a:rPr lang="it-IT" sz="2400" dirty="0"/>
              <a:t>Milgram riteneva che i risultati avessero generato lezioni importanti.</a:t>
            </a:r>
          </a:p>
          <a:p>
            <a:pPr marL="342900" indent="-342900">
              <a:buFont typeface="Wingdings" pitchFamily="2" charset="2"/>
              <a:buChar char="§"/>
            </a:pPr>
            <a:r>
              <a:rPr lang="it-IT" sz="2400" dirty="0"/>
              <a:t>I partecipanti erano principalmente solidali dopo che l'inganno era stato rivelato.</a:t>
            </a:r>
          </a:p>
        </p:txBody>
      </p:sp>
      <p:sp>
        <p:nvSpPr>
          <p:cNvPr id="6" name="CasellaDiTesto 5">
            <a:extLst>
              <a:ext uri="{FF2B5EF4-FFF2-40B4-BE49-F238E27FC236}">
                <a16:creationId xmlns:a16="http://schemas.microsoft.com/office/drawing/2014/main" id="{69ECC9B5-498C-B0BB-F78B-EE182BBC20D1}"/>
              </a:ext>
            </a:extLst>
          </p:cNvPr>
          <p:cNvSpPr txBox="1"/>
          <p:nvPr/>
        </p:nvSpPr>
        <p:spPr>
          <a:xfrm>
            <a:off x="330200" y="799584"/>
            <a:ext cx="6159500" cy="523220"/>
          </a:xfrm>
          <a:prstGeom prst="rect">
            <a:avLst/>
          </a:prstGeom>
          <a:noFill/>
        </p:spPr>
        <p:txBody>
          <a:bodyPr wrap="square">
            <a:spAutoFit/>
          </a:bodyPr>
          <a:lstStyle/>
          <a:p>
            <a:r>
              <a:rPr lang="it-IT" sz="2800" b="1" dirty="0">
                <a:effectLst/>
                <a:latin typeface="Calibri" panose="020F0502020204030204" pitchFamily="34" charset="0"/>
                <a:cs typeface="Calibri" panose="020F0502020204030204" pitchFamily="34" charset="0"/>
              </a:rPr>
              <a:t>L’etica degli esperimenti di Milgram </a:t>
            </a:r>
            <a:endParaRPr lang="it-IT" sz="2800" dirty="0">
              <a:latin typeface="Calibri" panose="020F0502020204030204" pitchFamily="34" charset="0"/>
              <a:cs typeface="Calibri" panose="020F0502020204030204" pitchFamily="34" charset="0"/>
            </a:endParaRPr>
          </a:p>
        </p:txBody>
      </p:sp>
      <p:sp>
        <p:nvSpPr>
          <p:cNvPr id="8" name="CasellaDiTesto 7">
            <a:extLst>
              <a:ext uri="{FF2B5EF4-FFF2-40B4-BE49-F238E27FC236}">
                <a16:creationId xmlns:a16="http://schemas.microsoft.com/office/drawing/2014/main" id="{7DB66FB2-F702-7935-22D2-6707418BE056}"/>
              </a:ext>
            </a:extLst>
          </p:cNvPr>
          <p:cNvSpPr txBox="1"/>
          <p:nvPr/>
        </p:nvSpPr>
        <p:spPr>
          <a:xfrm>
            <a:off x="184150" y="1441767"/>
            <a:ext cx="9759950" cy="461665"/>
          </a:xfrm>
          <a:prstGeom prst="rect">
            <a:avLst/>
          </a:prstGeom>
          <a:noFill/>
        </p:spPr>
        <p:txBody>
          <a:bodyPr wrap="square">
            <a:spAutoFit/>
          </a:bodyPr>
          <a:lstStyle/>
          <a:p>
            <a:r>
              <a:rPr lang="it-IT" sz="2400" dirty="0"/>
              <a:t>L'esperimento di Milgram ha suscitato diverse critiche:</a:t>
            </a:r>
          </a:p>
        </p:txBody>
      </p:sp>
    </p:spTree>
    <p:extLst>
      <p:ext uri="{BB962C8B-B14F-4D97-AF65-F5344CB8AC3E}">
        <p14:creationId xmlns:p14="http://schemas.microsoft.com/office/powerpoint/2010/main" val="459027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58EE71D-E472-206C-436E-0EC483B5ACA1}"/>
              </a:ext>
            </a:extLst>
          </p:cNvPr>
          <p:cNvPicPr>
            <a:picLocks noChangeAspect="1"/>
          </p:cNvPicPr>
          <p:nvPr/>
        </p:nvPicPr>
        <p:blipFill>
          <a:blip r:embed="rId2"/>
          <a:stretch>
            <a:fillRect/>
          </a:stretch>
        </p:blipFill>
        <p:spPr>
          <a:xfrm>
            <a:off x="1348034" y="661001"/>
            <a:ext cx="8634952" cy="5535998"/>
          </a:xfrm>
          <a:prstGeom prst="rect">
            <a:avLst/>
          </a:prstGeom>
        </p:spPr>
      </p:pic>
    </p:spTree>
    <p:extLst>
      <p:ext uri="{BB962C8B-B14F-4D97-AF65-F5344CB8AC3E}">
        <p14:creationId xmlns:p14="http://schemas.microsoft.com/office/powerpoint/2010/main" val="1332939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B2A0C06-EB8B-043E-D670-53F4D3355E5B}"/>
              </a:ext>
            </a:extLst>
          </p:cNvPr>
          <p:cNvSpPr txBox="1"/>
          <p:nvPr/>
        </p:nvSpPr>
        <p:spPr>
          <a:xfrm>
            <a:off x="527050" y="850384"/>
            <a:ext cx="6159500" cy="523220"/>
          </a:xfrm>
          <a:prstGeom prst="rect">
            <a:avLst/>
          </a:prstGeom>
          <a:noFill/>
        </p:spPr>
        <p:txBody>
          <a:bodyPr wrap="square">
            <a:spAutoFit/>
          </a:bodyPr>
          <a:lstStyle/>
          <a:p>
            <a:r>
              <a:rPr lang="it-IT" sz="2800" b="1" dirty="0">
                <a:effectLst/>
                <a:latin typeface="MHEupperelemsans"/>
              </a:rPr>
              <a:t>Riflessioni sugli studi classici </a:t>
            </a:r>
            <a:endParaRPr lang="it-IT" sz="2800" dirty="0"/>
          </a:p>
        </p:txBody>
      </p:sp>
      <p:sp>
        <p:nvSpPr>
          <p:cNvPr id="5" name="CasellaDiTesto 4">
            <a:extLst>
              <a:ext uri="{FF2B5EF4-FFF2-40B4-BE49-F238E27FC236}">
                <a16:creationId xmlns:a16="http://schemas.microsoft.com/office/drawing/2014/main" id="{056F6693-B3EB-F1D1-1604-EC6B0652907A}"/>
              </a:ext>
            </a:extLst>
          </p:cNvPr>
          <p:cNvSpPr txBox="1"/>
          <p:nvPr/>
        </p:nvSpPr>
        <p:spPr>
          <a:xfrm>
            <a:off x="527050" y="1674674"/>
            <a:ext cx="9709150" cy="2677656"/>
          </a:xfrm>
          <a:prstGeom prst="rect">
            <a:avLst/>
          </a:prstGeom>
          <a:noFill/>
        </p:spPr>
        <p:txBody>
          <a:bodyPr wrap="square">
            <a:spAutoFit/>
          </a:bodyPr>
          <a:lstStyle/>
          <a:p>
            <a:r>
              <a:rPr lang="it-IT" sz="2400" dirty="0"/>
              <a:t>I risultati di Milgram sono comunemente paragonati alle difese del tipo </a:t>
            </a:r>
            <a:r>
              <a:rPr lang="it-IT" sz="2400" i="1" dirty="0"/>
              <a:t>"stavo solo eseguendo gli ordini" </a:t>
            </a:r>
            <a:r>
              <a:rPr lang="it-IT" sz="2400" dirty="0"/>
              <a:t>che spesso hanno seguito orribili massacri.</a:t>
            </a:r>
            <a:br>
              <a:rPr lang="it-IT" sz="2400" dirty="0"/>
            </a:br>
            <a:endParaRPr lang="it-IT" sz="2400" dirty="0"/>
          </a:p>
          <a:p>
            <a:pPr marL="342900" indent="-342900">
              <a:buFont typeface="Wingdings" pitchFamily="2" charset="2"/>
              <a:buChar char="§"/>
            </a:pPr>
            <a:r>
              <a:rPr lang="it-IT" sz="2400" dirty="0"/>
              <a:t>I contesti scientifici sono però diversi da quelli bellici.</a:t>
            </a:r>
            <a:br>
              <a:rPr lang="it-IT" sz="2400" dirty="0"/>
            </a:br>
            <a:endParaRPr lang="it-IT" sz="2400" dirty="0"/>
          </a:p>
          <a:p>
            <a:pPr marL="342900" indent="-342900">
              <a:buFont typeface="Wingdings" pitchFamily="2" charset="2"/>
              <a:buChar char="§"/>
            </a:pPr>
            <a:r>
              <a:rPr lang="it-IT" sz="2400" dirty="0"/>
              <a:t>La brutalità della guerra e del genocidio va oltre l'obbedienza: può avere altrettanto o più a che fare con l'indottrinamento.</a:t>
            </a:r>
          </a:p>
        </p:txBody>
      </p:sp>
    </p:spTree>
    <p:extLst>
      <p:ext uri="{BB962C8B-B14F-4D97-AF65-F5344CB8AC3E}">
        <p14:creationId xmlns:p14="http://schemas.microsoft.com/office/powerpoint/2010/main" val="3753318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37BEEEB-D456-C130-C1E7-7C7CAC33A524}"/>
              </a:ext>
            </a:extLst>
          </p:cNvPr>
          <p:cNvSpPr txBox="1"/>
          <p:nvPr/>
        </p:nvSpPr>
        <p:spPr>
          <a:xfrm>
            <a:off x="408843" y="1375380"/>
            <a:ext cx="10141926" cy="3785652"/>
          </a:xfrm>
          <a:prstGeom prst="rect">
            <a:avLst/>
          </a:prstGeom>
          <a:noFill/>
        </p:spPr>
        <p:txBody>
          <a:bodyPr wrap="square">
            <a:spAutoFit/>
          </a:bodyPr>
          <a:lstStyle/>
          <a:p>
            <a:endParaRPr lang="it-IT" sz="2400" b="1" dirty="0"/>
          </a:p>
          <a:p>
            <a:r>
              <a:rPr lang="it-IT" sz="2400" b="1" dirty="0"/>
              <a:t>Influenza sociale: </a:t>
            </a:r>
            <a:r>
              <a:rPr lang="it-IT" sz="2400" dirty="0"/>
              <a:t>cambiamento che si verifica nei giudizi, nelle opinioni e negli atteggiamenti di una persona o di un gruppo a seguito dell’esposizione ai giudizi, alle opinioni e agli atteggiamenti di altre persone, in particolari circostanze. </a:t>
            </a:r>
          </a:p>
          <a:p>
            <a:endParaRPr lang="it-IT" sz="2400" b="1" dirty="0"/>
          </a:p>
          <a:p>
            <a:r>
              <a:rPr lang="it-IT" sz="2400" b="1" dirty="0"/>
              <a:t>Conformismo (conformity): </a:t>
            </a:r>
            <a:r>
              <a:rPr lang="it-IT" sz="2400" dirty="0"/>
              <a:t>cambiamento del comportamento, dei pensieri e dei sentimenti delle persone come risultato di una pressione di gruppo reale o immaginata.</a:t>
            </a:r>
          </a:p>
          <a:p>
            <a:endParaRPr lang="it-IT" sz="2400" dirty="0"/>
          </a:p>
          <a:p>
            <a:r>
              <a:rPr lang="it-IT" sz="2400" dirty="0"/>
              <a:t>.</a:t>
            </a:r>
          </a:p>
        </p:txBody>
      </p:sp>
    </p:spTree>
    <p:extLst>
      <p:ext uri="{BB962C8B-B14F-4D97-AF65-F5344CB8AC3E}">
        <p14:creationId xmlns:p14="http://schemas.microsoft.com/office/powerpoint/2010/main" val="2652004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966A726-C02A-651C-1C1C-63AB8482E48E}"/>
              </a:ext>
            </a:extLst>
          </p:cNvPr>
          <p:cNvSpPr txBox="1"/>
          <p:nvPr/>
        </p:nvSpPr>
        <p:spPr>
          <a:xfrm>
            <a:off x="768350" y="1008777"/>
            <a:ext cx="9582150" cy="4154984"/>
          </a:xfrm>
          <a:prstGeom prst="rect">
            <a:avLst/>
          </a:prstGeom>
          <a:noFill/>
        </p:spPr>
        <p:txBody>
          <a:bodyPr wrap="square">
            <a:spAutoFit/>
          </a:bodyPr>
          <a:lstStyle/>
          <a:p>
            <a:r>
              <a:rPr lang="it-IT" sz="2400" dirty="0"/>
              <a:t>Si noti che gli studi di Asch e Milgram presentano quattro analogie:</a:t>
            </a:r>
            <a:br>
              <a:rPr lang="it-IT" sz="2400" dirty="0"/>
            </a:br>
            <a:endParaRPr lang="it-IT" sz="2400" dirty="0"/>
          </a:p>
          <a:p>
            <a:pPr marL="457200" indent="-457200">
              <a:buFont typeface="+mj-lt"/>
              <a:buAutoNum type="arabicParenR"/>
            </a:pPr>
            <a:r>
              <a:rPr lang="it-IT" sz="2400" dirty="0"/>
              <a:t>Mostrano come il conformismo possa prevalere sul senso morale.</a:t>
            </a:r>
            <a:br>
              <a:rPr lang="it-IT" sz="2400" dirty="0"/>
            </a:br>
            <a:endParaRPr lang="it-IT" sz="2400" dirty="0"/>
          </a:p>
          <a:p>
            <a:pPr marL="457200" indent="-457200">
              <a:buFont typeface="+mj-lt"/>
              <a:buAutoNum type="arabicParenR"/>
            </a:pPr>
            <a:r>
              <a:rPr lang="it-IT" sz="2400" dirty="0"/>
              <a:t>Spiegano come le persone riescono ad andare contro la loro coscienza.</a:t>
            </a:r>
            <a:br>
              <a:rPr lang="it-IT" sz="2400" dirty="0"/>
            </a:br>
            <a:endParaRPr lang="it-IT" sz="2400" dirty="0"/>
          </a:p>
          <a:p>
            <a:pPr marL="457200" indent="-457200">
              <a:buFont typeface="+mj-lt"/>
              <a:buAutoNum type="arabicParenR"/>
            </a:pPr>
            <a:r>
              <a:rPr lang="it-IT" sz="2400" dirty="0"/>
              <a:t>Ci sensibilizzano nei confronti dei conflitti morali nella nostra vita.</a:t>
            </a:r>
            <a:br>
              <a:rPr lang="it-IT" sz="2400" dirty="0"/>
            </a:br>
            <a:endParaRPr lang="it-IT" sz="2400" dirty="0"/>
          </a:p>
          <a:p>
            <a:pPr marL="457200" indent="-457200">
              <a:buFont typeface="+mj-lt"/>
              <a:buAutoNum type="arabicParenR"/>
            </a:pPr>
            <a:r>
              <a:rPr lang="it-IT" sz="2400" dirty="0"/>
              <a:t>Affermano due principi psicologici sociali già noti: </a:t>
            </a:r>
          </a:p>
          <a:p>
            <a:r>
              <a:rPr lang="it-IT" sz="2400" dirty="0"/>
              <a:t>	- il legame tra comportamenti e atteggiamenti</a:t>
            </a:r>
          </a:p>
          <a:p>
            <a:r>
              <a:rPr lang="it-IT" sz="2400" dirty="0"/>
              <a:t>	- il potere della situazione o delle norme sociali</a:t>
            </a:r>
          </a:p>
        </p:txBody>
      </p:sp>
    </p:spTree>
    <p:extLst>
      <p:ext uri="{BB962C8B-B14F-4D97-AF65-F5344CB8AC3E}">
        <p14:creationId xmlns:p14="http://schemas.microsoft.com/office/powerpoint/2010/main" val="3543755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7B3664F-0855-79D7-CA1A-AB1247A10639}"/>
              </a:ext>
            </a:extLst>
          </p:cNvPr>
          <p:cNvPicPr>
            <a:picLocks noChangeAspect="1"/>
          </p:cNvPicPr>
          <p:nvPr/>
        </p:nvPicPr>
        <p:blipFill>
          <a:blip r:embed="rId2"/>
          <a:stretch>
            <a:fillRect/>
          </a:stretch>
        </p:blipFill>
        <p:spPr>
          <a:xfrm>
            <a:off x="687371" y="1107368"/>
            <a:ext cx="9703324" cy="4643263"/>
          </a:xfrm>
          <a:prstGeom prst="rect">
            <a:avLst/>
          </a:prstGeom>
        </p:spPr>
      </p:pic>
    </p:spTree>
    <p:extLst>
      <p:ext uri="{BB962C8B-B14F-4D97-AF65-F5344CB8AC3E}">
        <p14:creationId xmlns:p14="http://schemas.microsoft.com/office/powerpoint/2010/main" val="1406896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EA045474-538B-9794-2B90-864F068B5B98}"/>
              </a:ext>
            </a:extLst>
          </p:cNvPr>
          <p:cNvSpPr txBox="1">
            <a:spLocks/>
          </p:cNvSpPr>
          <p:nvPr/>
        </p:nvSpPr>
        <p:spPr>
          <a:xfrm>
            <a:off x="190500" y="703384"/>
            <a:ext cx="10391043" cy="7209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B22025"/>
                </a:solidFill>
                <a:latin typeface="+mn-lt"/>
                <a:ea typeface="+mj-ea"/>
                <a:cs typeface="+mj-cs"/>
              </a:defRPr>
            </a:lvl1pPr>
          </a:lstStyle>
          <a:p>
            <a:pPr algn="ctr"/>
            <a:r>
              <a:rPr lang="it-IT" dirty="0">
                <a:solidFill>
                  <a:srgbClr val="CA6736"/>
                </a:solidFill>
              </a:rPr>
              <a:t>I fattori che predicono il conformismo</a:t>
            </a:r>
          </a:p>
        </p:txBody>
      </p:sp>
      <p:sp>
        <p:nvSpPr>
          <p:cNvPr id="4" name="CasellaDiTesto 3">
            <a:extLst>
              <a:ext uri="{FF2B5EF4-FFF2-40B4-BE49-F238E27FC236}">
                <a16:creationId xmlns:a16="http://schemas.microsoft.com/office/drawing/2014/main" id="{BE16A8C5-1D1A-35C6-CB53-E1A736041257}"/>
              </a:ext>
            </a:extLst>
          </p:cNvPr>
          <p:cNvSpPr txBox="1"/>
          <p:nvPr/>
        </p:nvSpPr>
        <p:spPr>
          <a:xfrm>
            <a:off x="520861" y="1671588"/>
            <a:ext cx="9711159" cy="3416320"/>
          </a:xfrm>
          <a:prstGeom prst="rect">
            <a:avLst/>
          </a:prstGeom>
          <a:noFill/>
        </p:spPr>
        <p:txBody>
          <a:bodyPr wrap="square">
            <a:spAutoFit/>
          </a:bodyPr>
          <a:lstStyle/>
          <a:p>
            <a:r>
              <a:rPr lang="it-IT" sz="2400" dirty="0"/>
              <a:t>Il conformismo aumenta se le valutazioni delle prove sono difficili o se i partecipanti si sentono incompetenti.</a:t>
            </a:r>
          </a:p>
          <a:p>
            <a:pPr marL="285750" indent="-285750">
              <a:buFont typeface="Wingdings" pitchFamily="2" charset="2"/>
              <a:buChar char="§"/>
            </a:pPr>
            <a:r>
              <a:rPr lang="it-IT" sz="2400" dirty="0"/>
              <a:t>Più ci sentiamo insicuri dei nostri giudizi e più siamo influenzati dagli altri.</a:t>
            </a:r>
          </a:p>
          <a:p>
            <a:endParaRPr lang="it-IT" sz="2400" dirty="0"/>
          </a:p>
          <a:p>
            <a:r>
              <a:rPr lang="it-IT" sz="2400" dirty="0"/>
              <a:t>Anche gli attributi del gruppo, come le dimensioni e lo status, sono importanti.</a:t>
            </a:r>
          </a:p>
          <a:p>
            <a:endParaRPr lang="it-IT" sz="2400" dirty="0"/>
          </a:p>
          <a:p>
            <a:r>
              <a:rPr lang="it-IT" sz="2400" dirty="0"/>
              <a:t>Infine, il conformismo è massimo quando la risposta è pubblica e viene messa in atto senza un vincolo precedente.</a:t>
            </a:r>
          </a:p>
        </p:txBody>
      </p:sp>
    </p:spTree>
    <p:extLst>
      <p:ext uri="{BB962C8B-B14F-4D97-AF65-F5344CB8AC3E}">
        <p14:creationId xmlns:p14="http://schemas.microsoft.com/office/powerpoint/2010/main" val="4003662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F6F7F65-C182-2CD1-698D-D9E9F9E6724E}"/>
              </a:ext>
            </a:extLst>
          </p:cNvPr>
          <p:cNvPicPr>
            <a:picLocks noChangeAspect="1"/>
          </p:cNvPicPr>
          <p:nvPr/>
        </p:nvPicPr>
        <p:blipFill>
          <a:blip r:embed="rId2"/>
          <a:stretch>
            <a:fillRect/>
          </a:stretch>
        </p:blipFill>
        <p:spPr>
          <a:xfrm>
            <a:off x="3899809" y="1453904"/>
            <a:ext cx="6747819" cy="3950191"/>
          </a:xfrm>
          <a:prstGeom prst="rect">
            <a:avLst/>
          </a:prstGeom>
        </p:spPr>
      </p:pic>
      <p:sp>
        <p:nvSpPr>
          <p:cNvPr id="2" name="CasellaDiTesto 1">
            <a:extLst>
              <a:ext uri="{FF2B5EF4-FFF2-40B4-BE49-F238E27FC236}">
                <a16:creationId xmlns:a16="http://schemas.microsoft.com/office/drawing/2014/main" id="{70424F97-2A57-7EF6-41CE-0D0EAAF788BB}"/>
              </a:ext>
            </a:extLst>
          </p:cNvPr>
          <p:cNvSpPr txBox="1"/>
          <p:nvPr/>
        </p:nvSpPr>
        <p:spPr>
          <a:xfrm>
            <a:off x="278756" y="826512"/>
            <a:ext cx="6159500" cy="523220"/>
          </a:xfrm>
          <a:prstGeom prst="rect">
            <a:avLst/>
          </a:prstGeom>
          <a:noFill/>
        </p:spPr>
        <p:txBody>
          <a:bodyPr wrap="square">
            <a:spAutoFit/>
          </a:bodyPr>
          <a:lstStyle/>
          <a:p>
            <a:r>
              <a:rPr lang="it-IT" sz="2800" b="1" dirty="0">
                <a:effectLst/>
                <a:latin typeface="MHEupperelemsans"/>
              </a:rPr>
              <a:t>Le dimensioni del gruppo </a:t>
            </a:r>
            <a:endParaRPr lang="it-IT" sz="2800" dirty="0"/>
          </a:p>
        </p:txBody>
      </p:sp>
      <p:sp>
        <p:nvSpPr>
          <p:cNvPr id="4" name="CasellaDiTesto 3">
            <a:extLst>
              <a:ext uri="{FF2B5EF4-FFF2-40B4-BE49-F238E27FC236}">
                <a16:creationId xmlns:a16="http://schemas.microsoft.com/office/drawing/2014/main" id="{B8B40DDE-A52D-0FC7-E9C5-633DB437C024}"/>
              </a:ext>
            </a:extLst>
          </p:cNvPr>
          <p:cNvSpPr txBox="1"/>
          <p:nvPr/>
        </p:nvSpPr>
        <p:spPr>
          <a:xfrm>
            <a:off x="278756" y="1602291"/>
            <a:ext cx="2980000" cy="2677656"/>
          </a:xfrm>
          <a:prstGeom prst="rect">
            <a:avLst/>
          </a:prstGeom>
          <a:noFill/>
        </p:spPr>
        <p:txBody>
          <a:bodyPr wrap="square">
            <a:spAutoFit/>
          </a:bodyPr>
          <a:lstStyle/>
          <a:p>
            <a:r>
              <a:rPr lang="it-IT" sz="2400" dirty="0"/>
              <a:t>I gruppi composti da 3 o 5 persone suscitano più conformismo rispetto a quelli composti da 1 o 2 persone.</a:t>
            </a:r>
            <a:br>
              <a:rPr lang="it-IT" sz="2400" dirty="0"/>
            </a:br>
            <a:endParaRPr lang="it-IT" sz="2400" dirty="0"/>
          </a:p>
        </p:txBody>
      </p:sp>
    </p:spTree>
    <p:extLst>
      <p:ext uri="{BB962C8B-B14F-4D97-AF65-F5344CB8AC3E}">
        <p14:creationId xmlns:p14="http://schemas.microsoft.com/office/powerpoint/2010/main" val="1495875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9BC93C5-343E-B203-C370-A4716DBDCFA0}"/>
              </a:ext>
            </a:extLst>
          </p:cNvPr>
          <p:cNvPicPr>
            <a:picLocks noChangeAspect="1"/>
          </p:cNvPicPr>
          <p:nvPr/>
        </p:nvPicPr>
        <p:blipFill>
          <a:blip r:embed="rId2"/>
          <a:stretch>
            <a:fillRect/>
          </a:stretch>
        </p:blipFill>
        <p:spPr>
          <a:xfrm>
            <a:off x="1329179" y="696846"/>
            <a:ext cx="8697745" cy="5464308"/>
          </a:xfrm>
          <a:prstGeom prst="rect">
            <a:avLst/>
          </a:prstGeom>
        </p:spPr>
      </p:pic>
    </p:spTree>
    <p:extLst>
      <p:ext uri="{BB962C8B-B14F-4D97-AF65-F5344CB8AC3E}">
        <p14:creationId xmlns:p14="http://schemas.microsoft.com/office/powerpoint/2010/main" val="3848697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4F6C1C7-9D1F-D27C-7FA4-4BCF5EE3DAFB}"/>
              </a:ext>
            </a:extLst>
          </p:cNvPr>
          <p:cNvSpPr txBox="1"/>
          <p:nvPr/>
        </p:nvSpPr>
        <p:spPr>
          <a:xfrm>
            <a:off x="468533" y="888484"/>
            <a:ext cx="6159500" cy="523220"/>
          </a:xfrm>
          <a:prstGeom prst="rect">
            <a:avLst/>
          </a:prstGeom>
          <a:noFill/>
        </p:spPr>
        <p:txBody>
          <a:bodyPr wrap="square">
            <a:spAutoFit/>
          </a:bodyPr>
          <a:lstStyle/>
          <a:p>
            <a:r>
              <a:rPr lang="it-IT" sz="2800" b="1" dirty="0">
                <a:effectLst/>
                <a:latin typeface="MHEupperelemsans"/>
              </a:rPr>
              <a:t>L’unanimità</a:t>
            </a:r>
            <a:r>
              <a:rPr lang="it-IT" sz="2800" b="1" dirty="0">
                <a:solidFill>
                  <a:srgbClr val="0021C1"/>
                </a:solidFill>
                <a:effectLst/>
                <a:latin typeface="MHEupperelemsans"/>
              </a:rPr>
              <a:t> </a:t>
            </a:r>
            <a:endParaRPr lang="it-IT" sz="2800" dirty="0"/>
          </a:p>
        </p:txBody>
      </p:sp>
      <p:sp>
        <p:nvSpPr>
          <p:cNvPr id="5" name="CasellaDiTesto 4">
            <a:extLst>
              <a:ext uri="{FF2B5EF4-FFF2-40B4-BE49-F238E27FC236}">
                <a16:creationId xmlns:a16="http://schemas.microsoft.com/office/drawing/2014/main" id="{4D20A2A0-39B1-9D7B-6A63-57149E3A0FAE}"/>
              </a:ext>
            </a:extLst>
          </p:cNvPr>
          <p:cNvSpPr txBox="1"/>
          <p:nvPr/>
        </p:nvSpPr>
        <p:spPr>
          <a:xfrm>
            <a:off x="450850" y="1411704"/>
            <a:ext cx="6051550" cy="4893647"/>
          </a:xfrm>
          <a:prstGeom prst="rect">
            <a:avLst/>
          </a:prstGeom>
          <a:noFill/>
        </p:spPr>
        <p:txBody>
          <a:bodyPr wrap="square">
            <a:spAutoFit/>
          </a:bodyPr>
          <a:lstStyle/>
          <a:p>
            <a:r>
              <a:rPr lang="it-IT" sz="2400" dirty="0">
                <a:effectLst/>
                <a:latin typeface="That"/>
              </a:rPr>
              <a:t>Vari esperimenti rivelano che chi rompe l’unanimità del gruppo, ne sminuisce il potere sociale.</a:t>
            </a:r>
          </a:p>
          <a:p>
            <a:endParaRPr lang="it-IT" sz="2400" dirty="0">
              <a:latin typeface="That"/>
            </a:endParaRPr>
          </a:p>
          <a:p>
            <a:r>
              <a:rPr lang="it-IT" sz="2400" dirty="0">
                <a:latin typeface="That"/>
              </a:rPr>
              <a:t>L</a:t>
            </a:r>
            <a:r>
              <a:rPr lang="it-IT" sz="2400" dirty="0">
                <a:effectLst/>
                <a:latin typeface="That"/>
              </a:rPr>
              <a:t>e persone in genere danno voce alle proprie convinzioni anche se una sola altra persona ha preso le distanze dalla maggioranza. I partecipanti di questi esperimenti, spesso in un secondo momento, dicono di essersi sentiti in sintonia e vicini al loro compagno non conformista, tuttavia negano che il compagno li abbia influenzati: «Avrei risposto la stessa cosa se lui non ci fosse stato». </a:t>
            </a:r>
            <a:endParaRPr lang="it-IT" sz="2400" dirty="0"/>
          </a:p>
        </p:txBody>
      </p:sp>
      <p:pic>
        <p:nvPicPr>
          <p:cNvPr id="6" name="Immagine 5">
            <a:extLst>
              <a:ext uri="{FF2B5EF4-FFF2-40B4-BE49-F238E27FC236}">
                <a16:creationId xmlns:a16="http://schemas.microsoft.com/office/drawing/2014/main" id="{FD3C10DD-F92E-E0F8-BBEF-C02B76CE21AD}"/>
              </a:ext>
            </a:extLst>
          </p:cNvPr>
          <p:cNvPicPr>
            <a:picLocks noChangeAspect="1"/>
          </p:cNvPicPr>
          <p:nvPr/>
        </p:nvPicPr>
        <p:blipFill>
          <a:blip r:embed="rId2"/>
          <a:stretch>
            <a:fillRect/>
          </a:stretch>
        </p:blipFill>
        <p:spPr>
          <a:xfrm>
            <a:off x="6753666" y="2253025"/>
            <a:ext cx="5438334" cy="3830275"/>
          </a:xfrm>
          <a:prstGeom prst="rect">
            <a:avLst/>
          </a:prstGeom>
        </p:spPr>
      </p:pic>
    </p:spTree>
    <p:extLst>
      <p:ext uri="{BB962C8B-B14F-4D97-AF65-F5344CB8AC3E}">
        <p14:creationId xmlns:p14="http://schemas.microsoft.com/office/powerpoint/2010/main" val="1456413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F9BD807-9C16-C6C7-A089-B16C65E80072}"/>
              </a:ext>
            </a:extLst>
          </p:cNvPr>
          <p:cNvSpPr txBox="1"/>
          <p:nvPr/>
        </p:nvSpPr>
        <p:spPr>
          <a:xfrm>
            <a:off x="349250" y="1493594"/>
            <a:ext cx="9467850" cy="830997"/>
          </a:xfrm>
          <a:prstGeom prst="rect">
            <a:avLst/>
          </a:prstGeom>
          <a:noFill/>
        </p:spPr>
        <p:txBody>
          <a:bodyPr wrap="square">
            <a:spAutoFit/>
          </a:bodyPr>
          <a:lstStyle/>
          <a:p>
            <a:r>
              <a:rPr lang="it-IT" sz="2400" b="1" i="1" dirty="0">
                <a:effectLst/>
              </a:rPr>
              <a:t>Coesione: </a:t>
            </a:r>
            <a:r>
              <a:rPr lang="it-IT" sz="2400" dirty="0">
                <a:effectLst/>
              </a:rPr>
              <a:t>Il sentirsi “noi”; il grado in cui i membri di un gruppo sono legati tra loro, come per attrazione reciproca. </a:t>
            </a:r>
            <a:endParaRPr lang="it-IT" sz="2400" dirty="0"/>
          </a:p>
        </p:txBody>
      </p:sp>
      <p:sp>
        <p:nvSpPr>
          <p:cNvPr id="5" name="CasellaDiTesto 4">
            <a:extLst>
              <a:ext uri="{FF2B5EF4-FFF2-40B4-BE49-F238E27FC236}">
                <a16:creationId xmlns:a16="http://schemas.microsoft.com/office/drawing/2014/main" id="{ED08D04F-C72E-86D5-8909-3F250327D5D2}"/>
              </a:ext>
            </a:extLst>
          </p:cNvPr>
          <p:cNvSpPr txBox="1"/>
          <p:nvPr/>
        </p:nvSpPr>
        <p:spPr>
          <a:xfrm>
            <a:off x="349250" y="875784"/>
            <a:ext cx="6159500" cy="523220"/>
          </a:xfrm>
          <a:prstGeom prst="rect">
            <a:avLst/>
          </a:prstGeom>
          <a:noFill/>
        </p:spPr>
        <p:txBody>
          <a:bodyPr wrap="square">
            <a:spAutoFit/>
          </a:bodyPr>
          <a:lstStyle/>
          <a:p>
            <a:r>
              <a:rPr lang="it-IT" sz="2800" b="1" dirty="0">
                <a:effectLst/>
                <a:latin typeface="MHEupperelemsans"/>
              </a:rPr>
              <a:t>La coesione </a:t>
            </a:r>
            <a:endParaRPr lang="it-IT" sz="2800" dirty="0"/>
          </a:p>
        </p:txBody>
      </p:sp>
      <p:sp>
        <p:nvSpPr>
          <p:cNvPr id="7" name="CasellaDiTesto 6">
            <a:extLst>
              <a:ext uri="{FF2B5EF4-FFF2-40B4-BE49-F238E27FC236}">
                <a16:creationId xmlns:a16="http://schemas.microsoft.com/office/drawing/2014/main" id="{BD2ACFE9-E9CB-17B6-70AA-080D222BB3F9}"/>
              </a:ext>
            </a:extLst>
          </p:cNvPr>
          <p:cNvSpPr txBox="1"/>
          <p:nvPr/>
        </p:nvSpPr>
        <p:spPr>
          <a:xfrm>
            <a:off x="349250" y="2508572"/>
            <a:ext cx="11493500" cy="3046988"/>
          </a:xfrm>
          <a:prstGeom prst="rect">
            <a:avLst/>
          </a:prstGeom>
          <a:noFill/>
        </p:spPr>
        <p:txBody>
          <a:bodyPr wrap="square">
            <a:spAutoFit/>
          </a:bodyPr>
          <a:lstStyle/>
          <a:p>
            <a:pPr marL="342900" indent="-342900">
              <a:buFont typeface="Wingdings" pitchFamily="2" charset="2"/>
              <a:buChar char="§"/>
            </a:pPr>
            <a:r>
              <a:rPr lang="it-IT" sz="2400" dirty="0">
                <a:effectLst/>
                <a:latin typeface="That"/>
              </a:rPr>
              <a:t>L’opinione di una minoranza esterna al gruppo con il quale ci identifichiamo (per esempio, gli studenti di un’altra università</a:t>
            </a:r>
            <a:r>
              <a:rPr lang="it-IT" sz="2400" dirty="0">
                <a:latin typeface="That"/>
              </a:rPr>
              <a:t>)</a:t>
            </a:r>
            <a:r>
              <a:rPr lang="it-IT" sz="2400" dirty="0">
                <a:effectLst/>
                <a:latin typeface="That"/>
              </a:rPr>
              <a:t>, ci influenza meno che la stessa opinione operata da una minoranza interna al nostro gruppo.</a:t>
            </a:r>
          </a:p>
          <a:p>
            <a:pPr marL="342900" indent="-342900">
              <a:buFont typeface="Wingdings" pitchFamily="2" charset="2"/>
              <a:buChar char="§"/>
            </a:pPr>
            <a:endParaRPr lang="it-IT" sz="2400" dirty="0">
              <a:latin typeface="That"/>
            </a:endParaRPr>
          </a:p>
          <a:p>
            <a:pPr marL="342900" indent="-342900">
              <a:buFont typeface="Wingdings" pitchFamily="2" charset="2"/>
              <a:buChar char="§"/>
            </a:pPr>
            <a:r>
              <a:rPr lang="it-IT" sz="2400" dirty="0">
                <a:effectLst/>
                <a:latin typeface="That"/>
              </a:rPr>
              <a:t>Le persone sono più pronte a rispondere alle richieste di chi dice di essere nato lo stesso giorno, di avere lo stesso nome o le stesse caratteristiche nelle impronte digitali. </a:t>
            </a:r>
          </a:p>
          <a:p>
            <a:pPr marL="342900" indent="-342900">
              <a:buFont typeface="Wingdings" pitchFamily="2" charset="2"/>
              <a:buChar char="§"/>
            </a:pPr>
            <a:endParaRPr lang="it-IT" sz="2400" dirty="0"/>
          </a:p>
          <a:p>
            <a:pPr marL="342900" indent="-342900">
              <a:buFont typeface="Wingdings" pitchFamily="2" charset="2"/>
              <a:buChar char="§"/>
            </a:pPr>
            <a:r>
              <a:rPr lang="it-IT" sz="2400" dirty="0">
                <a:effectLst/>
                <a:latin typeface="That"/>
              </a:rPr>
              <a:t>Più </a:t>
            </a:r>
            <a:r>
              <a:rPr lang="it-IT" sz="2400" b="1" dirty="0">
                <a:effectLst/>
                <a:latin typeface="That"/>
              </a:rPr>
              <a:t>coeso </a:t>
            </a:r>
            <a:r>
              <a:rPr lang="it-IT" sz="2400" dirty="0">
                <a:effectLst/>
                <a:latin typeface="That"/>
              </a:rPr>
              <a:t>è un gruppo, più ha potere sui propri membri. </a:t>
            </a:r>
            <a:endParaRPr lang="it-IT" dirty="0"/>
          </a:p>
        </p:txBody>
      </p:sp>
    </p:spTree>
    <p:extLst>
      <p:ext uri="{BB962C8B-B14F-4D97-AF65-F5344CB8AC3E}">
        <p14:creationId xmlns:p14="http://schemas.microsoft.com/office/powerpoint/2010/main" val="2219601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DDBBC21-0634-5125-C4A7-B6C44847E411}"/>
              </a:ext>
            </a:extLst>
          </p:cNvPr>
          <p:cNvSpPr txBox="1"/>
          <p:nvPr/>
        </p:nvSpPr>
        <p:spPr>
          <a:xfrm>
            <a:off x="425450" y="786884"/>
            <a:ext cx="6159500" cy="523220"/>
          </a:xfrm>
          <a:prstGeom prst="rect">
            <a:avLst/>
          </a:prstGeom>
          <a:noFill/>
        </p:spPr>
        <p:txBody>
          <a:bodyPr wrap="square">
            <a:spAutoFit/>
          </a:bodyPr>
          <a:lstStyle/>
          <a:p>
            <a:r>
              <a:rPr lang="it-IT" sz="2800" b="1" dirty="0">
                <a:effectLst/>
                <a:latin typeface="MHEupperelemsans"/>
              </a:rPr>
              <a:t>Lo status </a:t>
            </a:r>
            <a:endParaRPr lang="it-IT" sz="2800" dirty="0"/>
          </a:p>
        </p:txBody>
      </p:sp>
      <p:sp>
        <p:nvSpPr>
          <p:cNvPr id="6" name="CasellaDiTesto 5">
            <a:extLst>
              <a:ext uri="{FF2B5EF4-FFF2-40B4-BE49-F238E27FC236}">
                <a16:creationId xmlns:a16="http://schemas.microsoft.com/office/drawing/2014/main" id="{89B6D4C0-823C-E4BF-5E45-E177FBC75F14}"/>
              </a:ext>
            </a:extLst>
          </p:cNvPr>
          <p:cNvSpPr txBox="1"/>
          <p:nvPr/>
        </p:nvSpPr>
        <p:spPr>
          <a:xfrm>
            <a:off x="247650" y="1500604"/>
            <a:ext cx="10458450" cy="4524315"/>
          </a:xfrm>
          <a:prstGeom prst="rect">
            <a:avLst/>
          </a:prstGeom>
          <a:noFill/>
        </p:spPr>
        <p:txBody>
          <a:bodyPr wrap="square">
            <a:spAutoFit/>
          </a:bodyPr>
          <a:lstStyle/>
          <a:p>
            <a:pPr marL="342900" indent="-342900">
              <a:buFont typeface="Wingdings" pitchFamily="2" charset="2"/>
              <a:buChar char="§"/>
            </a:pPr>
            <a:r>
              <a:rPr lang="it-IT" sz="2400" dirty="0">
                <a:effectLst/>
                <a:latin typeface="That"/>
              </a:rPr>
              <a:t>Come ci si potrebbe aspettare, le persone di status più elevato tendono ad avere un impatto maggiore. </a:t>
            </a:r>
          </a:p>
          <a:p>
            <a:pPr marL="342900" indent="-342900">
              <a:buFont typeface="Wingdings" pitchFamily="2" charset="2"/>
              <a:buChar char="§"/>
            </a:pPr>
            <a:endParaRPr lang="it-IT" sz="2400" dirty="0">
              <a:latin typeface="That"/>
            </a:endParaRPr>
          </a:p>
          <a:p>
            <a:pPr marL="342900" indent="-342900">
              <a:buFont typeface="Wingdings" pitchFamily="2" charset="2"/>
              <a:buChar char="§"/>
            </a:pPr>
            <a:r>
              <a:rPr lang="it-IT" sz="2400" dirty="0">
                <a:effectLst/>
                <a:latin typeface="That"/>
              </a:rPr>
              <a:t>I membri più giovani di un gruppo – anche i giovani psicologi sociali – si conformano di più al loro gruppo di quanto facciano i membri più anziani.</a:t>
            </a:r>
          </a:p>
          <a:p>
            <a:pPr marL="342900" indent="-342900">
              <a:buFont typeface="Wingdings" pitchFamily="2" charset="2"/>
              <a:buChar char="§"/>
            </a:pPr>
            <a:endParaRPr lang="it-IT" sz="2400" dirty="0">
              <a:latin typeface="That"/>
            </a:endParaRPr>
          </a:p>
          <a:p>
            <a:pPr marL="342900" indent="-342900">
              <a:buFont typeface="Wingdings" pitchFamily="2" charset="2"/>
              <a:buChar char="§"/>
            </a:pPr>
            <a:r>
              <a:rPr lang="it-IT" sz="2400" dirty="0">
                <a:effectLst/>
                <a:latin typeface="That"/>
              </a:rPr>
              <a:t>Gli studi sul comportamento dei pedoni sulle strisce pedonali, condotto con l’aiuto inconsapevole di quasi 24.000 persone, rivela che il tasso medio del 25% di pedoni indisciplinati decresce al 17% in presenza di un complice disciplinato e aumenta al 44% in presenza di un altro pedone indisciplinato (</a:t>
            </a:r>
            <a:r>
              <a:rPr lang="it-IT" sz="2400" dirty="0" err="1">
                <a:effectLst/>
                <a:latin typeface="That"/>
              </a:rPr>
              <a:t>Mullen</a:t>
            </a:r>
            <a:r>
              <a:rPr lang="it-IT" sz="2400" dirty="0">
                <a:effectLst/>
                <a:latin typeface="That"/>
              </a:rPr>
              <a:t> </a:t>
            </a:r>
            <a:r>
              <a:rPr lang="it-IT" sz="2400" i="1" dirty="0">
                <a:effectLst/>
                <a:latin typeface="That"/>
              </a:rPr>
              <a:t>et al.</a:t>
            </a:r>
            <a:r>
              <a:rPr lang="it-IT" sz="2400" dirty="0">
                <a:effectLst/>
                <a:latin typeface="That"/>
              </a:rPr>
              <a:t>, 1990). I pedoni disciplinati scoraggiano di più gli indisciplinati se sono vestiti bene. </a:t>
            </a:r>
            <a:endParaRPr lang="it-IT" sz="2400" dirty="0"/>
          </a:p>
        </p:txBody>
      </p:sp>
    </p:spTree>
    <p:extLst>
      <p:ext uri="{BB962C8B-B14F-4D97-AF65-F5344CB8AC3E}">
        <p14:creationId xmlns:p14="http://schemas.microsoft.com/office/powerpoint/2010/main" val="698540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87318AF-2A23-A840-DF0F-4CE6286FD145}"/>
              </a:ext>
            </a:extLst>
          </p:cNvPr>
          <p:cNvSpPr txBox="1"/>
          <p:nvPr/>
        </p:nvSpPr>
        <p:spPr>
          <a:xfrm>
            <a:off x="400050" y="812284"/>
            <a:ext cx="6159500" cy="523220"/>
          </a:xfrm>
          <a:prstGeom prst="rect">
            <a:avLst/>
          </a:prstGeom>
          <a:noFill/>
        </p:spPr>
        <p:txBody>
          <a:bodyPr wrap="square">
            <a:spAutoFit/>
          </a:bodyPr>
          <a:lstStyle/>
          <a:p>
            <a:r>
              <a:rPr lang="it-IT" sz="2800" b="1" dirty="0">
                <a:effectLst/>
                <a:latin typeface="MHEupperelemsans"/>
              </a:rPr>
              <a:t>La risposta pubblica </a:t>
            </a:r>
            <a:endParaRPr lang="it-IT" sz="2800" dirty="0"/>
          </a:p>
        </p:txBody>
      </p:sp>
      <p:sp>
        <p:nvSpPr>
          <p:cNvPr id="5" name="CasellaDiTesto 4">
            <a:extLst>
              <a:ext uri="{FF2B5EF4-FFF2-40B4-BE49-F238E27FC236}">
                <a16:creationId xmlns:a16="http://schemas.microsoft.com/office/drawing/2014/main" id="{E97CABA7-6094-CC07-36F1-6D42C986D72D}"/>
              </a:ext>
            </a:extLst>
          </p:cNvPr>
          <p:cNvSpPr txBox="1"/>
          <p:nvPr/>
        </p:nvSpPr>
        <p:spPr>
          <a:xfrm>
            <a:off x="400050" y="1570494"/>
            <a:ext cx="9937750" cy="4893647"/>
          </a:xfrm>
          <a:prstGeom prst="rect">
            <a:avLst/>
          </a:prstGeom>
          <a:noFill/>
        </p:spPr>
        <p:txBody>
          <a:bodyPr wrap="square">
            <a:spAutoFit/>
          </a:bodyPr>
          <a:lstStyle/>
          <a:p>
            <a:r>
              <a:rPr lang="it-IT" sz="2400" dirty="0">
                <a:latin typeface="That"/>
              </a:rPr>
              <a:t>L</a:t>
            </a:r>
            <a:r>
              <a:rPr lang="it-IT" sz="2400" dirty="0">
                <a:effectLst/>
                <a:latin typeface="That"/>
              </a:rPr>
              <a:t>e persone si conformano di più quando danno una risposta pubblica piuttosto che quando esprimono un’opinione privata? Oppure esitano di più nelle opinioni private e sono contrarie a conformarsi in pubblico per paura di apparire ambigue? </a:t>
            </a:r>
          </a:p>
          <a:p>
            <a:endParaRPr lang="it-IT" sz="2400" dirty="0">
              <a:latin typeface="That"/>
            </a:endParaRPr>
          </a:p>
          <a:p>
            <a:pPr marL="285750" indent="-285750">
              <a:buFont typeface="Wingdings" pitchFamily="2" charset="2"/>
              <a:buChar char="à"/>
            </a:pPr>
            <a:r>
              <a:rPr lang="it-IT" sz="2400" dirty="0">
                <a:latin typeface="That"/>
                <a:sym typeface="Wingdings" pitchFamily="2" charset="2"/>
              </a:rPr>
              <a:t>N</a:t>
            </a:r>
            <a:r>
              <a:rPr lang="it-IT" sz="2400" dirty="0">
                <a:effectLst/>
                <a:latin typeface="That"/>
              </a:rPr>
              <a:t>egli esperimenti, le persone si conformano di più quando devono rispondere di fronte agli altri piuttosto che scrivere le loro risposte privatamente.</a:t>
            </a:r>
          </a:p>
          <a:p>
            <a:endParaRPr lang="it-IT" sz="2400" dirty="0">
              <a:latin typeface="That"/>
            </a:endParaRPr>
          </a:p>
          <a:p>
            <a:r>
              <a:rPr lang="it-IT" sz="2400" dirty="0">
                <a:effectLst/>
                <a:latin typeface="That"/>
              </a:rPr>
              <a:t>I soggetti di Asch, dopo aver ascoltato le risposte degli altri, erano meno influenzati dalla pressione del gruppo se potevano scrivere le risposte su un foglio che avrebbe letto solo lo sperimentatore. </a:t>
            </a:r>
          </a:p>
          <a:p>
            <a:endParaRPr lang="it-IT" sz="2400" dirty="0">
              <a:latin typeface="That"/>
            </a:endParaRPr>
          </a:p>
        </p:txBody>
      </p:sp>
    </p:spTree>
    <p:extLst>
      <p:ext uri="{BB962C8B-B14F-4D97-AF65-F5344CB8AC3E}">
        <p14:creationId xmlns:p14="http://schemas.microsoft.com/office/powerpoint/2010/main" val="208076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11BC611-2FD1-0DA2-478C-BAB15C5C79B0}"/>
              </a:ext>
            </a:extLst>
          </p:cNvPr>
          <p:cNvPicPr>
            <a:picLocks noChangeAspect="1"/>
          </p:cNvPicPr>
          <p:nvPr/>
        </p:nvPicPr>
        <p:blipFill>
          <a:blip r:embed="rId2"/>
          <a:stretch>
            <a:fillRect/>
          </a:stretch>
        </p:blipFill>
        <p:spPr>
          <a:xfrm>
            <a:off x="5661067" y="2374900"/>
            <a:ext cx="6530933" cy="3919723"/>
          </a:xfrm>
          <a:prstGeom prst="rect">
            <a:avLst/>
          </a:prstGeom>
        </p:spPr>
      </p:pic>
      <p:sp>
        <p:nvSpPr>
          <p:cNvPr id="4" name="CasellaDiTesto 3">
            <a:extLst>
              <a:ext uri="{FF2B5EF4-FFF2-40B4-BE49-F238E27FC236}">
                <a16:creationId xmlns:a16="http://schemas.microsoft.com/office/drawing/2014/main" id="{3B3F39A2-E73F-1B23-DB4A-1D4FFF6D1544}"/>
              </a:ext>
            </a:extLst>
          </p:cNvPr>
          <p:cNvSpPr txBox="1"/>
          <p:nvPr/>
        </p:nvSpPr>
        <p:spPr>
          <a:xfrm>
            <a:off x="222250" y="926584"/>
            <a:ext cx="8489950" cy="523220"/>
          </a:xfrm>
          <a:prstGeom prst="rect">
            <a:avLst/>
          </a:prstGeom>
          <a:noFill/>
        </p:spPr>
        <p:txBody>
          <a:bodyPr wrap="square">
            <a:spAutoFit/>
          </a:bodyPr>
          <a:lstStyle/>
          <a:p>
            <a:r>
              <a:rPr lang="it-IT" sz="2800" b="1" dirty="0">
                <a:effectLst/>
                <a:latin typeface="MHEupperelemsans"/>
              </a:rPr>
              <a:t>Presa di posizione e precedente assunzione di impegno </a:t>
            </a:r>
            <a:endParaRPr lang="it-IT" sz="2800" dirty="0"/>
          </a:p>
        </p:txBody>
      </p:sp>
      <p:sp>
        <p:nvSpPr>
          <p:cNvPr id="6" name="CasellaDiTesto 5">
            <a:extLst>
              <a:ext uri="{FF2B5EF4-FFF2-40B4-BE49-F238E27FC236}">
                <a16:creationId xmlns:a16="http://schemas.microsoft.com/office/drawing/2014/main" id="{1F6B6602-8584-E2FB-179D-7C7E3A3B0CEC}"/>
              </a:ext>
            </a:extLst>
          </p:cNvPr>
          <p:cNvSpPr txBox="1"/>
          <p:nvPr/>
        </p:nvSpPr>
        <p:spPr>
          <a:xfrm>
            <a:off x="222250" y="1694587"/>
            <a:ext cx="6159500" cy="3785652"/>
          </a:xfrm>
          <a:prstGeom prst="rect">
            <a:avLst/>
          </a:prstGeom>
          <a:noFill/>
        </p:spPr>
        <p:txBody>
          <a:bodyPr wrap="square">
            <a:spAutoFit/>
          </a:bodyPr>
          <a:lstStyle/>
          <a:p>
            <a:r>
              <a:rPr lang="it-IT" sz="2400" dirty="0">
                <a:effectLst/>
                <a:latin typeface="Calibri" panose="020F0502020204030204" pitchFamily="34" charset="0"/>
                <a:cs typeface="Calibri" panose="020F0502020204030204" pitchFamily="34" charset="0"/>
              </a:rPr>
              <a:t>Le prese di posizione precedenti frenano anche la persuasione. </a:t>
            </a:r>
            <a:br>
              <a:rPr lang="it-IT" sz="2400" dirty="0">
                <a:effectLst/>
                <a:latin typeface="Calibri" panose="020F0502020204030204" pitchFamily="34" charset="0"/>
                <a:cs typeface="Calibri" panose="020F0502020204030204" pitchFamily="34" charset="0"/>
              </a:rPr>
            </a:br>
            <a:endParaRPr lang="it-IT" sz="2400" dirty="0">
              <a:effectLst/>
              <a:latin typeface="Calibri" panose="020F0502020204030204" pitchFamily="34" charset="0"/>
              <a:cs typeface="Calibri" panose="020F0502020204030204" pitchFamily="34" charset="0"/>
            </a:endParaRPr>
          </a:p>
          <a:p>
            <a:r>
              <a:rPr lang="it-IT" sz="2400" dirty="0">
                <a:effectLst/>
                <a:latin typeface="Calibri" panose="020F0502020204030204" pitchFamily="34" charset="0"/>
                <a:cs typeface="Calibri" panose="020F0502020204030204" pitchFamily="34" charset="0"/>
              </a:rPr>
              <a:t>Quando giurie simulate prendono decisioni, è più probabile che i verdetti non siano unanimi se i giurati devono esprimere il voto per alzata di mano, piuttosto che per scrutinio segreto.</a:t>
            </a:r>
            <a:br>
              <a:rPr lang="it-IT" sz="2400" dirty="0">
                <a:effectLst/>
                <a:latin typeface="Calibri" panose="020F0502020204030204" pitchFamily="34" charset="0"/>
                <a:cs typeface="Calibri" panose="020F0502020204030204" pitchFamily="34" charset="0"/>
              </a:rPr>
            </a:br>
            <a:endParaRPr lang="it-IT" sz="2400" dirty="0">
              <a:effectLst/>
              <a:latin typeface="Calibri" panose="020F0502020204030204" pitchFamily="34" charset="0"/>
              <a:cs typeface="Calibri" panose="020F0502020204030204" pitchFamily="34" charset="0"/>
            </a:endParaRPr>
          </a:p>
          <a:p>
            <a:r>
              <a:rPr lang="it-IT" sz="2400" dirty="0">
                <a:effectLst/>
                <a:latin typeface="Calibri" panose="020F0502020204030204" pitchFamily="34" charset="0"/>
                <a:cs typeface="Calibri" panose="020F0502020204030204" pitchFamily="34" charset="0"/>
              </a:rPr>
              <a:t>È difficile tornare indietro dopo avere emesso un giudizio pubblico. </a:t>
            </a:r>
            <a:endParaRPr lang="it-IT"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7197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773661F-B9EE-714E-00E9-91F0D1CFC2E1}"/>
              </a:ext>
            </a:extLst>
          </p:cNvPr>
          <p:cNvPicPr>
            <a:picLocks noChangeAspect="1"/>
          </p:cNvPicPr>
          <p:nvPr/>
        </p:nvPicPr>
        <p:blipFill>
          <a:blip r:embed="rId2"/>
          <a:stretch>
            <a:fillRect/>
          </a:stretch>
        </p:blipFill>
        <p:spPr>
          <a:xfrm>
            <a:off x="6767518" y="2299022"/>
            <a:ext cx="5169505" cy="3148344"/>
          </a:xfrm>
          <a:prstGeom prst="rect">
            <a:avLst/>
          </a:prstGeom>
        </p:spPr>
      </p:pic>
      <p:sp>
        <p:nvSpPr>
          <p:cNvPr id="3" name="CasellaDiTesto 2">
            <a:extLst>
              <a:ext uri="{FF2B5EF4-FFF2-40B4-BE49-F238E27FC236}">
                <a16:creationId xmlns:a16="http://schemas.microsoft.com/office/drawing/2014/main" id="{B34BD190-7BA9-5105-9914-B06FF26B7F4D}"/>
              </a:ext>
            </a:extLst>
          </p:cNvPr>
          <p:cNvSpPr txBox="1"/>
          <p:nvPr/>
        </p:nvSpPr>
        <p:spPr>
          <a:xfrm>
            <a:off x="254977" y="885433"/>
            <a:ext cx="6638192" cy="4524315"/>
          </a:xfrm>
          <a:prstGeom prst="rect">
            <a:avLst/>
          </a:prstGeom>
          <a:noFill/>
        </p:spPr>
        <p:txBody>
          <a:bodyPr wrap="square">
            <a:spAutoFit/>
          </a:bodyPr>
          <a:lstStyle/>
          <a:p>
            <a:r>
              <a:rPr lang="it-IT" sz="2400" b="1" dirty="0"/>
              <a:t>Tre varietà di conformismo:</a:t>
            </a:r>
          </a:p>
          <a:p>
            <a:pPr marL="342900" indent="-342900">
              <a:buFont typeface="Wingdings" pitchFamily="2" charset="2"/>
              <a:buChar char="§"/>
            </a:pPr>
            <a:r>
              <a:rPr lang="it-IT" sz="2400" b="1" dirty="0"/>
              <a:t>Accettazione o adesione interiore (</a:t>
            </a:r>
            <a:r>
              <a:rPr lang="it-IT" sz="2400" b="1" i="1" dirty="0"/>
              <a:t>acceptance</a:t>
            </a:r>
            <a:r>
              <a:rPr lang="it-IT" sz="2400" b="1" dirty="0"/>
              <a:t>): </a:t>
            </a:r>
            <a:r>
              <a:rPr lang="it-IT" sz="2400" dirty="0"/>
              <a:t>conformismo che coinvolge sia l’agire sia il credere in risposta alla pressione sociale.</a:t>
            </a:r>
            <a:br>
              <a:rPr lang="it-IT" sz="2400" dirty="0"/>
            </a:br>
            <a:endParaRPr lang="it-IT" sz="2400" dirty="0"/>
          </a:p>
          <a:p>
            <a:pPr marL="342900" indent="-342900">
              <a:buFont typeface="Wingdings" pitchFamily="2" charset="2"/>
              <a:buChar char="§"/>
            </a:pPr>
            <a:r>
              <a:rPr lang="it-IT" sz="2400" b="1" dirty="0"/>
              <a:t>Accondiscendenza o acquiescenza (</a:t>
            </a:r>
            <a:r>
              <a:rPr lang="it-IT" sz="2400" b="1" i="1" dirty="0"/>
              <a:t>compliance</a:t>
            </a:r>
            <a:r>
              <a:rPr lang="it-IT" sz="2400" b="1" dirty="0"/>
              <a:t>): </a:t>
            </a:r>
            <a:r>
              <a:rPr lang="it-IT" sz="2400" dirty="0"/>
              <a:t>consiste nell'agire pubblicamente in accordo con una richiesta implicita o esplicita, pur essendo in disaccordo in privato.</a:t>
            </a:r>
            <a:br>
              <a:rPr lang="it-IT" sz="2400" dirty="0"/>
            </a:br>
            <a:endParaRPr lang="it-IT" sz="2400" dirty="0"/>
          </a:p>
          <a:p>
            <a:pPr marL="342900" indent="-342900">
              <a:buFont typeface="Wingdings" pitchFamily="2" charset="2"/>
              <a:buChar char="§"/>
            </a:pPr>
            <a:r>
              <a:rPr lang="it-IT" sz="2400" b="1" dirty="0"/>
              <a:t>Obbedienza (</a:t>
            </a:r>
            <a:r>
              <a:rPr lang="it-IT" sz="2400" b="1" i="1" dirty="0"/>
              <a:t>obedience</a:t>
            </a:r>
            <a:r>
              <a:rPr lang="it-IT" sz="2400" b="1" dirty="0"/>
              <a:t>): </a:t>
            </a:r>
            <a:r>
              <a:rPr lang="it-IT" sz="2400" dirty="0"/>
              <a:t>agire in risposta a un ordine o un comando diretto</a:t>
            </a:r>
          </a:p>
        </p:txBody>
      </p:sp>
    </p:spTree>
    <p:extLst>
      <p:ext uri="{BB962C8B-B14F-4D97-AF65-F5344CB8AC3E}">
        <p14:creationId xmlns:p14="http://schemas.microsoft.com/office/powerpoint/2010/main" val="496872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E46B72D-6EE6-0075-1929-947AF44EE646}"/>
              </a:ext>
            </a:extLst>
          </p:cNvPr>
          <p:cNvSpPr txBox="1">
            <a:spLocks/>
          </p:cNvSpPr>
          <p:nvPr/>
        </p:nvSpPr>
        <p:spPr>
          <a:xfrm>
            <a:off x="254000" y="1008184"/>
            <a:ext cx="10391043" cy="7209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B22025"/>
                </a:solidFill>
                <a:latin typeface="+mn-lt"/>
                <a:ea typeface="+mj-ea"/>
                <a:cs typeface="+mj-cs"/>
              </a:defRPr>
            </a:lvl1pPr>
          </a:lstStyle>
          <a:p>
            <a:pPr algn="ctr"/>
            <a:r>
              <a:rPr lang="it-IT" dirty="0">
                <a:solidFill>
                  <a:srgbClr val="CA6736"/>
                </a:solidFill>
              </a:rPr>
              <a:t>Perché conformarsi: influenza sociale normativa e informativa</a:t>
            </a:r>
          </a:p>
        </p:txBody>
      </p:sp>
      <p:sp>
        <p:nvSpPr>
          <p:cNvPr id="4" name="CasellaDiTesto 3">
            <a:extLst>
              <a:ext uri="{FF2B5EF4-FFF2-40B4-BE49-F238E27FC236}">
                <a16:creationId xmlns:a16="http://schemas.microsoft.com/office/drawing/2014/main" id="{692716CB-A61C-07C8-6560-6A2BEB139C16}"/>
              </a:ext>
            </a:extLst>
          </p:cNvPr>
          <p:cNvSpPr txBox="1"/>
          <p:nvPr/>
        </p:nvSpPr>
        <p:spPr>
          <a:xfrm>
            <a:off x="679450" y="2071985"/>
            <a:ext cx="9785350" cy="3416320"/>
          </a:xfrm>
          <a:prstGeom prst="rect">
            <a:avLst/>
          </a:prstGeom>
          <a:noFill/>
        </p:spPr>
        <p:txBody>
          <a:bodyPr wrap="square">
            <a:spAutoFit/>
          </a:bodyPr>
          <a:lstStyle/>
          <a:p>
            <a:r>
              <a:rPr lang="it-IT" sz="2400" b="1" dirty="0">
                <a:effectLst/>
              </a:rPr>
              <a:t>Influenza normativa </a:t>
            </a:r>
            <a:endParaRPr lang="it-IT" sz="2400" dirty="0"/>
          </a:p>
          <a:p>
            <a:r>
              <a:rPr lang="it-IT" sz="2400" dirty="0">
                <a:effectLst/>
              </a:rPr>
              <a:t>Il conformismo basato sul desiderio di una persona di soddisfare le aspettative degli altri, spesso per farsi accettare.</a:t>
            </a:r>
          </a:p>
          <a:p>
            <a:pPr marL="342900" indent="-342900">
              <a:buFont typeface="Wingdings" pitchFamily="2" charset="2"/>
              <a:buChar char="§"/>
            </a:pPr>
            <a:r>
              <a:rPr lang="it-IT" sz="2400" dirty="0">
                <a:effectLst/>
              </a:rPr>
              <a:t>Nasce dal desiderio di piacere.</a:t>
            </a:r>
          </a:p>
          <a:p>
            <a:endParaRPr lang="it-IT" sz="2400" dirty="0"/>
          </a:p>
          <a:p>
            <a:r>
              <a:rPr lang="it-IT" sz="2400" b="1" dirty="0">
                <a:effectLst/>
              </a:rPr>
              <a:t>Influenza informativa </a:t>
            </a:r>
            <a:endParaRPr lang="it-IT" sz="2400" dirty="0"/>
          </a:p>
          <a:p>
            <a:r>
              <a:rPr lang="it-IT" sz="2400" dirty="0">
                <a:effectLst/>
              </a:rPr>
              <a:t>Il conformismo che si presenta quando le persone accettano una prova di realtà fornita da altre persone. </a:t>
            </a:r>
            <a:endParaRPr lang="it-IT" sz="2400" dirty="0"/>
          </a:p>
          <a:p>
            <a:pPr marL="285750" indent="-285750">
              <a:buFont typeface="Wingdings" pitchFamily="2" charset="2"/>
              <a:buChar char="§"/>
            </a:pPr>
            <a:r>
              <a:rPr lang="it-IT" sz="2400" dirty="0"/>
              <a:t>Nasce dal desiderio di avere ragione.</a:t>
            </a:r>
          </a:p>
        </p:txBody>
      </p:sp>
    </p:spTree>
    <p:extLst>
      <p:ext uri="{BB962C8B-B14F-4D97-AF65-F5344CB8AC3E}">
        <p14:creationId xmlns:p14="http://schemas.microsoft.com/office/powerpoint/2010/main" val="1418355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DFB61AA-E4D1-E90E-7531-E03426CC8D17}"/>
              </a:ext>
            </a:extLst>
          </p:cNvPr>
          <p:cNvSpPr txBox="1">
            <a:spLocks/>
          </p:cNvSpPr>
          <p:nvPr/>
        </p:nvSpPr>
        <p:spPr>
          <a:xfrm>
            <a:off x="228600" y="728784"/>
            <a:ext cx="10391043" cy="7209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B22025"/>
                </a:solidFill>
                <a:latin typeface="+mn-lt"/>
                <a:ea typeface="+mj-ea"/>
                <a:cs typeface="+mj-cs"/>
              </a:defRPr>
            </a:lvl1pPr>
          </a:lstStyle>
          <a:p>
            <a:pPr algn="ctr"/>
            <a:r>
              <a:rPr lang="it-IT" dirty="0">
                <a:solidFill>
                  <a:srgbClr val="CA6736"/>
                </a:solidFill>
              </a:rPr>
              <a:t>Chi si conforma</a:t>
            </a:r>
          </a:p>
        </p:txBody>
      </p:sp>
      <p:sp>
        <p:nvSpPr>
          <p:cNvPr id="4" name="CasellaDiTesto 3">
            <a:extLst>
              <a:ext uri="{FF2B5EF4-FFF2-40B4-BE49-F238E27FC236}">
                <a16:creationId xmlns:a16="http://schemas.microsoft.com/office/drawing/2014/main" id="{8C0C0504-224B-0567-79B8-1B5102E63BB4}"/>
              </a:ext>
            </a:extLst>
          </p:cNvPr>
          <p:cNvSpPr txBox="1"/>
          <p:nvPr/>
        </p:nvSpPr>
        <p:spPr>
          <a:xfrm>
            <a:off x="806449" y="1449753"/>
            <a:ext cx="9813193" cy="4524315"/>
          </a:xfrm>
          <a:prstGeom prst="rect">
            <a:avLst/>
          </a:prstGeom>
          <a:noFill/>
        </p:spPr>
        <p:txBody>
          <a:bodyPr wrap="square">
            <a:spAutoFit/>
          </a:bodyPr>
          <a:lstStyle/>
          <a:p>
            <a:r>
              <a:rPr lang="it-IT" sz="2400" dirty="0"/>
              <a:t>Le persone che cercano di compiacere gli altri e si sentono a proprio agio nel seguire le regole sono le più propense a conformarsi.</a:t>
            </a:r>
          </a:p>
          <a:p>
            <a:pPr marL="285750" indent="-285750">
              <a:buFont typeface="Wingdings" pitchFamily="2" charset="2"/>
              <a:buChar char="§"/>
            </a:pPr>
            <a:r>
              <a:rPr lang="it-IT" sz="2400" dirty="0"/>
              <a:t>La situazione, tuttavia, ha un effetto significativo.</a:t>
            </a:r>
            <a:br>
              <a:rPr lang="it-IT" sz="2400" dirty="0"/>
            </a:br>
            <a:endParaRPr lang="it-IT" sz="2400" dirty="0"/>
          </a:p>
          <a:p>
            <a:r>
              <a:rPr lang="it-IT" sz="2400" dirty="0"/>
              <a:t>Le diverse culture portano le persone a essere più o meno reattive dal punto di vista sociale.</a:t>
            </a:r>
            <a:br>
              <a:rPr lang="it-IT" sz="2400" dirty="0"/>
            </a:br>
            <a:endParaRPr lang="it-IT" sz="2400" dirty="0"/>
          </a:p>
          <a:p>
            <a:r>
              <a:rPr lang="it-IT" sz="2400" dirty="0"/>
              <a:t>I ruoli sociali comportano un certo grado di conformità.</a:t>
            </a:r>
          </a:p>
          <a:p>
            <a:pPr marL="285750" indent="-285750">
              <a:buFont typeface="Wingdings" pitchFamily="2" charset="2"/>
              <a:buChar char="§"/>
            </a:pPr>
            <a:r>
              <a:rPr lang="it-IT" sz="2400" dirty="0"/>
              <a:t>Conformarsi alle aspettative è un compito importante quando si assume un nuovo ruolo sociale.</a:t>
            </a:r>
          </a:p>
          <a:p>
            <a:pPr marL="285750" indent="-285750">
              <a:buFont typeface="Wingdings" pitchFamily="2" charset="2"/>
              <a:buChar char="§"/>
            </a:pPr>
            <a:r>
              <a:rPr lang="it-IT" sz="2400" dirty="0"/>
              <a:t>L'inversione dei ruoli può aiutare le coppie - genitori e figli, insegnanti e studenti, mariti e mogli - a comprendersi a vicenda.</a:t>
            </a:r>
          </a:p>
        </p:txBody>
      </p:sp>
    </p:spTree>
    <p:extLst>
      <p:ext uri="{BB962C8B-B14F-4D97-AF65-F5344CB8AC3E}">
        <p14:creationId xmlns:p14="http://schemas.microsoft.com/office/powerpoint/2010/main" val="3504492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98BF4403-692B-4240-CA17-2C7B3A7A25F1}"/>
              </a:ext>
            </a:extLst>
          </p:cNvPr>
          <p:cNvSpPr txBox="1">
            <a:spLocks/>
          </p:cNvSpPr>
          <p:nvPr/>
        </p:nvSpPr>
        <p:spPr>
          <a:xfrm>
            <a:off x="228600" y="728784"/>
            <a:ext cx="10391043" cy="7209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B22025"/>
                </a:solidFill>
                <a:latin typeface="+mn-lt"/>
                <a:ea typeface="+mj-ea"/>
                <a:cs typeface="+mj-cs"/>
              </a:defRPr>
            </a:lvl1pPr>
          </a:lstStyle>
          <a:p>
            <a:pPr algn="ctr"/>
            <a:r>
              <a:rPr lang="it-IT" dirty="0">
                <a:solidFill>
                  <a:srgbClr val="CA6736"/>
                </a:solidFill>
              </a:rPr>
              <a:t>Vogliamo davvero essere diversi?</a:t>
            </a:r>
          </a:p>
        </p:txBody>
      </p:sp>
      <p:sp>
        <p:nvSpPr>
          <p:cNvPr id="4" name="CasellaDiTesto 3">
            <a:extLst>
              <a:ext uri="{FF2B5EF4-FFF2-40B4-BE49-F238E27FC236}">
                <a16:creationId xmlns:a16="http://schemas.microsoft.com/office/drawing/2014/main" id="{264E8B3A-D3B8-E055-0B83-9BC8327E18E6}"/>
              </a:ext>
            </a:extLst>
          </p:cNvPr>
          <p:cNvSpPr txBox="1"/>
          <p:nvPr/>
        </p:nvSpPr>
        <p:spPr>
          <a:xfrm>
            <a:off x="692150" y="1686689"/>
            <a:ext cx="9531350" cy="3785652"/>
          </a:xfrm>
          <a:prstGeom prst="rect">
            <a:avLst/>
          </a:prstGeom>
          <a:noFill/>
        </p:spPr>
        <p:txBody>
          <a:bodyPr wrap="square">
            <a:spAutoFit/>
          </a:bodyPr>
          <a:lstStyle/>
          <a:p>
            <a:r>
              <a:rPr lang="it-IT" sz="2400" dirty="0"/>
              <a:t>Soprattutto quando comprendiamo le forze che ci spingono, possiamo agire secondo i nostri valori.</a:t>
            </a:r>
            <a:br>
              <a:rPr lang="it-IT" sz="2400" dirty="0"/>
            </a:br>
            <a:endParaRPr lang="it-IT" sz="2400" dirty="0"/>
          </a:p>
          <a:p>
            <a:r>
              <a:rPr lang="it-IT" sz="2400" b="1" dirty="0"/>
              <a:t>Reattanza</a:t>
            </a:r>
            <a:r>
              <a:rPr lang="it-IT" sz="2400" dirty="0"/>
              <a:t>: lo stimolo a proteggere o ristabilire il proprio senso di libertà. </a:t>
            </a:r>
          </a:p>
          <a:p>
            <a:pPr marL="342900" indent="-342900">
              <a:buFont typeface="Wingdings" pitchFamily="2" charset="2"/>
              <a:buChar char="§"/>
            </a:pPr>
            <a:r>
              <a:rPr lang="it-IT" sz="2400" dirty="0"/>
              <a:t>Nasce quando qualcuno minaccia la nostra libertà d'azione.</a:t>
            </a:r>
          </a:p>
          <a:p>
            <a:br>
              <a:rPr lang="it-IT" sz="2400" dirty="0"/>
            </a:br>
            <a:r>
              <a:rPr lang="it-IT" sz="2400" dirty="0"/>
              <a:t>Soprattutto nelle culture occidentali, possiamo agire in modo da preservare il nostro senso di individualità, affermando la nostra unicità, ma diffidando di essere troppo diversi.</a:t>
            </a:r>
          </a:p>
          <a:p>
            <a:pPr marL="342900" indent="-342900">
              <a:buFont typeface="Wingdings" pitchFamily="2" charset="2"/>
              <a:buChar char="§"/>
            </a:pPr>
            <a:r>
              <a:rPr lang="it-IT" sz="2400" dirty="0"/>
              <a:t>In un gruppo, siamo più consapevoli di come ci differenziamo dagli altri.</a:t>
            </a:r>
          </a:p>
        </p:txBody>
      </p:sp>
    </p:spTree>
    <p:extLst>
      <p:ext uri="{BB962C8B-B14F-4D97-AF65-F5344CB8AC3E}">
        <p14:creationId xmlns:p14="http://schemas.microsoft.com/office/powerpoint/2010/main" val="70496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BD35AE9-1AC9-AF2E-DB99-A24D2786AE3A}"/>
              </a:ext>
            </a:extLst>
          </p:cNvPr>
          <p:cNvSpPr txBox="1"/>
          <p:nvPr/>
        </p:nvSpPr>
        <p:spPr>
          <a:xfrm>
            <a:off x="2978150" y="2293888"/>
            <a:ext cx="6159500" cy="369332"/>
          </a:xfrm>
          <a:prstGeom prst="rect">
            <a:avLst/>
          </a:prstGeom>
          <a:noFill/>
        </p:spPr>
        <p:txBody>
          <a:bodyPr wrap="square">
            <a:spAutoFit/>
          </a:bodyPr>
          <a:lstStyle/>
          <a:p>
            <a:r>
              <a:rPr lang="it-IT" dirty="0"/>
              <a:t>.</a:t>
            </a:r>
          </a:p>
        </p:txBody>
      </p:sp>
      <p:sp>
        <p:nvSpPr>
          <p:cNvPr id="5" name="CasellaDiTesto 4">
            <a:extLst>
              <a:ext uri="{FF2B5EF4-FFF2-40B4-BE49-F238E27FC236}">
                <a16:creationId xmlns:a16="http://schemas.microsoft.com/office/drawing/2014/main" id="{B283FF68-824A-5D05-073C-E60AC24D0051}"/>
              </a:ext>
            </a:extLst>
          </p:cNvPr>
          <p:cNvSpPr txBox="1"/>
          <p:nvPr/>
        </p:nvSpPr>
        <p:spPr>
          <a:xfrm>
            <a:off x="738609" y="1430288"/>
            <a:ext cx="9342940" cy="3416320"/>
          </a:xfrm>
          <a:prstGeom prst="rect">
            <a:avLst/>
          </a:prstGeom>
          <a:noFill/>
        </p:spPr>
        <p:txBody>
          <a:bodyPr wrap="square">
            <a:spAutoFit/>
          </a:bodyPr>
          <a:lstStyle/>
          <a:p>
            <a:r>
              <a:rPr lang="it-IT" sz="2400" dirty="0"/>
              <a:t>Nelle nazioni occidentali individualiste, la preminenza dei diritti individuali è tipicamente presunta.</a:t>
            </a:r>
          </a:p>
          <a:p>
            <a:endParaRPr lang="it-IT" sz="2400" dirty="0"/>
          </a:p>
          <a:p>
            <a:r>
              <a:rPr lang="it-IT" sz="2400" dirty="0"/>
              <a:t>Dove la collettività è apprezzata, invece, il conformismo è più accettato.</a:t>
            </a:r>
          </a:p>
          <a:p>
            <a:endParaRPr lang="it-IT" sz="2400" dirty="0"/>
          </a:p>
          <a:p>
            <a:r>
              <a:rPr lang="it-IT" sz="2400" dirty="0"/>
              <a:t>Il conformismo non è né tutto cattivo né tutto buono.</a:t>
            </a:r>
          </a:p>
          <a:p>
            <a:pPr marL="342900" indent="-342900">
              <a:buFont typeface="Wingdings" pitchFamily="2" charset="2"/>
              <a:buChar char="§"/>
            </a:pPr>
            <a:r>
              <a:rPr lang="it-IT" sz="2400" dirty="0"/>
              <a:t>Facciamo bene a bilanciare il nostro "io" e il nostro "noi", i nostri bisogni di indipendenza e di attaccamento, la nostra individualità e la nostra identità sociale</a:t>
            </a:r>
          </a:p>
        </p:txBody>
      </p:sp>
    </p:spTree>
    <p:extLst>
      <p:ext uri="{BB962C8B-B14F-4D97-AF65-F5344CB8AC3E}">
        <p14:creationId xmlns:p14="http://schemas.microsoft.com/office/powerpoint/2010/main" val="876294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717146D-947E-BC52-F4C6-CD692AD223A4}"/>
              </a:ext>
            </a:extLst>
          </p:cNvPr>
          <p:cNvSpPr txBox="1"/>
          <p:nvPr/>
        </p:nvSpPr>
        <p:spPr>
          <a:xfrm>
            <a:off x="408841" y="1162505"/>
            <a:ext cx="10177097" cy="3785652"/>
          </a:xfrm>
          <a:prstGeom prst="rect">
            <a:avLst/>
          </a:prstGeom>
          <a:noFill/>
        </p:spPr>
        <p:txBody>
          <a:bodyPr wrap="square">
            <a:spAutoFit/>
          </a:bodyPr>
          <a:lstStyle/>
          <a:p>
            <a:r>
              <a:rPr lang="it-IT" sz="2400" b="1" dirty="0">
                <a:effectLst/>
                <a:latin typeface="MHEupperelemsans"/>
              </a:rPr>
              <a:t>Tecniche di richiesta multipla per ottenere accondiscendenza </a:t>
            </a:r>
            <a:br>
              <a:rPr lang="it-IT" sz="2400" b="1" dirty="0">
                <a:effectLst/>
                <a:latin typeface="MHEupperelemsans"/>
              </a:rPr>
            </a:br>
            <a:endParaRPr lang="it-IT" sz="2400" dirty="0"/>
          </a:p>
          <a:p>
            <a:r>
              <a:rPr lang="it-IT" sz="2400" dirty="0">
                <a:effectLst/>
                <a:latin typeface="MHEupperelemsans"/>
              </a:rPr>
              <a:t>La psicologia sociale ha dedicato molta attenzione alle tecniche per ottenere accondiscendenza, in particolare a quelle cosiddette di richiesta multipla, ossia quelle richieste indirette in cui non è dichiarato esplicitamente ciò che vogliamo ottenere, ma nelle quali viene utilizzato un processo a due fasi: </a:t>
            </a:r>
          </a:p>
          <a:p>
            <a:endParaRPr lang="it-IT" sz="2400" dirty="0">
              <a:latin typeface="MHEupperelemsans"/>
            </a:endParaRPr>
          </a:p>
          <a:p>
            <a:pPr marL="342900" indent="-342900">
              <a:buFont typeface="Wingdings" pitchFamily="2" charset="2"/>
              <a:buChar char="§"/>
            </a:pPr>
            <a:r>
              <a:rPr lang="it-IT" sz="2400" dirty="0">
                <a:effectLst/>
                <a:latin typeface="MHEupperelemsans"/>
              </a:rPr>
              <a:t>la prima richiesta formulata avrà la funzione di pretesto per consentire di ottenere indirettamente (attraverso la seconda richiesta, quella autentica), ciò che vogliamo ottenere veramente. </a:t>
            </a:r>
            <a:endParaRPr lang="it-IT" sz="2400" dirty="0"/>
          </a:p>
        </p:txBody>
      </p:sp>
    </p:spTree>
    <p:extLst>
      <p:ext uri="{BB962C8B-B14F-4D97-AF65-F5344CB8AC3E}">
        <p14:creationId xmlns:p14="http://schemas.microsoft.com/office/powerpoint/2010/main" val="4154993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422E8F7-F3C7-48BA-3B17-C70A3CA31693}"/>
              </a:ext>
            </a:extLst>
          </p:cNvPr>
          <p:cNvPicPr>
            <a:picLocks noChangeAspect="1"/>
          </p:cNvPicPr>
          <p:nvPr/>
        </p:nvPicPr>
        <p:blipFill>
          <a:blip r:embed="rId2"/>
          <a:stretch>
            <a:fillRect/>
          </a:stretch>
        </p:blipFill>
        <p:spPr>
          <a:xfrm rot="16200000">
            <a:off x="2853515" y="694592"/>
            <a:ext cx="5881231" cy="5468815"/>
          </a:xfrm>
          <a:prstGeom prst="rect">
            <a:avLst/>
          </a:prstGeom>
        </p:spPr>
      </p:pic>
    </p:spTree>
    <p:extLst>
      <p:ext uri="{BB962C8B-B14F-4D97-AF65-F5344CB8AC3E}">
        <p14:creationId xmlns:p14="http://schemas.microsoft.com/office/powerpoint/2010/main" val="2618353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7C46E40-0C7B-680E-8E48-DBD9001321BF}"/>
              </a:ext>
            </a:extLst>
          </p:cNvPr>
          <p:cNvSpPr txBox="1"/>
          <p:nvPr/>
        </p:nvSpPr>
        <p:spPr>
          <a:xfrm>
            <a:off x="334109" y="1839578"/>
            <a:ext cx="10432072" cy="3785652"/>
          </a:xfrm>
          <a:prstGeom prst="rect">
            <a:avLst/>
          </a:prstGeom>
          <a:noFill/>
        </p:spPr>
        <p:txBody>
          <a:bodyPr wrap="square">
            <a:spAutoFit/>
          </a:bodyPr>
          <a:lstStyle/>
          <a:p>
            <a:r>
              <a:rPr lang="it-IT" sz="2400" dirty="0">
                <a:effectLst/>
                <a:latin typeface="That"/>
              </a:rPr>
              <a:t>I ricercatori che studiano il conformismo e l’obbedienza si aiutano ricostruendo in laboratorio dei “mondi sociali” in miniatura. In laboratorio sviluppano micro culture che semplificano e simulano caratteristiche importanti dell’influenza sociale quotidiana. </a:t>
            </a:r>
          </a:p>
          <a:p>
            <a:endParaRPr lang="it-IT" sz="2400" dirty="0">
              <a:latin typeface="That"/>
            </a:endParaRPr>
          </a:p>
          <a:p>
            <a:r>
              <a:rPr lang="it-IT" sz="2400" dirty="0">
                <a:effectLst/>
                <a:latin typeface="That"/>
              </a:rPr>
              <a:t>Tre serie di studi classici dimostrano i metodi di studio del conformismo:</a:t>
            </a:r>
          </a:p>
          <a:p>
            <a:pPr marL="342900" indent="-342900">
              <a:buFont typeface="Wingdings" pitchFamily="2" charset="2"/>
              <a:buChar char="§"/>
            </a:pPr>
            <a:r>
              <a:rPr lang="it-IT" sz="2400" dirty="0">
                <a:effectLst/>
                <a:latin typeface="That"/>
              </a:rPr>
              <a:t>Gli studi di Muzafer Sherif sulla formazione della norma.</a:t>
            </a:r>
          </a:p>
          <a:p>
            <a:pPr marL="342900" indent="-342900">
              <a:buFont typeface="Wingdings" pitchFamily="2" charset="2"/>
              <a:buChar char="§"/>
            </a:pPr>
            <a:r>
              <a:rPr lang="it-IT" sz="2400" dirty="0">
                <a:effectLst/>
                <a:latin typeface="That"/>
              </a:rPr>
              <a:t>Gli studi di Solomon Asch sulla pressione di gruppo.</a:t>
            </a:r>
          </a:p>
          <a:p>
            <a:pPr marL="342900" indent="-342900">
              <a:buFont typeface="Wingdings" pitchFamily="2" charset="2"/>
              <a:buChar char="§"/>
            </a:pPr>
            <a:r>
              <a:rPr lang="it-IT" sz="2400" dirty="0">
                <a:effectLst/>
                <a:latin typeface="That"/>
              </a:rPr>
              <a:t>Gli studi sull'obbedienza di Stanley Milgram.</a:t>
            </a:r>
          </a:p>
          <a:p>
            <a:endParaRPr lang="it-IT" sz="2400" dirty="0"/>
          </a:p>
        </p:txBody>
      </p:sp>
      <p:sp>
        <p:nvSpPr>
          <p:cNvPr id="4" name="Title 3">
            <a:extLst>
              <a:ext uri="{FF2B5EF4-FFF2-40B4-BE49-F238E27FC236}">
                <a16:creationId xmlns:a16="http://schemas.microsoft.com/office/drawing/2014/main" id="{2D517D76-5261-4AB0-B674-77899190F6ED}"/>
              </a:ext>
            </a:extLst>
          </p:cNvPr>
          <p:cNvSpPr txBox="1">
            <a:spLocks/>
          </p:cNvSpPr>
          <p:nvPr/>
        </p:nvSpPr>
        <p:spPr>
          <a:xfrm>
            <a:off x="822081" y="703384"/>
            <a:ext cx="9759462" cy="7209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B22025"/>
                </a:solidFill>
                <a:latin typeface="+mn-lt"/>
                <a:ea typeface="+mj-ea"/>
                <a:cs typeface="+mj-cs"/>
              </a:defRPr>
            </a:lvl1pPr>
          </a:lstStyle>
          <a:p>
            <a:r>
              <a:rPr lang="it-IT" dirty="0">
                <a:solidFill>
                  <a:srgbClr val="CA6736"/>
                </a:solidFill>
              </a:rPr>
              <a:t>Studi classici sul conformismo e sull’obbedienza</a:t>
            </a:r>
          </a:p>
        </p:txBody>
      </p:sp>
    </p:spTree>
    <p:extLst>
      <p:ext uri="{BB962C8B-B14F-4D97-AF65-F5344CB8AC3E}">
        <p14:creationId xmlns:p14="http://schemas.microsoft.com/office/powerpoint/2010/main" val="3383512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3DFEA3B-9E64-8128-030E-626B278631AE}"/>
              </a:ext>
            </a:extLst>
          </p:cNvPr>
          <p:cNvSpPr txBox="1"/>
          <p:nvPr/>
        </p:nvSpPr>
        <p:spPr>
          <a:xfrm>
            <a:off x="263769" y="958333"/>
            <a:ext cx="10163907" cy="523220"/>
          </a:xfrm>
          <a:prstGeom prst="rect">
            <a:avLst/>
          </a:prstGeom>
          <a:noFill/>
        </p:spPr>
        <p:txBody>
          <a:bodyPr wrap="square">
            <a:spAutoFit/>
          </a:bodyPr>
          <a:lstStyle/>
          <a:p>
            <a:r>
              <a:rPr lang="it-IT" sz="2800" b="1" dirty="0">
                <a:effectLst/>
              </a:rPr>
              <a:t>Gli studi di Sherif sulla formazione della norma </a:t>
            </a:r>
            <a:endParaRPr lang="it-IT" sz="2800" dirty="0"/>
          </a:p>
        </p:txBody>
      </p:sp>
      <p:sp>
        <p:nvSpPr>
          <p:cNvPr id="5" name="CasellaDiTesto 4">
            <a:extLst>
              <a:ext uri="{FF2B5EF4-FFF2-40B4-BE49-F238E27FC236}">
                <a16:creationId xmlns:a16="http://schemas.microsoft.com/office/drawing/2014/main" id="{E7810B65-BD49-8D49-50B6-D14B73A2E1D0}"/>
              </a:ext>
            </a:extLst>
          </p:cNvPr>
          <p:cNvSpPr txBox="1"/>
          <p:nvPr/>
        </p:nvSpPr>
        <p:spPr>
          <a:xfrm>
            <a:off x="263768" y="1714307"/>
            <a:ext cx="10163907" cy="3785652"/>
          </a:xfrm>
          <a:prstGeom prst="rect">
            <a:avLst/>
          </a:prstGeom>
          <a:noFill/>
        </p:spPr>
        <p:txBody>
          <a:bodyPr wrap="square">
            <a:spAutoFit/>
          </a:bodyPr>
          <a:lstStyle/>
          <a:p>
            <a:r>
              <a:rPr lang="it-IT" sz="2400" dirty="0"/>
              <a:t>Sherif ha voluto isolare e poi sperimentare la formazione della norma per capire come le persone si mettono d'accordo su qualcosa.</a:t>
            </a:r>
            <a:br>
              <a:rPr lang="it-IT" sz="2400" dirty="0"/>
            </a:br>
            <a:endParaRPr lang="it-IT" sz="2400" dirty="0"/>
          </a:p>
          <a:p>
            <a:r>
              <a:rPr lang="it-IT" sz="2400" dirty="0"/>
              <a:t>Nel corso di una sequenza di esposizioni di una luce in cui la posizione della luce non cambiava, ha chiesto ai partecipanti di determinare quanto si fosse spostato il punto di luce.</a:t>
            </a:r>
          </a:p>
          <a:p>
            <a:pPr marL="342900" indent="-342900">
              <a:buFont typeface="Wingdings" pitchFamily="2" charset="2"/>
              <a:buChar char="§"/>
            </a:pPr>
            <a:r>
              <a:rPr lang="it-IT" sz="2400" dirty="0"/>
              <a:t>Le risposte sono cambiate notevolmente.</a:t>
            </a:r>
          </a:p>
          <a:p>
            <a:pPr marL="342900" indent="-342900">
              <a:buFont typeface="Wingdings" pitchFamily="2" charset="2"/>
              <a:buChar char="§"/>
            </a:pPr>
            <a:r>
              <a:rPr lang="it-IT" sz="2400" b="1" dirty="0">
                <a:latin typeface="Calibri" panose="020F0502020204030204" pitchFamily="34" charset="0"/>
                <a:cs typeface="Calibri" panose="020F0502020204030204" pitchFamily="34" charset="0"/>
              </a:rPr>
              <a:t>Effetto autocinetico</a:t>
            </a:r>
            <a:r>
              <a:rPr lang="it-IT" sz="2400" dirty="0">
                <a:latin typeface="Calibri" panose="020F0502020204030204" pitchFamily="34" charset="0"/>
                <a:cs typeface="Calibri" panose="020F0502020204030204" pitchFamily="34" charset="0"/>
              </a:rPr>
              <a:t>: </a:t>
            </a:r>
            <a:r>
              <a:rPr lang="it-IT" sz="2400" dirty="0">
                <a:effectLst/>
                <a:latin typeface="Calibri" panose="020F0502020204030204" pitchFamily="34" charset="0"/>
                <a:cs typeface="Calibri" panose="020F0502020204030204" pitchFamily="34" charset="0"/>
              </a:rPr>
              <a:t>Il movimento apparente di un punto luminoso fisso in un ambiente buio. </a:t>
            </a:r>
            <a:endParaRPr lang="it-IT" sz="2400" dirty="0">
              <a:latin typeface="Calibri" panose="020F0502020204030204" pitchFamily="34" charset="0"/>
              <a:cs typeface="Calibri" panose="020F0502020204030204" pitchFamily="34" charset="0"/>
            </a:endParaRPr>
          </a:p>
          <a:p>
            <a:endParaRPr lang="it-IT" sz="2400" dirty="0"/>
          </a:p>
        </p:txBody>
      </p:sp>
    </p:spTree>
    <p:extLst>
      <p:ext uri="{BB962C8B-B14F-4D97-AF65-F5344CB8AC3E}">
        <p14:creationId xmlns:p14="http://schemas.microsoft.com/office/powerpoint/2010/main" val="1693860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F454B9B-882F-7443-77E3-6D33A823E71F}"/>
              </a:ext>
            </a:extLst>
          </p:cNvPr>
          <p:cNvPicPr>
            <a:picLocks noChangeAspect="1"/>
          </p:cNvPicPr>
          <p:nvPr/>
        </p:nvPicPr>
        <p:blipFill>
          <a:blip r:embed="rId2"/>
          <a:stretch>
            <a:fillRect/>
          </a:stretch>
        </p:blipFill>
        <p:spPr>
          <a:xfrm>
            <a:off x="2246118" y="656914"/>
            <a:ext cx="7157380" cy="5544171"/>
          </a:xfrm>
          <a:prstGeom prst="rect">
            <a:avLst/>
          </a:prstGeom>
        </p:spPr>
      </p:pic>
    </p:spTree>
    <p:extLst>
      <p:ext uri="{BB962C8B-B14F-4D97-AF65-F5344CB8AC3E}">
        <p14:creationId xmlns:p14="http://schemas.microsoft.com/office/powerpoint/2010/main" val="3674403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73349C4-4535-3BF6-7F4E-276A130A3382}"/>
              </a:ext>
            </a:extLst>
          </p:cNvPr>
          <p:cNvSpPr txBox="1"/>
          <p:nvPr/>
        </p:nvSpPr>
        <p:spPr>
          <a:xfrm>
            <a:off x="289656" y="797510"/>
            <a:ext cx="10175143" cy="4893647"/>
          </a:xfrm>
          <a:prstGeom prst="rect">
            <a:avLst/>
          </a:prstGeom>
          <a:noFill/>
        </p:spPr>
        <p:txBody>
          <a:bodyPr wrap="square">
            <a:spAutoFit/>
          </a:bodyPr>
          <a:lstStyle/>
          <a:p>
            <a:r>
              <a:rPr lang="it-IT" sz="2400" dirty="0"/>
              <a:t>Altri esempi della nostra suggestionabilità:</a:t>
            </a:r>
            <a:br>
              <a:rPr lang="it-IT" sz="2400" dirty="0"/>
            </a:br>
            <a:endParaRPr lang="it-IT" sz="2400" dirty="0"/>
          </a:p>
          <a:p>
            <a:pPr marL="285750" indent="-285750">
              <a:buFont typeface="Wingdings" pitchFamily="2" charset="2"/>
              <a:buChar char="§"/>
            </a:pPr>
            <a:r>
              <a:rPr lang="it-IT" sz="2400" dirty="0"/>
              <a:t>sbadigli contagiosi;</a:t>
            </a:r>
            <a:br>
              <a:rPr lang="it-IT" sz="2400" dirty="0"/>
            </a:br>
            <a:endParaRPr lang="it-IT" sz="2400" dirty="0"/>
          </a:p>
          <a:p>
            <a:pPr marL="285750" indent="-285750">
              <a:buFont typeface="Wingdings" pitchFamily="2" charset="2"/>
              <a:buChar char="§"/>
            </a:pPr>
            <a:r>
              <a:rPr lang="it-IT" sz="2400" dirty="0"/>
              <a:t>le risate nelle commedie;</a:t>
            </a:r>
            <a:br>
              <a:rPr lang="it-IT" sz="2400" dirty="0"/>
            </a:br>
            <a:endParaRPr lang="it-IT" sz="2400" dirty="0"/>
          </a:p>
          <a:p>
            <a:pPr marL="285750" indent="-285750">
              <a:buFont typeface="Wingdings" pitchFamily="2" charset="2"/>
              <a:buChar char="§"/>
            </a:pPr>
            <a:r>
              <a:rPr lang="it-IT" sz="2400" dirty="0"/>
              <a:t>l’</a:t>
            </a:r>
            <a:r>
              <a:rPr lang="it-IT" sz="2400" i="1" dirty="0"/>
              <a:t>effetto camaleonte </a:t>
            </a:r>
            <a:r>
              <a:rPr lang="it-IT" sz="2400" dirty="0"/>
              <a:t>e il nostro mimetismo naturale;</a:t>
            </a:r>
            <a:br>
              <a:rPr lang="it-IT" sz="2400" dirty="0"/>
            </a:br>
            <a:endParaRPr lang="it-IT" sz="2400" dirty="0"/>
          </a:p>
          <a:p>
            <a:pPr marL="285750" indent="-285750">
              <a:buFont typeface="Wingdings" pitchFamily="2" charset="2"/>
              <a:buChar char="§"/>
            </a:pPr>
            <a:r>
              <a:rPr lang="it-IT" sz="2400" b="1" dirty="0"/>
              <a:t>isteria di massa</a:t>
            </a:r>
            <a:r>
              <a:rPr lang="it-IT" sz="2400" dirty="0"/>
              <a:t>: suggestionabilità a problemi che si diffondono in un ampio gruppo di persone;</a:t>
            </a:r>
            <a:br>
              <a:rPr lang="it-IT" sz="2400" dirty="0"/>
            </a:br>
            <a:endParaRPr lang="it-IT" sz="2400" dirty="0"/>
          </a:p>
          <a:p>
            <a:pPr marL="285750" indent="-285750">
              <a:buFont typeface="Wingdings" pitchFamily="2" charset="2"/>
              <a:buChar char="§"/>
            </a:pPr>
            <a:r>
              <a:rPr lang="it-IT" sz="2400" dirty="0"/>
              <a:t>forme particolarmente inquietanti di isteria di massa: disturbo di conversione socialmente contagioso; suicidio; violenza con armi da fuoco.</a:t>
            </a:r>
          </a:p>
        </p:txBody>
      </p:sp>
    </p:spTree>
    <p:extLst>
      <p:ext uri="{BB962C8B-B14F-4D97-AF65-F5344CB8AC3E}">
        <p14:creationId xmlns:p14="http://schemas.microsoft.com/office/powerpoint/2010/main" val="2491584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1968</Words>
  <Application>Microsoft Macintosh PowerPoint</Application>
  <PresentationFormat>Widescreen</PresentationFormat>
  <Paragraphs>148</Paragraphs>
  <Slides>33</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33</vt:i4>
      </vt:variant>
    </vt:vector>
  </HeadingPairs>
  <TitlesOfParts>
    <vt:vector size="39" baseType="lpstr">
      <vt:lpstr>Arial</vt:lpstr>
      <vt:lpstr>Calibri</vt:lpstr>
      <vt:lpstr>MHEupperelemsans</vt:lpstr>
      <vt:lpstr>That</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Author</dc:creator>
  <cp:lastModifiedBy>Daniela Poli Martinelli</cp:lastModifiedBy>
  <cp:revision>14</cp:revision>
  <dcterms:created xsi:type="dcterms:W3CDTF">2022-10-27T08:51:56Z</dcterms:created>
  <dcterms:modified xsi:type="dcterms:W3CDTF">2023-01-10T14:35:21Z</dcterms:modified>
</cp:coreProperties>
</file>