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63" r:id="rId4"/>
    <p:sldId id="265" r:id="rId5"/>
    <p:sldId id="264" r:id="rId6"/>
    <p:sldId id="266" r:id="rId7"/>
    <p:sldId id="279" r:id="rId8"/>
    <p:sldId id="267" r:id="rId9"/>
    <p:sldId id="280" r:id="rId10"/>
    <p:sldId id="281" r:id="rId11"/>
    <p:sldId id="268" r:id="rId12"/>
    <p:sldId id="282" r:id="rId13"/>
    <p:sldId id="269" r:id="rId14"/>
    <p:sldId id="270" r:id="rId15"/>
    <p:sldId id="274" r:id="rId16"/>
    <p:sldId id="272" r:id="rId17"/>
    <p:sldId id="273" r:id="rId18"/>
    <p:sldId id="275" r:id="rId19"/>
    <p:sldId id="283" r:id="rId20"/>
    <p:sldId id="276" r:id="rId21"/>
    <p:sldId id="284" r:id="rId22"/>
    <p:sldId id="285" r:id="rId23"/>
    <p:sldId id="286" r:id="rId24"/>
    <p:sldId id="277"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6634"/>
    <a:srgbClr val="CA6736"/>
    <a:srgbClr val="7BB242"/>
    <a:srgbClr val="B22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9FAB61-E866-4493-8D90-C1C1C27FA65D}" v="1" dt="2022-11-22T14:31:05.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49" autoAdjust="0"/>
    <p:restoredTop sz="94660"/>
  </p:normalViewPr>
  <p:slideViewPr>
    <p:cSldViewPr snapToGrid="0" showGuides="1">
      <p:cViewPr varScale="1">
        <p:scale>
          <a:sx n="110" d="100"/>
          <a:sy n="110" d="100"/>
        </p:scale>
        <p:origin x="184" y="17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e, Luigi" userId="0bb35f83-ebdf-4526-ae9a-c3e8393a1d1b" providerId="ADAL" clId="{6F3F4CED-807B-49BD-A59A-C69E800A82FE}"/>
    <pc:docChg chg="undo custSel addSld modSld modMainMaster">
      <pc:chgData name="Natale, Luigi" userId="0bb35f83-ebdf-4526-ae9a-c3e8393a1d1b" providerId="ADAL" clId="{6F3F4CED-807B-49BD-A59A-C69E800A82FE}" dt="2022-11-17T09:22:36.795" v="180" actId="403"/>
      <pc:docMkLst>
        <pc:docMk/>
      </pc:docMkLst>
      <pc:sldChg chg="addSp delSp modSp mod">
        <pc:chgData name="Natale, Luigi" userId="0bb35f83-ebdf-4526-ae9a-c3e8393a1d1b" providerId="ADAL" clId="{6F3F4CED-807B-49BD-A59A-C69E800A82FE}" dt="2022-11-17T09:11:21.450" v="7" actId="207"/>
        <pc:sldMkLst>
          <pc:docMk/>
          <pc:sldMk cId="2283709267" sldId="256"/>
        </pc:sldMkLst>
        <pc:spChg chg="mod">
          <ac:chgData name="Natale, Luigi" userId="0bb35f83-ebdf-4526-ae9a-c3e8393a1d1b" providerId="ADAL" clId="{6F3F4CED-807B-49BD-A59A-C69E800A82FE}" dt="2022-11-17T09:11:21.450" v="7" actId="207"/>
          <ac:spMkLst>
            <pc:docMk/>
            <pc:sldMk cId="2283709267" sldId="256"/>
            <ac:spMk id="5" creationId="{62FDFB91-97FD-4BE5-94BD-B5A20971EFB2}"/>
          </ac:spMkLst>
        </pc:spChg>
        <pc:picChg chg="del">
          <ac:chgData name="Natale, Luigi" userId="0bb35f83-ebdf-4526-ae9a-c3e8393a1d1b" providerId="ADAL" clId="{6F3F4CED-807B-49BD-A59A-C69E800A82FE}" dt="2022-11-17T09:10:43.181" v="1" actId="478"/>
          <ac:picMkLst>
            <pc:docMk/>
            <pc:sldMk cId="2283709267" sldId="256"/>
            <ac:picMk id="3" creationId="{BE6FC3F7-A43C-9F81-DA65-9956E2301567}"/>
          </ac:picMkLst>
        </pc:picChg>
        <pc:picChg chg="add mod">
          <ac:chgData name="Natale, Luigi" userId="0bb35f83-ebdf-4526-ae9a-c3e8393a1d1b" providerId="ADAL" clId="{6F3F4CED-807B-49BD-A59A-C69E800A82FE}" dt="2022-11-17T09:10:56.677" v="5" actId="208"/>
          <ac:picMkLst>
            <pc:docMk/>
            <pc:sldMk cId="2283709267" sldId="256"/>
            <ac:picMk id="4" creationId="{11B0645E-E9E6-A7DF-FC90-1584472AF9CF}"/>
          </ac:picMkLst>
        </pc:picChg>
      </pc:sldChg>
      <pc:sldChg chg="addSp modSp mod">
        <pc:chgData name="Natale, Luigi" userId="0bb35f83-ebdf-4526-ae9a-c3e8393a1d1b" providerId="ADAL" clId="{6F3F4CED-807B-49BD-A59A-C69E800A82FE}" dt="2022-11-17T09:21:36.449" v="176" actId="948"/>
        <pc:sldMkLst>
          <pc:docMk/>
          <pc:sldMk cId="902636668" sldId="257"/>
        </pc:sldMkLst>
        <pc:spChg chg="add mod">
          <ac:chgData name="Natale, Luigi" userId="0bb35f83-ebdf-4526-ae9a-c3e8393a1d1b" providerId="ADAL" clId="{6F3F4CED-807B-49BD-A59A-C69E800A82FE}" dt="2022-11-17T09:16:13.992" v="104" actId="20577"/>
          <ac:spMkLst>
            <pc:docMk/>
            <pc:sldMk cId="902636668" sldId="257"/>
            <ac:spMk id="2" creationId="{9B80EA6F-8688-5810-A7E3-7DDA43A69F11}"/>
          </ac:spMkLst>
        </pc:spChg>
        <pc:spChg chg="add mod">
          <ac:chgData name="Natale, Luigi" userId="0bb35f83-ebdf-4526-ae9a-c3e8393a1d1b" providerId="ADAL" clId="{6F3F4CED-807B-49BD-A59A-C69E800A82FE}" dt="2022-11-17T09:21:36.449" v="176" actId="948"/>
          <ac:spMkLst>
            <pc:docMk/>
            <pc:sldMk cId="902636668" sldId="257"/>
            <ac:spMk id="3" creationId="{36041F59-7E91-B9AE-5872-116AB8A70467}"/>
          </ac:spMkLst>
        </pc:spChg>
      </pc:sldChg>
      <pc:sldChg chg="addSp modSp mod">
        <pc:chgData name="Natale, Luigi" userId="0bb35f83-ebdf-4526-ae9a-c3e8393a1d1b" providerId="ADAL" clId="{6F3F4CED-807B-49BD-A59A-C69E800A82FE}" dt="2022-11-17T09:21:31.289" v="175" actId="948"/>
        <pc:sldMkLst>
          <pc:docMk/>
          <pc:sldMk cId="3668348876" sldId="258"/>
        </pc:sldMkLst>
        <pc:spChg chg="add mod">
          <ac:chgData name="Natale, Luigi" userId="0bb35f83-ebdf-4526-ae9a-c3e8393a1d1b" providerId="ADAL" clId="{6F3F4CED-807B-49BD-A59A-C69E800A82FE}" dt="2022-11-17T09:15:26.167" v="66" actId="20577"/>
          <ac:spMkLst>
            <pc:docMk/>
            <pc:sldMk cId="3668348876" sldId="258"/>
            <ac:spMk id="2" creationId="{121CDAE1-877D-C80B-A848-D4F8484D2210}"/>
          </ac:spMkLst>
        </pc:spChg>
        <pc:spChg chg="add mod">
          <ac:chgData name="Natale, Luigi" userId="0bb35f83-ebdf-4526-ae9a-c3e8393a1d1b" providerId="ADAL" clId="{6F3F4CED-807B-49BD-A59A-C69E800A82FE}" dt="2022-11-17T09:21:31.289" v="175" actId="948"/>
          <ac:spMkLst>
            <pc:docMk/>
            <pc:sldMk cId="3668348876" sldId="258"/>
            <ac:spMk id="3" creationId="{9BA818FD-989A-F926-3966-7416E51DFCF0}"/>
          </ac:spMkLst>
        </pc:spChg>
      </pc:sldChg>
      <pc:sldChg chg="modSp add mod">
        <pc:chgData name="Natale, Luigi" userId="0bb35f83-ebdf-4526-ae9a-c3e8393a1d1b" providerId="ADAL" clId="{6F3F4CED-807B-49BD-A59A-C69E800A82FE}" dt="2022-11-17T09:21:22.841" v="174" actId="948"/>
        <pc:sldMkLst>
          <pc:docMk/>
          <pc:sldMk cId="715126210" sldId="259"/>
        </pc:sldMkLst>
        <pc:spChg chg="mod">
          <ac:chgData name="Natale, Luigi" userId="0bb35f83-ebdf-4526-ae9a-c3e8393a1d1b" providerId="ADAL" clId="{6F3F4CED-807B-49BD-A59A-C69E800A82FE}" dt="2022-11-17T09:17:23.843" v="125"/>
          <ac:spMkLst>
            <pc:docMk/>
            <pc:sldMk cId="715126210" sldId="259"/>
            <ac:spMk id="2" creationId="{121CDAE1-877D-C80B-A848-D4F8484D2210}"/>
          </ac:spMkLst>
        </pc:spChg>
        <pc:spChg chg="mod">
          <ac:chgData name="Natale, Luigi" userId="0bb35f83-ebdf-4526-ae9a-c3e8393a1d1b" providerId="ADAL" clId="{6F3F4CED-807B-49BD-A59A-C69E800A82FE}" dt="2022-11-17T09:21:22.841" v="174" actId="948"/>
          <ac:spMkLst>
            <pc:docMk/>
            <pc:sldMk cId="715126210" sldId="259"/>
            <ac:spMk id="3" creationId="{9BA818FD-989A-F926-3966-7416E51DFCF0}"/>
          </ac:spMkLst>
        </pc:spChg>
      </pc:sldChg>
      <pc:sldChg chg="modSp add mod">
        <pc:chgData name="Natale, Luigi" userId="0bb35f83-ebdf-4526-ae9a-c3e8393a1d1b" providerId="ADAL" clId="{6F3F4CED-807B-49BD-A59A-C69E800A82FE}" dt="2022-11-17T09:22:36.795" v="180" actId="403"/>
        <pc:sldMkLst>
          <pc:docMk/>
          <pc:sldMk cId="3997855129" sldId="260"/>
        </pc:sldMkLst>
        <pc:spChg chg="mod">
          <ac:chgData name="Natale, Luigi" userId="0bb35f83-ebdf-4526-ae9a-c3e8393a1d1b" providerId="ADAL" clId="{6F3F4CED-807B-49BD-A59A-C69E800A82FE}" dt="2022-11-17T09:22:36.795" v="180" actId="403"/>
          <ac:spMkLst>
            <pc:docMk/>
            <pc:sldMk cId="3997855129" sldId="260"/>
            <ac:spMk id="3" creationId="{9BA818FD-989A-F926-3966-7416E51DFCF0}"/>
          </ac:spMkLst>
        </pc:spChg>
      </pc:sldChg>
      <pc:sldMasterChg chg="modSp mod modSldLayout">
        <pc:chgData name="Natale, Luigi" userId="0bb35f83-ebdf-4526-ae9a-c3e8393a1d1b" providerId="ADAL" clId="{6F3F4CED-807B-49BD-A59A-C69E800A82FE}" dt="2022-11-17T09:12:30.948" v="24"/>
        <pc:sldMasterMkLst>
          <pc:docMk/>
          <pc:sldMasterMk cId="1991646862" sldId="2147483648"/>
        </pc:sldMasterMkLst>
        <pc:spChg chg="mod">
          <ac:chgData name="Natale, Luigi" userId="0bb35f83-ebdf-4526-ae9a-c3e8393a1d1b" providerId="ADAL" clId="{6F3F4CED-807B-49BD-A59A-C69E800A82FE}" dt="2022-11-17T09:12:30.948" v="24"/>
          <ac:spMkLst>
            <pc:docMk/>
            <pc:sldMasterMk cId="1991646862" sldId="2147483648"/>
            <ac:spMk id="9" creationId="{CDFBCE26-6618-4EB7-935B-D6B9B7456F61}"/>
          </ac:spMkLst>
        </pc:spChg>
        <pc:sldLayoutChg chg="addSp delSp modSp mod">
          <pc:chgData name="Natale, Luigi" userId="0bb35f83-ebdf-4526-ae9a-c3e8393a1d1b" providerId="ADAL" clId="{6F3F4CED-807B-49BD-A59A-C69E800A82FE}" dt="2022-11-17T09:11:59.851" v="14"/>
          <pc:sldLayoutMkLst>
            <pc:docMk/>
            <pc:sldMasterMk cId="1991646862" sldId="2147483648"/>
            <pc:sldLayoutMk cId="1982250558" sldId="2147483650"/>
          </pc:sldLayoutMkLst>
          <pc:spChg chg="mod">
            <ac:chgData name="Natale, Luigi" userId="0bb35f83-ebdf-4526-ae9a-c3e8393a1d1b" providerId="ADAL" clId="{6F3F4CED-807B-49BD-A59A-C69E800A82FE}" dt="2022-11-17T09:11:59.851" v="14"/>
            <ac:spMkLst>
              <pc:docMk/>
              <pc:sldMasterMk cId="1991646862" sldId="2147483648"/>
              <pc:sldLayoutMk cId="1982250558" sldId="2147483650"/>
              <ac:spMk id="8" creationId="{5080B8FA-B251-4BD2-8161-3DA0C4B7A06E}"/>
            </ac:spMkLst>
          </pc:spChg>
          <pc:picChg chg="del">
            <ac:chgData name="Natale, Luigi" userId="0bb35f83-ebdf-4526-ae9a-c3e8393a1d1b" providerId="ADAL" clId="{6F3F4CED-807B-49BD-A59A-C69E800A82FE}" dt="2022-11-17T09:11:40.001" v="12" actId="478"/>
            <ac:picMkLst>
              <pc:docMk/>
              <pc:sldMasterMk cId="1991646862" sldId="2147483648"/>
              <pc:sldLayoutMk cId="1982250558" sldId="2147483650"/>
              <ac:picMk id="2" creationId="{A43C91DA-CA52-2A3D-DA84-9A14BE5B7D0D}"/>
            </ac:picMkLst>
          </pc:picChg>
          <pc:picChg chg="add mod ord">
            <ac:chgData name="Natale, Luigi" userId="0bb35f83-ebdf-4526-ae9a-c3e8393a1d1b" providerId="ADAL" clId="{6F3F4CED-807B-49BD-A59A-C69E800A82FE}" dt="2022-11-17T09:11:42.302" v="13" actId="166"/>
            <ac:picMkLst>
              <pc:docMk/>
              <pc:sldMasterMk cId="1991646862" sldId="2147483648"/>
              <pc:sldLayoutMk cId="1982250558" sldId="2147483650"/>
              <ac:picMk id="3" creationId="{C097E6C0-96D5-2E0D-FBF8-84D96FEDED51}"/>
            </ac:picMkLst>
          </pc:picChg>
        </pc:sldLayoutChg>
      </pc:sldMasterChg>
    </pc:docChg>
  </pc:docChgLst>
  <pc:docChgLst>
    <pc:chgData name="Kebede, Nazreth" userId="015395a0-37a0-40f3-882f-69f1a399720b" providerId="ADAL" clId="{2150196E-962C-4E6A-9F98-EE982D8D5B7D}"/>
    <pc:docChg chg="undo redo custSel addSld delSld modSld modMainMaster">
      <pc:chgData name="Kebede, Nazreth" userId="015395a0-37a0-40f3-882f-69f1a399720b" providerId="ADAL" clId="{2150196E-962C-4E6A-9F98-EE982D8D5B7D}" dt="2022-11-22T13:34:05.870" v="89" actId="20577"/>
      <pc:docMkLst>
        <pc:docMk/>
      </pc:docMkLst>
      <pc:sldChg chg="addSp delSp modSp mod">
        <pc:chgData name="Kebede, Nazreth" userId="015395a0-37a0-40f3-882f-69f1a399720b" providerId="ADAL" clId="{2150196E-962C-4E6A-9F98-EE982D8D5B7D}" dt="2022-11-22T13:21:02.640" v="11" actId="1076"/>
        <pc:sldMkLst>
          <pc:docMk/>
          <pc:sldMk cId="902636668" sldId="257"/>
        </pc:sldMkLst>
        <pc:spChg chg="del">
          <ac:chgData name="Kebede, Nazreth" userId="015395a0-37a0-40f3-882f-69f1a399720b" providerId="ADAL" clId="{2150196E-962C-4E6A-9F98-EE982D8D5B7D}" dt="2022-11-22T13:19:02.221" v="2" actId="478"/>
          <ac:spMkLst>
            <pc:docMk/>
            <pc:sldMk cId="902636668" sldId="257"/>
            <ac:spMk id="2" creationId="{9B80EA6F-8688-5810-A7E3-7DDA43A69F11}"/>
          </ac:spMkLst>
        </pc:spChg>
        <pc:spChg chg="del mod">
          <ac:chgData name="Kebede, Nazreth" userId="015395a0-37a0-40f3-882f-69f1a399720b" providerId="ADAL" clId="{2150196E-962C-4E6A-9F98-EE982D8D5B7D}" dt="2022-11-22T13:19:00.188" v="1" actId="478"/>
          <ac:spMkLst>
            <pc:docMk/>
            <pc:sldMk cId="902636668" sldId="257"/>
            <ac:spMk id="3" creationId="{36041F59-7E91-B9AE-5872-116AB8A70467}"/>
          </ac:spMkLst>
        </pc:spChg>
        <pc:picChg chg="add mod">
          <ac:chgData name="Kebede, Nazreth" userId="015395a0-37a0-40f3-882f-69f1a399720b" providerId="ADAL" clId="{2150196E-962C-4E6A-9F98-EE982D8D5B7D}" dt="2022-11-22T13:21:02.640" v="11" actId="1076"/>
          <ac:picMkLst>
            <pc:docMk/>
            <pc:sldMk cId="902636668" sldId="257"/>
            <ac:picMk id="5" creationId="{EDF5F560-8828-C374-F813-DB75F64A5721}"/>
          </ac:picMkLst>
        </pc:picChg>
      </pc:sldChg>
      <pc:sldChg chg="addSp modSp new mod">
        <pc:chgData name="Kebede, Nazreth" userId="015395a0-37a0-40f3-882f-69f1a399720b" providerId="ADAL" clId="{2150196E-962C-4E6A-9F98-EE982D8D5B7D}" dt="2022-11-22T13:22:26.853" v="21" actId="1076"/>
        <pc:sldMkLst>
          <pc:docMk/>
          <pc:sldMk cId="2519485673" sldId="258"/>
        </pc:sldMkLst>
        <pc:picChg chg="add mod">
          <ac:chgData name="Kebede, Nazreth" userId="015395a0-37a0-40f3-882f-69f1a399720b" providerId="ADAL" clId="{2150196E-962C-4E6A-9F98-EE982D8D5B7D}" dt="2022-11-22T13:22:26.853" v="21" actId="1076"/>
          <ac:picMkLst>
            <pc:docMk/>
            <pc:sldMk cId="2519485673" sldId="258"/>
            <ac:picMk id="3" creationId="{B2653F98-02F4-9C32-A8F0-B9AD64EA724E}"/>
          </ac:picMkLst>
        </pc:picChg>
      </pc:sldChg>
      <pc:sldChg chg="del">
        <pc:chgData name="Kebede, Nazreth" userId="015395a0-37a0-40f3-882f-69f1a399720b" providerId="ADAL" clId="{2150196E-962C-4E6A-9F98-EE982D8D5B7D}" dt="2022-11-22T13:19:05.956" v="3" actId="47"/>
        <pc:sldMkLst>
          <pc:docMk/>
          <pc:sldMk cId="3668348876" sldId="258"/>
        </pc:sldMkLst>
      </pc:sldChg>
      <pc:sldChg chg="del">
        <pc:chgData name="Kebede, Nazreth" userId="015395a0-37a0-40f3-882f-69f1a399720b" providerId="ADAL" clId="{2150196E-962C-4E6A-9F98-EE982D8D5B7D}" dt="2022-11-22T13:19:06.565" v="4" actId="47"/>
        <pc:sldMkLst>
          <pc:docMk/>
          <pc:sldMk cId="715126210" sldId="259"/>
        </pc:sldMkLst>
      </pc:sldChg>
      <pc:sldChg chg="addSp modSp new mod">
        <pc:chgData name="Kebede, Nazreth" userId="015395a0-37a0-40f3-882f-69f1a399720b" providerId="ADAL" clId="{2150196E-962C-4E6A-9F98-EE982D8D5B7D}" dt="2022-11-22T13:23:36.135" v="24" actId="1076"/>
        <pc:sldMkLst>
          <pc:docMk/>
          <pc:sldMk cId="2914380170" sldId="259"/>
        </pc:sldMkLst>
        <pc:picChg chg="add mod">
          <ac:chgData name="Kebede, Nazreth" userId="015395a0-37a0-40f3-882f-69f1a399720b" providerId="ADAL" clId="{2150196E-962C-4E6A-9F98-EE982D8D5B7D}" dt="2022-11-22T13:23:36.135" v="24" actId="1076"/>
          <ac:picMkLst>
            <pc:docMk/>
            <pc:sldMk cId="2914380170" sldId="259"/>
            <ac:picMk id="3" creationId="{2F922A41-F6FB-6700-F01A-7F2ED302654F}"/>
          </ac:picMkLst>
        </pc:picChg>
      </pc:sldChg>
      <pc:sldChg chg="addSp modSp new mod">
        <pc:chgData name="Kebede, Nazreth" userId="015395a0-37a0-40f3-882f-69f1a399720b" providerId="ADAL" clId="{2150196E-962C-4E6A-9F98-EE982D8D5B7D}" dt="2022-11-22T13:24:54.890" v="28" actId="14100"/>
        <pc:sldMkLst>
          <pc:docMk/>
          <pc:sldMk cId="2690349704" sldId="260"/>
        </pc:sldMkLst>
        <pc:picChg chg="add mod">
          <ac:chgData name="Kebede, Nazreth" userId="015395a0-37a0-40f3-882f-69f1a399720b" providerId="ADAL" clId="{2150196E-962C-4E6A-9F98-EE982D8D5B7D}" dt="2022-11-22T13:24:54.890" v="28" actId="14100"/>
          <ac:picMkLst>
            <pc:docMk/>
            <pc:sldMk cId="2690349704" sldId="260"/>
            <ac:picMk id="3" creationId="{DBC966D0-B3AA-3DA6-A549-BCD225B9DB16}"/>
          </ac:picMkLst>
        </pc:picChg>
      </pc:sldChg>
      <pc:sldChg chg="del">
        <pc:chgData name="Kebede, Nazreth" userId="015395a0-37a0-40f3-882f-69f1a399720b" providerId="ADAL" clId="{2150196E-962C-4E6A-9F98-EE982D8D5B7D}" dt="2022-11-22T13:19:06.946" v="5" actId="47"/>
        <pc:sldMkLst>
          <pc:docMk/>
          <pc:sldMk cId="3997855129" sldId="260"/>
        </pc:sldMkLst>
      </pc:sldChg>
      <pc:sldChg chg="addSp delSp modSp new mod">
        <pc:chgData name="Kebede, Nazreth" userId="015395a0-37a0-40f3-882f-69f1a399720b" providerId="ADAL" clId="{2150196E-962C-4E6A-9F98-EE982D8D5B7D}" dt="2022-11-22T13:31:31.005" v="65" actId="1076"/>
        <pc:sldMkLst>
          <pc:docMk/>
          <pc:sldMk cId="30690417" sldId="261"/>
        </pc:sldMkLst>
        <pc:spChg chg="add del mod">
          <ac:chgData name="Kebede, Nazreth" userId="015395a0-37a0-40f3-882f-69f1a399720b" providerId="ADAL" clId="{2150196E-962C-4E6A-9F98-EE982D8D5B7D}" dt="2022-11-22T13:31:28.164" v="64" actId="478"/>
          <ac:spMkLst>
            <pc:docMk/>
            <pc:sldMk cId="30690417" sldId="261"/>
            <ac:spMk id="5" creationId="{8D6D4830-4B73-4439-FAD6-7DB2649DB54E}"/>
          </ac:spMkLst>
        </pc:spChg>
        <pc:picChg chg="add mod">
          <ac:chgData name="Kebede, Nazreth" userId="015395a0-37a0-40f3-882f-69f1a399720b" providerId="ADAL" clId="{2150196E-962C-4E6A-9F98-EE982D8D5B7D}" dt="2022-11-22T13:31:31.005" v="65" actId="1076"/>
          <ac:picMkLst>
            <pc:docMk/>
            <pc:sldMk cId="30690417" sldId="261"/>
            <ac:picMk id="3" creationId="{D1E6F154-DF35-42E2-05A2-4DCBEB82B22F}"/>
          </ac:picMkLst>
        </pc:picChg>
      </pc:sldChg>
      <pc:sldChg chg="addSp modSp new mod">
        <pc:chgData name="Kebede, Nazreth" userId="015395a0-37a0-40f3-882f-69f1a399720b" providerId="ADAL" clId="{2150196E-962C-4E6A-9F98-EE982D8D5B7D}" dt="2022-11-22T13:31:34.741" v="66" actId="1076"/>
        <pc:sldMkLst>
          <pc:docMk/>
          <pc:sldMk cId="1411794679" sldId="262"/>
        </pc:sldMkLst>
        <pc:picChg chg="add mod">
          <ac:chgData name="Kebede, Nazreth" userId="015395a0-37a0-40f3-882f-69f1a399720b" providerId="ADAL" clId="{2150196E-962C-4E6A-9F98-EE982D8D5B7D}" dt="2022-11-22T13:31:34.741" v="66" actId="1076"/>
          <ac:picMkLst>
            <pc:docMk/>
            <pc:sldMk cId="1411794679" sldId="262"/>
            <ac:picMk id="3" creationId="{A955FE58-A9B9-F5AC-F322-ECFF2F23588F}"/>
          </ac:picMkLst>
        </pc:picChg>
      </pc:sldChg>
      <pc:sldChg chg="addSp delSp modSp new mod">
        <pc:chgData name="Kebede, Nazreth" userId="015395a0-37a0-40f3-882f-69f1a399720b" providerId="ADAL" clId="{2150196E-962C-4E6A-9F98-EE982D8D5B7D}" dt="2022-11-22T13:33:03.059" v="79" actId="1076"/>
        <pc:sldMkLst>
          <pc:docMk/>
          <pc:sldMk cId="99332293" sldId="263"/>
        </pc:sldMkLst>
        <pc:picChg chg="add del mod">
          <ac:chgData name="Kebede, Nazreth" userId="015395a0-37a0-40f3-882f-69f1a399720b" providerId="ADAL" clId="{2150196E-962C-4E6A-9F98-EE982D8D5B7D}" dt="2022-11-22T13:32:55.710" v="75" actId="478"/>
          <ac:picMkLst>
            <pc:docMk/>
            <pc:sldMk cId="99332293" sldId="263"/>
            <ac:picMk id="3" creationId="{BC97F352-5A3B-F52E-00C7-FF72C587320D}"/>
          </ac:picMkLst>
        </pc:picChg>
        <pc:picChg chg="add mod">
          <ac:chgData name="Kebede, Nazreth" userId="015395a0-37a0-40f3-882f-69f1a399720b" providerId="ADAL" clId="{2150196E-962C-4E6A-9F98-EE982D8D5B7D}" dt="2022-11-22T13:33:03.059" v="79" actId="1076"/>
          <ac:picMkLst>
            <pc:docMk/>
            <pc:sldMk cId="99332293" sldId="263"/>
            <ac:picMk id="5" creationId="{BD4F3CEC-55E6-06E1-7091-6EA2E003D578}"/>
          </ac:picMkLst>
        </pc:picChg>
      </pc:sldChg>
      <pc:sldChg chg="new del">
        <pc:chgData name="Kebede, Nazreth" userId="015395a0-37a0-40f3-882f-69f1a399720b" providerId="ADAL" clId="{2150196E-962C-4E6A-9F98-EE982D8D5B7D}" dt="2022-11-22T13:33:23.645" v="80" actId="47"/>
        <pc:sldMkLst>
          <pc:docMk/>
          <pc:sldMk cId="3445861338" sldId="264"/>
        </pc:sldMkLst>
      </pc:sldChg>
      <pc:sldChg chg="new del">
        <pc:chgData name="Kebede, Nazreth" userId="015395a0-37a0-40f3-882f-69f1a399720b" providerId="ADAL" clId="{2150196E-962C-4E6A-9F98-EE982D8D5B7D}" dt="2022-11-22T13:33:24.263" v="81" actId="47"/>
        <pc:sldMkLst>
          <pc:docMk/>
          <pc:sldMk cId="1429917509" sldId="265"/>
        </pc:sldMkLst>
      </pc:sldChg>
      <pc:sldChg chg="new del">
        <pc:chgData name="Kebede, Nazreth" userId="015395a0-37a0-40f3-882f-69f1a399720b" providerId="ADAL" clId="{2150196E-962C-4E6A-9F98-EE982D8D5B7D}" dt="2022-11-22T13:33:25.048" v="82" actId="47"/>
        <pc:sldMkLst>
          <pc:docMk/>
          <pc:sldMk cId="1847273535" sldId="266"/>
        </pc:sldMkLst>
      </pc:sldChg>
      <pc:sldMasterChg chg="modSldLayout">
        <pc:chgData name="Kebede, Nazreth" userId="015395a0-37a0-40f3-882f-69f1a399720b" providerId="ADAL" clId="{2150196E-962C-4E6A-9F98-EE982D8D5B7D}" dt="2022-11-22T13:34:05.870" v="89" actId="20577"/>
        <pc:sldMasterMkLst>
          <pc:docMk/>
          <pc:sldMasterMk cId="1991646862" sldId="2147483648"/>
        </pc:sldMasterMkLst>
        <pc:sldLayoutChg chg="modSp mod">
          <pc:chgData name="Kebede, Nazreth" userId="015395a0-37a0-40f3-882f-69f1a399720b" providerId="ADAL" clId="{2150196E-962C-4E6A-9F98-EE982D8D5B7D}" dt="2022-11-22T13:34:05.870" v="89" actId="20577"/>
          <pc:sldLayoutMkLst>
            <pc:docMk/>
            <pc:sldMasterMk cId="1991646862" sldId="2147483648"/>
            <pc:sldLayoutMk cId="1982250558" sldId="2147483650"/>
          </pc:sldLayoutMkLst>
          <pc:spChg chg="mod">
            <ac:chgData name="Kebede, Nazreth" userId="015395a0-37a0-40f3-882f-69f1a399720b" providerId="ADAL" clId="{2150196E-962C-4E6A-9F98-EE982D8D5B7D}" dt="2022-11-22T13:34:05.870" v="89" actId="20577"/>
            <ac:spMkLst>
              <pc:docMk/>
              <pc:sldMasterMk cId="1991646862" sldId="2147483648"/>
              <pc:sldLayoutMk cId="1982250558" sldId="2147483650"/>
              <ac:spMk id="8" creationId="{5080B8FA-B251-4BD2-8161-3DA0C4B7A06E}"/>
            </ac:spMkLst>
          </pc:spChg>
        </pc:sldLayoutChg>
      </pc:sldMasterChg>
    </pc:docChg>
  </pc:docChgLst>
  <pc:docChgLst>
    <pc:chgData name="Kebede, Nazreth" userId="015395a0-37a0-40f3-882f-69f1a399720b" providerId="ADAL" clId="{778DDFD3-121B-4D30-922C-10BE1CA0588D}"/>
    <pc:docChg chg="undo custSel addSld delSld modSld sldOrd modMainMaster">
      <pc:chgData name="Kebede, Nazreth" userId="015395a0-37a0-40f3-882f-69f1a399720b" providerId="ADAL" clId="{778DDFD3-121B-4D30-922C-10BE1CA0588D}" dt="2022-11-22T14:11:33.519" v="90" actId="47"/>
      <pc:docMkLst>
        <pc:docMk/>
      </pc:docMkLst>
      <pc:sldChg chg="modSp mod">
        <pc:chgData name="Kebede, Nazreth" userId="015395a0-37a0-40f3-882f-69f1a399720b" providerId="ADAL" clId="{778DDFD3-121B-4D30-922C-10BE1CA0588D}" dt="2022-11-22T14:04:55.311" v="18"/>
        <pc:sldMkLst>
          <pc:docMk/>
          <pc:sldMk cId="2283709267" sldId="256"/>
        </pc:sldMkLst>
        <pc:spChg chg="mod">
          <ac:chgData name="Kebede, Nazreth" userId="015395a0-37a0-40f3-882f-69f1a399720b" providerId="ADAL" clId="{778DDFD3-121B-4D30-922C-10BE1CA0588D}" dt="2022-11-22T14:04:55.311" v="18"/>
          <ac:spMkLst>
            <pc:docMk/>
            <pc:sldMk cId="2283709267" sldId="256"/>
            <ac:spMk id="5" creationId="{62FDFB91-97FD-4BE5-94BD-B5A20971EFB2}"/>
          </ac:spMkLst>
        </pc:spChg>
      </pc:sldChg>
      <pc:sldChg chg="addSp delSp modSp mod ord">
        <pc:chgData name="Kebede, Nazreth" userId="015395a0-37a0-40f3-882f-69f1a399720b" providerId="ADAL" clId="{778DDFD3-121B-4D30-922C-10BE1CA0588D}" dt="2022-11-22T14:06:06.565" v="36" actId="20578"/>
        <pc:sldMkLst>
          <pc:docMk/>
          <pc:sldMk cId="496872191" sldId="263"/>
        </pc:sldMkLst>
        <pc:picChg chg="del">
          <ac:chgData name="Kebede, Nazreth" userId="015395a0-37a0-40f3-882f-69f1a399720b" providerId="ADAL" clId="{778DDFD3-121B-4D30-922C-10BE1CA0588D}" dt="2022-11-22T14:04:59.313" v="19" actId="478"/>
          <ac:picMkLst>
            <pc:docMk/>
            <pc:sldMk cId="496872191" sldId="263"/>
            <ac:picMk id="3" creationId="{4E0A3244-B597-5645-E3CD-472F6DC512FA}"/>
          </ac:picMkLst>
        </pc:picChg>
        <pc:picChg chg="add mod">
          <ac:chgData name="Kebede, Nazreth" userId="015395a0-37a0-40f3-882f-69f1a399720b" providerId="ADAL" clId="{778DDFD3-121B-4D30-922C-10BE1CA0588D}" dt="2022-11-22T14:05:57.241" v="30" actId="1076"/>
          <ac:picMkLst>
            <pc:docMk/>
            <pc:sldMk cId="496872191" sldId="263"/>
            <ac:picMk id="4" creationId="{C4272123-2665-77B1-F521-0F8E624AFA93}"/>
          </ac:picMkLst>
        </pc:picChg>
      </pc:sldChg>
      <pc:sldChg chg="new del">
        <pc:chgData name="Kebede, Nazreth" userId="015395a0-37a0-40f3-882f-69f1a399720b" providerId="ADAL" clId="{778DDFD3-121B-4D30-922C-10BE1CA0588D}" dt="2022-11-22T14:06:07.483" v="39" actId="680"/>
        <pc:sldMkLst>
          <pc:docMk/>
          <pc:sldMk cId="1619646197" sldId="264"/>
        </pc:sldMkLst>
      </pc:sldChg>
      <pc:sldChg chg="del">
        <pc:chgData name="Kebede, Nazreth" userId="015395a0-37a0-40f3-882f-69f1a399720b" providerId="ADAL" clId="{778DDFD3-121B-4D30-922C-10BE1CA0588D}" dt="2022-11-22T14:05:01.390" v="20" actId="47"/>
        <pc:sldMkLst>
          <pc:docMk/>
          <pc:sldMk cId="3887758519" sldId="264"/>
        </pc:sldMkLst>
      </pc:sldChg>
      <pc:sldChg chg="addSp modSp new mod">
        <pc:chgData name="Kebede, Nazreth" userId="015395a0-37a0-40f3-882f-69f1a399720b" providerId="ADAL" clId="{778DDFD3-121B-4D30-922C-10BE1CA0588D}" dt="2022-11-22T14:06:57.655" v="48" actId="1076"/>
        <pc:sldMkLst>
          <pc:docMk/>
          <pc:sldMk cId="3970874092" sldId="264"/>
        </pc:sldMkLst>
        <pc:picChg chg="add mod">
          <ac:chgData name="Kebede, Nazreth" userId="015395a0-37a0-40f3-882f-69f1a399720b" providerId="ADAL" clId="{778DDFD3-121B-4D30-922C-10BE1CA0588D}" dt="2022-11-22T14:06:57.655" v="48" actId="1076"/>
          <ac:picMkLst>
            <pc:docMk/>
            <pc:sldMk cId="3970874092" sldId="264"/>
            <ac:picMk id="3" creationId="{ED3394CD-AE8A-9495-7DB4-508D9AB2BCE2}"/>
          </ac:picMkLst>
        </pc:picChg>
      </pc:sldChg>
      <pc:sldChg chg="addSp modSp new mod">
        <pc:chgData name="Kebede, Nazreth" userId="015395a0-37a0-40f3-882f-69f1a399720b" providerId="ADAL" clId="{778DDFD3-121B-4D30-922C-10BE1CA0588D}" dt="2022-11-22T14:07:41.668" v="53" actId="1076"/>
        <pc:sldMkLst>
          <pc:docMk/>
          <pc:sldMk cId="1774897634" sldId="265"/>
        </pc:sldMkLst>
        <pc:picChg chg="add mod">
          <ac:chgData name="Kebede, Nazreth" userId="015395a0-37a0-40f3-882f-69f1a399720b" providerId="ADAL" clId="{778DDFD3-121B-4D30-922C-10BE1CA0588D}" dt="2022-11-22T14:07:41.668" v="53" actId="1076"/>
          <ac:picMkLst>
            <pc:docMk/>
            <pc:sldMk cId="1774897634" sldId="265"/>
            <ac:picMk id="3" creationId="{4E29F4C6-7E73-A923-734D-903DA94A5EFB}"/>
          </ac:picMkLst>
        </pc:picChg>
      </pc:sldChg>
      <pc:sldChg chg="del">
        <pc:chgData name="Kebede, Nazreth" userId="015395a0-37a0-40f3-882f-69f1a399720b" providerId="ADAL" clId="{778DDFD3-121B-4D30-922C-10BE1CA0588D}" dt="2022-11-22T14:05:01.781" v="21" actId="47"/>
        <pc:sldMkLst>
          <pc:docMk/>
          <pc:sldMk cId="2840047424" sldId="265"/>
        </pc:sldMkLst>
      </pc:sldChg>
      <pc:sldChg chg="new del">
        <pc:chgData name="Kebede, Nazreth" userId="015395a0-37a0-40f3-882f-69f1a399720b" providerId="ADAL" clId="{778DDFD3-121B-4D30-922C-10BE1CA0588D}" dt="2022-11-22T14:06:07.067" v="38" actId="680"/>
        <pc:sldMkLst>
          <pc:docMk/>
          <pc:sldMk cId="3967606314" sldId="265"/>
        </pc:sldMkLst>
      </pc:sldChg>
      <pc:sldChg chg="del">
        <pc:chgData name="Kebede, Nazreth" userId="015395a0-37a0-40f3-882f-69f1a399720b" providerId="ADAL" clId="{778DDFD3-121B-4D30-922C-10BE1CA0588D}" dt="2022-11-22T14:05:02.077" v="22" actId="47"/>
        <pc:sldMkLst>
          <pc:docMk/>
          <pc:sldMk cId="2892490557" sldId="266"/>
        </pc:sldMkLst>
      </pc:sldChg>
      <pc:sldChg chg="addSp modSp new mod">
        <pc:chgData name="Kebede, Nazreth" userId="015395a0-37a0-40f3-882f-69f1a399720b" providerId="ADAL" clId="{778DDFD3-121B-4D30-922C-10BE1CA0588D}" dt="2022-11-22T14:08:14.872" v="59" actId="14100"/>
        <pc:sldMkLst>
          <pc:docMk/>
          <pc:sldMk cId="3370557366" sldId="266"/>
        </pc:sldMkLst>
        <pc:picChg chg="add mod">
          <ac:chgData name="Kebede, Nazreth" userId="015395a0-37a0-40f3-882f-69f1a399720b" providerId="ADAL" clId="{778DDFD3-121B-4D30-922C-10BE1CA0588D}" dt="2022-11-22T14:08:14.872" v="59" actId="14100"/>
          <ac:picMkLst>
            <pc:docMk/>
            <pc:sldMk cId="3370557366" sldId="266"/>
            <ac:picMk id="3" creationId="{F72E1459-33DA-B3C0-3072-97B7E82C1A46}"/>
          </ac:picMkLst>
        </pc:picChg>
      </pc:sldChg>
      <pc:sldChg chg="new del">
        <pc:chgData name="Kebede, Nazreth" userId="015395a0-37a0-40f3-882f-69f1a399720b" providerId="ADAL" clId="{778DDFD3-121B-4D30-922C-10BE1CA0588D}" dt="2022-11-22T14:06:06.803" v="37" actId="680"/>
        <pc:sldMkLst>
          <pc:docMk/>
          <pc:sldMk cId="3438472930" sldId="266"/>
        </pc:sldMkLst>
      </pc:sldChg>
      <pc:sldChg chg="addSp modSp new mod">
        <pc:chgData name="Kebede, Nazreth" userId="015395a0-37a0-40f3-882f-69f1a399720b" providerId="ADAL" clId="{778DDFD3-121B-4D30-922C-10BE1CA0588D}" dt="2022-11-22T14:08:38.905" v="62" actId="1076"/>
        <pc:sldMkLst>
          <pc:docMk/>
          <pc:sldMk cId="1844635549" sldId="267"/>
        </pc:sldMkLst>
        <pc:picChg chg="add mod">
          <ac:chgData name="Kebede, Nazreth" userId="015395a0-37a0-40f3-882f-69f1a399720b" providerId="ADAL" clId="{778DDFD3-121B-4D30-922C-10BE1CA0588D}" dt="2022-11-22T14:08:38.905" v="62" actId="1076"/>
          <ac:picMkLst>
            <pc:docMk/>
            <pc:sldMk cId="1844635549" sldId="267"/>
            <ac:picMk id="3" creationId="{18DA28F5-116B-9FA8-FBE7-49393806C175}"/>
          </ac:picMkLst>
        </pc:picChg>
      </pc:sldChg>
      <pc:sldChg chg="del">
        <pc:chgData name="Kebede, Nazreth" userId="015395a0-37a0-40f3-882f-69f1a399720b" providerId="ADAL" clId="{778DDFD3-121B-4D30-922C-10BE1CA0588D}" dt="2022-11-22T14:05:02.387" v="23" actId="47"/>
        <pc:sldMkLst>
          <pc:docMk/>
          <pc:sldMk cId="2470198035" sldId="267"/>
        </pc:sldMkLst>
      </pc:sldChg>
      <pc:sldChg chg="del">
        <pc:chgData name="Kebede, Nazreth" userId="015395a0-37a0-40f3-882f-69f1a399720b" providerId="ADAL" clId="{778DDFD3-121B-4D30-922C-10BE1CA0588D}" dt="2022-11-22T14:05:02.972" v="24" actId="47"/>
        <pc:sldMkLst>
          <pc:docMk/>
          <pc:sldMk cId="2963955007" sldId="268"/>
        </pc:sldMkLst>
      </pc:sldChg>
      <pc:sldChg chg="addSp modSp new mod">
        <pc:chgData name="Kebede, Nazreth" userId="015395a0-37a0-40f3-882f-69f1a399720b" providerId="ADAL" clId="{778DDFD3-121B-4D30-922C-10BE1CA0588D}" dt="2022-11-22T14:09:28.626" v="70" actId="1076"/>
        <pc:sldMkLst>
          <pc:docMk/>
          <pc:sldMk cId="3146400960" sldId="268"/>
        </pc:sldMkLst>
        <pc:picChg chg="add mod">
          <ac:chgData name="Kebede, Nazreth" userId="015395a0-37a0-40f3-882f-69f1a399720b" providerId="ADAL" clId="{778DDFD3-121B-4D30-922C-10BE1CA0588D}" dt="2022-11-22T14:09:28.626" v="70" actId="1076"/>
          <ac:picMkLst>
            <pc:docMk/>
            <pc:sldMk cId="3146400960" sldId="268"/>
            <ac:picMk id="3" creationId="{C987F772-69E7-7F61-59DF-9D7CBB36A7FD}"/>
          </ac:picMkLst>
        </pc:picChg>
      </pc:sldChg>
      <pc:sldChg chg="addSp modSp new mod">
        <pc:chgData name="Kebede, Nazreth" userId="015395a0-37a0-40f3-882f-69f1a399720b" providerId="ADAL" clId="{778DDFD3-121B-4D30-922C-10BE1CA0588D}" dt="2022-11-22T14:10:01.283" v="75" actId="1076"/>
        <pc:sldMkLst>
          <pc:docMk/>
          <pc:sldMk cId="2513404453" sldId="269"/>
        </pc:sldMkLst>
        <pc:picChg chg="add mod">
          <ac:chgData name="Kebede, Nazreth" userId="015395a0-37a0-40f3-882f-69f1a399720b" providerId="ADAL" clId="{778DDFD3-121B-4D30-922C-10BE1CA0588D}" dt="2022-11-22T14:10:01.283" v="75" actId="1076"/>
          <ac:picMkLst>
            <pc:docMk/>
            <pc:sldMk cId="2513404453" sldId="269"/>
            <ac:picMk id="3" creationId="{6718E8F6-1C08-F2EE-63CE-98984D246B1E}"/>
          </ac:picMkLst>
        </pc:picChg>
      </pc:sldChg>
      <pc:sldChg chg="del">
        <pc:chgData name="Kebede, Nazreth" userId="015395a0-37a0-40f3-882f-69f1a399720b" providerId="ADAL" clId="{778DDFD3-121B-4D30-922C-10BE1CA0588D}" dt="2022-11-22T14:05:03.264" v="25" actId="47"/>
        <pc:sldMkLst>
          <pc:docMk/>
          <pc:sldMk cId="3352274632" sldId="269"/>
        </pc:sldMkLst>
      </pc:sldChg>
      <pc:sldChg chg="addSp modSp new mod">
        <pc:chgData name="Kebede, Nazreth" userId="015395a0-37a0-40f3-882f-69f1a399720b" providerId="ADAL" clId="{778DDFD3-121B-4D30-922C-10BE1CA0588D}" dt="2022-11-22T14:10:35.463" v="80" actId="1076"/>
        <pc:sldMkLst>
          <pc:docMk/>
          <pc:sldMk cId="3980279080" sldId="270"/>
        </pc:sldMkLst>
        <pc:picChg chg="add mod">
          <ac:chgData name="Kebede, Nazreth" userId="015395a0-37a0-40f3-882f-69f1a399720b" providerId="ADAL" clId="{778DDFD3-121B-4D30-922C-10BE1CA0588D}" dt="2022-11-22T14:10:35.463" v="80" actId="1076"/>
          <ac:picMkLst>
            <pc:docMk/>
            <pc:sldMk cId="3980279080" sldId="270"/>
            <ac:picMk id="3" creationId="{F0E9A6E6-226E-38B9-A3E1-823DB9D466F4}"/>
          </ac:picMkLst>
        </pc:picChg>
      </pc:sldChg>
      <pc:sldChg chg="addSp modSp new mod">
        <pc:chgData name="Kebede, Nazreth" userId="015395a0-37a0-40f3-882f-69f1a399720b" providerId="ADAL" clId="{778DDFD3-121B-4D30-922C-10BE1CA0588D}" dt="2022-11-22T14:11:10.422" v="88" actId="1076"/>
        <pc:sldMkLst>
          <pc:docMk/>
          <pc:sldMk cId="2016160855" sldId="271"/>
        </pc:sldMkLst>
        <pc:picChg chg="add mod">
          <ac:chgData name="Kebede, Nazreth" userId="015395a0-37a0-40f3-882f-69f1a399720b" providerId="ADAL" clId="{778DDFD3-121B-4D30-922C-10BE1CA0588D}" dt="2022-11-22T14:11:10.422" v="88" actId="1076"/>
          <ac:picMkLst>
            <pc:docMk/>
            <pc:sldMk cId="2016160855" sldId="271"/>
            <ac:picMk id="3" creationId="{FAD4D98C-EBF4-86D9-7B4C-C2D5A530A201}"/>
          </ac:picMkLst>
        </pc:picChg>
      </pc:sldChg>
      <pc:sldChg chg="new del">
        <pc:chgData name="Kebede, Nazreth" userId="015395a0-37a0-40f3-882f-69f1a399720b" providerId="ADAL" clId="{778DDFD3-121B-4D30-922C-10BE1CA0588D}" dt="2022-11-22T14:11:32.716" v="89" actId="47"/>
        <pc:sldMkLst>
          <pc:docMk/>
          <pc:sldMk cId="1747831103" sldId="272"/>
        </pc:sldMkLst>
      </pc:sldChg>
      <pc:sldChg chg="new del">
        <pc:chgData name="Kebede, Nazreth" userId="015395a0-37a0-40f3-882f-69f1a399720b" providerId="ADAL" clId="{778DDFD3-121B-4D30-922C-10BE1CA0588D}" dt="2022-11-22T14:11:33.519" v="90" actId="47"/>
        <pc:sldMkLst>
          <pc:docMk/>
          <pc:sldMk cId="1273064290" sldId="273"/>
        </pc:sldMkLst>
      </pc:sldChg>
      <pc:sldMasterChg chg="modSldLayout">
        <pc:chgData name="Kebede, Nazreth" userId="015395a0-37a0-40f3-882f-69f1a399720b" providerId="ADAL" clId="{778DDFD3-121B-4D30-922C-10BE1CA0588D}" dt="2022-11-22T14:04:44.540" v="16" actId="20577"/>
        <pc:sldMasterMkLst>
          <pc:docMk/>
          <pc:sldMasterMk cId="1991646862" sldId="2147483648"/>
        </pc:sldMasterMkLst>
        <pc:sldLayoutChg chg="modSp mod">
          <pc:chgData name="Kebede, Nazreth" userId="015395a0-37a0-40f3-882f-69f1a399720b" providerId="ADAL" clId="{778DDFD3-121B-4D30-922C-10BE1CA0588D}" dt="2022-11-22T14:04:44.540" v="16" actId="20577"/>
          <pc:sldLayoutMkLst>
            <pc:docMk/>
            <pc:sldMasterMk cId="1991646862" sldId="2147483648"/>
            <pc:sldLayoutMk cId="1982250558" sldId="2147483650"/>
          </pc:sldLayoutMkLst>
          <pc:spChg chg="mod">
            <ac:chgData name="Kebede, Nazreth" userId="015395a0-37a0-40f3-882f-69f1a399720b" providerId="ADAL" clId="{778DDFD3-121B-4D30-922C-10BE1CA0588D}" dt="2022-11-22T14:04:44.540" v="16" actId="20577"/>
            <ac:spMkLst>
              <pc:docMk/>
              <pc:sldMasterMk cId="1991646862" sldId="2147483648"/>
              <pc:sldLayoutMk cId="1982250558" sldId="2147483650"/>
              <ac:spMk id="8" creationId="{5080B8FA-B251-4BD2-8161-3DA0C4B7A06E}"/>
            </ac:spMkLst>
          </pc:spChg>
        </pc:sldLayoutChg>
      </pc:sldMasterChg>
    </pc:docChg>
  </pc:docChgLst>
  <pc:docChgLst>
    <pc:chgData name="Kebede, Nazreth" userId="015395a0-37a0-40f3-882f-69f1a399720b" providerId="ADAL" clId="{849FAB61-E866-4493-8D90-C1C1C27FA65D}"/>
    <pc:docChg chg="custSel addSld delSld modSld modMainMaster">
      <pc:chgData name="Kebede, Nazreth" userId="015395a0-37a0-40f3-882f-69f1a399720b" providerId="ADAL" clId="{849FAB61-E866-4493-8D90-C1C1C27FA65D}" dt="2022-11-22T15:27:15.468" v="124" actId="47"/>
      <pc:docMkLst>
        <pc:docMk/>
      </pc:docMkLst>
      <pc:sldChg chg="modSp mod">
        <pc:chgData name="Kebede, Nazreth" userId="015395a0-37a0-40f3-882f-69f1a399720b" providerId="ADAL" clId="{849FAB61-E866-4493-8D90-C1C1C27FA65D}" dt="2022-11-22T14:23:46.251" v="3"/>
        <pc:sldMkLst>
          <pc:docMk/>
          <pc:sldMk cId="2283709267" sldId="256"/>
        </pc:sldMkLst>
        <pc:spChg chg="mod">
          <ac:chgData name="Kebede, Nazreth" userId="015395a0-37a0-40f3-882f-69f1a399720b" providerId="ADAL" clId="{849FAB61-E866-4493-8D90-C1C1C27FA65D}" dt="2022-11-22T14:23:46.251" v="3"/>
          <ac:spMkLst>
            <pc:docMk/>
            <pc:sldMk cId="2283709267" sldId="256"/>
            <ac:spMk id="5" creationId="{62FDFB91-97FD-4BE5-94BD-B5A20971EFB2}"/>
          </ac:spMkLst>
        </pc:spChg>
      </pc:sldChg>
      <pc:sldChg chg="addSp delSp modSp mod">
        <pc:chgData name="Kebede, Nazreth" userId="015395a0-37a0-40f3-882f-69f1a399720b" providerId="ADAL" clId="{849FAB61-E866-4493-8D90-C1C1C27FA65D}" dt="2022-11-22T14:25:17.110" v="39" actId="14100"/>
        <pc:sldMkLst>
          <pc:docMk/>
          <pc:sldMk cId="496872191" sldId="263"/>
        </pc:sldMkLst>
        <pc:picChg chg="del">
          <ac:chgData name="Kebede, Nazreth" userId="015395a0-37a0-40f3-882f-69f1a399720b" providerId="ADAL" clId="{849FAB61-E866-4493-8D90-C1C1C27FA65D}" dt="2022-11-22T14:24:22.381" v="25" actId="478"/>
          <ac:picMkLst>
            <pc:docMk/>
            <pc:sldMk cId="496872191" sldId="263"/>
            <ac:picMk id="3" creationId="{57C995E2-9978-9696-F9B7-04741BE38F5A}"/>
          </ac:picMkLst>
        </pc:picChg>
        <pc:picChg chg="add mod">
          <ac:chgData name="Kebede, Nazreth" userId="015395a0-37a0-40f3-882f-69f1a399720b" providerId="ADAL" clId="{849FAB61-E866-4493-8D90-C1C1C27FA65D}" dt="2022-11-22T14:25:17.110" v="39" actId="14100"/>
          <ac:picMkLst>
            <pc:docMk/>
            <pc:sldMk cId="496872191" sldId="263"/>
            <ac:picMk id="4" creationId="{7773661F-B9EE-714E-00E9-91F0D1CFC2E1}"/>
          </ac:picMkLst>
        </pc:picChg>
      </pc:sldChg>
      <pc:sldChg chg="del">
        <pc:chgData name="Kebede, Nazreth" userId="015395a0-37a0-40f3-882f-69f1a399720b" providerId="ADAL" clId="{849FAB61-E866-4493-8D90-C1C1C27FA65D}" dt="2022-11-22T14:24:24.546" v="26" actId="47"/>
        <pc:sldMkLst>
          <pc:docMk/>
          <pc:sldMk cId="804587589" sldId="264"/>
        </pc:sldMkLst>
      </pc:sldChg>
      <pc:sldChg chg="addSp modSp new mod">
        <pc:chgData name="Kebede, Nazreth" userId="015395a0-37a0-40f3-882f-69f1a399720b" providerId="ADAL" clId="{849FAB61-E866-4493-8D90-C1C1C27FA65D}" dt="2022-11-22T14:26:19.552" v="50" actId="1076"/>
        <pc:sldMkLst>
          <pc:docMk/>
          <pc:sldMk cId="2618353422" sldId="264"/>
        </pc:sldMkLst>
        <pc:picChg chg="add mod">
          <ac:chgData name="Kebede, Nazreth" userId="015395a0-37a0-40f3-882f-69f1a399720b" providerId="ADAL" clId="{849FAB61-E866-4493-8D90-C1C1C27FA65D}" dt="2022-11-22T14:26:19.552" v="50" actId="1076"/>
          <ac:picMkLst>
            <pc:docMk/>
            <pc:sldMk cId="2618353422" sldId="264"/>
            <ac:picMk id="3" creationId="{A422E8F7-F3C7-48BA-3B17-C70A3CA31693}"/>
          </ac:picMkLst>
        </pc:picChg>
      </pc:sldChg>
      <pc:sldChg chg="del">
        <pc:chgData name="Kebede, Nazreth" userId="015395a0-37a0-40f3-882f-69f1a399720b" providerId="ADAL" clId="{849FAB61-E866-4493-8D90-C1C1C27FA65D}" dt="2022-11-22T14:24:24.852" v="27" actId="47"/>
        <pc:sldMkLst>
          <pc:docMk/>
          <pc:sldMk cId="3150381809" sldId="265"/>
        </pc:sldMkLst>
      </pc:sldChg>
      <pc:sldChg chg="addSp modSp new mod">
        <pc:chgData name="Kebede, Nazreth" userId="015395a0-37a0-40f3-882f-69f1a399720b" providerId="ADAL" clId="{849FAB61-E866-4493-8D90-C1C1C27FA65D}" dt="2022-11-22T14:27:28.390" v="53" actId="1076"/>
        <pc:sldMkLst>
          <pc:docMk/>
          <pc:sldMk cId="3674403503" sldId="265"/>
        </pc:sldMkLst>
        <pc:picChg chg="add mod">
          <ac:chgData name="Kebede, Nazreth" userId="015395a0-37a0-40f3-882f-69f1a399720b" providerId="ADAL" clId="{849FAB61-E866-4493-8D90-C1C1C27FA65D}" dt="2022-11-22T14:27:28.390" v="53" actId="1076"/>
          <ac:picMkLst>
            <pc:docMk/>
            <pc:sldMk cId="3674403503" sldId="265"/>
            <ac:picMk id="3" creationId="{9F454B9B-882F-7443-77E3-6D33A823E71F}"/>
          </ac:picMkLst>
        </pc:picChg>
      </pc:sldChg>
      <pc:sldChg chg="addSp modSp new mod">
        <pc:chgData name="Kebede, Nazreth" userId="015395a0-37a0-40f3-882f-69f1a399720b" providerId="ADAL" clId="{849FAB61-E866-4493-8D90-C1C1C27FA65D}" dt="2022-11-22T14:28:08.528" v="60" actId="1076"/>
        <pc:sldMkLst>
          <pc:docMk/>
          <pc:sldMk cId="1436864052" sldId="266"/>
        </pc:sldMkLst>
        <pc:picChg chg="add mod">
          <ac:chgData name="Kebede, Nazreth" userId="015395a0-37a0-40f3-882f-69f1a399720b" providerId="ADAL" clId="{849FAB61-E866-4493-8D90-C1C1C27FA65D}" dt="2022-11-22T14:28:08.528" v="60" actId="1076"/>
          <ac:picMkLst>
            <pc:docMk/>
            <pc:sldMk cId="1436864052" sldId="266"/>
            <ac:picMk id="3" creationId="{273C435C-DDF2-7AE0-FEAB-7AA774FA4D56}"/>
          </ac:picMkLst>
        </pc:picChg>
      </pc:sldChg>
      <pc:sldChg chg="del">
        <pc:chgData name="Kebede, Nazreth" userId="015395a0-37a0-40f3-882f-69f1a399720b" providerId="ADAL" clId="{849FAB61-E866-4493-8D90-C1C1C27FA65D}" dt="2022-11-22T14:24:25.137" v="28" actId="47"/>
        <pc:sldMkLst>
          <pc:docMk/>
          <pc:sldMk cId="2873849337" sldId="266"/>
        </pc:sldMkLst>
      </pc:sldChg>
      <pc:sldChg chg="addSp modSp new mod">
        <pc:chgData name="Kebede, Nazreth" userId="015395a0-37a0-40f3-882f-69f1a399720b" providerId="ADAL" clId="{849FAB61-E866-4493-8D90-C1C1C27FA65D}" dt="2022-11-22T14:28:58.533" v="64" actId="14100"/>
        <pc:sldMkLst>
          <pc:docMk/>
          <pc:sldMk cId="2059263445" sldId="267"/>
        </pc:sldMkLst>
        <pc:picChg chg="add mod">
          <ac:chgData name="Kebede, Nazreth" userId="015395a0-37a0-40f3-882f-69f1a399720b" providerId="ADAL" clId="{849FAB61-E866-4493-8D90-C1C1C27FA65D}" dt="2022-11-22T14:28:58.533" v="64" actId="14100"/>
          <ac:picMkLst>
            <pc:docMk/>
            <pc:sldMk cId="2059263445" sldId="267"/>
            <ac:picMk id="3" creationId="{3F4584E6-6EFD-D84D-1365-54855FF5AFFC}"/>
          </ac:picMkLst>
        </pc:picChg>
      </pc:sldChg>
      <pc:sldChg chg="del">
        <pc:chgData name="Kebede, Nazreth" userId="015395a0-37a0-40f3-882f-69f1a399720b" providerId="ADAL" clId="{849FAB61-E866-4493-8D90-C1C1C27FA65D}" dt="2022-11-22T14:24:25.390" v="29" actId="47"/>
        <pc:sldMkLst>
          <pc:docMk/>
          <pc:sldMk cId="3252485879" sldId="267"/>
        </pc:sldMkLst>
      </pc:sldChg>
      <pc:sldChg chg="del">
        <pc:chgData name="Kebede, Nazreth" userId="015395a0-37a0-40f3-882f-69f1a399720b" providerId="ADAL" clId="{849FAB61-E866-4493-8D90-C1C1C27FA65D}" dt="2022-11-22T14:24:25.657" v="30" actId="47"/>
        <pc:sldMkLst>
          <pc:docMk/>
          <pc:sldMk cId="2622612947" sldId="268"/>
        </pc:sldMkLst>
      </pc:sldChg>
      <pc:sldChg chg="addSp modSp new mod">
        <pc:chgData name="Kebede, Nazreth" userId="015395a0-37a0-40f3-882f-69f1a399720b" providerId="ADAL" clId="{849FAB61-E866-4493-8D90-C1C1C27FA65D}" dt="2022-11-22T14:31:05.738" v="81" actId="164"/>
        <pc:sldMkLst>
          <pc:docMk/>
          <pc:sldMk cId="3231332271" sldId="268"/>
        </pc:sldMkLst>
        <pc:grpChg chg="add mod">
          <ac:chgData name="Kebede, Nazreth" userId="015395a0-37a0-40f3-882f-69f1a399720b" providerId="ADAL" clId="{849FAB61-E866-4493-8D90-C1C1C27FA65D}" dt="2022-11-22T14:31:05.738" v="81" actId="164"/>
          <ac:grpSpMkLst>
            <pc:docMk/>
            <pc:sldMk cId="3231332271" sldId="268"/>
            <ac:grpSpMk id="6" creationId="{2AB3BF97-5E47-9049-FA62-FF940A761756}"/>
          </ac:grpSpMkLst>
        </pc:grpChg>
        <pc:picChg chg="add mod">
          <ac:chgData name="Kebede, Nazreth" userId="015395a0-37a0-40f3-882f-69f1a399720b" providerId="ADAL" clId="{849FAB61-E866-4493-8D90-C1C1C27FA65D}" dt="2022-11-22T14:31:05.738" v="81" actId="164"/>
          <ac:picMkLst>
            <pc:docMk/>
            <pc:sldMk cId="3231332271" sldId="268"/>
            <ac:picMk id="3" creationId="{8E1278A0-62D1-C3B3-62D6-B93A4A2F43CA}"/>
          </ac:picMkLst>
        </pc:picChg>
        <pc:picChg chg="add mod">
          <ac:chgData name="Kebede, Nazreth" userId="015395a0-37a0-40f3-882f-69f1a399720b" providerId="ADAL" clId="{849FAB61-E866-4493-8D90-C1C1C27FA65D}" dt="2022-11-22T14:31:05.738" v="81" actId="164"/>
          <ac:picMkLst>
            <pc:docMk/>
            <pc:sldMk cId="3231332271" sldId="268"/>
            <ac:picMk id="5" creationId="{727015D6-DF7F-05CF-A4F6-89C6760D33EC}"/>
          </ac:picMkLst>
        </pc:picChg>
      </pc:sldChg>
      <pc:sldChg chg="addSp modSp new mod">
        <pc:chgData name="Kebede, Nazreth" userId="015395a0-37a0-40f3-882f-69f1a399720b" providerId="ADAL" clId="{849FAB61-E866-4493-8D90-C1C1C27FA65D}" dt="2022-11-22T15:22:30.974" v="84" actId="1076"/>
        <pc:sldMkLst>
          <pc:docMk/>
          <pc:sldMk cId="459027244" sldId="269"/>
        </pc:sldMkLst>
        <pc:picChg chg="add mod">
          <ac:chgData name="Kebede, Nazreth" userId="015395a0-37a0-40f3-882f-69f1a399720b" providerId="ADAL" clId="{849FAB61-E866-4493-8D90-C1C1C27FA65D}" dt="2022-11-22T15:22:30.974" v="84" actId="1076"/>
          <ac:picMkLst>
            <pc:docMk/>
            <pc:sldMk cId="459027244" sldId="269"/>
            <ac:picMk id="3" creationId="{4AEA0D29-2DBE-B170-3DCC-9E3292FEA110}"/>
          </ac:picMkLst>
        </pc:picChg>
      </pc:sldChg>
      <pc:sldChg chg="del">
        <pc:chgData name="Kebede, Nazreth" userId="015395a0-37a0-40f3-882f-69f1a399720b" providerId="ADAL" clId="{849FAB61-E866-4493-8D90-C1C1C27FA65D}" dt="2022-11-22T14:24:25.953" v="31" actId="47"/>
        <pc:sldMkLst>
          <pc:docMk/>
          <pc:sldMk cId="1829146421" sldId="269"/>
        </pc:sldMkLst>
      </pc:sldChg>
      <pc:sldChg chg="del">
        <pc:chgData name="Kebede, Nazreth" userId="015395a0-37a0-40f3-882f-69f1a399720b" providerId="ADAL" clId="{849FAB61-E866-4493-8D90-C1C1C27FA65D}" dt="2022-11-22T14:24:26.222" v="32" actId="47"/>
        <pc:sldMkLst>
          <pc:docMk/>
          <pc:sldMk cId="221689562" sldId="270"/>
        </pc:sldMkLst>
      </pc:sldChg>
      <pc:sldChg chg="addSp modSp new mod">
        <pc:chgData name="Kebede, Nazreth" userId="015395a0-37a0-40f3-882f-69f1a399720b" providerId="ADAL" clId="{849FAB61-E866-4493-8D90-C1C1C27FA65D}" dt="2022-11-22T15:23:15.914" v="89" actId="1076"/>
        <pc:sldMkLst>
          <pc:docMk/>
          <pc:sldMk cId="1332939164" sldId="270"/>
        </pc:sldMkLst>
        <pc:picChg chg="add mod">
          <ac:chgData name="Kebede, Nazreth" userId="015395a0-37a0-40f3-882f-69f1a399720b" providerId="ADAL" clId="{849FAB61-E866-4493-8D90-C1C1C27FA65D}" dt="2022-11-22T15:23:15.914" v="89" actId="1076"/>
          <ac:picMkLst>
            <pc:docMk/>
            <pc:sldMk cId="1332939164" sldId="270"/>
            <ac:picMk id="3" creationId="{B58EE71D-E472-206C-436E-0EC483B5ACA1}"/>
          </ac:picMkLst>
        </pc:picChg>
      </pc:sldChg>
      <pc:sldChg chg="del">
        <pc:chgData name="Kebede, Nazreth" userId="015395a0-37a0-40f3-882f-69f1a399720b" providerId="ADAL" clId="{849FAB61-E866-4493-8D90-C1C1C27FA65D}" dt="2022-11-22T14:24:26.541" v="33" actId="47"/>
        <pc:sldMkLst>
          <pc:docMk/>
          <pc:sldMk cId="65131386" sldId="271"/>
        </pc:sldMkLst>
      </pc:sldChg>
      <pc:sldChg chg="addSp modSp new mod">
        <pc:chgData name="Kebede, Nazreth" userId="015395a0-37a0-40f3-882f-69f1a399720b" providerId="ADAL" clId="{849FAB61-E866-4493-8D90-C1C1C27FA65D}" dt="2022-11-22T15:23:44.402" v="93" actId="1076"/>
        <pc:sldMkLst>
          <pc:docMk/>
          <pc:sldMk cId="1406896487" sldId="271"/>
        </pc:sldMkLst>
        <pc:picChg chg="add mod">
          <ac:chgData name="Kebede, Nazreth" userId="015395a0-37a0-40f3-882f-69f1a399720b" providerId="ADAL" clId="{849FAB61-E866-4493-8D90-C1C1C27FA65D}" dt="2022-11-22T15:23:44.402" v="93" actId="1076"/>
          <ac:picMkLst>
            <pc:docMk/>
            <pc:sldMk cId="1406896487" sldId="271"/>
            <ac:picMk id="3" creationId="{F7B3664F-0855-79D7-CA1A-AB1247A10639}"/>
          </ac:picMkLst>
        </pc:picChg>
      </pc:sldChg>
      <pc:sldChg chg="addSp modSp new mod">
        <pc:chgData name="Kebede, Nazreth" userId="015395a0-37a0-40f3-882f-69f1a399720b" providerId="ADAL" clId="{849FAB61-E866-4493-8D90-C1C1C27FA65D}" dt="2022-11-22T15:24:18.614" v="101" actId="1076"/>
        <pc:sldMkLst>
          <pc:docMk/>
          <pc:sldMk cId="1495875680" sldId="272"/>
        </pc:sldMkLst>
        <pc:picChg chg="add mod">
          <ac:chgData name="Kebede, Nazreth" userId="015395a0-37a0-40f3-882f-69f1a399720b" providerId="ADAL" clId="{849FAB61-E866-4493-8D90-C1C1C27FA65D}" dt="2022-11-22T15:24:18.614" v="101" actId="1076"/>
          <ac:picMkLst>
            <pc:docMk/>
            <pc:sldMk cId="1495875680" sldId="272"/>
            <ac:picMk id="3" creationId="{AF6F7F65-C182-2CD1-698D-D9E9F9E6724E}"/>
          </ac:picMkLst>
        </pc:picChg>
      </pc:sldChg>
      <pc:sldChg chg="del">
        <pc:chgData name="Kebede, Nazreth" userId="015395a0-37a0-40f3-882f-69f1a399720b" providerId="ADAL" clId="{849FAB61-E866-4493-8D90-C1C1C27FA65D}" dt="2022-11-22T14:24:27.240" v="34" actId="47"/>
        <pc:sldMkLst>
          <pc:docMk/>
          <pc:sldMk cId="1606438822" sldId="272"/>
        </pc:sldMkLst>
      </pc:sldChg>
      <pc:sldChg chg="addSp modSp new mod">
        <pc:chgData name="Kebede, Nazreth" userId="015395a0-37a0-40f3-882f-69f1a399720b" providerId="ADAL" clId="{849FAB61-E866-4493-8D90-C1C1C27FA65D}" dt="2022-11-22T15:24:56.878" v="106" actId="1076"/>
        <pc:sldMkLst>
          <pc:docMk/>
          <pc:sldMk cId="3848697849" sldId="273"/>
        </pc:sldMkLst>
        <pc:picChg chg="add mod">
          <ac:chgData name="Kebede, Nazreth" userId="015395a0-37a0-40f3-882f-69f1a399720b" providerId="ADAL" clId="{849FAB61-E866-4493-8D90-C1C1C27FA65D}" dt="2022-11-22T15:24:56.878" v="106" actId="1076"/>
          <ac:picMkLst>
            <pc:docMk/>
            <pc:sldMk cId="3848697849" sldId="273"/>
            <ac:picMk id="3" creationId="{59BC93C5-343E-B203-C370-A4716DBDCFA0}"/>
          </ac:picMkLst>
        </pc:picChg>
      </pc:sldChg>
      <pc:sldChg chg="addSp modSp new mod">
        <pc:chgData name="Kebede, Nazreth" userId="015395a0-37a0-40f3-882f-69f1a399720b" providerId="ADAL" clId="{849FAB61-E866-4493-8D90-C1C1C27FA65D}" dt="2022-11-22T15:25:49.754" v="110" actId="1076"/>
        <pc:sldMkLst>
          <pc:docMk/>
          <pc:sldMk cId="698540682" sldId="274"/>
        </pc:sldMkLst>
        <pc:picChg chg="add mod">
          <ac:chgData name="Kebede, Nazreth" userId="015395a0-37a0-40f3-882f-69f1a399720b" providerId="ADAL" clId="{849FAB61-E866-4493-8D90-C1C1C27FA65D}" dt="2022-11-22T15:25:49.754" v="110" actId="1076"/>
          <ac:picMkLst>
            <pc:docMk/>
            <pc:sldMk cId="698540682" sldId="274"/>
            <ac:picMk id="3" creationId="{0D338100-6645-5485-A5E3-7D06688E882E}"/>
          </ac:picMkLst>
        </pc:picChg>
      </pc:sldChg>
      <pc:sldChg chg="addSp modSp new mod">
        <pc:chgData name="Kebede, Nazreth" userId="015395a0-37a0-40f3-882f-69f1a399720b" providerId="ADAL" clId="{849FAB61-E866-4493-8D90-C1C1C27FA65D}" dt="2022-11-22T15:26:39.446" v="121" actId="1076"/>
        <pc:sldMkLst>
          <pc:docMk/>
          <pc:sldMk cId="1147197488" sldId="275"/>
        </pc:sldMkLst>
        <pc:picChg chg="add mod">
          <ac:chgData name="Kebede, Nazreth" userId="015395a0-37a0-40f3-882f-69f1a399720b" providerId="ADAL" clId="{849FAB61-E866-4493-8D90-C1C1C27FA65D}" dt="2022-11-22T15:26:39.446" v="121" actId="1076"/>
          <ac:picMkLst>
            <pc:docMk/>
            <pc:sldMk cId="1147197488" sldId="275"/>
            <ac:picMk id="3" creationId="{911BC611-2FD1-0DA2-478C-BAB15C5C79B0}"/>
          </ac:picMkLst>
        </pc:picChg>
      </pc:sldChg>
      <pc:sldChg chg="new del">
        <pc:chgData name="Kebede, Nazreth" userId="015395a0-37a0-40f3-882f-69f1a399720b" providerId="ADAL" clId="{849FAB61-E866-4493-8D90-C1C1C27FA65D}" dt="2022-11-22T15:27:12.909" v="122" actId="47"/>
        <pc:sldMkLst>
          <pc:docMk/>
          <pc:sldMk cId="1767945949" sldId="276"/>
        </pc:sldMkLst>
      </pc:sldChg>
      <pc:sldChg chg="new del">
        <pc:chgData name="Kebede, Nazreth" userId="015395a0-37a0-40f3-882f-69f1a399720b" providerId="ADAL" clId="{849FAB61-E866-4493-8D90-C1C1C27FA65D}" dt="2022-11-22T15:27:14.374" v="123" actId="47"/>
        <pc:sldMkLst>
          <pc:docMk/>
          <pc:sldMk cId="43414114" sldId="277"/>
        </pc:sldMkLst>
      </pc:sldChg>
      <pc:sldChg chg="new del">
        <pc:chgData name="Kebede, Nazreth" userId="015395a0-37a0-40f3-882f-69f1a399720b" providerId="ADAL" clId="{849FAB61-E866-4493-8D90-C1C1C27FA65D}" dt="2022-11-22T15:27:15.468" v="124" actId="47"/>
        <pc:sldMkLst>
          <pc:docMk/>
          <pc:sldMk cId="3263215524" sldId="278"/>
        </pc:sldMkLst>
      </pc:sldChg>
      <pc:sldMasterChg chg="modSldLayout">
        <pc:chgData name="Kebede, Nazreth" userId="015395a0-37a0-40f3-882f-69f1a399720b" providerId="ADAL" clId="{849FAB61-E866-4493-8D90-C1C1C27FA65D}" dt="2022-11-22T14:24:12.910" v="24" actId="20577"/>
        <pc:sldMasterMkLst>
          <pc:docMk/>
          <pc:sldMasterMk cId="1991646862" sldId="2147483648"/>
        </pc:sldMasterMkLst>
        <pc:sldLayoutChg chg="modSp mod">
          <pc:chgData name="Kebede, Nazreth" userId="015395a0-37a0-40f3-882f-69f1a399720b" providerId="ADAL" clId="{849FAB61-E866-4493-8D90-C1C1C27FA65D}" dt="2022-11-22T14:24:12.910" v="24" actId="20577"/>
          <pc:sldLayoutMkLst>
            <pc:docMk/>
            <pc:sldMasterMk cId="1991646862" sldId="2147483648"/>
            <pc:sldLayoutMk cId="1982250558" sldId="2147483650"/>
          </pc:sldLayoutMkLst>
          <pc:spChg chg="mod">
            <ac:chgData name="Kebede, Nazreth" userId="015395a0-37a0-40f3-882f-69f1a399720b" providerId="ADAL" clId="{849FAB61-E866-4493-8D90-C1C1C27FA65D}" dt="2022-11-22T14:24:12.910" v="24" actId="20577"/>
            <ac:spMkLst>
              <pc:docMk/>
              <pc:sldMasterMk cId="1991646862" sldId="2147483648"/>
              <pc:sldLayoutMk cId="1982250558" sldId="2147483650"/>
              <ac:spMk id="8" creationId="{5080B8FA-B251-4BD2-8161-3DA0C4B7A06E}"/>
            </ac:spMkLst>
          </pc:spChg>
        </pc:sldLayoutChg>
      </pc:sldMasterChg>
    </pc:docChg>
  </pc:docChgLst>
  <pc:docChgLst>
    <pc:chgData name="Kebede, Nazreth" userId="015395a0-37a0-40f3-882f-69f1a399720b" providerId="ADAL" clId="{874838E3-3320-47DA-A32B-FD2EC5C03DE1}"/>
    <pc:docChg chg="addSld delSld modSld modMainMaster">
      <pc:chgData name="Kebede, Nazreth" userId="015395a0-37a0-40f3-882f-69f1a399720b" providerId="ADAL" clId="{874838E3-3320-47DA-A32B-FD2EC5C03DE1}" dt="2022-11-22T14:02:36.249" v="53" actId="47"/>
      <pc:docMkLst>
        <pc:docMk/>
      </pc:docMkLst>
      <pc:sldChg chg="modSp mod">
        <pc:chgData name="Kebede, Nazreth" userId="015395a0-37a0-40f3-882f-69f1a399720b" providerId="ADAL" clId="{874838E3-3320-47DA-A32B-FD2EC5C03DE1}" dt="2022-11-22T13:46:06.824" v="22" actId="20577"/>
        <pc:sldMkLst>
          <pc:docMk/>
          <pc:sldMk cId="2283709267" sldId="256"/>
        </pc:sldMkLst>
        <pc:spChg chg="mod">
          <ac:chgData name="Kebede, Nazreth" userId="015395a0-37a0-40f3-882f-69f1a399720b" providerId="ADAL" clId="{874838E3-3320-47DA-A32B-FD2EC5C03DE1}" dt="2022-11-22T13:46:06.824" v="22" actId="20577"/>
          <ac:spMkLst>
            <pc:docMk/>
            <pc:sldMk cId="2283709267" sldId="256"/>
            <ac:spMk id="5" creationId="{62FDFB91-97FD-4BE5-94BD-B5A20971EFB2}"/>
          </ac:spMkLst>
        </pc:spChg>
      </pc:sldChg>
      <pc:sldChg chg="del">
        <pc:chgData name="Kebede, Nazreth" userId="015395a0-37a0-40f3-882f-69f1a399720b" providerId="ADAL" clId="{874838E3-3320-47DA-A32B-FD2EC5C03DE1}" dt="2022-11-22T13:46:13.957" v="23" actId="47"/>
        <pc:sldMkLst>
          <pc:docMk/>
          <pc:sldMk cId="902636668" sldId="257"/>
        </pc:sldMkLst>
      </pc:sldChg>
      <pc:sldChg chg="del">
        <pc:chgData name="Kebede, Nazreth" userId="015395a0-37a0-40f3-882f-69f1a399720b" providerId="ADAL" clId="{874838E3-3320-47DA-A32B-FD2EC5C03DE1}" dt="2022-11-22T13:46:14.579" v="24" actId="47"/>
        <pc:sldMkLst>
          <pc:docMk/>
          <pc:sldMk cId="756337070" sldId="258"/>
        </pc:sldMkLst>
      </pc:sldChg>
      <pc:sldChg chg="del">
        <pc:chgData name="Kebede, Nazreth" userId="015395a0-37a0-40f3-882f-69f1a399720b" providerId="ADAL" clId="{874838E3-3320-47DA-A32B-FD2EC5C03DE1}" dt="2022-11-22T13:46:15.080" v="25" actId="47"/>
        <pc:sldMkLst>
          <pc:docMk/>
          <pc:sldMk cId="1954541880" sldId="259"/>
        </pc:sldMkLst>
      </pc:sldChg>
      <pc:sldChg chg="del">
        <pc:chgData name="Kebede, Nazreth" userId="015395a0-37a0-40f3-882f-69f1a399720b" providerId="ADAL" clId="{874838E3-3320-47DA-A32B-FD2EC5C03DE1}" dt="2022-11-22T13:46:15.599" v="26" actId="47"/>
        <pc:sldMkLst>
          <pc:docMk/>
          <pc:sldMk cId="102384075" sldId="260"/>
        </pc:sldMkLst>
      </pc:sldChg>
      <pc:sldChg chg="del">
        <pc:chgData name="Kebede, Nazreth" userId="015395a0-37a0-40f3-882f-69f1a399720b" providerId="ADAL" clId="{874838E3-3320-47DA-A32B-FD2EC5C03DE1}" dt="2022-11-22T13:46:16.097" v="27" actId="47"/>
        <pc:sldMkLst>
          <pc:docMk/>
          <pc:sldMk cId="423232670" sldId="261"/>
        </pc:sldMkLst>
      </pc:sldChg>
      <pc:sldChg chg="del">
        <pc:chgData name="Kebede, Nazreth" userId="015395a0-37a0-40f3-882f-69f1a399720b" providerId="ADAL" clId="{874838E3-3320-47DA-A32B-FD2EC5C03DE1}" dt="2022-11-22T13:46:16.585" v="28" actId="47"/>
        <pc:sldMkLst>
          <pc:docMk/>
          <pc:sldMk cId="4230662209" sldId="262"/>
        </pc:sldMkLst>
      </pc:sldChg>
      <pc:sldChg chg="addSp modSp mod">
        <pc:chgData name="Kebede, Nazreth" userId="015395a0-37a0-40f3-882f-69f1a399720b" providerId="ADAL" clId="{874838E3-3320-47DA-A32B-FD2EC5C03DE1}" dt="2022-11-22T13:47:24.580" v="33" actId="1076"/>
        <pc:sldMkLst>
          <pc:docMk/>
          <pc:sldMk cId="2892490557" sldId="266"/>
        </pc:sldMkLst>
        <pc:picChg chg="add mod">
          <ac:chgData name="Kebede, Nazreth" userId="015395a0-37a0-40f3-882f-69f1a399720b" providerId="ADAL" clId="{874838E3-3320-47DA-A32B-FD2EC5C03DE1}" dt="2022-11-22T13:47:24.580" v="33" actId="1076"/>
          <ac:picMkLst>
            <pc:docMk/>
            <pc:sldMk cId="2892490557" sldId="266"/>
            <ac:picMk id="3" creationId="{1A9CAE9A-37E4-FA74-3AA5-2B1DA7636D28}"/>
          </ac:picMkLst>
        </pc:picChg>
      </pc:sldChg>
      <pc:sldChg chg="addSp modSp mod">
        <pc:chgData name="Kebede, Nazreth" userId="015395a0-37a0-40f3-882f-69f1a399720b" providerId="ADAL" clId="{874838E3-3320-47DA-A32B-FD2EC5C03DE1}" dt="2022-11-22T13:48:14.701" v="39" actId="1076"/>
        <pc:sldMkLst>
          <pc:docMk/>
          <pc:sldMk cId="2470198035" sldId="267"/>
        </pc:sldMkLst>
        <pc:picChg chg="add mod">
          <ac:chgData name="Kebede, Nazreth" userId="015395a0-37a0-40f3-882f-69f1a399720b" providerId="ADAL" clId="{874838E3-3320-47DA-A32B-FD2EC5C03DE1}" dt="2022-11-22T13:48:14.701" v="39" actId="1076"/>
          <ac:picMkLst>
            <pc:docMk/>
            <pc:sldMk cId="2470198035" sldId="267"/>
            <ac:picMk id="3" creationId="{2E99329D-1BE6-0933-D649-90A5E87AE2C9}"/>
          </ac:picMkLst>
        </pc:picChg>
      </pc:sldChg>
      <pc:sldChg chg="addSp modSp mod">
        <pc:chgData name="Kebede, Nazreth" userId="015395a0-37a0-40f3-882f-69f1a399720b" providerId="ADAL" clId="{874838E3-3320-47DA-A32B-FD2EC5C03DE1}" dt="2022-11-22T13:48:56.740" v="43" actId="14100"/>
        <pc:sldMkLst>
          <pc:docMk/>
          <pc:sldMk cId="2963955007" sldId="268"/>
        </pc:sldMkLst>
        <pc:picChg chg="add mod">
          <ac:chgData name="Kebede, Nazreth" userId="015395a0-37a0-40f3-882f-69f1a399720b" providerId="ADAL" clId="{874838E3-3320-47DA-A32B-FD2EC5C03DE1}" dt="2022-11-22T13:48:56.740" v="43" actId="14100"/>
          <ac:picMkLst>
            <pc:docMk/>
            <pc:sldMk cId="2963955007" sldId="268"/>
            <ac:picMk id="3" creationId="{A0DEF0F7-BB6A-4FDB-1929-0F0B1B25B952}"/>
          </ac:picMkLst>
        </pc:picChg>
      </pc:sldChg>
      <pc:sldChg chg="addSp modSp mod">
        <pc:chgData name="Kebede, Nazreth" userId="015395a0-37a0-40f3-882f-69f1a399720b" providerId="ADAL" clId="{874838E3-3320-47DA-A32B-FD2EC5C03DE1}" dt="2022-11-22T13:59:11.318" v="49" actId="1076"/>
        <pc:sldMkLst>
          <pc:docMk/>
          <pc:sldMk cId="3352274632" sldId="269"/>
        </pc:sldMkLst>
        <pc:picChg chg="add mod">
          <ac:chgData name="Kebede, Nazreth" userId="015395a0-37a0-40f3-882f-69f1a399720b" providerId="ADAL" clId="{874838E3-3320-47DA-A32B-FD2EC5C03DE1}" dt="2022-11-22T13:59:11.318" v="49" actId="1076"/>
          <ac:picMkLst>
            <pc:docMk/>
            <pc:sldMk cId="3352274632" sldId="269"/>
            <ac:picMk id="3" creationId="{919F2DBA-FE8D-44AF-CE10-0A438A226A04}"/>
          </ac:picMkLst>
        </pc:picChg>
      </pc:sldChg>
      <pc:sldChg chg="new del">
        <pc:chgData name="Kebede, Nazreth" userId="015395a0-37a0-40f3-882f-69f1a399720b" providerId="ADAL" clId="{874838E3-3320-47DA-A32B-FD2EC5C03DE1}" dt="2022-11-22T14:02:35.318" v="52" actId="47"/>
        <pc:sldMkLst>
          <pc:docMk/>
          <pc:sldMk cId="219814483" sldId="270"/>
        </pc:sldMkLst>
      </pc:sldChg>
      <pc:sldChg chg="new del">
        <pc:chgData name="Kebede, Nazreth" userId="015395a0-37a0-40f3-882f-69f1a399720b" providerId="ADAL" clId="{874838E3-3320-47DA-A32B-FD2EC5C03DE1}" dt="2022-11-22T14:02:36.249" v="53" actId="47"/>
        <pc:sldMkLst>
          <pc:docMk/>
          <pc:sldMk cId="4135256185" sldId="271"/>
        </pc:sldMkLst>
      </pc:sldChg>
      <pc:sldMasterChg chg="modSldLayout">
        <pc:chgData name="Kebede, Nazreth" userId="015395a0-37a0-40f3-882f-69f1a399720b" providerId="ADAL" clId="{874838E3-3320-47DA-A32B-FD2EC5C03DE1}" dt="2022-11-22T13:45:52.226" v="18" actId="20577"/>
        <pc:sldMasterMkLst>
          <pc:docMk/>
          <pc:sldMasterMk cId="1991646862" sldId="2147483648"/>
        </pc:sldMasterMkLst>
        <pc:sldLayoutChg chg="modSp mod">
          <pc:chgData name="Kebede, Nazreth" userId="015395a0-37a0-40f3-882f-69f1a399720b" providerId="ADAL" clId="{874838E3-3320-47DA-A32B-FD2EC5C03DE1}" dt="2022-11-22T13:45:52.226" v="18" actId="20577"/>
          <pc:sldLayoutMkLst>
            <pc:docMk/>
            <pc:sldMasterMk cId="1991646862" sldId="2147483648"/>
            <pc:sldLayoutMk cId="1982250558" sldId="2147483650"/>
          </pc:sldLayoutMkLst>
          <pc:spChg chg="mod">
            <ac:chgData name="Kebede, Nazreth" userId="015395a0-37a0-40f3-882f-69f1a399720b" providerId="ADAL" clId="{874838E3-3320-47DA-A32B-FD2EC5C03DE1}" dt="2022-11-22T13:45:52.226" v="18" actId="20577"/>
            <ac:spMkLst>
              <pc:docMk/>
              <pc:sldMasterMk cId="1991646862" sldId="2147483648"/>
              <pc:sldLayoutMk cId="1982250558" sldId="2147483650"/>
              <ac:spMk id="8" creationId="{5080B8FA-B251-4BD2-8161-3DA0C4B7A06E}"/>
            </ac:spMkLst>
          </pc:spChg>
        </pc:sldLayoutChg>
      </pc:sldMasterChg>
    </pc:docChg>
  </pc:docChgLst>
  <pc:docChgLst>
    <pc:chgData name="Natale, Luigi" userId="0bb35f83-ebdf-4526-ae9a-c3e8393a1d1b" providerId="ADAL" clId="{2B036683-A976-429A-8240-6560004B9596}"/>
    <pc:docChg chg="custSel modSld modMainMaster">
      <pc:chgData name="Natale, Luigi" userId="0bb35f83-ebdf-4526-ae9a-c3e8393a1d1b" providerId="ADAL" clId="{2B036683-A976-429A-8240-6560004B9596}" dt="2022-11-02T10:10:40.537" v="67" actId="14100"/>
      <pc:docMkLst>
        <pc:docMk/>
      </pc:docMkLst>
      <pc:sldChg chg="modSp mod">
        <pc:chgData name="Natale, Luigi" userId="0bb35f83-ebdf-4526-ae9a-c3e8393a1d1b" providerId="ADAL" clId="{2B036683-A976-429A-8240-6560004B9596}" dt="2022-11-02T10:10:23.317" v="66" actId="20577"/>
        <pc:sldMkLst>
          <pc:docMk/>
          <pc:sldMk cId="2283709267" sldId="256"/>
        </pc:sldMkLst>
        <pc:spChg chg="mod">
          <ac:chgData name="Natale, Luigi" userId="0bb35f83-ebdf-4526-ae9a-c3e8393a1d1b" providerId="ADAL" clId="{2B036683-A976-429A-8240-6560004B9596}" dt="2022-11-02T10:10:23.317" v="66" actId="20577"/>
          <ac:spMkLst>
            <pc:docMk/>
            <pc:sldMk cId="2283709267" sldId="256"/>
            <ac:spMk id="5" creationId="{62FDFB91-97FD-4BE5-94BD-B5A20971EFB2}"/>
          </ac:spMkLst>
        </pc:spChg>
        <pc:picChg chg="mod">
          <ac:chgData name="Natale, Luigi" userId="0bb35f83-ebdf-4526-ae9a-c3e8393a1d1b" providerId="ADAL" clId="{2B036683-A976-429A-8240-6560004B9596}" dt="2022-11-02T10:10:15.722" v="63" actId="14100"/>
          <ac:picMkLst>
            <pc:docMk/>
            <pc:sldMk cId="2283709267" sldId="256"/>
            <ac:picMk id="6" creationId="{B5E9840C-1CBF-497E-BC66-EE9D9DFECB32}"/>
          </ac:picMkLst>
        </pc:picChg>
      </pc:sldChg>
      <pc:sldChg chg="addSp delSp modSp mod">
        <pc:chgData name="Natale, Luigi" userId="0bb35f83-ebdf-4526-ae9a-c3e8393a1d1b" providerId="ADAL" clId="{2B036683-A976-429A-8240-6560004B9596}" dt="2022-11-02T09:07:10.061" v="8" actId="478"/>
        <pc:sldMkLst>
          <pc:docMk/>
          <pc:sldMk cId="902636668" sldId="257"/>
        </pc:sldMkLst>
        <pc:spChg chg="del">
          <ac:chgData name="Natale, Luigi" userId="0bb35f83-ebdf-4526-ae9a-c3e8393a1d1b" providerId="ADAL" clId="{2B036683-A976-429A-8240-6560004B9596}" dt="2022-11-02T09:06:57.557" v="2" actId="478"/>
          <ac:spMkLst>
            <pc:docMk/>
            <pc:sldMk cId="902636668" sldId="257"/>
            <ac:spMk id="2" creationId="{00000000-0000-0000-0000-000000000000}"/>
          </ac:spMkLst>
        </pc:spChg>
        <pc:spChg chg="add del mod">
          <ac:chgData name="Natale, Luigi" userId="0bb35f83-ebdf-4526-ae9a-c3e8393a1d1b" providerId="ADAL" clId="{2B036683-A976-429A-8240-6560004B9596}" dt="2022-11-02T09:07:10.061" v="8" actId="478"/>
          <ac:spMkLst>
            <pc:docMk/>
            <pc:sldMk cId="902636668" sldId="257"/>
            <ac:spMk id="5" creationId="{6EA479B7-DCD3-7751-BF1C-30D92F97AE90}"/>
          </ac:spMkLst>
        </pc:spChg>
        <pc:picChg chg="del">
          <ac:chgData name="Natale, Luigi" userId="0bb35f83-ebdf-4526-ae9a-c3e8393a1d1b" providerId="ADAL" clId="{2B036683-A976-429A-8240-6560004B9596}" dt="2022-11-02T09:06:56.138" v="0" actId="478"/>
          <ac:picMkLst>
            <pc:docMk/>
            <pc:sldMk cId="902636668" sldId="257"/>
            <ac:picMk id="4" creationId="{00000000-0000-0000-0000-000000000000}"/>
          </ac:picMkLst>
        </pc:picChg>
      </pc:sldChg>
      <pc:sldChg chg="addSp delSp modSp mod">
        <pc:chgData name="Natale, Luigi" userId="0bb35f83-ebdf-4526-ae9a-c3e8393a1d1b" providerId="ADAL" clId="{2B036683-A976-429A-8240-6560004B9596}" dt="2022-11-02T09:07:07.236" v="7" actId="478"/>
        <pc:sldMkLst>
          <pc:docMk/>
          <pc:sldMk cId="3668348876" sldId="258"/>
        </pc:sldMkLst>
        <pc:spChg chg="del">
          <ac:chgData name="Natale, Luigi" userId="0bb35f83-ebdf-4526-ae9a-c3e8393a1d1b" providerId="ADAL" clId="{2B036683-A976-429A-8240-6560004B9596}" dt="2022-11-02T09:07:00.580" v="3" actId="478"/>
          <ac:spMkLst>
            <pc:docMk/>
            <pc:sldMk cId="3668348876" sldId="258"/>
            <ac:spMk id="2" creationId="{00000000-0000-0000-0000-000000000000}"/>
          </ac:spMkLst>
        </pc:spChg>
        <pc:spChg chg="del mod">
          <ac:chgData name="Natale, Luigi" userId="0bb35f83-ebdf-4526-ae9a-c3e8393a1d1b" providerId="ADAL" clId="{2B036683-A976-429A-8240-6560004B9596}" dt="2022-11-02T09:07:03.591" v="5" actId="478"/>
          <ac:spMkLst>
            <pc:docMk/>
            <pc:sldMk cId="3668348876" sldId="258"/>
            <ac:spMk id="3" creationId="{00000000-0000-0000-0000-000000000000}"/>
          </ac:spMkLst>
        </pc:spChg>
        <pc:spChg chg="add del mod">
          <ac:chgData name="Natale, Luigi" userId="0bb35f83-ebdf-4526-ae9a-c3e8393a1d1b" providerId="ADAL" clId="{2B036683-A976-429A-8240-6560004B9596}" dt="2022-11-02T09:07:06.165" v="6" actId="478"/>
          <ac:spMkLst>
            <pc:docMk/>
            <pc:sldMk cId="3668348876" sldId="258"/>
            <ac:spMk id="6" creationId="{2CE9F6C2-6B38-FA39-5C40-E274CF8B850C}"/>
          </ac:spMkLst>
        </pc:spChg>
        <pc:spChg chg="add del mod">
          <ac:chgData name="Natale, Luigi" userId="0bb35f83-ebdf-4526-ae9a-c3e8393a1d1b" providerId="ADAL" clId="{2B036683-A976-429A-8240-6560004B9596}" dt="2022-11-02T09:07:07.236" v="7" actId="478"/>
          <ac:spMkLst>
            <pc:docMk/>
            <pc:sldMk cId="3668348876" sldId="258"/>
            <ac:spMk id="8" creationId="{A6A4E8C2-58CC-C306-3DCA-68D28DF6F88D}"/>
          </ac:spMkLst>
        </pc:spChg>
        <pc:picChg chg="del">
          <ac:chgData name="Natale, Luigi" userId="0bb35f83-ebdf-4526-ae9a-c3e8393a1d1b" providerId="ADAL" clId="{2B036683-A976-429A-8240-6560004B9596}" dt="2022-11-02T09:07:02.027" v="4" actId="478"/>
          <ac:picMkLst>
            <pc:docMk/>
            <pc:sldMk cId="3668348876" sldId="258"/>
            <ac:picMk id="4" creationId="{00000000-0000-0000-0000-000000000000}"/>
          </ac:picMkLst>
        </pc:picChg>
      </pc:sldChg>
      <pc:sldMasterChg chg="addSp delSp modSp mod delSldLayout modSldLayout">
        <pc:chgData name="Natale, Luigi" userId="0bb35f83-ebdf-4526-ae9a-c3e8393a1d1b" providerId="ADAL" clId="{2B036683-A976-429A-8240-6560004B9596}" dt="2022-11-02T10:10:40.537" v="67" actId="14100"/>
        <pc:sldMasterMkLst>
          <pc:docMk/>
          <pc:sldMasterMk cId="1991646862" sldId="2147483648"/>
        </pc:sldMasterMkLst>
        <pc:spChg chg="del">
          <ac:chgData name="Natale, Luigi" userId="0bb35f83-ebdf-4526-ae9a-c3e8393a1d1b" providerId="ADAL" clId="{2B036683-A976-429A-8240-6560004B9596}" dt="2022-11-02T10:06:52.199" v="9" actId="478"/>
          <ac:spMkLst>
            <pc:docMk/>
            <pc:sldMasterMk cId="1991646862" sldId="2147483648"/>
            <ac:spMk id="2" creationId="{00000000-0000-0000-0000-000000000000}"/>
          </ac:spMkLst>
        </pc:spChg>
        <pc:spChg chg="del">
          <ac:chgData name="Natale, Luigi" userId="0bb35f83-ebdf-4526-ae9a-c3e8393a1d1b" providerId="ADAL" clId="{2B036683-A976-429A-8240-6560004B9596}" dt="2022-11-02T10:06:52.199" v="9" actId="478"/>
          <ac:spMkLst>
            <pc:docMk/>
            <pc:sldMasterMk cId="1991646862" sldId="2147483648"/>
            <ac:spMk id="3" creationId="{00000000-0000-0000-0000-000000000000}"/>
          </ac:spMkLst>
        </pc:spChg>
        <pc:spChg chg="del">
          <ac:chgData name="Natale, Luigi" userId="0bb35f83-ebdf-4526-ae9a-c3e8393a1d1b" providerId="ADAL" clId="{2B036683-A976-429A-8240-6560004B9596}" dt="2022-11-02T10:06:52.199" v="9" actId="478"/>
          <ac:spMkLst>
            <pc:docMk/>
            <pc:sldMasterMk cId="1991646862" sldId="2147483648"/>
            <ac:spMk id="4" creationId="{00000000-0000-0000-0000-000000000000}"/>
          </ac:spMkLst>
        </pc:spChg>
        <pc:spChg chg="del">
          <ac:chgData name="Natale, Luigi" userId="0bb35f83-ebdf-4526-ae9a-c3e8393a1d1b" providerId="ADAL" clId="{2B036683-A976-429A-8240-6560004B9596}" dt="2022-11-02T10:06:52.199" v="9" actId="478"/>
          <ac:spMkLst>
            <pc:docMk/>
            <pc:sldMasterMk cId="1991646862" sldId="2147483648"/>
            <ac:spMk id="5" creationId="{00000000-0000-0000-0000-000000000000}"/>
          </ac:spMkLst>
        </pc:spChg>
        <pc:spChg chg="del">
          <ac:chgData name="Natale, Luigi" userId="0bb35f83-ebdf-4526-ae9a-c3e8393a1d1b" providerId="ADAL" clId="{2B036683-A976-429A-8240-6560004B9596}" dt="2022-11-02T10:06:52.199" v="9" actId="478"/>
          <ac:spMkLst>
            <pc:docMk/>
            <pc:sldMasterMk cId="1991646862" sldId="2147483648"/>
            <ac:spMk id="6" creationId="{00000000-0000-0000-0000-000000000000}"/>
          </ac:spMkLst>
        </pc:spChg>
        <pc:spChg chg="mod">
          <ac:chgData name="Natale, Luigi" userId="0bb35f83-ebdf-4526-ae9a-c3e8393a1d1b" providerId="ADAL" clId="{2B036683-A976-429A-8240-6560004B9596}" dt="2022-11-02T10:07:13.038" v="16" actId="14100"/>
          <ac:spMkLst>
            <pc:docMk/>
            <pc:sldMasterMk cId="1991646862" sldId="2147483648"/>
            <ac:spMk id="9" creationId="{CDFBCE26-6618-4EB7-935B-D6B9B7456F61}"/>
          </ac:spMkLst>
        </pc:spChg>
        <pc:spChg chg="mod">
          <ac:chgData name="Natale, Luigi" userId="0bb35f83-ebdf-4526-ae9a-c3e8393a1d1b" providerId="ADAL" clId="{2B036683-A976-429A-8240-6560004B9596}" dt="2022-11-02T10:07:08.493" v="15" actId="113"/>
          <ac:spMkLst>
            <pc:docMk/>
            <pc:sldMasterMk cId="1991646862" sldId="2147483648"/>
            <ac:spMk id="10" creationId="{5E34F7A8-A08D-4BEF-8EA8-4209BC23B510}"/>
          </ac:spMkLst>
        </pc:spChg>
        <pc:picChg chg="add del mod">
          <ac:chgData name="Natale, Luigi" userId="0bb35f83-ebdf-4526-ae9a-c3e8393a1d1b" providerId="ADAL" clId="{2B036683-A976-429A-8240-6560004B9596}" dt="2022-11-02T10:09:52.164" v="59" actId="478"/>
          <ac:picMkLst>
            <pc:docMk/>
            <pc:sldMasterMk cId="1991646862" sldId="2147483648"/>
            <ac:picMk id="7" creationId="{290E756B-79EE-4D07-2A93-3E5446836DE5}"/>
          </ac:picMkLst>
        </pc:picChg>
        <pc:sldLayoutChg chg="delSp">
          <pc:chgData name="Natale, Luigi" userId="0bb35f83-ebdf-4526-ae9a-c3e8393a1d1b" providerId="ADAL" clId="{2B036683-A976-429A-8240-6560004B9596}" dt="2022-11-02T10:07:31.637" v="26" actId="478"/>
          <pc:sldLayoutMkLst>
            <pc:docMk/>
            <pc:sldMasterMk cId="1991646862" sldId="2147483648"/>
            <pc:sldLayoutMk cId="567569900" sldId="2147483649"/>
          </pc:sldLayoutMkLst>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2" creationId="{00000000-0000-0000-0000-000000000000}"/>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3" creationId="{00000000-0000-0000-0000-000000000000}"/>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4" creationId="{00000000-0000-0000-0000-000000000000}"/>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5" creationId="{00000000-0000-0000-0000-000000000000}"/>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6" creationId="{00000000-0000-0000-0000-000000000000}"/>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7" creationId="{5E7B6F04-CFB0-4318-8327-6196F3D2AE77}"/>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8" creationId="{CDFBCE26-6618-4EB7-935B-D6B9B7456F61}"/>
            </ac:spMkLst>
          </pc:spChg>
          <pc:spChg chg="del">
            <ac:chgData name="Natale, Luigi" userId="0bb35f83-ebdf-4526-ae9a-c3e8393a1d1b" providerId="ADAL" clId="{2B036683-A976-429A-8240-6560004B9596}" dt="2022-11-02T10:07:31.637" v="26" actId="478"/>
            <ac:spMkLst>
              <pc:docMk/>
              <pc:sldMasterMk cId="1991646862" sldId="2147483648"/>
              <pc:sldLayoutMk cId="567569900" sldId="2147483649"/>
              <ac:spMk id="9" creationId="{5E34F7A8-A08D-4BEF-8EA8-4209BC23B510}"/>
            </ac:spMkLst>
          </pc:spChg>
          <pc:picChg chg="del">
            <ac:chgData name="Natale, Luigi" userId="0bb35f83-ebdf-4526-ae9a-c3e8393a1d1b" providerId="ADAL" clId="{2B036683-A976-429A-8240-6560004B9596}" dt="2022-11-02T10:07:31.637" v="26" actId="478"/>
            <ac:picMkLst>
              <pc:docMk/>
              <pc:sldMasterMk cId="1991646862" sldId="2147483648"/>
              <pc:sldLayoutMk cId="567569900" sldId="2147483649"/>
              <ac:picMk id="10" creationId="{F194A368-7330-4E19-A5B5-5450FA608699}"/>
            </ac:picMkLst>
          </pc:picChg>
        </pc:sldLayoutChg>
        <pc:sldLayoutChg chg="delSp modSp mod">
          <pc:chgData name="Natale, Luigi" userId="0bb35f83-ebdf-4526-ae9a-c3e8393a1d1b" providerId="ADAL" clId="{2B036683-A976-429A-8240-6560004B9596}" dt="2022-11-02T10:10:40.537" v="67" actId="14100"/>
          <pc:sldLayoutMkLst>
            <pc:docMk/>
            <pc:sldMasterMk cId="1991646862" sldId="2147483648"/>
            <pc:sldLayoutMk cId="1982250558" sldId="2147483650"/>
          </pc:sldLayoutMkLst>
          <pc:spChg chg="del">
            <ac:chgData name="Natale, Luigi" userId="0bb35f83-ebdf-4526-ae9a-c3e8393a1d1b" providerId="ADAL" clId="{2B036683-A976-429A-8240-6560004B9596}" dt="2022-11-02T10:07:41.012" v="27" actId="478"/>
            <ac:spMkLst>
              <pc:docMk/>
              <pc:sldMasterMk cId="1991646862" sldId="2147483648"/>
              <pc:sldLayoutMk cId="1982250558" sldId="2147483650"/>
              <ac:spMk id="2" creationId="{00000000-0000-0000-0000-000000000000}"/>
            </ac:spMkLst>
          </pc:spChg>
          <pc:spChg chg="del">
            <ac:chgData name="Natale, Luigi" userId="0bb35f83-ebdf-4526-ae9a-c3e8393a1d1b" providerId="ADAL" clId="{2B036683-A976-429A-8240-6560004B9596}" dt="2022-11-02T10:07:41.012" v="27" actId="478"/>
            <ac:spMkLst>
              <pc:docMk/>
              <pc:sldMasterMk cId="1991646862" sldId="2147483648"/>
              <pc:sldLayoutMk cId="1982250558" sldId="2147483650"/>
              <ac:spMk id="3" creationId="{00000000-0000-0000-0000-000000000000}"/>
            </ac:spMkLst>
          </pc:spChg>
          <pc:spChg chg="del">
            <ac:chgData name="Natale, Luigi" userId="0bb35f83-ebdf-4526-ae9a-c3e8393a1d1b" providerId="ADAL" clId="{2B036683-A976-429A-8240-6560004B9596}" dt="2022-11-02T10:07:41.012" v="27" actId="478"/>
            <ac:spMkLst>
              <pc:docMk/>
              <pc:sldMasterMk cId="1991646862" sldId="2147483648"/>
              <pc:sldLayoutMk cId="1982250558" sldId="2147483650"/>
              <ac:spMk id="4" creationId="{00000000-0000-0000-0000-000000000000}"/>
            </ac:spMkLst>
          </pc:spChg>
          <pc:spChg chg="del">
            <ac:chgData name="Natale, Luigi" userId="0bb35f83-ebdf-4526-ae9a-c3e8393a1d1b" providerId="ADAL" clId="{2B036683-A976-429A-8240-6560004B9596}" dt="2022-11-02T10:07:41.012" v="27" actId="478"/>
            <ac:spMkLst>
              <pc:docMk/>
              <pc:sldMasterMk cId="1991646862" sldId="2147483648"/>
              <pc:sldLayoutMk cId="1982250558" sldId="2147483650"/>
              <ac:spMk id="5" creationId="{00000000-0000-0000-0000-000000000000}"/>
            </ac:spMkLst>
          </pc:spChg>
          <pc:spChg chg="del">
            <ac:chgData name="Natale, Luigi" userId="0bb35f83-ebdf-4526-ae9a-c3e8393a1d1b" providerId="ADAL" clId="{2B036683-A976-429A-8240-6560004B9596}" dt="2022-11-02T10:07:41.012" v="27" actId="478"/>
            <ac:spMkLst>
              <pc:docMk/>
              <pc:sldMasterMk cId="1991646862" sldId="2147483648"/>
              <pc:sldLayoutMk cId="1982250558" sldId="2147483650"/>
              <ac:spMk id="6" creationId="{00000000-0000-0000-0000-000000000000}"/>
            </ac:spMkLst>
          </pc:spChg>
          <pc:spChg chg="del">
            <ac:chgData name="Natale, Luigi" userId="0bb35f83-ebdf-4526-ae9a-c3e8393a1d1b" providerId="ADAL" clId="{2B036683-A976-429A-8240-6560004B9596}" dt="2022-11-02T10:07:43.495" v="28" actId="478"/>
            <ac:spMkLst>
              <pc:docMk/>
              <pc:sldMasterMk cId="1991646862" sldId="2147483648"/>
              <pc:sldLayoutMk cId="1982250558" sldId="2147483650"/>
              <ac:spMk id="9" creationId="{00000000-0000-0000-0000-000000000000}"/>
            </ac:spMkLst>
          </pc:spChg>
          <pc:picChg chg="mod">
            <ac:chgData name="Natale, Luigi" userId="0bb35f83-ebdf-4526-ae9a-c3e8393a1d1b" providerId="ADAL" clId="{2B036683-A976-429A-8240-6560004B9596}" dt="2022-11-02T10:10:40.537" v="67" actId="14100"/>
            <ac:picMkLst>
              <pc:docMk/>
              <pc:sldMasterMk cId="1991646862" sldId="2147483648"/>
              <pc:sldLayoutMk cId="1982250558" sldId="2147483650"/>
              <ac:picMk id="7" creationId="{25BFFB3B-E164-4D23-9C35-12AEBA12F351}"/>
            </ac:picMkLst>
          </pc:picChg>
        </pc:sldLayoutChg>
        <pc:sldLayoutChg chg="del">
          <pc:chgData name="Natale, Luigi" userId="0bb35f83-ebdf-4526-ae9a-c3e8393a1d1b" providerId="ADAL" clId="{2B036683-A976-429A-8240-6560004B9596}" dt="2022-11-02T10:07:25.874" v="25" actId="2696"/>
          <pc:sldLayoutMkLst>
            <pc:docMk/>
            <pc:sldMasterMk cId="1991646862" sldId="2147483648"/>
            <pc:sldLayoutMk cId="1036857500" sldId="2147483651"/>
          </pc:sldLayoutMkLst>
        </pc:sldLayoutChg>
        <pc:sldLayoutChg chg="del">
          <pc:chgData name="Natale, Luigi" userId="0bb35f83-ebdf-4526-ae9a-c3e8393a1d1b" providerId="ADAL" clId="{2B036683-A976-429A-8240-6560004B9596}" dt="2022-11-02T10:07:25.843" v="24" actId="2696"/>
          <pc:sldLayoutMkLst>
            <pc:docMk/>
            <pc:sldMasterMk cId="1991646862" sldId="2147483648"/>
            <pc:sldLayoutMk cId="1459589045" sldId="2147483652"/>
          </pc:sldLayoutMkLst>
        </pc:sldLayoutChg>
        <pc:sldLayoutChg chg="del">
          <pc:chgData name="Natale, Luigi" userId="0bb35f83-ebdf-4526-ae9a-c3e8393a1d1b" providerId="ADAL" clId="{2B036683-A976-429A-8240-6560004B9596}" dt="2022-11-02T10:07:25.800" v="23" actId="2696"/>
          <pc:sldLayoutMkLst>
            <pc:docMk/>
            <pc:sldMasterMk cId="1991646862" sldId="2147483648"/>
            <pc:sldLayoutMk cId="867740489" sldId="2147483653"/>
          </pc:sldLayoutMkLst>
        </pc:sldLayoutChg>
        <pc:sldLayoutChg chg="del">
          <pc:chgData name="Natale, Luigi" userId="0bb35f83-ebdf-4526-ae9a-c3e8393a1d1b" providerId="ADAL" clId="{2B036683-A976-429A-8240-6560004B9596}" dt="2022-11-02T10:07:25.761" v="22" actId="2696"/>
          <pc:sldLayoutMkLst>
            <pc:docMk/>
            <pc:sldMasterMk cId="1991646862" sldId="2147483648"/>
            <pc:sldLayoutMk cId="3320314048" sldId="2147483654"/>
          </pc:sldLayoutMkLst>
        </pc:sldLayoutChg>
        <pc:sldLayoutChg chg="del">
          <pc:chgData name="Natale, Luigi" userId="0bb35f83-ebdf-4526-ae9a-c3e8393a1d1b" providerId="ADAL" clId="{2B036683-A976-429A-8240-6560004B9596}" dt="2022-11-02T10:07:25.733" v="21" actId="2696"/>
          <pc:sldLayoutMkLst>
            <pc:docMk/>
            <pc:sldMasterMk cId="1991646862" sldId="2147483648"/>
            <pc:sldLayoutMk cId="1751372871" sldId="2147483655"/>
          </pc:sldLayoutMkLst>
        </pc:sldLayoutChg>
        <pc:sldLayoutChg chg="del">
          <pc:chgData name="Natale, Luigi" userId="0bb35f83-ebdf-4526-ae9a-c3e8393a1d1b" providerId="ADAL" clId="{2B036683-A976-429A-8240-6560004B9596}" dt="2022-11-02T10:07:25.702" v="20" actId="2696"/>
          <pc:sldLayoutMkLst>
            <pc:docMk/>
            <pc:sldMasterMk cId="1991646862" sldId="2147483648"/>
            <pc:sldLayoutMk cId="2361969132" sldId="2147483656"/>
          </pc:sldLayoutMkLst>
        </pc:sldLayoutChg>
        <pc:sldLayoutChg chg="del">
          <pc:chgData name="Natale, Luigi" userId="0bb35f83-ebdf-4526-ae9a-c3e8393a1d1b" providerId="ADAL" clId="{2B036683-A976-429A-8240-6560004B9596}" dt="2022-11-02T10:07:25.662" v="19" actId="2696"/>
          <pc:sldLayoutMkLst>
            <pc:docMk/>
            <pc:sldMasterMk cId="1991646862" sldId="2147483648"/>
            <pc:sldLayoutMk cId="2603232855" sldId="2147483657"/>
          </pc:sldLayoutMkLst>
        </pc:sldLayoutChg>
        <pc:sldLayoutChg chg="del">
          <pc:chgData name="Natale, Luigi" userId="0bb35f83-ebdf-4526-ae9a-c3e8393a1d1b" providerId="ADAL" clId="{2B036683-A976-429A-8240-6560004B9596}" dt="2022-11-02T10:07:25.630" v="18" actId="2696"/>
          <pc:sldLayoutMkLst>
            <pc:docMk/>
            <pc:sldMasterMk cId="1991646862" sldId="2147483648"/>
            <pc:sldLayoutMk cId="3783533162" sldId="2147483658"/>
          </pc:sldLayoutMkLst>
        </pc:sldLayoutChg>
        <pc:sldLayoutChg chg="del">
          <pc:chgData name="Natale, Luigi" userId="0bb35f83-ebdf-4526-ae9a-c3e8393a1d1b" providerId="ADAL" clId="{2B036683-A976-429A-8240-6560004B9596}" dt="2022-11-02T10:07:25.143" v="17" actId="2696"/>
          <pc:sldLayoutMkLst>
            <pc:docMk/>
            <pc:sldMasterMk cId="1991646862" sldId="2147483648"/>
            <pc:sldLayoutMk cId="2062619924" sldId="2147483659"/>
          </pc:sldLayoutMkLst>
        </pc:sldLayoutChg>
      </pc:sldMasterChg>
    </pc:docChg>
  </pc:docChgLst>
  <pc:docChgLst>
    <pc:chgData name="Kebede, Nazreth" userId="015395a0-37a0-40f3-882f-69f1a399720b" providerId="ADAL" clId="{CE6D313A-860F-4E65-B446-DF37B0920829}"/>
    <pc:docChg chg="custSel addSld delSld modSld modMainMaster">
      <pc:chgData name="Kebede, Nazreth" userId="015395a0-37a0-40f3-882f-69f1a399720b" providerId="ADAL" clId="{CE6D313A-860F-4E65-B446-DF37B0920829}" dt="2022-11-22T14:21:51.702" v="89" actId="47"/>
      <pc:docMkLst>
        <pc:docMk/>
      </pc:docMkLst>
      <pc:sldChg chg="modSp mod">
        <pc:chgData name="Kebede, Nazreth" userId="015395a0-37a0-40f3-882f-69f1a399720b" providerId="ADAL" clId="{CE6D313A-860F-4E65-B446-DF37B0920829}" dt="2022-11-22T14:12:38.471" v="18"/>
        <pc:sldMkLst>
          <pc:docMk/>
          <pc:sldMk cId="2283709267" sldId="256"/>
        </pc:sldMkLst>
        <pc:spChg chg="mod">
          <ac:chgData name="Kebede, Nazreth" userId="015395a0-37a0-40f3-882f-69f1a399720b" providerId="ADAL" clId="{CE6D313A-860F-4E65-B446-DF37B0920829}" dt="2022-11-22T14:12:38.471" v="18"/>
          <ac:spMkLst>
            <pc:docMk/>
            <pc:sldMk cId="2283709267" sldId="256"/>
            <ac:spMk id="5" creationId="{62FDFB91-97FD-4BE5-94BD-B5A20971EFB2}"/>
          </ac:spMkLst>
        </pc:spChg>
      </pc:sldChg>
      <pc:sldChg chg="addSp delSp modSp mod">
        <pc:chgData name="Kebede, Nazreth" userId="015395a0-37a0-40f3-882f-69f1a399720b" providerId="ADAL" clId="{CE6D313A-860F-4E65-B446-DF37B0920829}" dt="2022-11-22T14:13:14.923" v="30" actId="14100"/>
        <pc:sldMkLst>
          <pc:docMk/>
          <pc:sldMk cId="496872191" sldId="263"/>
        </pc:sldMkLst>
        <pc:picChg chg="add mod">
          <ac:chgData name="Kebede, Nazreth" userId="015395a0-37a0-40f3-882f-69f1a399720b" providerId="ADAL" clId="{CE6D313A-860F-4E65-B446-DF37B0920829}" dt="2022-11-22T14:13:14.923" v="30" actId="14100"/>
          <ac:picMkLst>
            <pc:docMk/>
            <pc:sldMk cId="496872191" sldId="263"/>
            <ac:picMk id="3" creationId="{57C995E2-9978-9696-F9B7-04741BE38F5A}"/>
          </ac:picMkLst>
        </pc:picChg>
        <pc:picChg chg="del">
          <ac:chgData name="Kebede, Nazreth" userId="015395a0-37a0-40f3-882f-69f1a399720b" providerId="ADAL" clId="{CE6D313A-860F-4E65-B446-DF37B0920829}" dt="2022-11-22T14:12:43.350" v="19" actId="478"/>
          <ac:picMkLst>
            <pc:docMk/>
            <pc:sldMk cId="496872191" sldId="263"/>
            <ac:picMk id="4" creationId="{C4272123-2665-77B1-F521-0F8E624AFA93}"/>
          </ac:picMkLst>
        </pc:picChg>
      </pc:sldChg>
      <pc:sldChg chg="addSp modSp new mod">
        <pc:chgData name="Kebede, Nazreth" userId="015395a0-37a0-40f3-882f-69f1a399720b" providerId="ADAL" clId="{CE6D313A-860F-4E65-B446-DF37B0920829}" dt="2022-11-22T14:16:01.797" v="40" actId="1076"/>
        <pc:sldMkLst>
          <pc:docMk/>
          <pc:sldMk cId="804587589" sldId="264"/>
        </pc:sldMkLst>
        <pc:picChg chg="add mod">
          <ac:chgData name="Kebede, Nazreth" userId="015395a0-37a0-40f3-882f-69f1a399720b" providerId="ADAL" clId="{CE6D313A-860F-4E65-B446-DF37B0920829}" dt="2022-11-22T14:16:01.797" v="40" actId="1076"/>
          <ac:picMkLst>
            <pc:docMk/>
            <pc:sldMk cId="804587589" sldId="264"/>
            <ac:picMk id="3" creationId="{2959E5D0-CA57-F09D-3F29-DD228399B9E1}"/>
          </ac:picMkLst>
        </pc:picChg>
      </pc:sldChg>
      <pc:sldChg chg="del">
        <pc:chgData name="Kebede, Nazreth" userId="015395a0-37a0-40f3-882f-69f1a399720b" providerId="ADAL" clId="{CE6D313A-860F-4E65-B446-DF37B0920829}" dt="2022-11-22T14:12:45.382" v="20" actId="47"/>
        <pc:sldMkLst>
          <pc:docMk/>
          <pc:sldMk cId="3970874092" sldId="264"/>
        </pc:sldMkLst>
      </pc:sldChg>
      <pc:sldChg chg="del">
        <pc:chgData name="Kebede, Nazreth" userId="015395a0-37a0-40f3-882f-69f1a399720b" providerId="ADAL" clId="{CE6D313A-860F-4E65-B446-DF37B0920829}" dt="2022-11-22T14:12:45.634" v="21" actId="47"/>
        <pc:sldMkLst>
          <pc:docMk/>
          <pc:sldMk cId="1774897634" sldId="265"/>
        </pc:sldMkLst>
      </pc:sldChg>
      <pc:sldChg chg="addSp modSp new mod">
        <pc:chgData name="Kebede, Nazreth" userId="015395a0-37a0-40f3-882f-69f1a399720b" providerId="ADAL" clId="{CE6D313A-860F-4E65-B446-DF37B0920829}" dt="2022-11-22T14:16:47.926" v="43" actId="1076"/>
        <pc:sldMkLst>
          <pc:docMk/>
          <pc:sldMk cId="3150381809" sldId="265"/>
        </pc:sldMkLst>
        <pc:picChg chg="add mod">
          <ac:chgData name="Kebede, Nazreth" userId="015395a0-37a0-40f3-882f-69f1a399720b" providerId="ADAL" clId="{CE6D313A-860F-4E65-B446-DF37B0920829}" dt="2022-11-22T14:16:47.926" v="43" actId="1076"/>
          <ac:picMkLst>
            <pc:docMk/>
            <pc:sldMk cId="3150381809" sldId="265"/>
            <ac:picMk id="3" creationId="{1DFCBA24-F336-4BF0-3725-783442F817F9}"/>
          </ac:picMkLst>
        </pc:picChg>
      </pc:sldChg>
      <pc:sldChg chg="addSp modSp new mod">
        <pc:chgData name="Kebede, Nazreth" userId="015395a0-37a0-40f3-882f-69f1a399720b" providerId="ADAL" clId="{CE6D313A-860F-4E65-B446-DF37B0920829}" dt="2022-11-22T14:17:21.523" v="47" actId="14100"/>
        <pc:sldMkLst>
          <pc:docMk/>
          <pc:sldMk cId="2873849337" sldId="266"/>
        </pc:sldMkLst>
        <pc:picChg chg="add mod">
          <ac:chgData name="Kebede, Nazreth" userId="015395a0-37a0-40f3-882f-69f1a399720b" providerId="ADAL" clId="{CE6D313A-860F-4E65-B446-DF37B0920829}" dt="2022-11-22T14:17:21.523" v="47" actId="14100"/>
          <ac:picMkLst>
            <pc:docMk/>
            <pc:sldMk cId="2873849337" sldId="266"/>
            <ac:picMk id="3" creationId="{91FCFED8-BF27-A92D-32EE-974AA9BFD62F}"/>
          </ac:picMkLst>
        </pc:picChg>
      </pc:sldChg>
      <pc:sldChg chg="del">
        <pc:chgData name="Kebede, Nazreth" userId="015395a0-37a0-40f3-882f-69f1a399720b" providerId="ADAL" clId="{CE6D313A-860F-4E65-B446-DF37B0920829}" dt="2022-11-22T14:12:46.063" v="22" actId="47"/>
        <pc:sldMkLst>
          <pc:docMk/>
          <pc:sldMk cId="3370557366" sldId="266"/>
        </pc:sldMkLst>
      </pc:sldChg>
      <pc:sldChg chg="del">
        <pc:chgData name="Kebede, Nazreth" userId="015395a0-37a0-40f3-882f-69f1a399720b" providerId="ADAL" clId="{CE6D313A-860F-4E65-B446-DF37B0920829}" dt="2022-11-22T14:12:46.284" v="23" actId="47"/>
        <pc:sldMkLst>
          <pc:docMk/>
          <pc:sldMk cId="1844635549" sldId="267"/>
        </pc:sldMkLst>
      </pc:sldChg>
      <pc:sldChg chg="addSp modSp new mod">
        <pc:chgData name="Kebede, Nazreth" userId="015395a0-37a0-40f3-882f-69f1a399720b" providerId="ADAL" clId="{CE6D313A-860F-4E65-B446-DF37B0920829}" dt="2022-11-22T14:18:03.589" v="55" actId="1076"/>
        <pc:sldMkLst>
          <pc:docMk/>
          <pc:sldMk cId="3252485879" sldId="267"/>
        </pc:sldMkLst>
        <pc:picChg chg="add mod">
          <ac:chgData name="Kebede, Nazreth" userId="015395a0-37a0-40f3-882f-69f1a399720b" providerId="ADAL" clId="{CE6D313A-860F-4E65-B446-DF37B0920829}" dt="2022-11-22T14:18:03.589" v="55" actId="1076"/>
          <ac:picMkLst>
            <pc:docMk/>
            <pc:sldMk cId="3252485879" sldId="267"/>
            <ac:picMk id="3" creationId="{D4D0C02D-789C-57A9-BE6E-AAE52735644A}"/>
          </ac:picMkLst>
        </pc:picChg>
      </pc:sldChg>
      <pc:sldChg chg="addSp modSp new mod">
        <pc:chgData name="Kebede, Nazreth" userId="015395a0-37a0-40f3-882f-69f1a399720b" providerId="ADAL" clId="{CE6D313A-860F-4E65-B446-DF37B0920829}" dt="2022-11-22T14:18:26.334" v="57" actId="14100"/>
        <pc:sldMkLst>
          <pc:docMk/>
          <pc:sldMk cId="2622612947" sldId="268"/>
        </pc:sldMkLst>
        <pc:picChg chg="add mod">
          <ac:chgData name="Kebede, Nazreth" userId="015395a0-37a0-40f3-882f-69f1a399720b" providerId="ADAL" clId="{CE6D313A-860F-4E65-B446-DF37B0920829}" dt="2022-11-22T14:18:26.334" v="57" actId="14100"/>
          <ac:picMkLst>
            <pc:docMk/>
            <pc:sldMk cId="2622612947" sldId="268"/>
            <ac:picMk id="3" creationId="{A455811A-350E-AEE6-8F10-954359BDB7AC}"/>
          </ac:picMkLst>
        </pc:picChg>
      </pc:sldChg>
      <pc:sldChg chg="del">
        <pc:chgData name="Kebede, Nazreth" userId="015395a0-37a0-40f3-882f-69f1a399720b" providerId="ADAL" clId="{CE6D313A-860F-4E65-B446-DF37B0920829}" dt="2022-11-22T14:12:46.538" v="24" actId="47"/>
        <pc:sldMkLst>
          <pc:docMk/>
          <pc:sldMk cId="3146400960" sldId="268"/>
        </pc:sldMkLst>
      </pc:sldChg>
      <pc:sldChg chg="addSp modSp new mod">
        <pc:chgData name="Kebede, Nazreth" userId="015395a0-37a0-40f3-882f-69f1a399720b" providerId="ADAL" clId="{CE6D313A-860F-4E65-B446-DF37B0920829}" dt="2022-11-22T14:19:09.475" v="63" actId="1076"/>
        <pc:sldMkLst>
          <pc:docMk/>
          <pc:sldMk cId="1829146421" sldId="269"/>
        </pc:sldMkLst>
        <pc:picChg chg="add mod">
          <ac:chgData name="Kebede, Nazreth" userId="015395a0-37a0-40f3-882f-69f1a399720b" providerId="ADAL" clId="{CE6D313A-860F-4E65-B446-DF37B0920829}" dt="2022-11-22T14:19:09.475" v="63" actId="1076"/>
          <ac:picMkLst>
            <pc:docMk/>
            <pc:sldMk cId="1829146421" sldId="269"/>
            <ac:picMk id="3" creationId="{B64D9684-CA3C-04A6-BF7E-0A65BEF746CD}"/>
          </ac:picMkLst>
        </pc:picChg>
      </pc:sldChg>
      <pc:sldChg chg="del">
        <pc:chgData name="Kebede, Nazreth" userId="015395a0-37a0-40f3-882f-69f1a399720b" providerId="ADAL" clId="{CE6D313A-860F-4E65-B446-DF37B0920829}" dt="2022-11-22T14:12:46.814" v="25" actId="47"/>
        <pc:sldMkLst>
          <pc:docMk/>
          <pc:sldMk cId="2513404453" sldId="269"/>
        </pc:sldMkLst>
      </pc:sldChg>
      <pc:sldChg chg="addSp modSp new mod">
        <pc:chgData name="Kebede, Nazreth" userId="015395a0-37a0-40f3-882f-69f1a399720b" providerId="ADAL" clId="{CE6D313A-860F-4E65-B446-DF37B0920829}" dt="2022-11-22T14:19:59.530" v="70" actId="14100"/>
        <pc:sldMkLst>
          <pc:docMk/>
          <pc:sldMk cId="221689562" sldId="270"/>
        </pc:sldMkLst>
        <pc:picChg chg="add mod">
          <ac:chgData name="Kebede, Nazreth" userId="015395a0-37a0-40f3-882f-69f1a399720b" providerId="ADAL" clId="{CE6D313A-860F-4E65-B446-DF37B0920829}" dt="2022-11-22T14:19:59.530" v="70" actId="14100"/>
          <ac:picMkLst>
            <pc:docMk/>
            <pc:sldMk cId="221689562" sldId="270"/>
            <ac:picMk id="3" creationId="{CC39FAF7-B3F1-102E-9F6F-1111F4C496E9}"/>
          </ac:picMkLst>
        </pc:picChg>
      </pc:sldChg>
      <pc:sldChg chg="del">
        <pc:chgData name="Kebede, Nazreth" userId="015395a0-37a0-40f3-882f-69f1a399720b" providerId="ADAL" clId="{CE6D313A-860F-4E65-B446-DF37B0920829}" dt="2022-11-22T14:12:47.380" v="26" actId="47"/>
        <pc:sldMkLst>
          <pc:docMk/>
          <pc:sldMk cId="3980279080" sldId="270"/>
        </pc:sldMkLst>
      </pc:sldChg>
      <pc:sldChg chg="addSp modSp new mod">
        <pc:chgData name="Kebede, Nazreth" userId="015395a0-37a0-40f3-882f-69f1a399720b" providerId="ADAL" clId="{CE6D313A-860F-4E65-B446-DF37B0920829}" dt="2022-11-22T14:20:40.298" v="75" actId="1076"/>
        <pc:sldMkLst>
          <pc:docMk/>
          <pc:sldMk cId="65131386" sldId="271"/>
        </pc:sldMkLst>
        <pc:picChg chg="add mod">
          <ac:chgData name="Kebede, Nazreth" userId="015395a0-37a0-40f3-882f-69f1a399720b" providerId="ADAL" clId="{CE6D313A-860F-4E65-B446-DF37B0920829}" dt="2022-11-22T14:20:40.298" v="75" actId="1076"/>
          <ac:picMkLst>
            <pc:docMk/>
            <pc:sldMk cId="65131386" sldId="271"/>
            <ac:picMk id="3" creationId="{0294F8DB-31F5-4DAA-E9BB-81148976B05B}"/>
          </ac:picMkLst>
        </pc:picChg>
      </pc:sldChg>
      <pc:sldChg chg="del">
        <pc:chgData name="Kebede, Nazreth" userId="015395a0-37a0-40f3-882f-69f1a399720b" providerId="ADAL" clId="{CE6D313A-860F-4E65-B446-DF37B0920829}" dt="2022-11-22T14:12:47.668" v="27" actId="47"/>
        <pc:sldMkLst>
          <pc:docMk/>
          <pc:sldMk cId="2016160855" sldId="271"/>
        </pc:sldMkLst>
      </pc:sldChg>
      <pc:sldChg chg="addSp modSp new mod">
        <pc:chgData name="Kebede, Nazreth" userId="015395a0-37a0-40f3-882f-69f1a399720b" providerId="ADAL" clId="{CE6D313A-860F-4E65-B446-DF37B0920829}" dt="2022-11-22T14:21:21.697" v="81" actId="1076"/>
        <pc:sldMkLst>
          <pc:docMk/>
          <pc:sldMk cId="1606438822" sldId="272"/>
        </pc:sldMkLst>
        <pc:picChg chg="add mod">
          <ac:chgData name="Kebede, Nazreth" userId="015395a0-37a0-40f3-882f-69f1a399720b" providerId="ADAL" clId="{CE6D313A-860F-4E65-B446-DF37B0920829}" dt="2022-11-22T14:21:21.697" v="81" actId="1076"/>
          <ac:picMkLst>
            <pc:docMk/>
            <pc:sldMk cId="1606438822" sldId="272"/>
            <ac:picMk id="3" creationId="{70E7D022-252A-01EA-C41F-5E0CC98A7E1E}"/>
          </ac:picMkLst>
        </pc:picChg>
      </pc:sldChg>
      <pc:sldChg chg="new del">
        <pc:chgData name="Kebede, Nazreth" userId="015395a0-37a0-40f3-882f-69f1a399720b" providerId="ADAL" clId="{CE6D313A-860F-4E65-B446-DF37B0920829}" dt="2022-11-22T14:21:50.233" v="86" actId="47"/>
        <pc:sldMkLst>
          <pc:docMk/>
          <pc:sldMk cId="2791328981" sldId="273"/>
        </pc:sldMkLst>
      </pc:sldChg>
      <pc:sldChg chg="new del">
        <pc:chgData name="Kebede, Nazreth" userId="015395a0-37a0-40f3-882f-69f1a399720b" providerId="ADAL" clId="{CE6D313A-860F-4E65-B446-DF37B0920829}" dt="2022-11-22T14:21:50.831" v="87" actId="47"/>
        <pc:sldMkLst>
          <pc:docMk/>
          <pc:sldMk cId="2360823367" sldId="274"/>
        </pc:sldMkLst>
      </pc:sldChg>
      <pc:sldChg chg="new del">
        <pc:chgData name="Kebede, Nazreth" userId="015395a0-37a0-40f3-882f-69f1a399720b" providerId="ADAL" clId="{CE6D313A-860F-4E65-B446-DF37B0920829}" dt="2022-11-22T14:21:51.301" v="88" actId="47"/>
        <pc:sldMkLst>
          <pc:docMk/>
          <pc:sldMk cId="2288162699" sldId="275"/>
        </pc:sldMkLst>
      </pc:sldChg>
      <pc:sldChg chg="new del">
        <pc:chgData name="Kebede, Nazreth" userId="015395a0-37a0-40f3-882f-69f1a399720b" providerId="ADAL" clId="{CE6D313A-860F-4E65-B446-DF37B0920829}" dt="2022-11-22T14:21:51.702" v="89" actId="47"/>
        <pc:sldMkLst>
          <pc:docMk/>
          <pc:sldMk cId="698045628" sldId="276"/>
        </pc:sldMkLst>
      </pc:sldChg>
      <pc:sldMasterChg chg="modSldLayout">
        <pc:chgData name="Kebede, Nazreth" userId="015395a0-37a0-40f3-882f-69f1a399720b" providerId="ADAL" clId="{CE6D313A-860F-4E65-B446-DF37B0920829}" dt="2022-11-22T14:12:28.326" v="16" actId="20577"/>
        <pc:sldMasterMkLst>
          <pc:docMk/>
          <pc:sldMasterMk cId="1991646862" sldId="2147483648"/>
        </pc:sldMasterMkLst>
        <pc:sldLayoutChg chg="modSp mod">
          <pc:chgData name="Kebede, Nazreth" userId="015395a0-37a0-40f3-882f-69f1a399720b" providerId="ADAL" clId="{CE6D313A-860F-4E65-B446-DF37B0920829}" dt="2022-11-22T14:12:28.326" v="16" actId="20577"/>
          <pc:sldLayoutMkLst>
            <pc:docMk/>
            <pc:sldMasterMk cId="1991646862" sldId="2147483648"/>
            <pc:sldLayoutMk cId="1982250558" sldId="2147483650"/>
          </pc:sldLayoutMkLst>
          <pc:spChg chg="mod">
            <ac:chgData name="Kebede, Nazreth" userId="015395a0-37a0-40f3-882f-69f1a399720b" providerId="ADAL" clId="{CE6D313A-860F-4E65-B446-DF37B0920829}" dt="2022-11-22T14:12:28.326" v="16" actId="20577"/>
            <ac:spMkLst>
              <pc:docMk/>
              <pc:sldMasterMk cId="1991646862" sldId="2147483648"/>
              <pc:sldLayoutMk cId="1982250558" sldId="2147483650"/>
              <ac:spMk id="8" creationId="{5080B8FA-B251-4BD2-8161-3DA0C4B7A06E}"/>
            </ac:spMkLst>
          </pc:spChg>
        </pc:sldLayoutChg>
      </pc:sldMasterChg>
    </pc:docChg>
  </pc:docChgLst>
  <pc:docChgLst>
    <pc:chgData name="Kebede, Nazreth" userId="015395a0-37a0-40f3-882f-69f1a399720b" providerId="ADAL" clId="{4939C569-F870-4DD3-A046-B612F5065967}"/>
    <pc:docChg chg="custSel addSld delSld modSld modMainMaster">
      <pc:chgData name="Kebede, Nazreth" userId="015395a0-37a0-40f3-882f-69f1a399720b" providerId="ADAL" clId="{4939C569-F870-4DD3-A046-B612F5065967}" dt="2022-11-22T13:43:24.886" v="95" actId="680"/>
      <pc:docMkLst>
        <pc:docMk/>
      </pc:docMkLst>
      <pc:sldChg chg="modSp mod">
        <pc:chgData name="Kebede, Nazreth" userId="015395a0-37a0-40f3-882f-69f1a399720b" providerId="ADAL" clId="{4939C569-F870-4DD3-A046-B612F5065967}" dt="2022-11-22T13:36:10.528" v="35" actId="20577"/>
        <pc:sldMkLst>
          <pc:docMk/>
          <pc:sldMk cId="2283709267" sldId="256"/>
        </pc:sldMkLst>
        <pc:spChg chg="mod">
          <ac:chgData name="Kebede, Nazreth" userId="015395a0-37a0-40f3-882f-69f1a399720b" providerId="ADAL" clId="{4939C569-F870-4DD3-A046-B612F5065967}" dt="2022-11-22T13:36:10.528" v="35" actId="20577"/>
          <ac:spMkLst>
            <pc:docMk/>
            <pc:sldMk cId="2283709267" sldId="256"/>
            <ac:spMk id="5" creationId="{62FDFB91-97FD-4BE5-94BD-B5A20971EFB2}"/>
          </ac:spMkLst>
        </pc:spChg>
      </pc:sldChg>
      <pc:sldChg chg="addSp delSp modSp mod">
        <pc:chgData name="Kebede, Nazreth" userId="015395a0-37a0-40f3-882f-69f1a399720b" providerId="ADAL" clId="{4939C569-F870-4DD3-A046-B612F5065967}" dt="2022-11-22T13:37:05.463" v="46" actId="14100"/>
        <pc:sldMkLst>
          <pc:docMk/>
          <pc:sldMk cId="902636668" sldId="257"/>
        </pc:sldMkLst>
        <pc:picChg chg="add mod">
          <ac:chgData name="Kebede, Nazreth" userId="015395a0-37a0-40f3-882f-69f1a399720b" providerId="ADAL" clId="{4939C569-F870-4DD3-A046-B612F5065967}" dt="2022-11-22T13:37:05.463" v="46" actId="14100"/>
          <ac:picMkLst>
            <pc:docMk/>
            <pc:sldMk cId="902636668" sldId="257"/>
            <ac:picMk id="3" creationId="{93035326-D072-ACE4-A9BC-CA58741653CA}"/>
          </ac:picMkLst>
        </pc:picChg>
        <pc:picChg chg="del">
          <ac:chgData name="Kebede, Nazreth" userId="015395a0-37a0-40f3-882f-69f1a399720b" providerId="ADAL" clId="{4939C569-F870-4DD3-A046-B612F5065967}" dt="2022-11-22T13:36:17.326" v="36" actId="478"/>
          <ac:picMkLst>
            <pc:docMk/>
            <pc:sldMk cId="902636668" sldId="257"/>
            <ac:picMk id="5" creationId="{EDF5F560-8828-C374-F813-DB75F64A5721}"/>
          </ac:picMkLst>
        </pc:picChg>
      </pc:sldChg>
      <pc:sldChg chg="addSp modSp new mod">
        <pc:chgData name="Kebede, Nazreth" userId="015395a0-37a0-40f3-882f-69f1a399720b" providerId="ADAL" clId="{4939C569-F870-4DD3-A046-B612F5065967}" dt="2022-11-22T13:37:55.319" v="54" actId="14100"/>
        <pc:sldMkLst>
          <pc:docMk/>
          <pc:sldMk cId="756337070" sldId="258"/>
        </pc:sldMkLst>
        <pc:picChg chg="add mod">
          <ac:chgData name="Kebede, Nazreth" userId="015395a0-37a0-40f3-882f-69f1a399720b" providerId="ADAL" clId="{4939C569-F870-4DD3-A046-B612F5065967}" dt="2022-11-22T13:37:55.319" v="54" actId="14100"/>
          <ac:picMkLst>
            <pc:docMk/>
            <pc:sldMk cId="756337070" sldId="258"/>
            <ac:picMk id="3" creationId="{361EF036-096C-9980-F1FB-30259AEA92A8}"/>
          </ac:picMkLst>
        </pc:picChg>
      </pc:sldChg>
      <pc:sldChg chg="del">
        <pc:chgData name="Kebede, Nazreth" userId="015395a0-37a0-40f3-882f-69f1a399720b" providerId="ADAL" clId="{4939C569-F870-4DD3-A046-B612F5065967}" dt="2022-11-22T13:36:23.874" v="37" actId="47"/>
        <pc:sldMkLst>
          <pc:docMk/>
          <pc:sldMk cId="2519485673" sldId="258"/>
        </pc:sldMkLst>
      </pc:sldChg>
      <pc:sldChg chg="addSp modSp new mod">
        <pc:chgData name="Kebede, Nazreth" userId="015395a0-37a0-40f3-882f-69f1a399720b" providerId="ADAL" clId="{4939C569-F870-4DD3-A046-B612F5065967}" dt="2022-11-22T13:38:47.967" v="58" actId="1076"/>
        <pc:sldMkLst>
          <pc:docMk/>
          <pc:sldMk cId="1954541880" sldId="259"/>
        </pc:sldMkLst>
        <pc:picChg chg="add mod">
          <ac:chgData name="Kebede, Nazreth" userId="015395a0-37a0-40f3-882f-69f1a399720b" providerId="ADAL" clId="{4939C569-F870-4DD3-A046-B612F5065967}" dt="2022-11-22T13:38:47.967" v="58" actId="1076"/>
          <ac:picMkLst>
            <pc:docMk/>
            <pc:sldMk cId="1954541880" sldId="259"/>
            <ac:picMk id="3" creationId="{8D85592A-8DF7-9B95-8F4F-090EA138EB9D}"/>
          </ac:picMkLst>
        </pc:picChg>
      </pc:sldChg>
      <pc:sldChg chg="del">
        <pc:chgData name="Kebede, Nazreth" userId="015395a0-37a0-40f3-882f-69f1a399720b" providerId="ADAL" clId="{4939C569-F870-4DD3-A046-B612F5065967}" dt="2022-11-22T13:36:24.224" v="38" actId="47"/>
        <pc:sldMkLst>
          <pc:docMk/>
          <pc:sldMk cId="2914380170" sldId="259"/>
        </pc:sldMkLst>
      </pc:sldChg>
      <pc:sldChg chg="addSp modSp new mod">
        <pc:chgData name="Kebede, Nazreth" userId="015395a0-37a0-40f3-882f-69f1a399720b" providerId="ADAL" clId="{4939C569-F870-4DD3-A046-B612F5065967}" dt="2022-11-22T13:39:19.186" v="64" actId="1076"/>
        <pc:sldMkLst>
          <pc:docMk/>
          <pc:sldMk cId="102384075" sldId="260"/>
        </pc:sldMkLst>
        <pc:picChg chg="add mod">
          <ac:chgData name="Kebede, Nazreth" userId="015395a0-37a0-40f3-882f-69f1a399720b" providerId="ADAL" clId="{4939C569-F870-4DD3-A046-B612F5065967}" dt="2022-11-22T13:39:19.186" v="64" actId="1076"/>
          <ac:picMkLst>
            <pc:docMk/>
            <pc:sldMk cId="102384075" sldId="260"/>
            <ac:picMk id="3" creationId="{882D62AA-9803-695D-CA40-B2D0B9CE96FA}"/>
          </ac:picMkLst>
        </pc:picChg>
      </pc:sldChg>
      <pc:sldChg chg="del">
        <pc:chgData name="Kebede, Nazreth" userId="015395a0-37a0-40f3-882f-69f1a399720b" providerId="ADAL" clId="{4939C569-F870-4DD3-A046-B612F5065967}" dt="2022-11-22T13:36:24.539" v="39" actId="47"/>
        <pc:sldMkLst>
          <pc:docMk/>
          <pc:sldMk cId="2690349704" sldId="260"/>
        </pc:sldMkLst>
      </pc:sldChg>
      <pc:sldChg chg="del">
        <pc:chgData name="Kebede, Nazreth" userId="015395a0-37a0-40f3-882f-69f1a399720b" providerId="ADAL" clId="{4939C569-F870-4DD3-A046-B612F5065967}" dt="2022-11-22T13:36:24.804" v="40" actId="47"/>
        <pc:sldMkLst>
          <pc:docMk/>
          <pc:sldMk cId="30690417" sldId="261"/>
        </pc:sldMkLst>
      </pc:sldChg>
      <pc:sldChg chg="addSp modSp new mod">
        <pc:chgData name="Kebede, Nazreth" userId="015395a0-37a0-40f3-882f-69f1a399720b" providerId="ADAL" clId="{4939C569-F870-4DD3-A046-B612F5065967}" dt="2022-11-22T13:40:21.782" v="67" actId="1076"/>
        <pc:sldMkLst>
          <pc:docMk/>
          <pc:sldMk cId="423232670" sldId="261"/>
        </pc:sldMkLst>
        <pc:picChg chg="add mod">
          <ac:chgData name="Kebede, Nazreth" userId="015395a0-37a0-40f3-882f-69f1a399720b" providerId="ADAL" clId="{4939C569-F870-4DD3-A046-B612F5065967}" dt="2022-11-22T13:40:21.782" v="67" actId="1076"/>
          <ac:picMkLst>
            <pc:docMk/>
            <pc:sldMk cId="423232670" sldId="261"/>
            <ac:picMk id="3" creationId="{FA598A99-5B62-8588-D6D6-6C4B2E199854}"/>
          </ac:picMkLst>
        </pc:picChg>
      </pc:sldChg>
      <pc:sldChg chg="del">
        <pc:chgData name="Kebede, Nazreth" userId="015395a0-37a0-40f3-882f-69f1a399720b" providerId="ADAL" clId="{4939C569-F870-4DD3-A046-B612F5065967}" dt="2022-11-22T13:36:25.038" v="41" actId="47"/>
        <pc:sldMkLst>
          <pc:docMk/>
          <pc:sldMk cId="1411794679" sldId="262"/>
        </pc:sldMkLst>
      </pc:sldChg>
      <pc:sldChg chg="addSp modSp new mod">
        <pc:chgData name="Kebede, Nazreth" userId="015395a0-37a0-40f3-882f-69f1a399720b" providerId="ADAL" clId="{4939C569-F870-4DD3-A046-B612F5065967}" dt="2022-11-22T13:41:12.596" v="77" actId="14100"/>
        <pc:sldMkLst>
          <pc:docMk/>
          <pc:sldMk cId="4230662209" sldId="262"/>
        </pc:sldMkLst>
        <pc:picChg chg="add mod">
          <ac:chgData name="Kebede, Nazreth" userId="015395a0-37a0-40f3-882f-69f1a399720b" providerId="ADAL" clId="{4939C569-F870-4DD3-A046-B612F5065967}" dt="2022-11-22T13:41:12.596" v="77" actId="14100"/>
          <ac:picMkLst>
            <pc:docMk/>
            <pc:sldMk cId="4230662209" sldId="262"/>
            <ac:picMk id="3" creationId="{A078E69E-AC4F-2967-AFA0-16B6A180E083}"/>
          </ac:picMkLst>
        </pc:picChg>
      </pc:sldChg>
      <pc:sldChg chg="del">
        <pc:chgData name="Kebede, Nazreth" userId="015395a0-37a0-40f3-882f-69f1a399720b" providerId="ADAL" clId="{4939C569-F870-4DD3-A046-B612F5065967}" dt="2022-11-22T13:36:25.579" v="42" actId="47"/>
        <pc:sldMkLst>
          <pc:docMk/>
          <pc:sldMk cId="99332293" sldId="263"/>
        </pc:sldMkLst>
      </pc:sldChg>
      <pc:sldChg chg="addSp modSp new mod">
        <pc:chgData name="Kebede, Nazreth" userId="015395a0-37a0-40f3-882f-69f1a399720b" providerId="ADAL" clId="{4939C569-F870-4DD3-A046-B612F5065967}" dt="2022-11-22T13:42:10.407" v="83" actId="1076"/>
        <pc:sldMkLst>
          <pc:docMk/>
          <pc:sldMk cId="496872191" sldId="263"/>
        </pc:sldMkLst>
        <pc:picChg chg="add mod">
          <ac:chgData name="Kebede, Nazreth" userId="015395a0-37a0-40f3-882f-69f1a399720b" providerId="ADAL" clId="{4939C569-F870-4DD3-A046-B612F5065967}" dt="2022-11-22T13:42:10.407" v="83" actId="1076"/>
          <ac:picMkLst>
            <pc:docMk/>
            <pc:sldMk cId="496872191" sldId="263"/>
            <ac:picMk id="3" creationId="{4E0A3244-B597-5645-E3CD-472F6DC512FA}"/>
          </ac:picMkLst>
        </pc:picChg>
      </pc:sldChg>
      <pc:sldChg chg="addSp modSp new mod">
        <pc:chgData name="Kebede, Nazreth" userId="015395a0-37a0-40f3-882f-69f1a399720b" providerId="ADAL" clId="{4939C569-F870-4DD3-A046-B612F5065967}" dt="2022-11-22T13:42:46.017" v="87" actId="1076"/>
        <pc:sldMkLst>
          <pc:docMk/>
          <pc:sldMk cId="3887758519" sldId="264"/>
        </pc:sldMkLst>
        <pc:picChg chg="add mod">
          <ac:chgData name="Kebede, Nazreth" userId="015395a0-37a0-40f3-882f-69f1a399720b" providerId="ADAL" clId="{4939C569-F870-4DD3-A046-B612F5065967}" dt="2022-11-22T13:42:46.017" v="87" actId="1076"/>
          <ac:picMkLst>
            <pc:docMk/>
            <pc:sldMk cId="3887758519" sldId="264"/>
            <ac:picMk id="3" creationId="{0CE1F4B5-3AC3-C29A-DAD6-10A98EBEF313}"/>
          </ac:picMkLst>
        </pc:picChg>
      </pc:sldChg>
      <pc:sldChg chg="addSp modSp new mod">
        <pc:chgData name="Kebede, Nazreth" userId="015395a0-37a0-40f3-882f-69f1a399720b" providerId="ADAL" clId="{4939C569-F870-4DD3-A046-B612F5065967}" dt="2022-11-22T13:43:21.797" v="91" actId="14100"/>
        <pc:sldMkLst>
          <pc:docMk/>
          <pc:sldMk cId="2840047424" sldId="265"/>
        </pc:sldMkLst>
        <pc:picChg chg="add mod">
          <ac:chgData name="Kebede, Nazreth" userId="015395a0-37a0-40f3-882f-69f1a399720b" providerId="ADAL" clId="{4939C569-F870-4DD3-A046-B612F5065967}" dt="2022-11-22T13:43:21.797" v="91" actId="14100"/>
          <ac:picMkLst>
            <pc:docMk/>
            <pc:sldMk cId="2840047424" sldId="265"/>
            <ac:picMk id="3" creationId="{3B6A20B5-3233-B584-172D-C05E66A2BEB5}"/>
          </ac:picMkLst>
        </pc:picChg>
      </pc:sldChg>
      <pc:sldChg chg="new">
        <pc:chgData name="Kebede, Nazreth" userId="015395a0-37a0-40f3-882f-69f1a399720b" providerId="ADAL" clId="{4939C569-F870-4DD3-A046-B612F5065967}" dt="2022-11-22T13:43:23.963" v="92" actId="680"/>
        <pc:sldMkLst>
          <pc:docMk/>
          <pc:sldMk cId="2892490557" sldId="266"/>
        </pc:sldMkLst>
      </pc:sldChg>
      <pc:sldChg chg="new">
        <pc:chgData name="Kebede, Nazreth" userId="015395a0-37a0-40f3-882f-69f1a399720b" providerId="ADAL" clId="{4939C569-F870-4DD3-A046-B612F5065967}" dt="2022-11-22T13:43:24.163" v="93" actId="680"/>
        <pc:sldMkLst>
          <pc:docMk/>
          <pc:sldMk cId="2470198035" sldId="267"/>
        </pc:sldMkLst>
      </pc:sldChg>
      <pc:sldChg chg="new">
        <pc:chgData name="Kebede, Nazreth" userId="015395a0-37a0-40f3-882f-69f1a399720b" providerId="ADAL" clId="{4939C569-F870-4DD3-A046-B612F5065967}" dt="2022-11-22T13:43:24.385" v="94" actId="680"/>
        <pc:sldMkLst>
          <pc:docMk/>
          <pc:sldMk cId="2963955007" sldId="268"/>
        </pc:sldMkLst>
      </pc:sldChg>
      <pc:sldChg chg="new">
        <pc:chgData name="Kebede, Nazreth" userId="015395a0-37a0-40f3-882f-69f1a399720b" providerId="ADAL" clId="{4939C569-F870-4DD3-A046-B612F5065967}" dt="2022-11-22T13:43:24.886" v="95" actId="680"/>
        <pc:sldMkLst>
          <pc:docMk/>
          <pc:sldMk cId="3352274632" sldId="269"/>
        </pc:sldMkLst>
      </pc:sldChg>
      <pc:sldMasterChg chg="modSldLayout">
        <pc:chgData name="Kebede, Nazreth" userId="015395a0-37a0-40f3-882f-69f1a399720b" providerId="ADAL" clId="{4939C569-F870-4DD3-A046-B612F5065967}" dt="2022-11-22T13:35:17.429" v="18" actId="20577"/>
        <pc:sldMasterMkLst>
          <pc:docMk/>
          <pc:sldMasterMk cId="1991646862" sldId="2147483648"/>
        </pc:sldMasterMkLst>
        <pc:sldLayoutChg chg="modSp mod">
          <pc:chgData name="Kebede, Nazreth" userId="015395a0-37a0-40f3-882f-69f1a399720b" providerId="ADAL" clId="{4939C569-F870-4DD3-A046-B612F5065967}" dt="2022-11-22T13:35:17.429" v="18" actId="20577"/>
          <pc:sldLayoutMkLst>
            <pc:docMk/>
            <pc:sldMasterMk cId="1991646862" sldId="2147483648"/>
            <pc:sldLayoutMk cId="1982250558" sldId="2147483650"/>
          </pc:sldLayoutMkLst>
          <pc:spChg chg="mod">
            <ac:chgData name="Kebede, Nazreth" userId="015395a0-37a0-40f3-882f-69f1a399720b" providerId="ADAL" clId="{4939C569-F870-4DD3-A046-B612F5065967}" dt="2022-11-22T13:35:17.429" v="18" actId="20577"/>
            <ac:spMkLst>
              <pc:docMk/>
              <pc:sldMasterMk cId="1991646862" sldId="2147483648"/>
              <pc:sldLayoutMk cId="1982250558" sldId="2147483650"/>
              <ac:spMk id="8" creationId="{5080B8FA-B251-4BD2-8161-3DA0C4B7A06E}"/>
            </ac:spMkLst>
          </pc:spChg>
        </pc:sldLayoutChg>
      </pc:sldMasterChg>
    </pc:docChg>
  </pc:docChgLst>
  <pc:docChgLst>
    <pc:chgData name="Kebede, Nazreth" userId="015395a0-37a0-40f3-882f-69f1a399720b" providerId="ADAL" clId="{B60F630C-169C-48E3-BC42-CE824E92237E}"/>
    <pc:docChg chg="custSel addSld delSld modSld modMainMaster">
      <pc:chgData name="Kebede, Nazreth" userId="015395a0-37a0-40f3-882f-69f1a399720b" providerId="ADAL" clId="{B60F630C-169C-48E3-BC42-CE824E92237E}" dt="2022-11-22T15:39:10.387" v="119" actId="47"/>
      <pc:docMkLst>
        <pc:docMk/>
      </pc:docMkLst>
      <pc:sldChg chg="modSp mod">
        <pc:chgData name="Kebede, Nazreth" userId="015395a0-37a0-40f3-882f-69f1a399720b" providerId="ADAL" clId="{B60F630C-169C-48E3-BC42-CE824E92237E}" dt="2022-11-22T15:28:04.924" v="3"/>
        <pc:sldMkLst>
          <pc:docMk/>
          <pc:sldMk cId="2283709267" sldId="256"/>
        </pc:sldMkLst>
        <pc:spChg chg="mod">
          <ac:chgData name="Kebede, Nazreth" userId="015395a0-37a0-40f3-882f-69f1a399720b" providerId="ADAL" clId="{B60F630C-169C-48E3-BC42-CE824E92237E}" dt="2022-11-22T15:28:04.924" v="3"/>
          <ac:spMkLst>
            <pc:docMk/>
            <pc:sldMk cId="2283709267" sldId="256"/>
            <ac:spMk id="5" creationId="{62FDFB91-97FD-4BE5-94BD-B5A20971EFB2}"/>
          </ac:spMkLst>
        </pc:spChg>
      </pc:sldChg>
      <pc:sldChg chg="addSp delSp modSp mod">
        <pc:chgData name="Kebede, Nazreth" userId="015395a0-37a0-40f3-882f-69f1a399720b" providerId="ADAL" clId="{B60F630C-169C-48E3-BC42-CE824E92237E}" dt="2022-11-22T15:29:26.169" v="35" actId="1076"/>
        <pc:sldMkLst>
          <pc:docMk/>
          <pc:sldMk cId="496872191" sldId="263"/>
        </pc:sldMkLst>
        <pc:picChg chg="add mod">
          <ac:chgData name="Kebede, Nazreth" userId="015395a0-37a0-40f3-882f-69f1a399720b" providerId="ADAL" clId="{B60F630C-169C-48E3-BC42-CE824E92237E}" dt="2022-11-22T15:29:26.169" v="35" actId="1076"/>
          <ac:picMkLst>
            <pc:docMk/>
            <pc:sldMk cId="496872191" sldId="263"/>
            <ac:picMk id="3" creationId="{915FCD6F-6BD0-3419-E1E9-0753F6BCC941}"/>
          </ac:picMkLst>
        </pc:picChg>
        <pc:picChg chg="del">
          <ac:chgData name="Kebede, Nazreth" userId="015395a0-37a0-40f3-882f-69f1a399720b" providerId="ADAL" clId="{B60F630C-169C-48E3-BC42-CE824E92237E}" dt="2022-11-22T15:28:08.650" v="4" actId="478"/>
          <ac:picMkLst>
            <pc:docMk/>
            <pc:sldMk cId="496872191" sldId="263"/>
            <ac:picMk id="4" creationId="{7773661F-B9EE-714E-00E9-91F0D1CFC2E1}"/>
          </ac:picMkLst>
        </pc:picChg>
      </pc:sldChg>
      <pc:sldChg chg="addSp modSp new mod">
        <pc:chgData name="Kebede, Nazreth" userId="015395a0-37a0-40f3-882f-69f1a399720b" providerId="ADAL" clId="{B60F630C-169C-48E3-BC42-CE824E92237E}" dt="2022-11-22T15:30:25.215" v="40" actId="14100"/>
        <pc:sldMkLst>
          <pc:docMk/>
          <pc:sldMk cId="333956494" sldId="264"/>
        </pc:sldMkLst>
        <pc:picChg chg="add mod">
          <ac:chgData name="Kebede, Nazreth" userId="015395a0-37a0-40f3-882f-69f1a399720b" providerId="ADAL" clId="{B60F630C-169C-48E3-BC42-CE824E92237E}" dt="2022-11-22T15:30:25.215" v="40" actId="14100"/>
          <ac:picMkLst>
            <pc:docMk/>
            <pc:sldMk cId="333956494" sldId="264"/>
            <ac:picMk id="3" creationId="{092F8C66-3B98-865C-DB45-C98B514D8C4E}"/>
          </ac:picMkLst>
        </pc:picChg>
      </pc:sldChg>
      <pc:sldChg chg="del">
        <pc:chgData name="Kebede, Nazreth" userId="015395a0-37a0-40f3-882f-69f1a399720b" providerId="ADAL" clId="{B60F630C-169C-48E3-BC42-CE824E92237E}" dt="2022-11-22T15:28:29.068" v="7" actId="47"/>
        <pc:sldMkLst>
          <pc:docMk/>
          <pc:sldMk cId="2618353422" sldId="264"/>
        </pc:sldMkLst>
      </pc:sldChg>
      <pc:sldChg chg="addSp modSp new mod">
        <pc:chgData name="Kebede, Nazreth" userId="015395a0-37a0-40f3-882f-69f1a399720b" providerId="ADAL" clId="{B60F630C-169C-48E3-BC42-CE824E92237E}" dt="2022-11-22T15:31:03.267" v="45" actId="1076"/>
        <pc:sldMkLst>
          <pc:docMk/>
          <pc:sldMk cId="1231730123" sldId="265"/>
        </pc:sldMkLst>
        <pc:picChg chg="add mod">
          <ac:chgData name="Kebede, Nazreth" userId="015395a0-37a0-40f3-882f-69f1a399720b" providerId="ADAL" clId="{B60F630C-169C-48E3-BC42-CE824E92237E}" dt="2022-11-22T15:31:03.267" v="45" actId="1076"/>
          <ac:picMkLst>
            <pc:docMk/>
            <pc:sldMk cId="1231730123" sldId="265"/>
            <ac:picMk id="3" creationId="{6B1A49E9-0F5B-08CA-D04A-D2BAD0B3AC2A}"/>
          </ac:picMkLst>
        </pc:picChg>
      </pc:sldChg>
      <pc:sldChg chg="del">
        <pc:chgData name="Kebede, Nazreth" userId="015395a0-37a0-40f3-882f-69f1a399720b" providerId="ADAL" clId="{B60F630C-169C-48E3-BC42-CE824E92237E}" dt="2022-11-22T15:28:29.767" v="8" actId="47"/>
        <pc:sldMkLst>
          <pc:docMk/>
          <pc:sldMk cId="3674403503" sldId="265"/>
        </pc:sldMkLst>
      </pc:sldChg>
      <pc:sldChg chg="del">
        <pc:chgData name="Kebede, Nazreth" userId="015395a0-37a0-40f3-882f-69f1a399720b" providerId="ADAL" clId="{B60F630C-169C-48E3-BC42-CE824E92237E}" dt="2022-11-22T15:28:30.261" v="9" actId="47"/>
        <pc:sldMkLst>
          <pc:docMk/>
          <pc:sldMk cId="1436864052" sldId="266"/>
        </pc:sldMkLst>
      </pc:sldChg>
      <pc:sldChg chg="addSp modSp new mod">
        <pc:chgData name="Kebede, Nazreth" userId="015395a0-37a0-40f3-882f-69f1a399720b" providerId="ADAL" clId="{B60F630C-169C-48E3-BC42-CE824E92237E}" dt="2022-11-22T15:31:50.227" v="50" actId="1076"/>
        <pc:sldMkLst>
          <pc:docMk/>
          <pc:sldMk cId="3257520869" sldId="266"/>
        </pc:sldMkLst>
        <pc:picChg chg="add mod">
          <ac:chgData name="Kebede, Nazreth" userId="015395a0-37a0-40f3-882f-69f1a399720b" providerId="ADAL" clId="{B60F630C-169C-48E3-BC42-CE824E92237E}" dt="2022-11-22T15:31:50.227" v="50" actId="1076"/>
          <ac:picMkLst>
            <pc:docMk/>
            <pc:sldMk cId="3257520869" sldId="266"/>
            <ac:picMk id="3" creationId="{DC7626E6-7AD6-C820-1A76-C1707013198A}"/>
          </ac:picMkLst>
        </pc:picChg>
      </pc:sldChg>
      <pc:sldChg chg="addSp modSp new mod">
        <pc:chgData name="Kebede, Nazreth" userId="015395a0-37a0-40f3-882f-69f1a399720b" providerId="ADAL" clId="{B60F630C-169C-48E3-BC42-CE824E92237E}" dt="2022-11-22T15:32:14.950" v="57" actId="14100"/>
        <pc:sldMkLst>
          <pc:docMk/>
          <pc:sldMk cId="596619065" sldId="267"/>
        </pc:sldMkLst>
        <pc:picChg chg="add mod">
          <ac:chgData name="Kebede, Nazreth" userId="015395a0-37a0-40f3-882f-69f1a399720b" providerId="ADAL" clId="{B60F630C-169C-48E3-BC42-CE824E92237E}" dt="2022-11-22T15:32:14.950" v="57" actId="14100"/>
          <ac:picMkLst>
            <pc:docMk/>
            <pc:sldMk cId="596619065" sldId="267"/>
            <ac:picMk id="3" creationId="{A3EE91B7-4449-C21A-7B0C-911B07A13879}"/>
          </ac:picMkLst>
        </pc:picChg>
      </pc:sldChg>
      <pc:sldChg chg="del">
        <pc:chgData name="Kebede, Nazreth" userId="015395a0-37a0-40f3-882f-69f1a399720b" providerId="ADAL" clId="{B60F630C-169C-48E3-BC42-CE824E92237E}" dt="2022-11-22T15:28:30.987" v="10" actId="47"/>
        <pc:sldMkLst>
          <pc:docMk/>
          <pc:sldMk cId="2059263445" sldId="267"/>
        </pc:sldMkLst>
      </pc:sldChg>
      <pc:sldChg chg="del">
        <pc:chgData name="Kebede, Nazreth" userId="015395a0-37a0-40f3-882f-69f1a399720b" providerId="ADAL" clId="{B60F630C-169C-48E3-BC42-CE824E92237E}" dt="2022-11-22T15:28:31.680" v="11" actId="47"/>
        <pc:sldMkLst>
          <pc:docMk/>
          <pc:sldMk cId="3231332271" sldId="268"/>
        </pc:sldMkLst>
      </pc:sldChg>
      <pc:sldChg chg="addSp modSp new mod">
        <pc:chgData name="Kebede, Nazreth" userId="015395a0-37a0-40f3-882f-69f1a399720b" providerId="ADAL" clId="{B60F630C-169C-48E3-BC42-CE824E92237E}" dt="2022-11-22T15:32:49.119" v="62" actId="1076"/>
        <pc:sldMkLst>
          <pc:docMk/>
          <pc:sldMk cId="3604609719" sldId="268"/>
        </pc:sldMkLst>
        <pc:picChg chg="add mod">
          <ac:chgData name="Kebede, Nazreth" userId="015395a0-37a0-40f3-882f-69f1a399720b" providerId="ADAL" clId="{B60F630C-169C-48E3-BC42-CE824E92237E}" dt="2022-11-22T15:32:49.119" v="62" actId="1076"/>
          <ac:picMkLst>
            <pc:docMk/>
            <pc:sldMk cId="3604609719" sldId="268"/>
            <ac:picMk id="3" creationId="{583DECC7-CDE5-F6A5-5007-EFFE54F2DA05}"/>
          </ac:picMkLst>
        </pc:picChg>
      </pc:sldChg>
      <pc:sldChg chg="del">
        <pc:chgData name="Kebede, Nazreth" userId="015395a0-37a0-40f3-882f-69f1a399720b" providerId="ADAL" clId="{B60F630C-169C-48E3-BC42-CE824E92237E}" dt="2022-11-22T15:28:33.810" v="12" actId="47"/>
        <pc:sldMkLst>
          <pc:docMk/>
          <pc:sldMk cId="459027244" sldId="269"/>
        </pc:sldMkLst>
      </pc:sldChg>
      <pc:sldChg chg="addSp modSp new mod">
        <pc:chgData name="Kebede, Nazreth" userId="015395a0-37a0-40f3-882f-69f1a399720b" providerId="ADAL" clId="{B60F630C-169C-48E3-BC42-CE824E92237E}" dt="2022-11-22T15:33:23.638" v="68" actId="14100"/>
        <pc:sldMkLst>
          <pc:docMk/>
          <pc:sldMk cId="2964173945" sldId="269"/>
        </pc:sldMkLst>
        <pc:picChg chg="add mod">
          <ac:chgData name="Kebede, Nazreth" userId="015395a0-37a0-40f3-882f-69f1a399720b" providerId="ADAL" clId="{B60F630C-169C-48E3-BC42-CE824E92237E}" dt="2022-11-22T15:33:23.638" v="68" actId="14100"/>
          <ac:picMkLst>
            <pc:docMk/>
            <pc:sldMk cId="2964173945" sldId="269"/>
            <ac:picMk id="3" creationId="{7F923D5E-D234-9B37-7680-2CF3131AB3A4}"/>
          </ac:picMkLst>
        </pc:picChg>
      </pc:sldChg>
      <pc:sldChg chg="addSp modSp new mod">
        <pc:chgData name="Kebede, Nazreth" userId="015395a0-37a0-40f3-882f-69f1a399720b" providerId="ADAL" clId="{B60F630C-169C-48E3-BC42-CE824E92237E}" dt="2022-11-22T15:33:57.287" v="73" actId="14100"/>
        <pc:sldMkLst>
          <pc:docMk/>
          <pc:sldMk cId="1115910520" sldId="270"/>
        </pc:sldMkLst>
        <pc:picChg chg="add mod">
          <ac:chgData name="Kebede, Nazreth" userId="015395a0-37a0-40f3-882f-69f1a399720b" providerId="ADAL" clId="{B60F630C-169C-48E3-BC42-CE824E92237E}" dt="2022-11-22T15:33:57.287" v="73" actId="14100"/>
          <ac:picMkLst>
            <pc:docMk/>
            <pc:sldMk cId="1115910520" sldId="270"/>
            <ac:picMk id="3" creationId="{FD7F26BF-AAE6-F7BB-D38A-AFA8ACD72C3D}"/>
          </ac:picMkLst>
        </pc:picChg>
      </pc:sldChg>
      <pc:sldChg chg="del">
        <pc:chgData name="Kebede, Nazreth" userId="015395a0-37a0-40f3-882f-69f1a399720b" providerId="ADAL" clId="{B60F630C-169C-48E3-BC42-CE824E92237E}" dt="2022-11-22T15:28:34.445" v="13" actId="47"/>
        <pc:sldMkLst>
          <pc:docMk/>
          <pc:sldMk cId="1332939164" sldId="270"/>
        </pc:sldMkLst>
      </pc:sldChg>
      <pc:sldChg chg="del">
        <pc:chgData name="Kebede, Nazreth" userId="015395a0-37a0-40f3-882f-69f1a399720b" providerId="ADAL" clId="{B60F630C-169C-48E3-BC42-CE824E92237E}" dt="2022-11-22T15:28:35.008" v="14" actId="47"/>
        <pc:sldMkLst>
          <pc:docMk/>
          <pc:sldMk cId="1406896487" sldId="271"/>
        </pc:sldMkLst>
      </pc:sldChg>
      <pc:sldChg chg="addSp modSp new mod">
        <pc:chgData name="Kebede, Nazreth" userId="015395a0-37a0-40f3-882f-69f1a399720b" providerId="ADAL" clId="{B60F630C-169C-48E3-BC42-CE824E92237E}" dt="2022-11-22T15:34:29.882" v="81" actId="1076"/>
        <pc:sldMkLst>
          <pc:docMk/>
          <pc:sldMk cId="2197181500" sldId="271"/>
        </pc:sldMkLst>
        <pc:picChg chg="add mod">
          <ac:chgData name="Kebede, Nazreth" userId="015395a0-37a0-40f3-882f-69f1a399720b" providerId="ADAL" clId="{B60F630C-169C-48E3-BC42-CE824E92237E}" dt="2022-11-22T15:34:29.882" v="81" actId="1076"/>
          <ac:picMkLst>
            <pc:docMk/>
            <pc:sldMk cId="2197181500" sldId="271"/>
            <ac:picMk id="3" creationId="{A1B4B505-A5EF-D7F6-AA2A-323B696DB982}"/>
          </ac:picMkLst>
        </pc:picChg>
      </pc:sldChg>
      <pc:sldChg chg="addSp modSp new mod">
        <pc:chgData name="Kebede, Nazreth" userId="015395a0-37a0-40f3-882f-69f1a399720b" providerId="ADAL" clId="{B60F630C-169C-48E3-BC42-CE824E92237E}" dt="2022-11-22T15:35:10.118" v="87" actId="1076"/>
        <pc:sldMkLst>
          <pc:docMk/>
          <pc:sldMk cId="1361198976" sldId="272"/>
        </pc:sldMkLst>
        <pc:picChg chg="add mod">
          <ac:chgData name="Kebede, Nazreth" userId="015395a0-37a0-40f3-882f-69f1a399720b" providerId="ADAL" clId="{B60F630C-169C-48E3-BC42-CE824E92237E}" dt="2022-11-22T15:35:10.118" v="87" actId="1076"/>
          <ac:picMkLst>
            <pc:docMk/>
            <pc:sldMk cId="1361198976" sldId="272"/>
            <ac:picMk id="3" creationId="{73132D2E-5018-A8D1-6B4D-7EF0AABCD3BB}"/>
          </ac:picMkLst>
        </pc:picChg>
      </pc:sldChg>
      <pc:sldChg chg="del">
        <pc:chgData name="Kebede, Nazreth" userId="015395a0-37a0-40f3-882f-69f1a399720b" providerId="ADAL" clId="{B60F630C-169C-48E3-BC42-CE824E92237E}" dt="2022-11-22T15:28:35.283" v="15" actId="47"/>
        <pc:sldMkLst>
          <pc:docMk/>
          <pc:sldMk cId="1495875680" sldId="272"/>
        </pc:sldMkLst>
      </pc:sldChg>
      <pc:sldChg chg="addSp modSp new mod">
        <pc:chgData name="Kebede, Nazreth" userId="015395a0-37a0-40f3-882f-69f1a399720b" providerId="ADAL" clId="{B60F630C-169C-48E3-BC42-CE824E92237E}" dt="2022-11-22T15:35:45.188" v="92" actId="1076"/>
        <pc:sldMkLst>
          <pc:docMk/>
          <pc:sldMk cId="1090105126" sldId="273"/>
        </pc:sldMkLst>
        <pc:picChg chg="add mod">
          <ac:chgData name="Kebede, Nazreth" userId="015395a0-37a0-40f3-882f-69f1a399720b" providerId="ADAL" clId="{B60F630C-169C-48E3-BC42-CE824E92237E}" dt="2022-11-22T15:35:45.188" v="92" actId="1076"/>
          <ac:picMkLst>
            <pc:docMk/>
            <pc:sldMk cId="1090105126" sldId="273"/>
            <ac:picMk id="3" creationId="{90F38B14-50B2-D759-E347-586F3375D707}"/>
          </ac:picMkLst>
        </pc:picChg>
      </pc:sldChg>
      <pc:sldChg chg="del">
        <pc:chgData name="Kebede, Nazreth" userId="015395a0-37a0-40f3-882f-69f1a399720b" providerId="ADAL" clId="{B60F630C-169C-48E3-BC42-CE824E92237E}" dt="2022-11-22T15:28:35.534" v="16" actId="47"/>
        <pc:sldMkLst>
          <pc:docMk/>
          <pc:sldMk cId="3848697849" sldId="273"/>
        </pc:sldMkLst>
      </pc:sldChg>
      <pc:sldChg chg="del">
        <pc:chgData name="Kebede, Nazreth" userId="015395a0-37a0-40f3-882f-69f1a399720b" providerId="ADAL" clId="{B60F630C-169C-48E3-BC42-CE824E92237E}" dt="2022-11-22T15:28:35.894" v="17" actId="47"/>
        <pc:sldMkLst>
          <pc:docMk/>
          <pc:sldMk cId="698540682" sldId="274"/>
        </pc:sldMkLst>
      </pc:sldChg>
      <pc:sldChg chg="addSp modSp new mod">
        <pc:chgData name="Kebede, Nazreth" userId="015395a0-37a0-40f3-882f-69f1a399720b" providerId="ADAL" clId="{B60F630C-169C-48E3-BC42-CE824E92237E}" dt="2022-11-22T15:37:10.183" v="100" actId="1076"/>
        <pc:sldMkLst>
          <pc:docMk/>
          <pc:sldMk cId="1897246659" sldId="274"/>
        </pc:sldMkLst>
        <pc:picChg chg="add mod">
          <ac:chgData name="Kebede, Nazreth" userId="015395a0-37a0-40f3-882f-69f1a399720b" providerId="ADAL" clId="{B60F630C-169C-48E3-BC42-CE824E92237E}" dt="2022-11-22T15:37:10.183" v="100" actId="1076"/>
          <ac:picMkLst>
            <pc:docMk/>
            <pc:sldMk cId="1897246659" sldId="274"/>
            <ac:picMk id="3" creationId="{255F4271-E433-BE74-AB2E-40A1B5F22F35}"/>
          </ac:picMkLst>
        </pc:picChg>
      </pc:sldChg>
      <pc:sldChg chg="addSp modSp new mod">
        <pc:chgData name="Kebede, Nazreth" userId="015395a0-37a0-40f3-882f-69f1a399720b" providerId="ADAL" clId="{B60F630C-169C-48E3-BC42-CE824E92237E}" dt="2022-11-22T15:37:42.820" v="104" actId="1076"/>
        <pc:sldMkLst>
          <pc:docMk/>
          <pc:sldMk cId="1076459454" sldId="275"/>
        </pc:sldMkLst>
        <pc:picChg chg="add mod">
          <ac:chgData name="Kebede, Nazreth" userId="015395a0-37a0-40f3-882f-69f1a399720b" providerId="ADAL" clId="{B60F630C-169C-48E3-BC42-CE824E92237E}" dt="2022-11-22T15:37:42.820" v="104" actId="1076"/>
          <ac:picMkLst>
            <pc:docMk/>
            <pc:sldMk cId="1076459454" sldId="275"/>
            <ac:picMk id="3" creationId="{B81C9537-E019-6BEF-A1F1-1316F5BF82EA}"/>
          </ac:picMkLst>
        </pc:picChg>
      </pc:sldChg>
      <pc:sldChg chg="del">
        <pc:chgData name="Kebede, Nazreth" userId="015395a0-37a0-40f3-882f-69f1a399720b" providerId="ADAL" clId="{B60F630C-169C-48E3-BC42-CE824E92237E}" dt="2022-11-22T15:28:36.499" v="18" actId="47"/>
        <pc:sldMkLst>
          <pc:docMk/>
          <pc:sldMk cId="1147197488" sldId="275"/>
        </pc:sldMkLst>
      </pc:sldChg>
      <pc:sldChg chg="addSp modSp new mod">
        <pc:chgData name="Kebede, Nazreth" userId="015395a0-37a0-40f3-882f-69f1a399720b" providerId="ADAL" clId="{B60F630C-169C-48E3-BC42-CE824E92237E}" dt="2022-11-22T15:38:04.944" v="109" actId="1076"/>
        <pc:sldMkLst>
          <pc:docMk/>
          <pc:sldMk cId="1082594388" sldId="276"/>
        </pc:sldMkLst>
        <pc:picChg chg="add mod">
          <ac:chgData name="Kebede, Nazreth" userId="015395a0-37a0-40f3-882f-69f1a399720b" providerId="ADAL" clId="{B60F630C-169C-48E3-BC42-CE824E92237E}" dt="2022-11-22T15:38:04.944" v="109" actId="1076"/>
          <ac:picMkLst>
            <pc:docMk/>
            <pc:sldMk cId="1082594388" sldId="276"/>
            <ac:picMk id="3" creationId="{92CD8147-92B6-A0F3-F3EC-D1E69C26265A}"/>
          </ac:picMkLst>
        </pc:picChg>
      </pc:sldChg>
      <pc:sldChg chg="addSp modSp new mod">
        <pc:chgData name="Kebede, Nazreth" userId="015395a0-37a0-40f3-882f-69f1a399720b" providerId="ADAL" clId="{B60F630C-169C-48E3-BC42-CE824E92237E}" dt="2022-11-22T15:38:55.337" v="116" actId="1076"/>
        <pc:sldMkLst>
          <pc:docMk/>
          <pc:sldMk cId="3871181424" sldId="277"/>
        </pc:sldMkLst>
        <pc:picChg chg="add mod">
          <ac:chgData name="Kebede, Nazreth" userId="015395a0-37a0-40f3-882f-69f1a399720b" providerId="ADAL" clId="{B60F630C-169C-48E3-BC42-CE824E92237E}" dt="2022-11-22T15:38:55.337" v="116" actId="1076"/>
          <ac:picMkLst>
            <pc:docMk/>
            <pc:sldMk cId="3871181424" sldId="277"/>
            <ac:picMk id="3" creationId="{AEE9E9AF-1C8F-C73E-6E1D-8DA0306B1889}"/>
          </ac:picMkLst>
        </pc:picChg>
      </pc:sldChg>
      <pc:sldChg chg="new del">
        <pc:chgData name="Kebede, Nazreth" userId="015395a0-37a0-40f3-882f-69f1a399720b" providerId="ADAL" clId="{B60F630C-169C-48E3-BC42-CE824E92237E}" dt="2022-11-22T15:39:08.575" v="117" actId="47"/>
        <pc:sldMkLst>
          <pc:docMk/>
          <pc:sldMk cId="2984876262" sldId="278"/>
        </pc:sldMkLst>
      </pc:sldChg>
      <pc:sldChg chg="new del">
        <pc:chgData name="Kebede, Nazreth" userId="015395a0-37a0-40f3-882f-69f1a399720b" providerId="ADAL" clId="{B60F630C-169C-48E3-BC42-CE824E92237E}" dt="2022-11-22T15:39:09.606" v="118" actId="47"/>
        <pc:sldMkLst>
          <pc:docMk/>
          <pc:sldMk cId="747856250" sldId="279"/>
        </pc:sldMkLst>
      </pc:sldChg>
      <pc:sldChg chg="new del">
        <pc:chgData name="Kebede, Nazreth" userId="015395a0-37a0-40f3-882f-69f1a399720b" providerId="ADAL" clId="{B60F630C-169C-48E3-BC42-CE824E92237E}" dt="2022-11-22T15:39:10.387" v="119" actId="47"/>
        <pc:sldMkLst>
          <pc:docMk/>
          <pc:sldMk cId="3919287779" sldId="280"/>
        </pc:sldMkLst>
      </pc:sldChg>
      <pc:sldMasterChg chg="modSldLayout">
        <pc:chgData name="Kebede, Nazreth" userId="015395a0-37a0-40f3-882f-69f1a399720b" providerId="ADAL" clId="{B60F630C-169C-48E3-BC42-CE824E92237E}" dt="2022-11-22T15:28:49.934" v="31" actId="20577"/>
        <pc:sldMasterMkLst>
          <pc:docMk/>
          <pc:sldMasterMk cId="1991646862" sldId="2147483648"/>
        </pc:sldMasterMkLst>
        <pc:sldLayoutChg chg="modSp mod">
          <pc:chgData name="Kebede, Nazreth" userId="015395a0-37a0-40f3-882f-69f1a399720b" providerId="ADAL" clId="{B60F630C-169C-48E3-BC42-CE824E92237E}" dt="2022-11-22T15:28:49.934" v="31" actId="20577"/>
          <pc:sldLayoutMkLst>
            <pc:docMk/>
            <pc:sldMasterMk cId="1991646862" sldId="2147483648"/>
            <pc:sldLayoutMk cId="1982250558" sldId="2147483650"/>
          </pc:sldLayoutMkLst>
          <pc:spChg chg="mod">
            <ac:chgData name="Kebede, Nazreth" userId="015395a0-37a0-40f3-882f-69f1a399720b" providerId="ADAL" clId="{B60F630C-169C-48E3-BC42-CE824E92237E}" dt="2022-11-22T15:28:49.934" v="31" actId="20577"/>
            <ac:spMkLst>
              <pc:docMk/>
              <pc:sldMasterMk cId="1991646862" sldId="2147483648"/>
              <pc:sldLayoutMk cId="1982250558" sldId="2147483650"/>
              <ac:spMk id="8" creationId="{5080B8FA-B251-4BD2-8161-3DA0C4B7A06E}"/>
            </ac:spMkLst>
          </pc:spChg>
        </pc:sldLayoutChg>
      </pc:sldMasterChg>
    </pc:docChg>
  </pc:docChgLst>
  <pc:docChgLst>
    <pc:chgData name="Natale, Luigi" userId="0bb35f83-ebdf-4526-ae9a-c3e8393a1d1b" providerId="ADAL" clId="{8F688F7A-06CE-4766-B0A4-3C2E6758ACD1}"/>
    <pc:docChg chg="custSel modSld modMainMaster">
      <pc:chgData name="Natale, Luigi" userId="0bb35f83-ebdf-4526-ae9a-c3e8393a1d1b" providerId="ADAL" clId="{8F688F7A-06CE-4766-B0A4-3C2E6758ACD1}" dt="2022-11-17T09:09:01.645" v="112" actId="14100"/>
      <pc:docMkLst>
        <pc:docMk/>
      </pc:docMkLst>
      <pc:sldChg chg="addSp delSp modSp mod">
        <pc:chgData name="Natale, Luigi" userId="0bb35f83-ebdf-4526-ae9a-c3e8393a1d1b" providerId="ADAL" clId="{8F688F7A-06CE-4766-B0A4-3C2E6758ACD1}" dt="2022-11-17T09:08:31.485" v="111" actId="208"/>
        <pc:sldMkLst>
          <pc:docMk/>
          <pc:sldMk cId="2283709267" sldId="256"/>
        </pc:sldMkLst>
        <pc:spChg chg="mod">
          <ac:chgData name="Natale, Luigi" userId="0bb35f83-ebdf-4526-ae9a-c3e8393a1d1b" providerId="ADAL" clId="{8F688F7A-06CE-4766-B0A4-3C2E6758ACD1}" dt="2022-11-17T09:08:26.253" v="110" actId="14100"/>
          <ac:spMkLst>
            <pc:docMk/>
            <pc:sldMk cId="2283709267" sldId="256"/>
            <ac:spMk id="5" creationId="{62FDFB91-97FD-4BE5-94BD-B5A20971EFB2}"/>
          </ac:spMkLst>
        </pc:spChg>
        <pc:picChg chg="add mod ord">
          <ac:chgData name="Natale, Luigi" userId="0bb35f83-ebdf-4526-ae9a-c3e8393a1d1b" providerId="ADAL" clId="{8F688F7A-06CE-4766-B0A4-3C2E6758ACD1}" dt="2022-11-17T09:08:31.485" v="111" actId="208"/>
          <ac:picMkLst>
            <pc:docMk/>
            <pc:sldMk cId="2283709267" sldId="256"/>
            <ac:picMk id="3" creationId="{BE6FC3F7-A43C-9F81-DA65-9956E2301567}"/>
          </ac:picMkLst>
        </pc:picChg>
        <pc:picChg chg="del mod">
          <ac:chgData name="Natale, Luigi" userId="0bb35f83-ebdf-4526-ae9a-c3e8393a1d1b" providerId="ADAL" clId="{8F688F7A-06CE-4766-B0A4-3C2E6758ACD1}" dt="2022-11-17T09:04:06.591" v="6" actId="478"/>
          <ac:picMkLst>
            <pc:docMk/>
            <pc:sldMk cId="2283709267" sldId="256"/>
            <ac:picMk id="6" creationId="{B5E9840C-1CBF-497E-BC66-EE9D9DFECB32}"/>
          </ac:picMkLst>
        </pc:picChg>
      </pc:sldChg>
      <pc:sldMasterChg chg="addSp delSp modSp mod modSldLayout">
        <pc:chgData name="Natale, Luigi" userId="0bb35f83-ebdf-4526-ae9a-c3e8393a1d1b" providerId="ADAL" clId="{8F688F7A-06CE-4766-B0A4-3C2E6758ACD1}" dt="2022-11-17T09:09:01.645" v="112" actId="14100"/>
        <pc:sldMasterMkLst>
          <pc:docMk/>
          <pc:sldMasterMk cId="1991646862" sldId="2147483648"/>
        </pc:sldMasterMkLst>
        <pc:spChg chg="mod">
          <ac:chgData name="Natale, Luigi" userId="0bb35f83-ebdf-4526-ae9a-c3e8393a1d1b" providerId="ADAL" clId="{8F688F7A-06CE-4766-B0A4-3C2E6758ACD1}" dt="2022-11-17T09:09:01.645" v="112" actId="14100"/>
          <ac:spMkLst>
            <pc:docMk/>
            <pc:sldMasterMk cId="1991646862" sldId="2147483648"/>
            <ac:spMk id="9" creationId="{CDFBCE26-6618-4EB7-935B-D6B9B7456F61}"/>
          </ac:spMkLst>
        </pc:spChg>
        <pc:picChg chg="add del mod">
          <ac:chgData name="Natale, Luigi" userId="0bb35f83-ebdf-4526-ae9a-c3e8393a1d1b" providerId="ADAL" clId="{8F688F7A-06CE-4766-B0A4-3C2E6758ACD1}" dt="2022-11-17T09:05:42.098" v="22" actId="478"/>
          <ac:picMkLst>
            <pc:docMk/>
            <pc:sldMasterMk cId="1991646862" sldId="2147483648"/>
            <ac:picMk id="2" creationId="{63F3AE2D-1117-2FCF-B959-2F80FD154587}"/>
          </ac:picMkLst>
        </pc:picChg>
        <pc:sldLayoutChg chg="addSp delSp modSp mod">
          <pc:chgData name="Natale, Luigi" userId="0bb35f83-ebdf-4526-ae9a-c3e8393a1d1b" providerId="ADAL" clId="{8F688F7A-06CE-4766-B0A4-3C2E6758ACD1}" dt="2022-11-17T09:07:47.928" v="101"/>
          <pc:sldLayoutMkLst>
            <pc:docMk/>
            <pc:sldMasterMk cId="1991646862" sldId="2147483648"/>
            <pc:sldLayoutMk cId="1982250558" sldId="2147483650"/>
          </pc:sldLayoutMkLst>
          <pc:spChg chg="mod">
            <ac:chgData name="Natale, Luigi" userId="0bb35f83-ebdf-4526-ae9a-c3e8393a1d1b" providerId="ADAL" clId="{8F688F7A-06CE-4766-B0A4-3C2E6758ACD1}" dt="2022-11-17T09:07:47.928" v="101"/>
            <ac:spMkLst>
              <pc:docMk/>
              <pc:sldMasterMk cId="1991646862" sldId="2147483648"/>
              <pc:sldLayoutMk cId="1982250558" sldId="2147483650"/>
              <ac:spMk id="8" creationId="{5080B8FA-B251-4BD2-8161-3DA0C4B7A06E}"/>
            </ac:spMkLst>
          </pc:spChg>
          <pc:picChg chg="add mod ord">
            <ac:chgData name="Natale, Luigi" userId="0bb35f83-ebdf-4526-ae9a-c3e8393a1d1b" providerId="ADAL" clId="{8F688F7A-06CE-4766-B0A4-3C2E6758ACD1}" dt="2022-11-17T09:04:34.941" v="13" actId="208"/>
            <ac:picMkLst>
              <pc:docMk/>
              <pc:sldMasterMk cId="1991646862" sldId="2147483648"/>
              <pc:sldLayoutMk cId="1982250558" sldId="2147483650"/>
              <ac:picMk id="2" creationId="{A43C91DA-CA52-2A3D-DA84-9A14BE5B7D0D}"/>
            </ac:picMkLst>
          </pc:picChg>
          <pc:picChg chg="del">
            <ac:chgData name="Natale, Luigi" userId="0bb35f83-ebdf-4526-ae9a-c3e8393a1d1b" providerId="ADAL" clId="{8F688F7A-06CE-4766-B0A4-3C2E6758ACD1}" dt="2022-11-17T09:04:24.783" v="11" actId="478"/>
            <ac:picMkLst>
              <pc:docMk/>
              <pc:sldMasterMk cId="1991646862" sldId="2147483648"/>
              <pc:sldLayoutMk cId="1982250558" sldId="2147483650"/>
              <ac:picMk id="7" creationId="{25BFFB3B-E164-4D23-9C35-12AEBA12F351}"/>
            </ac:picMkLst>
          </pc:pic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56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8" name="CasellaDiTesto 5">
            <a:extLst>
              <a:ext uri="{FF2B5EF4-FFF2-40B4-BE49-F238E27FC236}">
                <a16:creationId xmlns:a16="http://schemas.microsoft.com/office/drawing/2014/main" id="{5080B8FA-B251-4BD2-8161-3DA0C4B7A06E}"/>
              </a:ext>
            </a:extLst>
          </p:cNvPr>
          <p:cNvSpPr txBox="1">
            <a:spLocks noChangeArrowheads="1"/>
          </p:cNvSpPr>
          <p:nvPr userDrawn="1"/>
        </p:nvSpPr>
        <p:spPr bwMode="auto">
          <a:xfrm>
            <a:off x="0" y="0"/>
            <a:ext cx="12191999" cy="461665"/>
          </a:xfrm>
          <a:prstGeom prst="rect">
            <a:avLst/>
          </a:prstGeom>
          <a:solidFill>
            <a:srgbClr val="00B6AD"/>
          </a:solidFill>
          <a:ln>
            <a:noFill/>
          </a:ln>
        </p:spPr>
        <p:txBody>
          <a:bodyPr wrap="square">
            <a:spAutoFit/>
          </a:bodyPr>
          <a:lstStyle>
            <a:lvl1pPr algn="ctr">
              <a:defRPr b="1" u="sng">
                <a:solidFill>
                  <a:schemeClr val="tx2"/>
                </a:solidFill>
                <a:latin typeface="Trebuchet MS" panose="020B0603020202020204" pitchFamily="34" charset="0"/>
              </a:defRPr>
            </a:lvl1pPr>
            <a:lvl2pPr marL="742950" indent="-285750" algn="ctr">
              <a:defRPr b="1" u="sng">
                <a:solidFill>
                  <a:schemeClr val="tx2"/>
                </a:solidFill>
                <a:latin typeface="Trebuchet MS" panose="020B0603020202020204" pitchFamily="34" charset="0"/>
              </a:defRPr>
            </a:lvl2pPr>
            <a:lvl3pPr marL="1143000" indent="-228600" algn="ctr">
              <a:defRPr b="1" u="sng">
                <a:solidFill>
                  <a:schemeClr val="tx2"/>
                </a:solidFill>
                <a:latin typeface="Trebuchet MS" panose="020B0603020202020204" pitchFamily="34" charset="0"/>
              </a:defRPr>
            </a:lvl3pPr>
            <a:lvl4pPr marL="1600200" indent="-228600" algn="ctr">
              <a:defRPr b="1" u="sng">
                <a:solidFill>
                  <a:schemeClr val="tx2"/>
                </a:solidFill>
                <a:latin typeface="Trebuchet MS" panose="020B0603020202020204" pitchFamily="34" charset="0"/>
              </a:defRPr>
            </a:lvl4pPr>
            <a:lvl5pPr marL="2057400" indent="-228600" algn="ctr">
              <a:defRPr b="1" u="sng">
                <a:solidFill>
                  <a:schemeClr val="tx2"/>
                </a:solidFill>
                <a:latin typeface="Trebuchet MS" panose="020B0603020202020204" pitchFamily="34" charset="0"/>
              </a:defRPr>
            </a:lvl5pPr>
            <a:lvl6pPr marL="2514600" indent="-228600" algn="ctr" eaLnBrk="0" fontAlgn="base" hangingPunct="0">
              <a:spcBef>
                <a:spcPct val="0"/>
              </a:spcBef>
              <a:spcAft>
                <a:spcPct val="0"/>
              </a:spcAft>
              <a:defRPr b="1" u="sng">
                <a:solidFill>
                  <a:schemeClr val="tx2"/>
                </a:solidFill>
                <a:latin typeface="Trebuchet MS" panose="020B0603020202020204" pitchFamily="34" charset="0"/>
              </a:defRPr>
            </a:lvl6pPr>
            <a:lvl7pPr marL="2971800" indent="-228600" algn="ctr" eaLnBrk="0" fontAlgn="base" hangingPunct="0">
              <a:spcBef>
                <a:spcPct val="0"/>
              </a:spcBef>
              <a:spcAft>
                <a:spcPct val="0"/>
              </a:spcAft>
              <a:defRPr b="1" u="sng">
                <a:solidFill>
                  <a:schemeClr val="tx2"/>
                </a:solidFill>
                <a:latin typeface="Trebuchet MS" panose="020B0603020202020204" pitchFamily="34" charset="0"/>
              </a:defRPr>
            </a:lvl7pPr>
            <a:lvl8pPr marL="3429000" indent="-228600" algn="ctr" eaLnBrk="0" fontAlgn="base" hangingPunct="0">
              <a:spcBef>
                <a:spcPct val="0"/>
              </a:spcBef>
              <a:spcAft>
                <a:spcPct val="0"/>
              </a:spcAft>
              <a:defRPr b="1" u="sng">
                <a:solidFill>
                  <a:schemeClr val="tx2"/>
                </a:solidFill>
                <a:latin typeface="Trebuchet MS" panose="020B0603020202020204" pitchFamily="34" charset="0"/>
              </a:defRPr>
            </a:lvl8pPr>
            <a:lvl9pPr marL="3886200" indent="-228600" algn="ctr" eaLnBrk="0" fontAlgn="base" hangingPunct="0">
              <a:spcBef>
                <a:spcPct val="0"/>
              </a:spcBef>
              <a:spcAft>
                <a:spcPct val="0"/>
              </a:spcAft>
              <a:defRPr b="1" u="sng">
                <a:solidFill>
                  <a:schemeClr val="tx2"/>
                </a:solidFill>
                <a:latin typeface="Trebuchet MS" panose="020B0603020202020204" pitchFamily="34" charset="0"/>
              </a:defRPr>
            </a:lvl9pPr>
          </a:lstStyle>
          <a:p>
            <a:pPr algn="l">
              <a:defRPr/>
            </a:pPr>
            <a:r>
              <a:rPr lang="it-IT" altLang="it-IT" sz="2400" u="none" dirty="0">
                <a:solidFill>
                  <a:schemeClr val="bg1"/>
                </a:solidFill>
                <a:latin typeface="+mn-lt"/>
                <a:cs typeface="Calibri" panose="020F0502020204030204" pitchFamily="34" charset="0"/>
              </a:rPr>
              <a:t>Capitolo 7 - Persuasione</a:t>
            </a:r>
          </a:p>
        </p:txBody>
      </p:sp>
      <p:pic>
        <p:nvPicPr>
          <p:cNvPr id="3" name="Immagine 2">
            <a:extLst>
              <a:ext uri="{FF2B5EF4-FFF2-40B4-BE49-F238E27FC236}">
                <a16:creationId xmlns:a16="http://schemas.microsoft.com/office/drawing/2014/main" id="{C097E6C0-96D5-2E0D-FBF8-84D96FEDED51}"/>
              </a:ext>
            </a:extLst>
          </p:cNvPr>
          <p:cNvPicPr>
            <a:picLocks noChangeAspect="1"/>
          </p:cNvPicPr>
          <p:nvPr userDrawn="1"/>
        </p:nvPicPr>
        <p:blipFill>
          <a:blip r:embed="rId2"/>
          <a:stretch>
            <a:fillRect/>
          </a:stretch>
        </p:blipFill>
        <p:spPr>
          <a:xfrm>
            <a:off x="10731632" y="-1121"/>
            <a:ext cx="1460368" cy="2061696"/>
          </a:xfrm>
          <a:prstGeom prst="rect">
            <a:avLst/>
          </a:prstGeom>
          <a:ln>
            <a:solidFill>
              <a:schemeClr val="bg2"/>
            </a:solidFill>
          </a:ln>
        </p:spPr>
      </p:pic>
    </p:spTree>
    <p:extLst>
      <p:ext uri="{BB962C8B-B14F-4D97-AF65-F5344CB8AC3E}">
        <p14:creationId xmlns:p14="http://schemas.microsoft.com/office/powerpoint/2010/main" val="1982250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B6F04-CFB0-4318-8327-6196F3D2AE77}"/>
              </a:ext>
            </a:extLst>
          </p:cNvPr>
          <p:cNvSpPr>
            <a:spLocks noChangeArrowheads="1"/>
          </p:cNvSpPr>
          <p:nvPr userDrawn="1"/>
        </p:nvSpPr>
        <p:spPr bwMode="auto">
          <a:xfrm>
            <a:off x="0" y="6427113"/>
            <a:ext cx="12204700" cy="431800"/>
          </a:xfrm>
          <a:prstGeom prst="rect">
            <a:avLst/>
          </a:prstGeom>
          <a:solidFill>
            <a:srgbClr val="00B6AD"/>
          </a:solidFill>
          <a:ln w="9525">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it-IT" altLang="it-IT" dirty="0">
              <a:latin typeface="Calibri" panose="020F0502020204030204" pitchFamily="34" charset="0"/>
              <a:ea typeface="Tahoma" panose="020B0604030504040204" pitchFamily="34" charset="0"/>
              <a:cs typeface="Calibri" panose="020F0502020204030204" pitchFamily="34" charset="0"/>
            </a:endParaRPr>
          </a:p>
        </p:txBody>
      </p:sp>
      <p:sp>
        <p:nvSpPr>
          <p:cNvPr id="9" name="Text Box 8">
            <a:extLst>
              <a:ext uri="{FF2B5EF4-FFF2-40B4-BE49-F238E27FC236}">
                <a16:creationId xmlns:a16="http://schemas.microsoft.com/office/drawing/2014/main" id="{CDFBCE26-6618-4EB7-935B-D6B9B7456F61}"/>
              </a:ext>
            </a:extLst>
          </p:cNvPr>
          <p:cNvSpPr txBox="1">
            <a:spLocks noChangeArrowheads="1"/>
          </p:cNvSpPr>
          <p:nvPr userDrawn="1"/>
        </p:nvSpPr>
        <p:spPr bwMode="auto">
          <a:xfrm>
            <a:off x="0" y="6439981"/>
            <a:ext cx="6108699" cy="461665"/>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it-IT" altLang="it-IT" sz="1200" b="1" u="none" dirty="0">
                <a:solidFill>
                  <a:schemeClr val="bg1"/>
                </a:solidFill>
                <a:latin typeface="+mn-lt"/>
                <a:ea typeface="Tahoma" panose="020B0604030504040204" pitchFamily="34" charset="0"/>
                <a:cs typeface="Calibri" panose="020F0502020204030204" pitchFamily="34" charset="0"/>
              </a:rPr>
              <a:t>PSICOLOGIA SOCIALE, 4ED</a:t>
            </a:r>
            <a:br>
              <a:rPr lang="it-IT" altLang="it-IT" sz="1200" b="1" u="none" dirty="0">
                <a:solidFill>
                  <a:schemeClr val="bg1"/>
                </a:solidFill>
                <a:latin typeface="+mn-lt"/>
                <a:ea typeface="Tahoma" panose="020B0604030504040204" pitchFamily="34" charset="0"/>
                <a:cs typeface="Calibri" panose="020F0502020204030204" pitchFamily="34" charset="0"/>
              </a:rPr>
            </a:br>
            <a:r>
              <a:rPr lang="it-IT" altLang="it-IT" sz="1200" b="1" u="none" dirty="0">
                <a:solidFill>
                  <a:schemeClr val="bg1"/>
                </a:solidFill>
                <a:latin typeface="+mn-lt"/>
                <a:ea typeface="Tahoma" panose="020B0604030504040204" pitchFamily="34" charset="0"/>
                <a:cs typeface="Calibri" panose="020F0502020204030204" pitchFamily="34" charset="0"/>
              </a:rPr>
              <a:t>di David Myers, Jean </a:t>
            </a:r>
            <a:r>
              <a:rPr lang="it-IT" altLang="it-IT" sz="1200" b="1" u="none" dirty="0" err="1">
                <a:solidFill>
                  <a:schemeClr val="bg1"/>
                </a:solidFill>
                <a:latin typeface="+mn-lt"/>
                <a:ea typeface="Tahoma" panose="020B0604030504040204" pitchFamily="34" charset="0"/>
                <a:cs typeface="Calibri" panose="020F0502020204030204" pitchFamily="34" charset="0"/>
              </a:rPr>
              <a:t>Twenge</a:t>
            </a:r>
            <a:r>
              <a:rPr lang="it-IT" altLang="it-IT" sz="1200" b="1" u="none" dirty="0">
                <a:solidFill>
                  <a:schemeClr val="bg1"/>
                </a:solidFill>
                <a:latin typeface="+mn-lt"/>
                <a:ea typeface="Tahoma" panose="020B0604030504040204" pitchFamily="34" charset="0"/>
                <a:cs typeface="Calibri" panose="020F0502020204030204" pitchFamily="34" charset="0"/>
              </a:rPr>
              <a:t>, Elena Marta, Maura Pozzi</a:t>
            </a:r>
          </a:p>
        </p:txBody>
      </p:sp>
      <p:sp>
        <p:nvSpPr>
          <p:cNvPr id="10" name="Text Box 9">
            <a:extLst>
              <a:ext uri="{FF2B5EF4-FFF2-40B4-BE49-F238E27FC236}">
                <a16:creationId xmlns:a16="http://schemas.microsoft.com/office/drawing/2014/main" id="{5E34F7A8-A08D-4BEF-8EA8-4209BC23B510}"/>
              </a:ext>
            </a:extLst>
          </p:cNvPr>
          <p:cNvSpPr txBox="1">
            <a:spLocks noChangeArrowheads="1"/>
          </p:cNvSpPr>
          <p:nvPr userDrawn="1"/>
        </p:nvSpPr>
        <p:spPr bwMode="auto">
          <a:xfrm>
            <a:off x="8125069" y="6427113"/>
            <a:ext cx="3516069" cy="461665"/>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it-IT" altLang="it-IT" sz="1200" b="1" u="none" dirty="0">
                <a:solidFill>
                  <a:schemeClr val="bg1"/>
                </a:solidFill>
                <a:latin typeface="+mn-lt"/>
                <a:ea typeface="Tahoma" panose="020B0604030504040204" pitchFamily="34" charset="0"/>
                <a:cs typeface="Calibri" panose="020F0502020204030204" pitchFamily="34" charset="0"/>
              </a:rPr>
              <a:t>Copyright © 2023</a:t>
            </a:r>
          </a:p>
          <a:p>
            <a:pPr algn="r">
              <a:defRPr/>
            </a:pPr>
            <a:r>
              <a:rPr lang="it-IT" altLang="it-IT" sz="1200" b="1" u="none" dirty="0">
                <a:solidFill>
                  <a:schemeClr val="bg1"/>
                </a:solidFill>
                <a:latin typeface="+mn-lt"/>
                <a:ea typeface="Tahoma" panose="020B0604030504040204" pitchFamily="34" charset="0"/>
                <a:cs typeface="Calibri" panose="020F0502020204030204" pitchFamily="34" charset="0"/>
              </a:rPr>
              <a:t>McGraw-Hill </a:t>
            </a:r>
            <a:r>
              <a:rPr lang="it-IT" altLang="it-IT" sz="1200" b="1" u="none" dirty="0" err="1">
                <a:solidFill>
                  <a:schemeClr val="bg1"/>
                </a:solidFill>
                <a:latin typeface="+mn-lt"/>
                <a:ea typeface="Tahoma" panose="020B0604030504040204" pitchFamily="34" charset="0"/>
                <a:cs typeface="Calibri" panose="020F0502020204030204" pitchFamily="34" charset="0"/>
              </a:rPr>
              <a:t>Education</a:t>
            </a:r>
            <a:r>
              <a:rPr lang="it-IT" altLang="it-IT" sz="1200" b="1" u="none" dirty="0">
                <a:solidFill>
                  <a:schemeClr val="bg1"/>
                </a:solidFill>
                <a:latin typeface="+mn-lt"/>
                <a:ea typeface="Tahoma" panose="020B0604030504040204" pitchFamily="34" charset="0"/>
                <a:cs typeface="Calibri" panose="020F0502020204030204" pitchFamily="34" charset="0"/>
              </a:rPr>
              <a:t> (</a:t>
            </a:r>
            <a:r>
              <a:rPr lang="it-IT" altLang="it-IT" sz="1200" b="1" u="none" dirty="0" err="1">
                <a:solidFill>
                  <a:schemeClr val="bg1"/>
                </a:solidFill>
                <a:latin typeface="+mn-lt"/>
                <a:ea typeface="Tahoma" panose="020B0604030504040204" pitchFamily="34" charset="0"/>
                <a:cs typeface="Calibri" panose="020F0502020204030204" pitchFamily="34" charset="0"/>
              </a:rPr>
              <a:t>Italy</a:t>
            </a:r>
            <a:r>
              <a:rPr lang="it-IT" altLang="it-IT" sz="1200" b="1" u="none" dirty="0">
                <a:solidFill>
                  <a:schemeClr val="bg1"/>
                </a:solidFill>
                <a:latin typeface="+mn-lt"/>
                <a:ea typeface="Tahoma" panose="020B0604030504040204" pitchFamily="34" charset="0"/>
                <a:cs typeface="Calibri" panose="020F0502020204030204" pitchFamily="34" charset="0"/>
              </a:rPr>
              <a:t>) S.r.l. </a:t>
            </a:r>
          </a:p>
        </p:txBody>
      </p:sp>
      <p:pic>
        <p:nvPicPr>
          <p:cNvPr id="11" name="Immagine 15" descr="Immagine che contiene segnale, arresto, disegnando, camion&#10;&#10;Descrizione generata automaticamente">
            <a:extLst>
              <a:ext uri="{FF2B5EF4-FFF2-40B4-BE49-F238E27FC236}">
                <a16:creationId xmlns:a16="http://schemas.microsoft.com/office/drawing/2014/main" id="{F194A368-7330-4E19-A5B5-5450FA60869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641138" y="6336625"/>
            <a:ext cx="5635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64686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47" userDrawn="1">
          <p15:clr>
            <a:srgbClr val="F26B43"/>
          </p15:clr>
        </p15:guide>
        <p15:guide id="4" pos="7333" userDrawn="1">
          <p15:clr>
            <a:srgbClr val="F26B43"/>
          </p15:clr>
        </p15:guide>
        <p15:guide id="5" pos="6743" userDrawn="1">
          <p15:clr>
            <a:srgbClr val="F26B43"/>
          </p15:clr>
        </p15:guide>
        <p15:guide id="6" pos="937" userDrawn="1">
          <p15:clr>
            <a:srgbClr val="F26B43"/>
          </p15:clr>
        </p15:guide>
        <p15:guide id="7" orient="horz" pos="572" userDrawn="1">
          <p15:clr>
            <a:srgbClr val="F26B43"/>
          </p15:clr>
        </p15:guide>
        <p15:guide id="8" orient="horz" pos="1298" userDrawn="1">
          <p15:clr>
            <a:srgbClr val="F26B43"/>
          </p15:clr>
        </p15:guide>
        <p15:guide id="9" orient="horz" pos="3022" userDrawn="1">
          <p15:clr>
            <a:srgbClr val="F26B43"/>
          </p15:clr>
        </p15:guide>
        <p15:guide id="10" orient="horz" pos="3748" userDrawn="1">
          <p15:clr>
            <a:srgbClr val="F26B43"/>
          </p15:clr>
        </p15:guide>
        <p15:guide id="11" orient="horz" pos="89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2FDFB91-97FD-4BE5-94BD-B5A20971EFB2}"/>
              </a:ext>
            </a:extLst>
          </p:cNvPr>
          <p:cNvSpPr txBox="1">
            <a:spLocks/>
          </p:cNvSpPr>
          <p:nvPr/>
        </p:nvSpPr>
        <p:spPr>
          <a:xfrm>
            <a:off x="6095999" y="2092751"/>
            <a:ext cx="5536677" cy="3260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a:lstStyle>
          <a:p>
            <a:pPr algn="ctr"/>
            <a:r>
              <a:rPr lang="it-IT" sz="4800" dirty="0">
                <a:solidFill>
                  <a:srgbClr val="CA6736"/>
                </a:solidFill>
              </a:rPr>
              <a:t>Capitolo 7</a:t>
            </a:r>
            <a:br>
              <a:rPr lang="it-IT" sz="4800" dirty="0">
                <a:solidFill>
                  <a:srgbClr val="CA6736"/>
                </a:solidFill>
              </a:rPr>
            </a:br>
            <a:br>
              <a:rPr lang="it-IT" sz="4800" dirty="0">
                <a:solidFill>
                  <a:srgbClr val="CA6736"/>
                </a:solidFill>
              </a:rPr>
            </a:br>
            <a:r>
              <a:rPr lang="it-IT" sz="4800" dirty="0">
                <a:solidFill>
                  <a:srgbClr val="CA6736"/>
                </a:solidFill>
              </a:rPr>
              <a:t>Persuasione</a:t>
            </a:r>
          </a:p>
        </p:txBody>
      </p:sp>
      <p:pic>
        <p:nvPicPr>
          <p:cNvPr id="4" name="Immagine 3">
            <a:extLst>
              <a:ext uri="{FF2B5EF4-FFF2-40B4-BE49-F238E27FC236}">
                <a16:creationId xmlns:a16="http://schemas.microsoft.com/office/drawing/2014/main" id="{11B0645E-E9E6-A7DF-FC90-1584472AF9CF}"/>
              </a:ext>
            </a:extLst>
          </p:cNvPr>
          <p:cNvPicPr>
            <a:picLocks noChangeAspect="1"/>
          </p:cNvPicPr>
          <p:nvPr/>
        </p:nvPicPr>
        <p:blipFill>
          <a:blip r:embed="rId2"/>
          <a:stretch>
            <a:fillRect/>
          </a:stretch>
        </p:blipFill>
        <p:spPr>
          <a:xfrm>
            <a:off x="2522483" y="908050"/>
            <a:ext cx="3573516" cy="5044964"/>
          </a:xfrm>
          <a:prstGeom prst="rect">
            <a:avLst/>
          </a:prstGeom>
          <a:ln>
            <a:solidFill>
              <a:schemeClr val="bg2"/>
            </a:solidFill>
          </a:ln>
        </p:spPr>
      </p:pic>
    </p:spTree>
    <p:extLst>
      <p:ext uri="{BB962C8B-B14F-4D97-AF65-F5344CB8AC3E}">
        <p14:creationId xmlns:p14="http://schemas.microsoft.com/office/powerpoint/2010/main" val="2283709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295AD95-41FE-0FC9-A2A0-30F6144C6410}"/>
              </a:ext>
            </a:extLst>
          </p:cNvPr>
          <p:cNvSpPr txBox="1"/>
          <p:nvPr/>
        </p:nvSpPr>
        <p:spPr>
          <a:xfrm>
            <a:off x="520262" y="974437"/>
            <a:ext cx="9979572" cy="3046988"/>
          </a:xfrm>
          <a:prstGeom prst="rect">
            <a:avLst/>
          </a:prstGeom>
          <a:noFill/>
        </p:spPr>
        <p:txBody>
          <a:bodyPr wrap="square">
            <a:spAutoFit/>
          </a:bodyPr>
          <a:lstStyle/>
          <a:p>
            <a:r>
              <a:rPr lang="it-IT" sz="2400" dirty="0"/>
              <a:t>L'attrattiva e il gradimento hanno una forte influenza.</a:t>
            </a:r>
          </a:p>
          <a:p>
            <a:pPr marL="342900" indent="-342900">
              <a:buFont typeface="Wingdings" pitchFamily="2" charset="2"/>
              <a:buChar char="§"/>
            </a:pPr>
            <a:r>
              <a:rPr lang="it-IT" sz="2400" dirty="0"/>
              <a:t>Attrattiva: qualità che attraggono il pubblico.</a:t>
            </a:r>
          </a:p>
          <a:p>
            <a:pPr marL="342900" indent="-342900">
              <a:buFont typeface="Wingdings" pitchFamily="2" charset="2"/>
              <a:buChar char="§"/>
            </a:pPr>
            <a:r>
              <a:rPr lang="it-IT" sz="2400" dirty="0"/>
              <a:t>I comunicatori attraenti (spesso simili al pubblico) sono più persuasivi su questioni di preferenza soggettiva.</a:t>
            </a:r>
            <a:br>
              <a:rPr lang="it-IT" sz="2400" dirty="0"/>
            </a:br>
            <a:endParaRPr lang="it-IT" sz="2400" dirty="0"/>
          </a:p>
          <a:p>
            <a:r>
              <a:rPr lang="it-IT" sz="2400" dirty="0"/>
              <a:t>L'attrattiva si presenta in diverse forme.</a:t>
            </a:r>
          </a:p>
          <a:p>
            <a:pPr marL="342900" indent="-342900">
              <a:buFont typeface="Wingdings" pitchFamily="2" charset="2"/>
              <a:buChar char="§"/>
            </a:pPr>
            <a:r>
              <a:rPr lang="it-IT" sz="2400" dirty="0"/>
              <a:t>Attrazione fisica.</a:t>
            </a:r>
          </a:p>
          <a:p>
            <a:pPr marL="342900" indent="-342900">
              <a:buFont typeface="Wingdings" pitchFamily="2" charset="2"/>
              <a:buChar char="§"/>
            </a:pPr>
            <a:r>
              <a:rPr lang="it-IT" sz="2400" dirty="0"/>
              <a:t>Somiglianza.</a:t>
            </a:r>
          </a:p>
        </p:txBody>
      </p:sp>
      <p:pic>
        <p:nvPicPr>
          <p:cNvPr id="4" name="Immagine 3">
            <a:extLst>
              <a:ext uri="{FF2B5EF4-FFF2-40B4-BE49-F238E27FC236}">
                <a16:creationId xmlns:a16="http://schemas.microsoft.com/office/drawing/2014/main" id="{A315A226-1C0F-F71B-E5DD-01A7F87CF5A5}"/>
              </a:ext>
            </a:extLst>
          </p:cNvPr>
          <p:cNvPicPr>
            <a:picLocks noChangeAspect="1"/>
          </p:cNvPicPr>
          <p:nvPr/>
        </p:nvPicPr>
        <p:blipFill>
          <a:blip r:embed="rId2"/>
          <a:stretch>
            <a:fillRect/>
          </a:stretch>
        </p:blipFill>
        <p:spPr>
          <a:xfrm>
            <a:off x="6096000" y="2254469"/>
            <a:ext cx="5691352" cy="4021712"/>
          </a:xfrm>
          <a:prstGeom prst="rect">
            <a:avLst/>
          </a:prstGeom>
        </p:spPr>
      </p:pic>
    </p:spTree>
    <p:extLst>
      <p:ext uri="{BB962C8B-B14F-4D97-AF65-F5344CB8AC3E}">
        <p14:creationId xmlns:p14="http://schemas.microsoft.com/office/powerpoint/2010/main" val="3706320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83DECC7-CDE5-F6A5-5007-EFFE54F2DA05}"/>
              </a:ext>
            </a:extLst>
          </p:cNvPr>
          <p:cNvPicPr>
            <a:picLocks noChangeAspect="1"/>
          </p:cNvPicPr>
          <p:nvPr/>
        </p:nvPicPr>
        <p:blipFill>
          <a:blip r:embed="rId2"/>
          <a:stretch>
            <a:fillRect/>
          </a:stretch>
        </p:blipFill>
        <p:spPr>
          <a:xfrm>
            <a:off x="2180239" y="659758"/>
            <a:ext cx="7317960" cy="5547377"/>
          </a:xfrm>
          <a:prstGeom prst="rect">
            <a:avLst/>
          </a:prstGeom>
        </p:spPr>
      </p:pic>
    </p:spTree>
    <p:extLst>
      <p:ext uri="{BB962C8B-B14F-4D97-AF65-F5344CB8AC3E}">
        <p14:creationId xmlns:p14="http://schemas.microsoft.com/office/powerpoint/2010/main" val="360460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45F398B-9F3A-6757-D895-345FADA83C42}"/>
              </a:ext>
            </a:extLst>
          </p:cNvPr>
          <p:cNvSpPr txBox="1"/>
          <p:nvPr/>
        </p:nvSpPr>
        <p:spPr>
          <a:xfrm>
            <a:off x="445376" y="784913"/>
            <a:ext cx="6156434" cy="523220"/>
          </a:xfrm>
          <a:prstGeom prst="rect">
            <a:avLst/>
          </a:prstGeom>
          <a:noFill/>
        </p:spPr>
        <p:txBody>
          <a:bodyPr wrap="square">
            <a:spAutoFit/>
          </a:bodyPr>
          <a:lstStyle/>
          <a:p>
            <a:r>
              <a:rPr lang="it-IT" sz="2800" b="1" dirty="0">
                <a:effectLst/>
                <a:latin typeface="MHEupperelemsans"/>
              </a:rPr>
              <a:t>Che cosa? Il contenuto del messaggio </a:t>
            </a:r>
            <a:endParaRPr lang="it-IT" sz="2800" dirty="0"/>
          </a:p>
        </p:txBody>
      </p:sp>
      <p:sp>
        <p:nvSpPr>
          <p:cNvPr id="5" name="CasellaDiTesto 4">
            <a:extLst>
              <a:ext uri="{FF2B5EF4-FFF2-40B4-BE49-F238E27FC236}">
                <a16:creationId xmlns:a16="http://schemas.microsoft.com/office/drawing/2014/main" id="{F0D92EF6-9C44-A445-0EB5-EA6D81571221}"/>
              </a:ext>
            </a:extLst>
          </p:cNvPr>
          <p:cNvSpPr txBox="1"/>
          <p:nvPr/>
        </p:nvSpPr>
        <p:spPr>
          <a:xfrm>
            <a:off x="445375" y="1644217"/>
            <a:ext cx="10145460" cy="3416320"/>
          </a:xfrm>
          <a:prstGeom prst="rect">
            <a:avLst/>
          </a:prstGeom>
          <a:noFill/>
        </p:spPr>
        <p:txBody>
          <a:bodyPr wrap="square">
            <a:spAutoFit/>
          </a:bodyPr>
          <a:lstStyle/>
          <a:p>
            <a:r>
              <a:rPr lang="it-IT" sz="2400" dirty="0"/>
              <a:t>La scelta della ragione o dell'emozione nella persuasione dipende dal pubblico.</a:t>
            </a:r>
          </a:p>
          <a:p>
            <a:pPr marL="342900" indent="-342900">
              <a:buFont typeface="Wingdings" pitchFamily="2" charset="2"/>
              <a:buChar char="§"/>
            </a:pPr>
            <a:r>
              <a:rPr lang="it-IT" sz="2400" dirty="0"/>
              <a:t>Educazione e motivazione.</a:t>
            </a:r>
          </a:p>
          <a:p>
            <a:pPr marL="342900" indent="-342900">
              <a:buFont typeface="Wingdings" pitchFamily="2" charset="2"/>
              <a:buChar char="§"/>
            </a:pPr>
            <a:r>
              <a:rPr lang="it-IT" sz="2400" dirty="0"/>
              <a:t>Disinteresse.</a:t>
            </a:r>
          </a:p>
          <a:p>
            <a:pPr marL="342900" indent="-342900">
              <a:buFont typeface="Wingdings" pitchFamily="2" charset="2"/>
              <a:buChar char="§"/>
            </a:pPr>
            <a:r>
              <a:rPr lang="it-IT" sz="2400" dirty="0"/>
              <a:t>Formazione dell'atteggiamento.</a:t>
            </a:r>
            <a:br>
              <a:rPr lang="it-IT" sz="2400" dirty="0"/>
            </a:br>
            <a:endParaRPr lang="it-IT" sz="2400" dirty="0"/>
          </a:p>
          <a:p>
            <a:r>
              <a:rPr lang="it-IT" sz="2400" dirty="0"/>
              <a:t>I buoni sentimenti spesso rafforzano la persuasione. </a:t>
            </a:r>
            <a:br>
              <a:rPr lang="it-IT" sz="2400" dirty="0"/>
            </a:br>
            <a:endParaRPr lang="it-IT" sz="2400" dirty="0"/>
          </a:p>
          <a:p>
            <a:r>
              <a:rPr lang="it-IT" sz="2400" dirty="0"/>
              <a:t>I messaggi possono essere resi efficaci anche evocando emozioni negative come la paura.</a:t>
            </a:r>
          </a:p>
        </p:txBody>
      </p:sp>
    </p:spTree>
    <p:extLst>
      <p:ext uri="{BB962C8B-B14F-4D97-AF65-F5344CB8AC3E}">
        <p14:creationId xmlns:p14="http://schemas.microsoft.com/office/powerpoint/2010/main" val="85402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DE2D7D7-2A14-F0BB-459C-56CECA56D46E}"/>
              </a:ext>
            </a:extLst>
          </p:cNvPr>
          <p:cNvSpPr txBox="1"/>
          <p:nvPr/>
        </p:nvSpPr>
        <p:spPr>
          <a:xfrm>
            <a:off x="504496" y="1137516"/>
            <a:ext cx="8182303" cy="4154984"/>
          </a:xfrm>
          <a:prstGeom prst="rect">
            <a:avLst/>
          </a:prstGeom>
          <a:noFill/>
        </p:spPr>
        <p:txBody>
          <a:bodyPr wrap="square">
            <a:spAutoFit/>
          </a:bodyPr>
          <a:lstStyle/>
          <a:p>
            <a:r>
              <a:rPr lang="it-IT" sz="2400" b="1" dirty="0">
                <a:effectLst/>
                <a:latin typeface="MHEupperelemsans"/>
              </a:rPr>
              <a:t>L’effetto del “sentirsi bene”: </a:t>
            </a:r>
            <a:r>
              <a:rPr lang="it-IT" sz="2400" dirty="0">
                <a:effectLst/>
                <a:latin typeface="That"/>
              </a:rPr>
              <a:t>i messaggi sono più persuasivi se associati al benessere. Irving Janis e colleghi hanno osservato che gli studenti di Yale si lasciavano convincere di più da messaggi persuasivi se potevano servirsi di burro di arachidi e Pepsi Cola mentre leggevano i messaggi. </a:t>
            </a:r>
          </a:p>
          <a:p>
            <a:endParaRPr lang="it-IT" sz="2400" b="1" dirty="0">
              <a:effectLst/>
              <a:latin typeface="MHEupperelemsans"/>
            </a:endParaRPr>
          </a:p>
          <a:p>
            <a:r>
              <a:rPr lang="it-IT" sz="2400" b="1" dirty="0">
                <a:effectLst/>
                <a:latin typeface="MHEupperelemsans"/>
              </a:rPr>
              <a:t>L’effetto del “mettere paura”: </a:t>
            </a:r>
            <a:r>
              <a:rPr lang="it-IT" sz="2400" dirty="0">
                <a:effectLst/>
                <a:latin typeface="That"/>
              </a:rPr>
              <a:t>i messaggi possono diventare efficaci anche se si suscitano emozioni negative. Quando si cerca di persuadere le persone a ridurre il fumo, a lavarsi i denti più spesso, a vaccinarsi o a guidare con prudenza, un messaggio che mette paura può essere efficace.</a:t>
            </a:r>
            <a:endParaRPr lang="it-IT" sz="2400" dirty="0"/>
          </a:p>
        </p:txBody>
      </p:sp>
      <p:pic>
        <p:nvPicPr>
          <p:cNvPr id="5" name="Immagine 4">
            <a:extLst>
              <a:ext uri="{FF2B5EF4-FFF2-40B4-BE49-F238E27FC236}">
                <a16:creationId xmlns:a16="http://schemas.microsoft.com/office/drawing/2014/main" id="{01C68907-0AD8-09FF-B56D-042365974637}"/>
              </a:ext>
            </a:extLst>
          </p:cNvPr>
          <p:cNvPicPr>
            <a:picLocks noChangeAspect="1"/>
          </p:cNvPicPr>
          <p:nvPr/>
        </p:nvPicPr>
        <p:blipFill>
          <a:blip r:embed="rId2"/>
          <a:stretch>
            <a:fillRect/>
          </a:stretch>
        </p:blipFill>
        <p:spPr>
          <a:xfrm>
            <a:off x="8825928" y="2115255"/>
            <a:ext cx="3013975" cy="4142201"/>
          </a:xfrm>
          <a:prstGeom prst="rect">
            <a:avLst/>
          </a:prstGeom>
        </p:spPr>
      </p:pic>
    </p:spTree>
    <p:extLst>
      <p:ext uri="{BB962C8B-B14F-4D97-AF65-F5344CB8AC3E}">
        <p14:creationId xmlns:p14="http://schemas.microsoft.com/office/powerpoint/2010/main" val="2964173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A3E25AE-C961-FEB5-594F-8DB1425BA43A}"/>
              </a:ext>
            </a:extLst>
          </p:cNvPr>
          <p:cNvSpPr txBox="1"/>
          <p:nvPr/>
        </p:nvSpPr>
        <p:spPr>
          <a:xfrm>
            <a:off x="662151" y="966300"/>
            <a:ext cx="9695793" cy="3785652"/>
          </a:xfrm>
          <a:prstGeom prst="rect">
            <a:avLst/>
          </a:prstGeom>
          <a:noFill/>
        </p:spPr>
        <p:txBody>
          <a:bodyPr wrap="square">
            <a:spAutoFit/>
          </a:bodyPr>
          <a:lstStyle/>
          <a:p>
            <a:r>
              <a:rPr lang="it-IT" sz="2400" dirty="0"/>
              <a:t>Se il vostro pubblico sarà esposto a punti di vista opposti, proponete un appello a due facce.</a:t>
            </a:r>
          </a:p>
          <a:p>
            <a:pPr marL="342900" indent="-342900">
              <a:buFont typeface="Wingdings" pitchFamily="2" charset="2"/>
              <a:buChar char="§"/>
            </a:pPr>
            <a:r>
              <a:rPr lang="it-IT" sz="2400" dirty="0"/>
              <a:t>Riconoscere le argomentazioni opposte.</a:t>
            </a:r>
            <a:br>
              <a:rPr lang="it-IT" sz="2400" dirty="0"/>
            </a:br>
            <a:endParaRPr lang="it-IT" sz="2400" dirty="0"/>
          </a:p>
          <a:p>
            <a:r>
              <a:rPr lang="it-IT" sz="2400" dirty="0"/>
              <a:t>L'effetto primacy è più comunemente efficace della recency.</a:t>
            </a:r>
            <a:br>
              <a:rPr lang="it-IT" sz="2400" dirty="0"/>
            </a:br>
            <a:endParaRPr lang="it-IT" sz="2400" dirty="0"/>
          </a:p>
          <a:p>
            <a:pPr marL="342900" indent="-342900">
              <a:buFont typeface="Wingdings" pitchFamily="2" charset="2"/>
              <a:buChar char="§"/>
            </a:pPr>
            <a:r>
              <a:rPr lang="it-IT" sz="2400" b="1" dirty="0"/>
              <a:t>Effetto primacy: </a:t>
            </a:r>
            <a:r>
              <a:rPr lang="it-IT" sz="2400" dirty="0"/>
              <a:t>a parità di altri elementi, l’informazione fornita per prima in genere ha influenza.</a:t>
            </a:r>
            <a:br>
              <a:rPr lang="it-IT" sz="2400" dirty="0"/>
            </a:br>
            <a:endParaRPr lang="it-IT" sz="2400" dirty="0"/>
          </a:p>
          <a:p>
            <a:pPr marL="342900" indent="-342900">
              <a:buFont typeface="Wingdings" pitchFamily="2" charset="2"/>
              <a:buChar char="§"/>
            </a:pPr>
            <a:r>
              <a:rPr lang="it-IT" sz="2400" b="1" dirty="0"/>
              <a:t>Effetto recency</a:t>
            </a:r>
            <a:r>
              <a:rPr lang="it-IT" sz="2400" dirty="0"/>
              <a:t>: l’informazione più recente talvolta ha più influenza. </a:t>
            </a:r>
          </a:p>
        </p:txBody>
      </p:sp>
    </p:spTree>
    <p:extLst>
      <p:ext uri="{BB962C8B-B14F-4D97-AF65-F5344CB8AC3E}">
        <p14:creationId xmlns:p14="http://schemas.microsoft.com/office/powerpoint/2010/main" val="1115910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55F4271-E433-BE74-AB2E-40A1B5F22F35}"/>
              </a:ext>
            </a:extLst>
          </p:cNvPr>
          <p:cNvPicPr>
            <a:picLocks noChangeAspect="1"/>
          </p:cNvPicPr>
          <p:nvPr/>
        </p:nvPicPr>
        <p:blipFill>
          <a:blip r:embed="rId2"/>
          <a:stretch>
            <a:fillRect/>
          </a:stretch>
        </p:blipFill>
        <p:spPr>
          <a:xfrm>
            <a:off x="1018096" y="1261315"/>
            <a:ext cx="9360865" cy="4759762"/>
          </a:xfrm>
          <a:prstGeom prst="rect">
            <a:avLst/>
          </a:prstGeom>
        </p:spPr>
      </p:pic>
    </p:spTree>
    <p:extLst>
      <p:ext uri="{BB962C8B-B14F-4D97-AF65-F5344CB8AC3E}">
        <p14:creationId xmlns:p14="http://schemas.microsoft.com/office/powerpoint/2010/main" val="1897246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3132D2E-5018-A8D1-6B4D-7EF0AABCD3BB}"/>
              </a:ext>
            </a:extLst>
          </p:cNvPr>
          <p:cNvPicPr>
            <a:picLocks noChangeAspect="1"/>
          </p:cNvPicPr>
          <p:nvPr/>
        </p:nvPicPr>
        <p:blipFill>
          <a:blip r:embed="rId2"/>
          <a:stretch>
            <a:fillRect/>
          </a:stretch>
        </p:blipFill>
        <p:spPr>
          <a:xfrm>
            <a:off x="321366" y="1533264"/>
            <a:ext cx="6812797" cy="4445230"/>
          </a:xfrm>
          <a:prstGeom prst="rect">
            <a:avLst/>
          </a:prstGeom>
        </p:spPr>
      </p:pic>
      <p:sp>
        <p:nvSpPr>
          <p:cNvPr id="4" name="CasellaDiTesto 3">
            <a:extLst>
              <a:ext uri="{FF2B5EF4-FFF2-40B4-BE49-F238E27FC236}">
                <a16:creationId xmlns:a16="http://schemas.microsoft.com/office/drawing/2014/main" id="{2903D55D-BE3D-F551-68DC-82220AFF5F0D}"/>
              </a:ext>
            </a:extLst>
          </p:cNvPr>
          <p:cNvSpPr txBox="1"/>
          <p:nvPr/>
        </p:nvSpPr>
        <p:spPr>
          <a:xfrm>
            <a:off x="649548" y="879506"/>
            <a:ext cx="6156434" cy="523220"/>
          </a:xfrm>
          <a:prstGeom prst="rect">
            <a:avLst/>
          </a:prstGeom>
          <a:noFill/>
        </p:spPr>
        <p:txBody>
          <a:bodyPr wrap="square">
            <a:spAutoFit/>
          </a:bodyPr>
          <a:lstStyle/>
          <a:p>
            <a:r>
              <a:rPr lang="it-IT" sz="2800" b="1" dirty="0">
                <a:effectLst/>
                <a:latin typeface="MHEupperelemsans"/>
              </a:rPr>
              <a:t>La discrepanza </a:t>
            </a:r>
            <a:endParaRPr lang="it-IT" sz="2800" dirty="0"/>
          </a:p>
        </p:txBody>
      </p:sp>
      <p:sp>
        <p:nvSpPr>
          <p:cNvPr id="6" name="CasellaDiTesto 5">
            <a:extLst>
              <a:ext uri="{FF2B5EF4-FFF2-40B4-BE49-F238E27FC236}">
                <a16:creationId xmlns:a16="http://schemas.microsoft.com/office/drawing/2014/main" id="{3B66E681-9B8B-F669-2B35-659F7AA8C3D3}"/>
              </a:ext>
            </a:extLst>
          </p:cNvPr>
          <p:cNvSpPr txBox="1"/>
          <p:nvPr/>
        </p:nvSpPr>
        <p:spPr>
          <a:xfrm>
            <a:off x="7342524" y="1402726"/>
            <a:ext cx="3323362" cy="3785652"/>
          </a:xfrm>
          <a:prstGeom prst="rect">
            <a:avLst/>
          </a:prstGeom>
          <a:noFill/>
        </p:spPr>
        <p:txBody>
          <a:bodyPr wrap="square">
            <a:spAutoFit/>
          </a:bodyPr>
          <a:lstStyle/>
          <a:p>
            <a:r>
              <a:rPr lang="it-IT" sz="2400" dirty="0">
                <a:effectLst/>
                <a:latin typeface="That"/>
              </a:rPr>
              <a:t>Elliot Aronson e colleghi (1963) ritenevano che una fonte credibile suscitasse un cambiamento di opinione maggiore quando sosteneva una posizione molto discrepante da quella del ricevente. </a:t>
            </a:r>
            <a:endParaRPr lang="it-IT" sz="2400" dirty="0"/>
          </a:p>
        </p:txBody>
      </p:sp>
    </p:spTree>
    <p:extLst>
      <p:ext uri="{BB962C8B-B14F-4D97-AF65-F5344CB8AC3E}">
        <p14:creationId xmlns:p14="http://schemas.microsoft.com/office/powerpoint/2010/main" val="1361198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6DD17B8E-E97F-1094-77B5-31AD1A466352}"/>
              </a:ext>
            </a:extLst>
          </p:cNvPr>
          <p:cNvSpPr txBox="1"/>
          <p:nvPr/>
        </p:nvSpPr>
        <p:spPr>
          <a:xfrm>
            <a:off x="666093" y="1005631"/>
            <a:ext cx="6156434" cy="523220"/>
          </a:xfrm>
          <a:prstGeom prst="rect">
            <a:avLst/>
          </a:prstGeom>
          <a:noFill/>
        </p:spPr>
        <p:txBody>
          <a:bodyPr wrap="square">
            <a:spAutoFit/>
          </a:bodyPr>
          <a:lstStyle/>
          <a:p>
            <a:r>
              <a:rPr lang="it-IT" sz="2800" b="1" dirty="0">
                <a:effectLst/>
                <a:latin typeface="Calibri" panose="020F0502020204030204" pitchFamily="34" charset="0"/>
                <a:cs typeface="Calibri" panose="020F0502020204030204" pitchFamily="34" charset="0"/>
              </a:rPr>
              <a:t>Come? Il canale di comunicazione </a:t>
            </a:r>
            <a:endParaRPr lang="it-IT" sz="2800" dirty="0">
              <a:latin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06D0AECE-0D87-3527-C370-528642A1726A}"/>
              </a:ext>
            </a:extLst>
          </p:cNvPr>
          <p:cNvSpPr txBox="1"/>
          <p:nvPr/>
        </p:nvSpPr>
        <p:spPr>
          <a:xfrm>
            <a:off x="666093" y="1940372"/>
            <a:ext cx="9565728" cy="3046988"/>
          </a:xfrm>
          <a:prstGeom prst="rect">
            <a:avLst/>
          </a:prstGeom>
          <a:noFill/>
        </p:spPr>
        <p:txBody>
          <a:bodyPr wrap="square">
            <a:spAutoFit/>
          </a:bodyPr>
          <a:lstStyle/>
          <a:p>
            <a:r>
              <a:rPr lang="it-IT" sz="2400" b="1" dirty="0"/>
              <a:t>Canale di comunicazione: </a:t>
            </a:r>
            <a:r>
              <a:rPr lang="it-IT" sz="2400" dirty="0"/>
              <a:t>La via o la modalità utilizzata per inviare il messaggio: faccia a faccia, per iscritto, in film o in altro modo. </a:t>
            </a:r>
          </a:p>
          <a:p>
            <a:endParaRPr lang="it-IT" sz="2400" dirty="0"/>
          </a:p>
          <a:p>
            <a:r>
              <a:rPr lang="it-IT" sz="2400" dirty="0"/>
              <a:t>L'esperienza attiva rafforza gli atteggiamenti.</a:t>
            </a:r>
          </a:p>
          <a:p>
            <a:endParaRPr lang="it-IT" sz="2400" dirty="0"/>
          </a:p>
          <a:p>
            <a:r>
              <a:rPr lang="it-IT" sz="2400" dirty="0"/>
              <a:t>I canali scritti e visivi sono passivi e molti sono relativamente inefficaci.</a:t>
            </a:r>
          </a:p>
          <a:p>
            <a:pPr marL="342900" indent="-342900">
              <a:buFont typeface="Wingdings" pitchFamily="2" charset="2"/>
              <a:buChar char="§"/>
            </a:pPr>
            <a:r>
              <a:rPr lang="it-IT" sz="2400" dirty="0"/>
              <a:t>La ripetizione e la rima di un'affermazione, tuttavia, servono ad aumentarne la fluidità e la credibilità.</a:t>
            </a:r>
          </a:p>
        </p:txBody>
      </p:sp>
    </p:spTree>
    <p:extLst>
      <p:ext uri="{BB962C8B-B14F-4D97-AF65-F5344CB8AC3E}">
        <p14:creationId xmlns:p14="http://schemas.microsoft.com/office/powerpoint/2010/main" val="1090105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81C9537-E019-6BEF-A1F1-1316F5BF82EA}"/>
              </a:ext>
            </a:extLst>
          </p:cNvPr>
          <p:cNvPicPr>
            <a:picLocks noChangeAspect="1"/>
          </p:cNvPicPr>
          <p:nvPr/>
        </p:nvPicPr>
        <p:blipFill>
          <a:blip r:embed="rId2"/>
          <a:stretch>
            <a:fillRect/>
          </a:stretch>
        </p:blipFill>
        <p:spPr>
          <a:xfrm>
            <a:off x="2111603" y="630680"/>
            <a:ext cx="7804743" cy="5596640"/>
          </a:xfrm>
          <a:prstGeom prst="rect">
            <a:avLst/>
          </a:prstGeom>
        </p:spPr>
      </p:pic>
    </p:spTree>
    <p:extLst>
      <p:ext uri="{BB962C8B-B14F-4D97-AF65-F5344CB8AC3E}">
        <p14:creationId xmlns:p14="http://schemas.microsoft.com/office/powerpoint/2010/main" val="1076459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5795435-284A-3A02-4121-AE955C3DC134}"/>
              </a:ext>
            </a:extLst>
          </p:cNvPr>
          <p:cNvSpPr txBox="1"/>
          <p:nvPr/>
        </p:nvSpPr>
        <p:spPr>
          <a:xfrm>
            <a:off x="603030" y="1014783"/>
            <a:ext cx="9865273" cy="4647426"/>
          </a:xfrm>
          <a:prstGeom prst="rect">
            <a:avLst/>
          </a:prstGeom>
          <a:noFill/>
        </p:spPr>
        <p:txBody>
          <a:bodyPr wrap="square">
            <a:spAutoFit/>
          </a:bodyPr>
          <a:lstStyle/>
          <a:p>
            <a:r>
              <a:rPr lang="it-IT" sz="2800" dirty="0">
                <a:latin typeface="Calibri" panose="020F0502020204030204" pitchFamily="34" charset="0"/>
                <a:cs typeface="Calibri" panose="020F0502020204030204" pitchFamily="34" charset="0"/>
              </a:rPr>
              <a:t>Il contatto ha un'influenza maggiore dei media:</a:t>
            </a:r>
            <a:br>
              <a:rPr lang="it-IT" sz="2800" dirty="0">
                <a:latin typeface="Calibri" panose="020F0502020204030204" pitchFamily="34" charset="0"/>
                <a:cs typeface="Calibri" panose="020F0502020204030204" pitchFamily="34" charset="0"/>
              </a:rPr>
            </a:br>
            <a:endParaRPr lang="it-IT" sz="2800" dirty="0">
              <a:latin typeface="Calibri" panose="020F0502020204030204" pitchFamily="34" charset="0"/>
              <a:cs typeface="Calibri" panose="020F0502020204030204" pitchFamily="34" charset="0"/>
            </a:endParaRPr>
          </a:p>
          <a:p>
            <a:pPr marL="342900" indent="-342900">
              <a:buFont typeface="Wingdings" pitchFamily="2" charset="2"/>
              <a:buChar char="§"/>
            </a:pPr>
            <a:r>
              <a:rPr lang="it-IT" sz="2400" dirty="0">
                <a:latin typeface="Calibri" panose="020F0502020204030204" pitchFamily="34" charset="0"/>
                <a:cs typeface="Calibri" panose="020F0502020204030204" pitchFamily="34" charset="0"/>
              </a:rPr>
              <a:t>La vendita moderna cerca spesso di utilizzare maggiormente il passaparola.</a:t>
            </a:r>
          </a:p>
          <a:p>
            <a:pPr marL="342900" indent="-342900">
              <a:buFont typeface="Wingdings" pitchFamily="2" charset="2"/>
              <a:buChar char="§"/>
            </a:pPr>
            <a:r>
              <a:rPr lang="it-IT" sz="2400" b="1" dirty="0">
                <a:latin typeface="Calibri" panose="020F0502020204030204" pitchFamily="34" charset="0"/>
                <a:cs typeface="Calibri" panose="020F0502020204030204" pitchFamily="34" charset="0"/>
              </a:rPr>
              <a:t>Flusso di comunicazione in due fasi: </a:t>
            </a:r>
            <a:r>
              <a:rPr lang="it-IT" sz="2400" dirty="0">
                <a:latin typeface="Calibri" panose="020F0502020204030204" pitchFamily="34" charset="0"/>
                <a:cs typeface="Calibri" panose="020F0502020204030204" pitchFamily="34" charset="0"/>
              </a:rPr>
              <a:t>processo per cui l’influenza dei media spesso avviene attraverso degli opinionisti che a loro volta influenzano gli altri. </a:t>
            </a:r>
          </a:p>
          <a:p>
            <a:pPr marL="342900" indent="-342900">
              <a:buFont typeface="Wingdings" pitchFamily="2" charset="2"/>
              <a:buChar char="§"/>
            </a:pPr>
            <a:r>
              <a:rPr lang="it-IT" sz="2400" dirty="0">
                <a:latin typeface="Calibri" panose="020F0502020204030204" pitchFamily="34" charset="0"/>
                <a:cs typeface="Calibri" panose="020F0502020204030204" pitchFamily="34" charset="0"/>
              </a:rPr>
              <a:t>Con i media, i messaggi più persuasivi sono quelli più realistici, quindi l'ordine di persuasione è: dal vivo (faccia a faccia), in video, in audio e per iscritto.</a:t>
            </a:r>
          </a:p>
          <a:p>
            <a:pPr marL="342900" indent="-342900">
              <a:buFont typeface="Wingdings" pitchFamily="2" charset="2"/>
              <a:buChar char="§"/>
            </a:pPr>
            <a:r>
              <a:rPr lang="it-IT" sz="2400" dirty="0">
                <a:latin typeface="Calibri" panose="020F0502020204030204" pitchFamily="34" charset="0"/>
                <a:cs typeface="Calibri" panose="020F0502020204030204" pitchFamily="34" charset="0"/>
              </a:rPr>
              <a:t>I messaggi sono meglio compresi e ricordati, tuttavia, quando sono scritti.</a:t>
            </a:r>
          </a:p>
          <a:p>
            <a:pPr marL="342900" indent="-342900">
              <a:buFont typeface="Wingdings" pitchFamily="2" charset="2"/>
              <a:buChar char="§"/>
            </a:pPr>
            <a:r>
              <a:rPr lang="it-IT" sz="2400" dirty="0">
                <a:latin typeface="Calibri" panose="020F0502020204030204" pitchFamily="34" charset="0"/>
                <a:cs typeface="Calibri" panose="020F0502020204030204" pitchFamily="34" charset="0"/>
              </a:rPr>
              <a:t>La comunicazione passa dagli adulti ai bambini, ma spesso meno si parla meglio è.</a:t>
            </a:r>
          </a:p>
        </p:txBody>
      </p:sp>
    </p:spTree>
    <p:extLst>
      <p:ext uri="{BB962C8B-B14F-4D97-AF65-F5344CB8AC3E}">
        <p14:creationId xmlns:p14="http://schemas.microsoft.com/office/powerpoint/2010/main" val="279794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7C8597-71A7-93A1-2AA2-7B04B9274E80}"/>
              </a:ext>
            </a:extLst>
          </p:cNvPr>
          <p:cNvSpPr txBox="1"/>
          <p:nvPr/>
        </p:nvSpPr>
        <p:spPr>
          <a:xfrm>
            <a:off x="572615" y="982176"/>
            <a:ext cx="7073661" cy="5262979"/>
          </a:xfrm>
          <a:prstGeom prst="rect">
            <a:avLst/>
          </a:prstGeom>
          <a:noFill/>
        </p:spPr>
        <p:txBody>
          <a:bodyPr wrap="square">
            <a:spAutoFit/>
          </a:bodyPr>
          <a:lstStyle/>
          <a:p>
            <a:r>
              <a:rPr lang="it-IT" sz="2400" b="1" dirty="0"/>
              <a:t>Persuasione</a:t>
            </a:r>
            <a:r>
              <a:rPr lang="it-IT" sz="2400" dirty="0"/>
              <a:t>: processo che, mediante atti di comunicazione, conduce alla formazione, rafforzamento o modifica degli atteggiamenti. </a:t>
            </a:r>
          </a:p>
          <a:p>
            <a:endParaRPr lang="it-IT" sz="2400" dirty="0"/>
          </a:p>
          <a:p>
            <a:r>
              <a:rPr lang="it-IT" sz="2400" dirty="0"/>
              <a:t>Esempi:</a:t>
            </a:r>
          </a:p>
          <a:p>
            <a:pPr marL="342900" indent="-342900">
              <a:buFont typeface="Wingdings" pitchFamily="2" charset="2"/>
              <a:buChar char="§"/>
            </a:pPr>
            <a:r>
              <a:rPr lang="it-IT" sz="2400" dirty="0"/>
              <a:t>diffusione di false credenze;</a:t>
            </a:r>
          </a:p>
          <a:p>
            <a:pPr marL="342900" indent="-342900">
              <a:buFont typeface="Wingdings" pitchFamily="2" charset="2"/>
              <a:buChar char="§"/>
            </a:pPr>
            <a:r>
              <a:rPr lang="it-IT" sz="2400" dirty="0"/>
              <a:t>atteggiamenti di uguaglianza;</a:t>
            </a:r>
          </a:p>
          <a:p>
            <a:pPr marL="342900" indent="-342900">
              <a:buFont typeface="Wingdings" pitchFamily="2" charset="2"/>
              <a:buChar char="§"/>
            </a:pPr>
            <a:r>
              <a:rPr lang="it-IT" sz="2400" dirty="0"/>
              <a:t>scetticismo sul cambiamento climatico;</a:t>
            </a:r>
          </a:p>
          <a:p>
            <a:pPr marL="342900" indent="-342900">
              <a:buFont typeface="Wingdings" pitchFamily="2" charset="2"/>
              <a:buChar char="§"/>
            </a:pPr>
            <a:r>
              <a:rPr lang="it-IT" sz="2400" dirty="0"/>
              <a:t>promozione di uno stile di vita più sano.</a:t>
            </a:r>
          </a:p>
          <a:p>
            <a:pPr marL="342900" indent="-342900">
              <a:buFont typeface="Wingdings" pitchFamily="2" charset="2"/>
              <a:buChar char="§"/>
            </a:pPr>
            <a:endParaRPr lang="it-IT" sz="2400" dirty="0"/>
          </a:p>
          <a:p>
            <a:r>
              <a:rPr lang="it-IT" sz="2400" dirty="0"/>
              <a:t>La persuasione è inevitabile. La persuasione è ovunque: nella politica, nel marketing, nel corteggiamento, nella genitorialità, nella negoziazione e nelle aule giudiziarie. </a:t>
            </a:r>
          </a:p>
          <a:p>
            <a:endParaRPr lang="it-IT" sz="2400" dirty="0"/>
          </a:p>
        </p:txBody>
      </p:sp>
      <p:pic>
        <p:nvPicPr>
          <p:cNvPr id="4" name="Immagine 3">
            <a:extLst>
              <a:ext uri="{FF2B5EF4-FFF2-40B4-BE49-F238E27FC236}">
                <a16:creationId xmlns:a16="http://schemas.microsoft.com/office/drawing/2014/main" id="{59092403-7735-DEB6-39BE-763831F3C4B6}"/>
              </a:ext>
            </a:extLst>
          </p:cNvPr>
          <p:cNvPicPr>
            <a:picLocks noChangeAspect="1"/>
          </p:cNvPicPr>
          <p:nvPr/>
        </p:nvPicPr>
        <p:blipFill>
          <a:blip r:embed="rId2"/>
          <a:stretch>
            <a:fillRect/>
          </a:stretch>
        </p:blipFill>
        <p:spPr>
          <a:xfrm>
            <a:off x="7747282" y="2191407"/>
            <a:ext cx="4444718" cy="4053748"/>
          </a:xfrm>
          <a:prstGeom prst="rect">
            <a:avLst/>
          </a:prstGeom>
        </p:spPr>
      </p:pic>
    </p:spTree>
    <p:extLst>
      <p:ext uri="{BB962C8B-B14F-4D97-AF65-F5344CB8AC3E}">
        <p14:creationId xmlns:p14="http://schemas.microsoft.com/office/powerpoint/2010/main" val="4017456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2CD8147-92B6-A0F3-F3EC-D1E69C26265A}"/>
              </a:ext>
            </a:extLst>
          </p:cNvPr>
          <p:cNvPicPr>
            <a:picLocks noChangeAspect="1"/>
          </p:cNvPicPr>
          <p:nvPr/>
        </p:nvPicPr>
        <p:blipFill>
          <a:blip r:embed="rId2"/>
          <a:stretch>
            <a:fillRect/>
          </a:stretch>
        </p:blipFill>
        <p:spPr>
          <a:xfrm>
            <a:off x="1213945" y="565249"/>
            <a:ext cx="8765701" cy="5725192"/>
          </a:xfrm>
          <a:prstGeom prst="rect">
            <a:avLst/>
          </a:prstGeom>
        </p:spPr>
      </p:pic>
    </p:spTree>
    <p:extLst>
      <p:ext uri="{BB962C8B-B14F-4D97-AF65-F5344CB8AC3E}">
        <p14:creationId xmlns:p14="http://schemas.microsoft.com/office/powerpoint/2010/main" val="1082594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6BAEA6F-94C6-700E-C368-86999D826E1C}"/>
              </a:ext>
            </a:extLst>
          </p:cNvPr>
          <p:cNvSpPr txBox="1"/>
          <p:nvPr/>
        </p:nvSpPr>
        <p:spPr>
          <a:xfrm>
            <a:off x="492672" y="832210"/>
            <a:ext cx="6156434" cy="523220"/>
          </a:xfrm>
          <a:prstGeom prst="rect">
            <a:avLst/>
          </a:prstGeom>
          <a:noFill/>
        </p:spPr>
        <p:txBody>
          <a:bodyPr wrap="square">
            <a:spAutoFit/>
          </a:bodyPr>
          <a:lstStyle/>
          <a:p>
            <a:r>
              <a:rPr lang="it-IT" sz="2800" b="1" dirty="0">
                <a:effectLst/>
                <a:latin typeface="MHEupperelemsans"/>
              </a:rPr>
              <a:t>A chi? Il ricevente </a:t>
            </a:r>
            <a:endParaRPr lang="it-IT" sz="2800" dirty="0"/>
          </a:p>
        </p:txBody>
      </p:sp>
      <p:sp>
        <p:nvSpPr>
          <p:cNvPr id="5" name="CasellaDiTesto 4">
            <a:extLst>
              <a:ext uri="{FF2B5EF4-FFF2-40B4-BE49-F238E27FC236}">
                <a16:creationId xmlns:a16="http://schemas.microsoft.com/office/drawing/2014/main" id="{06EB79EF-154A-738C-1B71-9AB0BAC39EF1}"/>
              </a:ext>
            </a:extLst>
          </p:cNvPr>
          <p:cNvSpPr txBox="1"/>
          <p:nvPr/>
        </p:nvSpPr>
        <p:spPr>
          <a:xfrm>
            <a:off x="681858" y="1628452"/>
            <a:ext cx="9486901" cy="4154984"/>
          </a:xfrm>
          <a:prstGeom prst="rect">
            <a:avLst/>
          </a:prstGeom>
          <a:noFill/>
        </p:spPr>
        <p:txBody>
          <a:bodyPr wrap="square">
            <a:spAutoFit/>
          </a:bodyPr>
          <a:lstStyle/>
          <a:p>
            <a:r>
              <a:rPr lang="it-IT" sz="2400" dirty="0"/>
              <a:t>Caratteristiche del pubblico: l’età, le abilità cognitive e i tratti di personalità.</a:t>
            </a:r>
            <a:br>
              <a:rPr lang="it-IT" sz="2400" dirty="0"/>
            </a:br>
            <a:endParaRPr lang="it-IT" sz="2400" dirty="0"/>
          </a:p>
          <a:p>
            <a:r>
              <a:rPr lang="it-IT" sz="2400" dirty="0"/>
              <a:t>Gli psicologi sociali offrono due spiegazioni per gli effetti dell'</a:t>
            </a:r>
            <a:r>
              <a:rPr lang="it-IT" sz="2400" b="1" dirty="0"/>
              <a:t>età</a:t>
            </a:r>
            <a:r>
              <a:rPr lang="it-IT" sz="2400" dirty="0"/>
              <a:t>:</a:t>
            </a:r>
          </a:p>
          <a:p>
            <a:pPr marL="342900" indent="-342900">
              <a:buFont typeface="Wingdings" pitchFamily="2" charset="2"/>
              <a:buChar char="§"/>
            </a:pPr>
            <a:r>
              <a:rPr lang="it-IT" sz="2400" dirty="0"/>
              <a:t>Approccio teorico del </a:t>
            </a:r>
            <a:r>
              <a:rPr lang="it-IT" sz="2400" i="1" dirty="0"/>
              <a:t>ciclo di vita</a:t>
            </a:r>
            <a:r>
              <a:rPr lang="it-IT" sz="2400" dirty="0"/>
              <a:t>: gli atteggiamenti cambiano con l'avanzare dell’età, ad esempio invecchiando si diventa più conservatori.</a:t>
            </a:r>
            <a:br>
              <a:rPr lang="it-IT" sz="2400" dirty="0"/>
            </a:br>
            <a:endParaRPr lang="it-IT" sz="2400" dirty="0"/>
          </a:p>
          <a:p>
            <a:pPr marL="342900" indent="-342900">
              <a:buFont typeface="Wingdings" pitchFamily="2" charset="2"/>
              <a:buChar char="§"/>
            </a:pPr>
            <a:r>
              <a:rPr lang="it-IT" sz="2400" i="1" dirty="0"/>
              <a:t>Spiegazione generazionale</a:t>
            </a:r>
            <a:r>
              <a:rPr lang="it-IT" sz="2400" dirty="0"/>
              <a:t>: gli atteggiamenti non cambiano; le persone anziane mantengono in gran parte gli atteggiamenti adottati da giovani. Il divario generazionale si sviluppa perché tali atteggiamenti sono diversi da quelli dei giovani. Le prove supportano maggiormente quest’ultima.</a:t>
            </a:r>
          </a:p>
        </p:txBody>
      </p:sp>
    </p:spTree>
    <p:extLst>
      <p:ext uri="{BB962C8B-B14F-4D97-AF65-F5344CB8AC3E}">
        <p14:creationId xmlns:p14="http://schemas.microsoft.com/office/powerpoint/2010/main" val="1419602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CFD4B5F-26BC-9F66-B424-32715C2D2E43}"/>
              </a:ext>
            </a:extLst>
          </p:cNvPr>
          <p:cNvSpPr txBox="1"/>
          <p:nvPr/>
        </p:nvSpPr>
        <p:spPr>
          <a:xfrm>
            <a:off x="681859" y="1105930"/>
            <a:ext cx="9281948" cy="3170099"/>
          </a:xfrm>
          <a:prstGeom prst="rect">
            <a:avLst/>
          </a:prstGeom>
          <a:noFill/>
        </p:spPr>
        <p:txBody>
          <a:bodyPr wrap="square">
            <a:spAutoFit/>
          </a:bodyPr>
          <a:lstStyle/>
          <a:p>
            <a:r>
              <a:rPr lang="it-IT" sz="2800" b="1" dirty="0">
                <a:effectLst/>
                <a:latin typeface="MHEupperelemsans"/>
              </a:rPr>
              <a:t>Le abilità cognitive e i tratti di personalità </a:t>
            </a:r>
            <a:br>
              <a:rPr lang="it-IT" sz="2800" b="1" dirty="0">
                <a:effectLst/>
                <a:latin typeface="MHEupperelemsans"/>
              </a:rPr>
            </a:br>
            <a:endParaRPr lang="it-IT" sz="2800" dirty="0"/>
          </a:p>
          <a:p>
            <a:r>
              <a:rPr lang="it-IT" sz="2400" dirty="0">
                <a:effectLst/>
                <a:latin typeface="That"/>
              </a:rPr>
              <a:t>L’aspetto cruciale della via centrale alla persuasione non è il messaggio, ma le risposte che esso suscita nella mente di una persona. Le menti non sono spugne che si impregnano con qualsiasi acquazzone. </a:t>
            </a:r>
          </a:p>
          <a:p>
            <a:endParaRPr lang="it-IT" sz="2400" dirty="0">
              <a:latin typeface="That"/>
            </a:endParaRPr>
          </a:p>
          <a:p>
            <a:r>
              <a:rPr lang="it-IT" sz="2400" dirty="0">
                <a:effectLst/>
                <a:latin typeface="That"/>
              </a:rPr>
              <a:t>Se il messaggio fa appello a pensieri favorevoli, persuade. Se spinge a pensare agli argomenti contrari, non persuade. </a:t>
            </a:r>
            <a:endParaRPr lang="it-IT" sz="2400" dirty="0"/>
          </a:p>
        </p:txBody>
      </p:sp>
    </p:spTree>
    <p:extLst>
      <p:ext uri="{BB962C8B-B14F-4D97-AF65-F5344CB8AC3E}">
        <p14:creationId xmlns:p14="http://schemas.microsoft.com/office/powerpoint/2010/main" val="2807475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0E20570-0117-FF94-0A65-851118AE01E5}"/>
              </a:ext>
            </a:extLst>
          </p:cNvPr>
          <p:cNvSpPr txBox="1"/>
          <p:nvPr/>
        </p:nvSpPr>
        <p:spPr>
          <a:xfrm>
            <a:off x="299545" y="709448"/>
            <a:ext cx="9963807" cy="584775"/>
          </a:xfrm>
          <a:prstGeom prst="rect">
            <a:avLst/>
          </a:prstGeom>
          <a:noFill/>
        </p:spPr>
        <p:txBody>
          <a:bodyPr wrap="square" rtlCol="0">
            <a:spAutoFit/>
          </a:bodyPr>
          <a:lstStyle/>
          <a:p>
            <a:pPr algn="ctr"/>
            <a:r>
              <a:rPr lang="it-IT" sz="3200" b="1" dirty="0">
                <a:solidFill>
                  <a:srgbClr val="CA6634"/>
                </a:solidFill>
              </a:rPr>
              <a:t>Come si può resistere alla persuasione</a:t>
            </a:r>
          </a:p>
        </p:txBody>
      </p:sp>
      <p:sp>
        <p:nvSpPr>
          <p:cNvPr id="4" name="CasellaDiTesto 3">
            <a:extLst>
              <a:ext uri="{FF2B5EF4-FFF2-40B4-BE49-F238E27FC236}">
                <a16:creationId xmlns:a16="http://schemas.microsoft.com/office/drawing/2014/main" id="{3C4ECD54-2A8A-9947-43F7-177143C1A1A4}"/>
              </a:ext>
            </a:extLst>
          </p:cNvPr>
          <p:cNvSpPr txBox="1"/>
          <p:nvPr/>
        </p:nvSpPr>
        <p:spPr>
          <a:xfrm>
            <a:off x="855279" y="1600311"/>
            <a:ext cx="9214696" cy="3416320"/>
          </a:xfrm>
          <a:prstGeom prst="rect">
            <a:avLst/>
          </a:prstGeom>
          <a:noFill/>
        </p:spPr>
        <p:txBody>
          <a:bodyPr wrap="square">
            <a:spAutoFit/>
          </a:bodyPr>
          <a:lstStyle/>
          <a:p>
            <a:r>
              <a:rPr lang="it-IT" sz="2400" dirty="0"/>
              <a:t>Essere persuasi viene naturale: è più facile accettare messaggi persuasivi che dubitarne.</a:t>
            </a:r>
            <a:br>
              <a:rPr lang="it-IT" sz="2400" dirty="0"/>
            </a:br>
            <a:endParaRPr lang="it-IT" sz="2400" dirty="0"/>
          </a:p>
          <a:p>
            <a:r>
              <a:rPr lang="it-IT" sz="2400" dirty="0"/>
              <a:t>Capire un'affermazione significa crederci, almeno temporaneamente.</a:t>
            </a:r>
            <a:br>
              <a:rPr lang="it-IT" sz="2400" dirty="0"/>
            </a:br>
            <a:endParaRPr lang="it-IT" sz="2400" dirty="0"/>
          </a:p>
          <a:p>
            <a:r>
              <a:rPr lang="it-IT" sz="2400" dirty="0"/>
              <a:t>Resistiamo alle falsità con la logica, l'informazione e la motivazione.</a:t>
            </a:r>
          </a:p>
          <a:p>
            <a:pPr marL="285750" indent="-285750">
              <a:buFont typeface="Wingdings" pitchFamily="2" charset="2"/>
              <a:buChar char="§"/>
            </a:pPr>
            <a:r>
              <a:rPr lang="it-IT" sz="2400" dirty="0"/>
              <a:t>Ripensare le risposte abituali all'autorità.</a:t>
            </a:r>
          </a:p>
          <a:p>
            <a:pPr marL="285750" indent="-285750">
              <a:buFont typeface="Wingdings" pitchFamily="2" charset="2"/>
              <a:buChar char="§"/>
            </a:pPr>
            <a:r>
              <a:rPr lang="it-IT" sz="2400" dirty="0"/>
              <a:t>Cercare più informazioni.</a:t>
            </a:r>
          </a:p>
          <a:p>
            <a:pPr marL="285750" indent="-285750">
              <a:buFont typeface="Wingdings" pitchFamily="2" charset="2"/>
              <a:buChar char="§"/>
            </a:pPr>
            <a:r>
              <a:rPr lang="it-IT" sz="2400" dirty="0"/>
              <a:t>Mettere in discussione ciò che non capiamo.</a:t>
            </a:r>
          </a:p>
        </p:txBody>
      </p:sp>
    </p:spTree>
    <p:extLst>
      <p:ext uri="{BB962C8B-B14F-4D97-AF65-F5344CB8AC3E}">
        <p14:creationId xmlns:p14="http://schemas.microsoft.com/office/powerpoint/2010/main" val="1616069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EE9E9AF-1C8F-C73E-6E1D-8DA0306B1889}"/>
              </a:ext>
            </a:extLst>
          </p:cNvPr>
          <p:cNvPicPr>
            <a:picLocks noChangeAspect="1"/>
          </p:cNvPicPr>
          <p:nvPr/>
        </p:nvPicPr>
        <p:blipFill>
          <a:blip r:embed="rId2"/>
          <a:stretch>
            <a:fillRect/>
          </a:stretch>
        </p:blipFill>
        <p:spPr>
          <a:xfrm>
            <a:off x="2238704" y="1927707"/>
            <a:ext cx="6353503" cy="4469966"/>
          </a:xfrm>
          <a:prstGeom prst="rect">
            <a:avLst/>
          </a:prstGeom>
        </p:spPr>
      </p:pic>
      <p:sp>
        <p:nvSpPr>
          <p:cNvPr id="4" name="CasellaDiTesto 3">
            <a:extLst>
              <a:ext uri="{FF2B5EF4-FFF2-40B4-BE49-F238E27FC236}">
                <a16:creationId xmlns:a16="http://schemas.microsoft.com/office/drawing/2014/main" id="{6745D521-AB48-2967-A088-C601E892CB2B}"/>
              </a:ext>
            </a:extLst>
          </p:cNvPr>
          <p:cNvSpPr txBox="1"/>
          <p:nvPr/>
        </p:nvSpPr>
        <p:spPr>
          <a:xfrm>
            <a:off x="303485" y="595726"/>
            <a:ext cx="8921538" cy="1200329"/>
          </a:xfrm>
          <a:prstGeom prst="rect">
            <a:avLst/>
          </a:prstGeom>
          <a:noFill/>
        </p:spPr>
        <p:txBody>
          <a:bodyPr wrap="square">
            <a:spAutoFit/>
          </a:bodyPr>
          <a:lstStyle/>
          <a:p>
            <a:pPr marL="342900" indent="-342900">
              <a:buFont typeface="Wingdings" pitchFamily="2" charset="2"/>
              <a:buChar char="§"/>
            </a:pPr>
            <a:r>
              <a:rPr lang="it-IT" sz="2400" b="1" dirty="0">
                <a:effectLst/>
                <a:latin typeface="MHEupperelemsans"/>
              </a:rPr>
              <a:t>Sviluppare controargomentazioni </a:t>
            </a:r>
            <a:br>
              <a:rPr lang="it-IT" sz="2400" b="1" dirty="0">
                <a:effectLst/>
                <a:latin typeface="MHEupperelemsans"/>
              </a:rPr>
            </a:br>
            <a:endParaRPr lang="it-IT" sz="2400" b="1" dirty="0">
              <a:effectLst/>
              <a:latin typeface="MHEupperelemsans"/>
            </a:endParaRPr>
          </a:p>
          <a:p>
            <a:pPr marL="342900" indent="-342900">
              <a:buFont typeface="Wingdings" pitchFamily="2" charset="2"/>
              <a:buChar char="§"/>
            </a:pPr>
            <a:r>
              <a:rPr lang="it-IT" sz="2400" b="1" dirty="0">
                <a:effectLst/>
                <a:latin typeface="MHEupperelemsans"/>
              </a:rPr>
              <a:t>“Vaccinare” i ragazzi contro la pressione dei pari a fumare </a:t>
            </a:r>
            <a:endParaRPr lang="it-IT" sz="2400" dirty="0"/>
          </a:p>
        </p:txBody>
      </p:sp>
    </p:spTree>
    <p:extLst>
      <p:ext uri="{BB962C8B-B14F-4D97-AF65-F5344CB8AC3E}">
        <p14:creationId xmlns:p14="http://schemas.microsoft.com/office/powerpoint/2010/main" val="387118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BDCCC91-2D1D-9118-3FBE-22343BC13391}"/>
              </a:ext>
            </a:extLst>
          </p:cNvPr>
          <p:cNvSpPr txBox="1">
            <a:spLocks/>
          </p:cNvSpPr>
          <p:nvPr/>
        </p:nvSpPr>
        <p:spPr>
          <a:xfrm>
            <a:off x="283779" y="811924"/>
            <a:ext cx="10074166" cy="868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B22025"/>
                </a:solidFill>
                <a:latin typeface="+mn-lt"/>
                <a:ea typeface="+mj-ea"/>
                <a:cs typeface="+mj-cs"/>
              </a:defRPr>
            </a:lvl1pPr>
          </a:lstStyle>
          <a:p>
            <a:pPr algn="ctr"/>
            <a:r>
              <a:rPr lang="it-IT" sz="3200" dirty="0">
                <a:solidFill>
                  <a:srgbClr val="CA6736"/>
                </a:solidFill>
              </a:rPr>
              <a:t>Le vie che conducono alla persuasione</a:t>
            </a:r>
          </a:p>
        </p:txBody>
      </p:sp>
      <p:sp>
        <p:nvSpPr>
          <p:cNvPr id="5" name="CasellaDiTesto 4">
            <a:extLst>
              <a:ext uri="{FF2B5EF4-FFF2-40B4-BE49-F238E27FC236}">
                <a16:creationId xmlns:a16="http://schemas.microsoft.com/office/drawing/2014/main" id="{4FF2B754-557D-8545-34E5-89EA34F68782}"/>
              </a:ext>
            </a:extLst>
          </p:cNvPr>
          <p:cNvSpPr txBox="1"/>
          <p:nvPr/>
        </p:nvSpPr>
        <p:spPr>
          <a:xfrm>
            <a:off x="709447" y="1844567"/>
            <a:ext cx="9648497" cy="3785652"/>
          </a:xfrm>
          <a:prstGeom prst="rect">
            <a:avLst/>
          </a:prstGeom>
          <a:noFill/>
        </p:spPr>
        <p:txBody>
          <a:bodyPr wrap="square">
            <a:spAutoFit/>
          </a:bodyPr>
          <a:lstStyle/>
          <a:p>
            <a:r>
              <a:rPr lang="it-IT" sz="2400" dirty="0"/>
              <a:t>È probabile che la persuasione avvenga attraverso una delle due vie; in ogni caso, la persuasione comporta il superamento di diversi ostacoli.</a:t>
            </a:r>
            <a:br>
              <a:rPr lang="it-IT" sz="2400" dirty="0"/>
            </a:br>
            <a:endParaRPr lang="it-IT" sz="2400" dirty="0"/>
          </a:p>
          <a:p>
            <a:r>
              <a:rPr lang="it-IT" sz="2400" b="1" dirty="0"/>
              <a:t>Via centrale della persuasione</a:t>
            </a:r>
            <a:r>
              <a:rPr lang="it-IT" sz="2400" dirty="0"/>
              <a:t>: si verifica quando le persone interessate si concentrano sugli argomenti e rispondono con pensieri favorevoli.</a:t>
            </a:r>
            <a:br>
              <a:rPr lang="it-IT" sz="2400" dirty="0"/>
            </a:br>
            <a:endParaRPr lang="it-IT" sz="2400" dirty="0"/>
          </a:p>
          <a:p>
            <a:r>
              <a:rPr lang="it-IT" sz="2400" b="1" dirty="0"/>
              <a:t>Via periferica della persuasione</a:t>
            </a:r>
            <a:r>
              <a:rPr lang="it-IT" sz="2400" dirty="0"/>
              <a:t>: si verifica quando le persone sono influenzate da indizi fortuiti, come l'attrattiva di un oratore.</a:t>
            </a:r>
          </a:p>
          <a:p>
            <a:pPr marL="342900" indent="-342900">
              <a:buFont typeface="Wingdings" pitchFamily="2" charset="2"/>
              <a:buChar char="§"/>
            </a:pPr>
            <a:r>
              <a:rPr lang="it-IT" sz="2400" dirty="0"/>
              <a:t>Si concentra su spunti che innescano l'accettazione automatica senza riflettere molto.</a:t>
            </a:r>
          </a:p>
        </p:txBody>
      </p:sp>
    </p:spTree>
    <p:extLst>
      <p:ext uri="{BB962C8B-B14F-4D97-AF65-F5344CB8AC3E}">
        <p14:creationId xmlns:p14="http://schemas.microsoft.com/office/powerpoint/2010/main" val="49687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B1A49E9-0F5B-08CA-D04A-D2BAD0B3AC2A}"/>
              </a:ext>
            </a:extLst>
          </p:cNvPr>
          <p:cNvPicPr>
            <a:picLocks noChangeAspect="1"/>
          </p:cNvPicPr>
          <p:nvPr/>
        </p:nvPicPr>
        <p:blipFill>
          <a:blip r:embed="rId2"/>
          <a:stretch>
            <a:fillRect/>
          </a:stretch>
        </p:blipFill>
        <p:spPr>
          <a:xfrm>
            <a:off x="763572" y="1294879"/>
            <a:ext cx="9539926" cy="4762702"/>
          </a:xfrm>
          <a:prstGeom prst="rect">
            <a:avLst/>
          </a:prstGeom>
        </p:spPr>
      </p:pic>
      <p:sp>
        <p:nvSpPr>
          <p:cNvPr id="4" name="CasellaDiTesto 3">
            <a:extLst>
              <a:ext uri="{FF2B5EF4-FFF2-40B4-BE49-F238E27FC236}">
                <a16:creationId xmlns:a16="http://schemas.microsoft.com/office/drawing/2014/main" id="{C5D97293-EA36-508F-4E58-0501EE79618C}"/>
              </a:ext>
            </a:extLst>
          </p:cNvPr>
          <p:cNvSpPr txBox="1"/>
          <p:nvPr/>
        </p:nvSpPr>
        <p:spPr>
          <a:xfrm>
            <a:off x="542854" y="800419"/>
            <a:ext cx="7245311" cy="523220"/>
          </a:xfrm>
          <a:prstGeom prst="rect">
            <a:avLst/>
          </a:prstGeom>
          <a:noFill/>
        </p:spPr>
        <p:txBody>
          <a:bodyPr wrap="square">
            <a:spAutoFit/>
          </a:bodyPr>
          <a:lstStyle/>
          <a:p>
            <a:r>
              <a:rPr lang="it-IT" sz="2800" b="1" i="1" dirty="0">
                <a:effectLst/>
                <a:latin typeface="Calibri" panose="020F0502020204030204" pitchFamily="34" charset="0"/>
                <a:cs typeface="Calibri" panose="020F0502020204030204" pitchFamily="34" charset="0"/>
              </a:rPr>
              <a:t>Paradigma dell’elaborazione dell’informazione </a:t>
            </a:r>
            <a:endParaRPr lang="it-IT"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173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3A6F97E-EEFC-D21F-DEE8-1D938CFC7FCB}"/>
              </a:ext>
            </a:extLst>
          </p:cNvPr>
          <p:cNvSpPr txBox="1"/>
          <p:nvPr/>
        </p:nvSpPr>
        <p:spPr>
          <a:xfrm>
            <a:off x="488731" y="819807"/>
            <a:ext cx="10032656" cy="4893647"/>
          </a:xfrm>
          <a:prstGeom prst="rect">
            <a:avLst/>
          </a:prstGeom>
          <a:noFill/>
        </p:spPr>
        <p:txBody>
          <a:bodyPr wrap="square">
            <a:spAutoFit/>
          </a:bodyPr>
          <a:lstStyle/>
          <a:p>
            <a:r>
              <a:rPr lang="it-IT" sz="2400" b="1" dirty="0"/>
              <a:t>Vie diverse per obiettivi diversi </a:t>
            </a:r>
          </a:p>
          <a:p>
            <a:endParaRPr lang="it-IT" sz="2400" b="1" dirty="0"/>
          </a:p>
          <a:p>
            <a:r>
              <a:rPr lang="it-IT" sz="2400" dirty="0"/>
              <a:t>L'elaborazione per via centrale può portare a cambiamenti più duraturi rispetto a quella per via periferica.</a:t>
            </a:r>
          </a:p>
          <a:p>
            <a:pPr marL="342900" indent="-342900">
              <a:buFont typeface="Wingdings" pitchFamily="2" charset="2"/>
              <a:buChar char="§"/>
            </a:pPr>
            <a:r>
              <a:rPr lang="it-IT" sz="2400" dirty="0"/>
              <a:t>Quando le persone riflettono attentamente, non si affidano solo agli appelli persuasivi, ma anche ai propri pensieri in risposta.</a:t>
            </a:r>
            <a:br>
              <a:rPr lang="it-IT" sz="2400" dirty="0"/>
            </a:br>
            <a:endParaRPr lang="it-IT" sz="2400" dirty="0"/>
          </a:p>
          <a:p>
            <a:r>
              <a:rPr lang="it-IT" sz="2400" dirty="0"/>
              <a:t>Spesso prendiamo la via periferica perché è più veloce.</a:t>
            </a:r>
          </a:p>
          <a:p>
            <a:pPr marL="342900" indent="-342900">
              <a:buFont typeface="Wingdings" pitchFamily="2" charset="2"/>
              <a:buChar char="§"/>
            </a:pPr>
            <a:r>
              <a:rPr lang="it-IT" sz="2400" dirty="0"/>
              <a:t>Spesso si ricorre a semplici regole euristiche, come "fidarsi degli esperti" o "i messaggi lunghi sono credibili".</a:t>
            </a:r>
          </a:p>
          <a:p>
            <a:pPr marL="342900" indent="-342900">
              <a:buFont typeface="Wingdings" pitchFamily="2" charset="2"/>
              <a:buChar char="§"/>
            </a:pPr>
            <a:r>
              <a:rPr lang="it-IT" sz="2400" dirty="0"/>
              <a:t>Quando un oratore è articolato e accattivante, ha motivazioni apparentemente valide e ha diversi argomenti, di solito seguiamo il facile percorso periferico.</a:t>
            </a:r>
          </a:p>
        </p:txBody>
      </p:sp>
    </p:spTree>
    <p:extLst>
      <p:ext uri="{BB962C8B-B14F-4D97-AF65-F5344CB8AC3E}">
        <p14:creationId xmlns:p14="http://schemas.microsoft.com/office/powerpoint/2010/main" val="33395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C7626E6-7AD6-C820-1A76-C1707013198A}"/>
              </a:ext>
            </a:extLst>
          </p:cNvPr>
          <p:cNvPicPr>
            <a:picLocks noChangeAspect="1"/>
          </p:cNvPicPr>
          <p:nvPr/>
        </p:nvPicPr>
        <p:blipFill>
          <a:blip r:embed="rId2"/>
          <a:stretch>
            <a:fillRect/>
          </a:stretch>
        </p:blipFill>
        <p:spPr>
          <a:xfrm>
            <a:off x="1409604" y="758697"/>
            <a:ext cx="7846161" cy="5340606"/>
          </a:xfrm>
          <a:prstGeom prst="rect">
            <a:avLst/>
          </a:prstGeom>
        </p:spPr>
      </p:pic>
    </p:spTree>
    <p:extLst>
      <p:ext uri="{BB962C8B-B14F-4D97-AF65-F5344CB8AC3E}">
        <p14:creationId xmlns:p14="http://schemas.microsoft.com/office/powerpoint/2010/main" val="325752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27E84B6-D727-E161-5DE3-A245EED7DD9C}"/>
              </a:ext>
            </a:extLst>
          </p:cNvPr>
          <p:cNvSpPr txBox="1"/>
          <p:nvPr/>
        </p:nvSpPr>
        <p:spPr>
          <a:xfrm>
            <a:off x="650326" y="1539564"/>
            <a:ext cx="9218887" cy="3416320"/>
          </a:xfrm>
          <a:prstGeom prst="rect">
            <a:avLst/>
          </a:prstGeom>
          <a:noFill/>
        </p:spPr>
        <p:txBody>
          <a:bodyPr wrap="square">
            <a:spAutoFit/>
          </a:bodyPr>
          <a:lstStyle/>
          <a:p>
            <a:endParaRPr lang="it-IT" sz="2400" dirty="0"/>
          </a:p>
          <a:p>
            <a:r>
              <a:rPr lang="it-IT" sz="2400" dirty="0"/>
              <a:t>Tra gli ingredienti della persuasione esplorati dagli psicologi sociali ci sono i seguenti:</a:t>
            </a:r>
          </a:p>
          <a:p>
            <a:pPr marL="457200" indent="-457200">
              <a:buFont typeface="+mj-lt"/>
              <a:buAutoNum type="arabicParenR"/>
            </a:pPr>
            <a:r>
              <a:rPr lang="it-IT" sz="2400" dirty="0"/>
              <a:t>la fonte del messaggio</a:t>
            </a:r>
          </a:p>
          <a:p>
            <a:pPr marL="457200" indent="-457200">
              <a:buFont typeface="+mj-lt"/>
              <a:buAutoNum type="arabicParenR"/>
            </a:pPr>
            <a:r>
              <a:rPr lang="it-IT" sz="2400" dirty="0"/>
              <a:t>il contenuto del messaggio</a:t>
            </a:r>
          </a:p>
          <a:p>
            <a:pPr marL="457200" indent="-457200">
              <a:buFont typeface="+mj-lt"/>
              <a:buAutoNum type="arabicParenR"/>
            </a:pPr>
            <a:r>
              <a:rPr lang="it-IT" sz="2400" dirty="0"/>
              <a:t>il canale ossia come avviene la comunicazione del messaggio</a:t>
            </a:r>
          </a:p>
          <a:p>
            <a:pPr marL="457200" indent="-457200">
              <a:buFont typeface="+mj-lt"/>
              <a:buAutoNum type="arabicParenR"/>
            </a:pPr>
            <a:r>
              <a:rPr lang="it-IT" sz="2400" dirty="0"/>
              <a:t>il ricevente</a:t>
            </a:r>
          </a:p>
          <a:p>
            <a:endParaRPr lang="it-IT" sz="2400" dirty="0"/>
          </a:p>
          <a:p>
            <a:r>
              <a:rPr lang="it-IT" sz="2400" dirty="0">
                <a:sym typeface="Wingdings" pitchFamily="2" charset="2"/>
              </a:rPr>
              <a:t> </a:t>
            </a:r>
            <a:r>
              <a:rPr lang="it-IT" sz="2400" dirty="0"/>
              <a:t>Chi dice cosa, con quale metodo, a chi?</a:t>
            </a:r>
          </a:p>
        </p:txBody>
      </p:sp>
      <p:sp>
        <p:nvSpPr>
          <p:cNvPr id="4" name="CasellaDiTesto 3">
            <a:extLst>
              <a:ext uri="{FF2B5EF4-FFF2-40B4-BE49-F238E27FC236}">
                <a16:creationId xmlns:a16="http://schemas.microsoft.com/office/drawing/2014/main" id="{AC4E3B82-FCA1-AE07-1AF3-49D2157B764A}"/>
              </a:ext>
            </a:extLst>
          </p:cNvPr>
          <p:cNvSpPr txBox="1"/>
          <p:nvPr/>
        </p:nvSpPr>
        <p:spPr>
          <a:xfrm>
            <a:off x="299545" y="709448"/>
            <a:ext cx="9963807" cy="584775"/>
          </a:xfrm>
          <a:prstGeom prst="rect">
            <a:avLst/>
          </a:prstGeom>
          <a:noFill/>
        </p:spPr>
        <p:txBody>
          <a:bodyPr wrap="square" rtlCol="0">
            <a:spAutoFit/>
          </a:bodyPr>
          <a:lstStyle/>
          <a:p>
            <a:pPr algn="ctr"/>
            <a:r>
              <a:rPr lang="it-IT" sz="3200" b="1" dirty="0">
                <a:solidFill>
                  <a:srgbClr val="CA6634"/>
                </a:solidFill>
              </a:rPr>
              <a:t>Gli elementi della persuasione </a:t>
            </a:r>
          </a:p>
        </p:txBody>
      </p:sp>
    </p:spTree>
    <p:extLst>
      <p:ext uri="{BB962C8B-B14F-4D97-AF65-F5344CB8AC3E}">
        <p14:creationId xmlns:p14="http://schemas.microsoft.com/office/powerpoint/2010/main" val="67618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3EE91B7-4449-C21A-7B0C-911B07A13879}"/>
              </a:ext>
            </a:extLst>
          </p:cNvPr>
          <p:cNvPicPr>
            <a:picLocks noChangeAspect="1"/>
          </p:cNvPicPr>
          <p:nvPr/>
        </p:nvPicPr>
        <p:blipFill>
          <a:blip r:embed="rId2"/>
          <a:stretch>
            <a:fillRect/>
          </a:stretch>
        </p:blipFill>
        <p:spPr>
          <a:xfrm>
            <a:off x="617210" y="1609577"/>
            <a:ext cx="9893677" cy="3638846"/>
          </a:xfrm>
          <a:prstGeom prst="rect">
            <a:avLst/>
          </a:prstGeom>
        </p:spPr>
      </p:pic>
    </p:spTree>
    <p:extLst>
      <p:ext uri="{BB962C8B-B14F-4D97-AF65-F5344CB8AC3E}">
        <p14:creationId xmlns:p14="http://schemas.microsoft.com/office/powerpoint/2010/main" val="59661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1073F93-C632-E541-0D15-0FAABC11A411}"/>
              </a:ext>
            </a:extLst>
          </p:cNvPr>
          <p:cNvSpPr txBox="1"/>
          <p:nvPr/>
        </p:nvSpPr>
        <p:spPr>
          <a:xfrm>
            <a:off x="445376" y="800679"/>
            <a:ext cx="6156434" cy="523220"/>
          </a:xfrm>
          <a:prstGeom prst="rect">
            <a:avLst/>
          </a:prstGeom>
          <a:noFill/>
        </p:spPr>
        <p:txBody>
          <a:bodyPr wrap="square">
            <a:spAutoFit/>
          </a:bodyPr>
          <a:lstStyle/>
          <a:p>
            <a:r>
              <a:rPr lang="it-IT" sz="2800" b="1" dirty="0">
                <a:effectLst/>
                <a:latin typeface="MHEupperelemsans"/>
              </a:rPr>
              <a:t>Chi? La fonte </a:t>
            </a:r>
            <a:endParaRPr lang="it-IT" sz="2800" dirty="0"/>
          </a:p>
        </p:txBody>
      </p:sp>
      <p:sp>
        <p:nvSpPr>
          <p:cNvPr id="4" name="CasellaDiTesto 3">
            <a:extLst>
              <a:ext uri="{FF2B5EF4-FFF2-40B4-BE49-F238E27FC236}">
                <a16:creationId xmlns:a16="http://schemas.microsoft.com/office/drawing/2014/main" id="{432AB2DE-2522-F04E-BFCB-8E2D2C02F3FB}"/>
              </a:ext>
            </a:extLst>
          </p:cNvPr>
          <p:cNvSpPr txBox="1"/>
          <p:nvPr/>
        </p:nvSpPr>
        <p:spPr>
          <a:xfrm>
            <a:off x="445375" y="1635232"/>
            <a:ext cx="10411678" cy="3785652"/>
          </a:xfrm>
          <a:prstGeom prst="rect">
            <a:avLst/>
          </a:prstGeom>
          <a:noFill/>
        </p:spPr>
        <p:txBody>
          <a:bodyPr wrap="square">
            <a:spAutoFit/>
          </a:bodyPr>
          <a:lstStyle/>
          <a:p>
            <a:r>
              <a:rPr lang="it-IT" sz="2400" dirty="0"/>
              <a:t>Una caratteristica importante del comunicatore è la </a:t>
            </a:r>
            <a:r>
              <a:rPr lang="it-IT" sz="2400" b="1" dirty="0"/>
              <a:t>credibilità</a:t>
            </a:r>
            <a:r>
              <a:rPr lang="it-IT" sz="2400" dirty="0"/>
              <a:t>.</a:t>
            </a:r>
            <a:br>
              <a:rPr lang="it-IT" sz="2400" dirty="0"/>
            </a:br>
            <a:endParaRPr lang="it-IT" sz="2400" dirty="0"/>
          </a:p>
          <a:p>
            <a:pPr marL="342900" indent="-342900">
              <a:buFont typeface="Wingdings" pitchFamily="2" charset="2"/>
              <a:buChar char="§"/>
            </a:pPr>
            <a:r>
              <a:rPr lang="it-IT" sz="2400" dirty="0"/>
              <a:t>Un comunicatore credibile è percepito come esperto e affidabile.</a:t>
            </a:r>
          </a:p>
          <a:p>
            <a:pPr marL="342900" indent="-342900">
              <a:buFont typeface="Wingdings" pitchFamily="2" charset="2"/>
              <a:buChar char="§"/>
            </a:pPr>
            <a:r>
              <a:rPr lang="it-IT" sz="2400" dirty="0"/>
              <a:t>Gli effetti della credibilità della fonte diminuiscono nel tempo.</a:t>
            </a:r>
          </a:p>
          <a:p>
            <a:pPr marL="342900" indent="-342900">
              <a:buFont typeface="Wingdings" pitchFamily="2" charset="2"/>
              <a:buChar char="§"/>
            </a:pPr>
            <a:r>
              <a:rPr lang="it-IT" sz="2400" b="1" dirty="0">
                <a:effectLst/>
                <a:latin typeface="MHEupperelemsans"/>
              </a:rPr>
              <a:t>Effetto ritardato (</a:t>
            </a:r>
            <a:r>
              <a:rPr lang="it-IT" sz="2400" b="1" i="1" dirty="0">
                <a:effectLst/>
                <a:latin typeface="MHEupperelemsans"/>
              </a:rPr>
              <a:t>sleeper effect</a:t>
            </a:r>
            <a:r>
              <a:rPr lang="it-IT" sz="2400" b="1" dirty="0">
                <a:effectLst/>
                <a:latin typeface="MHEupperelemsans"/>
              </a:rPr>
              <a:t>): </a:t>
            </a:r>
            <a:r>
              <a:rPr lang="it-IT" sz="2400" dirty="0">
                <a:effectLst/>
                <a:latin typeface="MHEupperelemsans"/>
              </a:rPr>
              <a:t>l’influenza ritardata di un messaggio che inizialmente svalutato, diventa successivamente efficace; si ricorda il messaggio, ma si dimenticano le ragioni della precedente svalutazione. </a:t>
            </a:r>
            <a:endParaRPr lang="it-IT" sz="2400" dirty="0"/>
          </a:p>
          <a:p>
            <a:br>
              <a:rPr lang="it-IT" sz="2400" dirty="0"/>
            </a:br>
            <a:r>
              <a:rPr lang="it-IT" sz="2400" dirty="0"/>
              <a:t>La credibilità è influenzata dalla competenza percepita, dallo stile di conversazione e dall'affidabilità percepita.</a:t>
            </a:r>
          </a:p>
        </p:txBody>
      </p:sp>
    </p:spTree>
    <p:extLst>
      <p:ext uri="{BB962C8B-B14F-4D97-AF65-F5344CB8AC3E}">
        <p14:creationId xmlns:p14="http://schemas.microsoft.com/office/powerpoint/2010/main" val="122939479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1128</Words>
  <Application>Microsoft Macintosh PowerPoint</Application>
  <PresentationFormat>Widescreen</PresentationFormat>
  <Paragraphs>92</Paragraphs>
  <Slides>24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24</vt:i4>
      </vt:variant>
    </vt:vector>
  </HeadingPairs>
  <TitlesOfParts>
    <vt:vector size="30" baseType="lpstr">
      <vt:lpstr>Arial</vt:lpstr>
      <vt:lpstr>Calibri</vt:lpstr>
      <vt:lpstr>MHEupperelemsans</vt:lpstr>
      <vt:lpstr>That</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Author</dc:creator>
  <cp:lastModifiedBy>Daniela Poli Martinelli</cp:lastModifiedBy>
  <cp:revision>12</cp:revision>
  <dcterms:created xsi:type="dcterms:W3CDTF">2022-10-27T08:51:56Z</dcterms:created>
  <dcterms:modified xsi:type="dcterms:W3CDTF">2023-01-08T20:35:58Z</dcterms:modified>
</cp:coreProperties>
</file>