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3" r:id="rId4"/>
    <p:sldId id="264" r:id="rId5"/>
    <p:sldId id="275" r:id="rId6"/>
    <p:sldId id="265" r:id="rId7"/>
    <p:sldId id="276" r:id="rId8"/>
    <p:sldId id="277" r:id="rId9"/>
    <p:sldId id="278" r:id="rId10"/>
    <p:sldId id="266" r:id="rId11"/>
    <p:sldId id="267" r:id="rId12"/>
    <p:sldId id="279" r:id="rId13"/>
    <p:sldId id="280" r:id="rId14"/>
    <p:sldId id="287" r:id="rId15"/>
    <p:sldId id="281" r:id="rId16"/>
    <p:sldId id="282" r:id="rId17"/>
    <p:sldId id="268" r:id="rId18"/>
    <p:sldId id="283" r:id="rId19"/>
    <p:sldId id="284" r:id="rId20"/>
    <p:sldId id="285" r:id="rId21"/>
    <p:sldId id="269" r:id="rId22"/>
    <p:sldId id="270" r:id="rId23"/>
    <p:sldId id="271" r:id="rId24"/>
    <p:sldId id="286" r:id="rId25"/>
    <p:sldId id="288" r:id="rId26"/>
    <p:sldId id="272" r:id="rId27"/>
    <p:sldId id="289" r:id="rId28"/>
    <p:sldId id="290" r:id="rId29"/>
    <p:sldId id="291" r:id="rId30"/>
    <p:sldId id="292" r:id="rId31"/>
    <p:sldId id="273"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6736"/>
    <a:srgbClr val="CA6634"/>
    <a:srgbClr val="7BB242"/>
    <a:srgbClr val="B22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FAB61-E866-4493-8D90-C1C1C27FA65D}" v="1" dt="2022-11-22T14:31:05.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622" autoAdjust="0"/>
    <p:restoredTop sz="94660"/>
  </p:normalViewPr>
  <p:slideViewPr>
    <p:cSldViewPr snapToGrid="0" showGuides="1">
      <p:cViewPr varScale="1">
        <p:scale>
          <a:sx n="82" d="100"/>
          <a:sy n="82" d="100"/>
        </p:scale>
        <p:origin x="176" y="77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e, Luigi" userId="0bb35f83-ebdf-4526-ae9a-c3e8393a1d1b" providerId="ADAL" clId="{6F3F4CED-807B-49BD-A59A-C69E800A82FE}"/>
    <pc:docChg chg="undo custSel addSld modSld modMainMaster">
      <pc:chgData name="Natale, Luigi" userId="0bb35f83-ebdf-4526-ae9a-c3e8393a1d1b" providerId="ADAL" clId="{6F3F4CED-807B-49BD-A59A-C69E800A82FE}" dt="2022-11-17T09:22:36.795" v="180" actId="403"/>
      <pc:docMkLst>
        <pc:docMk/>
      </pc:docMkLst>
      <pc:sldChg chg="addSp delSp modSp mod">
        <pc:chgData name="Natale, Luigi" userId="0bb35f83-ebdf-4526-ae9a-c3e8393a1d1b" providerId="ADAL" clId="{6F3F4CED-807B-49BD-A59A-C69E800A82FE}" dt="2022-11-17T09:11:21.450" v="7" actId="207"/>
        <pc:sldMkLst>
          <pc:docMk/>
          <pc:sldMk cId="2283709267" sldId="256"/>
        </pc:sldMkLst>
        <pc:spChg chg="mod">
          <ac:chgData name="Natale, Luigi" userId="0bb35f83-ebdf-4526-ae9a-c3e8393a1d1b" providerId="ADAL" clId="{6F3F4CED-807B-49BD-A59A-C69E800A82FE}" dt="2022-11-17T09:11:21.450" v="7" actId="207"/>
          <ac:spMkLst>
            <pc:docMk/>
            <pc:sldMk cId="2283709267" sldId="256"/>
            <ac:spMk id="5" creationId="{62FDFB91-97FD-4BE5-94BD-B5A20971EFB2}"/>
          </ac:spMkLst>
        </pc:spChg>
        <pc:picChg chg="del">
          <ac:chgData name="Natale, Luigi" userId="0bb35f83-ebdf-4526-ae9a-c3e8393a1d1b" providerId="ADAL" clId="{6F3F4CED-807B-49BD-A59A-C69E800A82FE}" dt="2022-11-17T09:10:43.181" v="1" actId="478"/>
          <ac:picMkLst>
            <pc:docMk/>
            <pc:sldMk cId="2283709267" sldId="256"/>
            <ac:picMk id="3" creationId="{BE6FC3F7-A43C-9F81-DA65-9956E2301567}"/>
          </ac:picMkLst>
        </pc:picChg>
        <pc:picChg chg="add mod">
          <ac:chgData name="Natale, Luigi" userId="0bb35f83-ebdf-4526-ae9a-c3e8393a1d1b" providerId="ADAL" clId="{6F3F4CED-807B-49BD-A59A-C69E800A82FE}" dt="2022-11-17T09:10:56.677" v="5" actId="208"/>
          <ac:picMkLst>
            <pc:docMk/>
            <pc:sldMk cId="2283709267" sldId="256"/>
            <ac:picMk id="4" creationId="{11B0645E-E9E6-A7DF-FC90-1584472AF9CF}"/>
          </ac:picMkLst>
        </pc:picChg>
      </pc:sldChg>
      <pc:sldChg chg="addSp modSp mod">
        <pc:chgData name="Natale, Luigi" userId="0bb35f83-ebdf-4526-ae9a-c3e8393a1d1b" providerId="ADAL" clId="{6F3F4CED-807B-49BD-A59A-C69E800A82FE}" dt="2022-11-17T09:21:36.449" v="176" actId="948"/>
        <pc:sldMkLst>
          <pc:docMk/>
          <pc:sldMk cId="902636668" sldId="257"/>
        </pc:sldMkLst>
        <pc:spChg chg="add mod">
          <ac:chgData name="Natale, Luigi" userId="0bb35f83-ebdf-4526-ae9a-c3e8393a1d1b" providerId="ADAL" clId="{6F3F4CED-807B-49BD-A59A-C69E800A82FE}" dt="2022-11-17T09:16:13.992" v="104" actId="20577"/>
          <ac:spMkLst>
            <pc:docMk/>
            <pc:sldMk cId="902636668" sldId="257"/>
            <ac:spMk id="2" creationId="{9B80EA6F-8688-5810-A7E3-7DDA43A69F11}"/>
          </ac:spMkLst>
        </pc:spChg>
        <pc:spChg chg="add mod">
          <ac:chgData name="Natale, Luigi" userId="0bb35f83-ebdf-4526-ae9a-c3e8393a1d1b" providerId="ADAL" clId="{6F3F4CED-807B-49BD-A59A-C69E800A82FE}" dt="2022-11-17T09:21:36.449" v="176" actId="948"/>
          <ac:spMkLst>
            <pc:docMk/>
            <pc:sldMk cId="902636668" sldId="257"/>
            <ac:spMk id="3" creationId="{36041F59-7E91-B9AE-5872-116AB8A70467}"/>
          </ac:spMkLst>
        </pc:spChg>
      </pc:sldChg>
      <pc:sldChg chg="addSp modSp mod">
        <pc:chgData name="Natale, Luigi" userId="0bb35f83-ebdf-4526-ae9a-c3e8393a1d1b" providerId="ADAL" clId="{6F3F4CED-807B-49BD-A59A-C69E800A82FE}" dt="2022-11-17T09:21:31.289" v="175" actId="948"/>
        <pc:sldMkLst>
          <pc:docMk/>
          <pc:sldMk cId="3668348876" sldId="258"/>
        </pc:sldMkLst>
        <pc:spChg chg="add mod">
          <ac:chgData name="Natale, Luigi" userId="0bb35f83-ebdf-4526-ae9a-c3e8393a1d1b" providerId="ADAL" clId="{6F3F4CED-807B-49BD-A59A-C69E800A82FE}" dt="2022-11-17T09:15:26.167" v="66" actId="20577"/>
          <ac:spMkLst>
            <pc:docMk/>
            <pc:sldMk cId="3668348876" sldId="258"/>
            <ac:spMk id="2" creationId="{121CDAE1-877D-C80B-A848-D4F8484D2210}"/>
          </ac:spMkLst>
        </pc:spChg>
        <pc:spChg chg="add mod">
          <ac:chgData name="Natale, Luigi" userId="0bb35f83-ebdf-4526-ae9a-c3e8393a1d1b" providerId="ADAL" clId="{6F3F4CED-807B-49BD-A59A-C69E800A82FE}" dt="2022-11-17T09:21:31.289" v="175" actId="948"/>
          <ac:spMkLst>
            <pc:docMk/>
            <pc:sldMk cId="3668348876" sldId="258"/>
            <ac:spMk id="3" creationId="{9BA818FD-989A-F926-3966-7416E51DFCF0}"/>
          </ac:spMkLst>
        </pc:spChg>
      </pc:sldChg>
      <pc:sldChg chg="modSp add mod">
        <pc:chgData name="Natale, Luigi" userId="0bb35f83-ebdf-4526-ae9a-c3e8393a1d1b" providerId="ADAL" clId="{6F3F4CED-807B-49BD-A59A-C69E800A82FE}" dt="2022-11-17T09:21:22.841" v="174" actId="948"/>
        <pc:sldMkLst>
          <pc:docMk/>
          <pc:sldMk cId="715126210" sldId="259"/>
        </pc:sldMkLst>
        <pc:spChg chg="mod">
          <ac:chgData name="Natale, Luigi" userId="0bb35f83-ebdf-4526-ae9a-c3e8393a1d1b" providerId="ADAL" clId="{6F3F4CED-807B-49BD-A59A-C69E800A82FE}" dt="2022-11-17T09:17:23.843" v="125"/>
          <ac:spMkLst>
            <pc:docMk/>
            <pc:sldMk cId="715126210" sldId="259"/>
            <ac:spMk id="2" creationId="{121CDAE1-877D-C80B-A848-D4F8484D2210}"/>
          </ac:spMkLst>
        </pc:spChg>
        <pc:spChg chg="mod">
          <ac:chgData name="Natale, Luigi" userId="0bb35f83-ebdf-4526-ae9a-c3e8393a1d1b" providerId="ADAL" clId="{6F3F4CED-807B-49BD-A59A-C69E800A82FE}" dt="2022-11-17T09:21:22.841" v="174" actId="948"/>
          <ac:spMkLst>
            <pc:docMk/>
            <pc:sldMk cId="715126210" sldId="259"/>
            <ac:spMk id="3" creationId="{9BA818FD-989A-F926-3966-7416E51DFCF0}"/>
          </ac:spMkLst>
        </pc:spChg>
      </pc:sldChg>
      <pc:sldChg chg="modSp add mod">
        <pc:chgData name="Natale, Luigi" userId="0bb35f83-ebdf-4526-ae9a-c3e8393a1d1b" providerId="ADAL" clId="{6F3F4CED-807B-49BD-A59A-C69E800A82FE}" dt="2022-11-17T09:22:36.795" v="180" actId="403"/>
        <pc:sldMkLst>
          <pc:docMk/>
          <pc:sldMk cId="3997855129" sldId="260"/>
        </pc:sldMkLst>
        <pc:spChg chg="mod">
          <ac:chgData name="Natale, Luigi" userId="0bb35f83-ebdf-4526-ae9a-c3e8393a1d1b" providerId="ADAL" clId="{6F3F4CED-807B-49BD-A59A-C69E800A82FE}" dt="2022-11-17T09:22:36.795" v="180" actId="403"/>
          <ac:spMkLst>
            <pc:docMk/>
            <pc:sldMk cId="3997855129" sldId="260"/>
            <ac:spMk id="3" creationId="{9BA818FD-989A-F926-3966-7416E51DFCF0}"/>
          </ac:spMkLst>
        </pc:spChg>
      </pc:sldChg>
      <pc:sldMasterChg chg="modSp mod modSldLayout">
        <pc:chgData name="Natale, Luigi" userId="0bb35f83-ebdf-4526-ae9a-c3e8393a1d1b" providerId="ADAL" clId="{6F3F4CED-807B-49BD-A59A-C69E800A82FE}" dt="2022-11-17T09:12:30.948" v="24"/>
        <pc:sldMasterMkLst>
          <pc:docMk/>
          <pc:sldMasterMk cId="1991646862" sldId="2147483648"/>
        </pc:sldMasterMkLst>
        <pc:spChg chg="mod">
          <ac:chgData name="Natale, Luigi" userId="0bb35f83-ebdf-4526-ae9a-c3e8393a1d1b" providerId="ADAL" clId="{6F3F4CED-807B-49BD-A59A-C69E800A82FE}" dt="2022-11-17T09:12:30.948" v="24"/>
          <ac:spMkLst>
            <pc:docMk/>
            <pc:sldMasterMk cId="1991646862" sldId="2147483648"/>
            <ac:spMk id="9" creationId="{CDFBCE26-6618-4EB7-935B-D6B9B7456F61}"/>
          </ac:spMkLst>
        </pc:spChg>
        <pc:sldLayoutChg chg="addSp delSp modSp mod">
          <pc:chgData name="Natale, Luigi" userId="0bb35f83-ebdf-4526-ae9a-c3e8393a1d1b" providerId="ADAL" clId="{6F3F4CED-807B-49BD-A59A-C69E800A82FE}" dt="2022-11-17T09:11:59.851" v="14"/>
          <pc:sldLayoutMkLst>
            <pc:docMk/>
            <pc:sldMasterMk cId="1991646862" sldId="2147483648"/>
            <pc:sldLayoutMk cId="1982250558" sldId="2147483650"/>
          </pc:sldLayoutMkLst>
          <pc:spChg chg="mod">
            <ac:chgData name="Natale, Luigi" userId="0bb35f83-ebdf-4526-ae9a-c3e8393a1d1b" providerId="ADAL" clId="{6F3F4CED-807B-49BD-A59A-C69E800A82FE}" dt="2022-11-17T09:11:59.851" v="14"/>
            <ac:spMkLst>
              <pc:docMk/>
              <pc:sldMasterMk cId="1991646862" sldId="2147483648"/>
              <pc:sldLayoutMk cId="1982250558" sldId="2147483650"/>
              <ac:spMk id="8" creationId="{5080B8FA-B251-4BD2-8161-3DA0C4B7A06E}"/>
            </ac:spMkLst>
          </pc:spChg>
          <pc:picChg chg="del">
            <ac:chgData name="Natale, Luigi" userId="0bb35f83-ebdf-4526-ae9a-c3e8393a1d1b" providerId="ADAL" clId="{6F3F4CED-807B-49BD-A59A-C69E800A82FE}" dt="2022-11-17T09:11:40.001" v="12" actId="478"/>
            <ac:picMkLst>
              <pc:docMk/>
              <pc:sldMasterMk cId="1991646862" sldId="2147483648"/>
              <pc:sldLayoutMk cId="1982250558" sldId="2147483650"/>
              <ac:picMk id="2" creationId="{A43C91DA-CA52-2A3D-DA84-9A14BE5B7D0D}"/>
            </ac:picMkLst>
          </pc:picChg>
          <pc:picChg chg="add mod ord">
            <ac:chgData name="Natale, Luigi" userId="0bb35f83-ebdf-4526-ae9a-c3e8393a1d1b" providerId="ADAL" clId="{6F3F4CED-807B-49BD-A59A-C69E800A82FE}" dt="2022-11-17T09:11:42.302" v="13" actId="166"/>
            <ac:picMkLst>
              <pc:docMk/>
              <pc:sldMasterMk cId="1991646862" sldId="2147483648"/>
              <pc:sldLayoutMk cId="1982250558" sldId="2147483650"/>
              <ac:picMk id="3" creationId="{C097E6C0-96D5-2E0D-FBF8-84D96FEDED51}"/>
            </ac:picMkLst>
          </pc:picChg>
        </pc:sldLayoutChg>
      </pc:sldMasterChg>
    </pc:docChg>
  </pc:docChgLst>
  <pc:docChgLst>
    <pc:chgData name="Kebede, Nazreth" userId="015395a0-37a0-40f3-882f-69f1a399720b" providerId="ADAL" clId="{22566456-26E4-4DEC-BFEA-493926EF0DBD}"/>
    <pc:docChg chg="custSel addSld delSld modSld modMainMaster">
      <pc:chgData name="Kebede, Nazreth" userId="015395a0-37a0-40f3-882f-69f1a399720b" providerId="ADAL" clId="{22566456-26E4-4DEC-BFEA-493926EF0DBD}" dt="2022-11-22T15:52:03.712" v="103" actId="47"/>
      <pc:docMkLst>
        <pc:docMk/>
      </pc:docMkLst>
      <pc:sldChg chg="modSp mod">
        <pc:chgData name="Kebede, Nazreth" userId="015395a0-37a0-40f3-882f-69f1a399720b" providerId="ADAL" clId="{22566456-26E4-4DEC-BFEA-493926EF0DBD}" dt="2022-11-22T15:40:44.497" v="3"/>
        <pc:sldMkLst>
          <pc:docMk/>
          <pc:sldMk cId="2283709267" sldId="256"/>
        </pc:sldMkLst>
        <pc:spChg chg="mod">
          <ac:chgData name="Kebede, Nazreth" userId="015395a0-37a0-40f3-882f-69f1a399720b" providerId="ADAL" clId="{22566456-26E4-4DEC-BFEA-493926EF0DBD}" dt="2022-11-22T15:40:44.497" v="3"/>
          <ac:spMkLst>
            <pc:docMk/>
            <pc:sldMk cId="2283709267" sldId="256"/>
            <ac:spMk id="5" creationId="{62FDFB91-97FD-4BE5-94BD-B5A20971EFB2}"/>
          </ac:spMkLst>
        </pc:spChg>
      </pc:sldChg>
      <pc:sldChg chg="addSp delSp modSp mod">
        <pc:chgData name="Kebede, Nazreth" userId="015395a0-37a0-40f3-882f-69f1a399720b" providerId="ADAL" clId="{22566456-26E4-4DEC-BFEA-493926EF0DBD}" dt="2022-11-22T15:42:14.671" v="41" actId="1076"/>
        <pc:sldMkLst>
          <pc:docMk/>
          <pc:sldMk cId="496872191" sldId="263"/>
        </pc:sldMkLst>
        <pc:picChg chg="del">
          <ac:chgData name="Kebede, Nazreth" userId="015395a0-37a0-40f3-882f-69f1a399720b" providerId="ADAL" clId="{22566456-26E4-4DEC-BFEA-493926EF0DBD}" dt="2022-11-22T15:41:12.670" v="21" actId="478"/>
          <ac:picMkLst>
            <pc:docMk/>
            <pc:sldMk cId="496872191" sldId="263"/>
            <ac:picMk id="3" creationId="{915FCD6F-6BD0-3419-E1E9-0753F6BCC941}"/>
          </ac:picMkLst>
        </pc:picChg>
        <pc:picChg chg="add mod">
          <ac:chgData name="Kebede, Nazreth" userId="015395a0-37a0-40f3-882f-69f1a399720b" providerId="ADAL" clId="{22566456-26E4-4DEC-BFEA-493926EF0DBD}" dt="2022-11-22T15:42:14.671" v="41" actId="1076"/>
          <ac:picMkLst>
            <pc:docMk/>
            <pc:sldMk cId="496872191" sldId="263"/>
            <ac:picMk id="4" creationId="{BDDA3D1B-6B1E-69FD-1EEA-B53CD01EBAC2}"/>
          </ac:picMkLst>
        </pc:picChg>
      </pc:sldChg>
      <pc:sldChg chg="del">
        <pc:chgData name="Kebede, Nazreth" userId="015395a0-37a0-40f3-882f-69f1a399720b" providerId="ADAL" clId="{22566456-26E4-4DEC-BFEA-493926EF0DBD}" dt="2022-11-22T15:41:16.319" v="22" actId="47"/>
        <pc:sldMkLst>
          <pc:docMk/>
          <pc:sldMk cId="333956494" sldId="264"/>
        </pc:sldMkLst>
      </pc:sldChg>
      <pc:sldChg chg="addSp modSp new mod">
        <pc:chgData name="Kebede, Nazreth" userId="015395a0-37a0-40f3-882f-69f1a399720b" providerId="ADAL" clId="{22566456-26E4-4DEC-BFEA-493926EF0DBD}" dt="2022-11-22T15:42:53.347" v="49" actId="14100"/>
        <pc:sldMkLst>
          <pc:docMk/>
          <pc:sldMk cId="3030143411" sldId="264"/>
        </pc:sldMkLst>
        <pc:picChg chg="add mod">
          <ac:chgData name="Kebede, Nazreth" userId="015395a0-37a0-40f3-882f-69f1a399720b" providerId="ADAL" clId="{22566456-26E4-4DEC-BFEA-493926EF0DBD}" dt="2022-11-22T15:42:53.347" v="49" actId="14100"/>
          <ac:picMkLst>
            <pc:docMk/>
            <pc:sldMk cId="3030143411" sldId="264"/>
            <ac:picMk id="3" creationId="{F4FA7B10-0F83-77C9-E561-F3A303189E00}"/>
          </ac:picMkLst>
        </pc:picChg>
      </pc:sldChg>
      <pc:sldChg chg="del">
        <pc:chgData name="Kebede, Nazreth" userId="015395a0-37a0-40f3-882f-69f1a399720b" providerId="ADAL" clId="{22566456-26E4-4DEC-BFEA-493926EF0DBD}" dt="2022-11-22T15:41:17.076" v="23" actId="47"/>
        <pc:sldMkLst>
          <pc:docMk/>
          <pc:sldMk cId="1231730123" sldId="265"/>
        </pc:sldMkLst>
      </pc:sldChg>
      <pc:sldChg chg="addSp modSp new mod">
        <pc:chgData name="Kebede, Nazreth" userId="015395a0-37a0-40f3-882f-69f1a399720b" providerId="ADAL" clId="{22566456-26E4-4DEC-BFEA-493926EF0DBD}" dt="2022-11-22T15:43:46.617" v="55" actId="1076"/>
        <pc:sldMkLst>
          <pc:docMk/>
          <pc:sldMk cId="3074699125" sldId="265"/>
        </pc:sldMkLst>
        <pc:picChg chg="add mod">
          <ac:chgData name="Kebede, Nazreth" userId="015395a0-37a0-40f3-882f-69f1a399720b" providerId="ADAL" clId="{22566456-26E4-4DEC-BFEA-493926EF0DBD}" dt="2022-11-22T15:43:46.617" v="55" actId="1076"/>
          <ac:picMkLst>
            <pc:docMk/>
            <pc:sldMk cId="3074699125" sldId="265"/>
            <ac:picMk id="3" creationId="{B4064E5C-0B4F-A2E6-8DD7-2488DC7C5D07}"/>
          </ac:picMkLst>
        </pc:picChg>
      </pc:sldChg>
      <pc:sldChg chg="addSp modSp new mod">
        <pc:chgData name="Kebede, Nazreth" userId="015395a0-37a0-40f3-882f-69f1a399720b" providerId="ADAL" clId="{22566456-26E4-4DEC-BFEA-493926EF0DBD}" dt="2022-11-22T15:44:24.517" v="60" actId="1076"/>
        <pc:sldMkLst>
          <pc:docMk/>
          <pc:sldMk cId="1204571269" sldId="266"/>
        </pc:sldMkLst>
        <pc:picChg chg="add mod">
          <ac:chgData name="Kebede, Nazreth" userId="015395a0-37a0-40f3-882f-69f1a399720b" providerId="ADAL" clId="{22566456-26E4-4DEC-BFEA-493926EF0DBD}" dt="2022-11-22T15:44:24.517" v="60" actId="1076"/>
          <ac:picMkLst>
            <pc:docMk/>
            <pc:sldMk cId="1204571269" sldId="266"/>
            <ac:picMk id="3" creationId="{2E5E066C-C679-EAA6-BC44-2398DF0EB148}"/>
          </ac:picMkLst>
        </pc:picChg>
      </pc:sldChg>
      <pc:sldChg chg="del">
        <pc:chgData name="Kebede, Nazreth" userId="015395a0-37a0-40f3-882f-69f1a399720b" providerId="ADAL" clId="{22566456-26E4-4DEC-BFEA-493926EF0DBD}" dt="2022-11-22T15:41:17.608" v="24" actId="47"/>
        <pc:sldMkLst>
          <pc:docMk/>
          <pc:sldMk cId="3257520869" sldId="266"/>
        </pc:sldMkLst>
      </pc:sldChg>
      <pc:sldChg chg="del">
        <pc:chgData name="Kebede, Nazreth" userId="015395a0-37a0-40f3-882f-69f1a399720b" providerId="ADAL" clId="{22566456-26E4-4DEC-BFEA-493926EF0DBD}" dt="2022-11-22T15:41:18.106" v="25" actId="47"/>
        <pc:sldMkLst>
          <pc:docMk/>
          <pc:sldMk cId="596619065" sldId="267"/>
        </pc:sldMkLst>
      </pc:sldChg>
      <pc:sldChg chg="addSp modSp new mod">
        <pc:chgData name="Kebede, Nazreth" userId="015395a0-37a0-40f3-882f-69f1a399720b" providerId="ADAL" clId="{22566456-26E4-4DEC-BFEA-493926EF0DBD}" dt="2022-11-22T15:45:04.747" v="71" actId="1076"/>
        <pc:sldMkLst>
          <pc:docMk/>
          <pc:sldMk cId="2498933930" sldId="267"/>
        </pc:sldMkLst>
        <pc:picChg chg="add mod">
          <ac:chgData name="Kebede, Nazreth" userId="015395a0-37a0-40f3-882f-69f1a399720b" providerId="ADAL" clId="{22566456-26E4-4DEC-BFEA-493926EF0DBD}" dt="2022-11-22T15:45:04.747" v="71" actId="1076"/>
          <ac:picMkLst>
            <pc:docMk/>
            <pc:sldMk cId="2498933930" sldId="267"/>
            <ac:picMk id="3" creationId="{8D951772-369B-6C74-08EE-1AB22533262B}"/>
          </ac:picMkLst>
        </pc:picChg>
      </pc:sldChg>
      <pc:sldChg chg="addSp modSp new mod">
        <pc:chgData name="Kebede, Nazreth" userId="015395a0-37a0-40f3-882f-69f1a399720b" providerId="ADAL" clId="{22566456-26E4-4DEC-BFEA-493926EF0DBD}" dt="2022-11-22T15:45:48.068" v="76" actId="14100"/>
        <pc:sldMkLst>
          <pc:docMk/>
          <pc:sldMk cId="2004110366" sldId="268"/>
        </pc:sldMkLst>
        <pc:picChg chg="add mod">
          <ac:chgData name="Kebede, Nazreth" userId="015395a0-37a0-40f3-882f-69f1a399720b" providerId="ADAL" clId="{22566456-26E4-4DEC-BFEA-493926EF0DBD}" dt="2022-11-22T15:45:48.068" v="76" actId="14100"/>
          <ac:picMkLst>
            <pc:docMk/>
            <pc:sldMk cId="2004110366" sldId="268"/>
            <ac:picMk id="3" creationId="{2C665F25-8667-602B-3988-38C5EC2875A4}"/>
          </ac:picMkLst>
        </pc:picChg>
      </pc:sldChg>
      <pc:sldChg chg="del">
        <pc:chgData name="Kebede, Nazreth" userId="015395a0-37a0-40f3-882f-69f1a399720b" providerId="ADAL" clId="{22566456-26E4-4DEC-BFEA-493926EF0DBD}" dt="2022-11-22T15:41:18.771" v="26" actId="47"/>
        <pc:sldMkLst>
          <pc:docMk/>
          <pc:sldMk cId="3604609719" sldId="268"/>
        </pc:sldMkLst>
      </pc:sldChg>
      <pc:sldChg chg="addSp modSp new mod">
        <pc:chgData name="Kebede, Nazreth" userId="015395a0-37a0-40f3-882f-69f1a399720b" providerId="ADAL" clId="{22566456-26E4-4DEC-BFEA-493926EF0DBD}" dt="2022-11-22T15:46:20.710" v="80" actId="1076"/>
        <pc:sldMkLst>
          <pc:docMk/>
          <pc:sldMk cId="137933510" sldId="269"/>
        </pc:sldMkLst>
        <pc:picChg chg="add mod">
          <ac:chgData name="Kebede, Nazreth" userId="015395a0-37a0-40f3-882f-69f1a399720b" providerId="ADAL" clId="{22566456-26E4-4DEC-BFEA-493926EF0DBD}" dt="2022-11-22T15:46:20.710" v="80" actId="1076"/>
          <ac:picMkLst>
            <pc:docMk/>
            <pc:sldMk cId="137933510" sldId="269"/>
            <ac:picMk id="3" creationId="{41A99066-2C1B-A77A-9E17-66C45BE6B8BA}"/>
          </ac:picMkLst>
        </pc:picChg>
      </pc:sldChg>
      <pc:sldChg chg="del">
        <pc:chgData name="Kebede, Nazreth" userId="015395a0-37a0-40f3-882f-69f1a399720b" providerId="ADAL" clId="{22566456-26E4-4DEC-BFEA-493926EF0DBD}" dt="2022-11-22T15:41:19.325" v="27" actId="47"/>
        <pc:sldMkLst>
          <pc:docMk/>
          <pc:sldMk cId="2964173945" sldId="269"/>
        </pc:sldMkLst>
      </pc:sldChg>
      <pc:sldChg chg="del">
        <pc:chgData name="Kebede, Nazreth" userId="015395a0-37a0-40f3-882f-69f1a399720b" providerId="ADAL" clId="{22566456-26E4-4DEC-BFEA-493926EF0DBD}" dt="2022-11-22T15:41:19.994" v="28" actId="47"/>
        <pc:sldMkLst>
          <pc:docMk/>
          <pc:sldMk cId="1115910520" sldId="270"/>
        </pc:sldMkLst>
      </pc:sldChg>
      <pc:sldChg chg="addSp modSp new mod">
        <pc:chgData name="Kebede, Nazreth" userId="015395a0-37a0-40f3-882f-69f1a399720b" providerId="ADAL" clId="{22566456-26E4-4DEC-BFEA-493926EF0DBD}" dt="2022-11-22T15:46:54.526" v="87" actId="1076"/>
        <pc:sldMkLst>
          <pc:docMk/>
          <pc:sldMk cId="2949899205" sldId="270"/>
        </pc:sldMkLst>
        <pc:picChg chg="add mod">
          <ac:chgData name="Kebede, Nazreth" userId="015395a0-37a0-40f3-882f-69f1a399720b" providerId="ADAL" clId="{22566456-26E4-4DEC-BFEA-493926EF0DBD}" dt="2022-11-22T15:46:54.526" v="87" actId="1076"/>
          <ac:picMkLst>
            <pc:docMk/>
            <pc:sldMk cId="2949899205" sldId="270"/>
            <ac:picMk id="3" creationId="{1F37B575-22BD-9547-47DD-E18CF2B80472}"/>
          </ac:picMkLst>
        </pc:picChg>
      </pc:sldChg>
      <pc:sldChg chg="del">
        <pc:chgData name="Kebede, Nazreth" userId="015395a0-37a0-40f3-882f-69f1a399720b" providerId="ADAL" clId="{22566456-26E4-4DEC-BFEA-493926EF0DBD}" dt="2022-11-22T15:41:20.495" v="29" actId="47"/>
        <pc:sldMkLst>
          <pc:docMk/>
          <pc:sldMk cId="2197181500" sldId="271"/>
        </pc:sldMkLst>
      </pc:sldChg>
      <pc:sldChg chg="addSp modSp new mod">
        <pc:chgData name="Kebede, Nazreth" userId="015395a0-37a0-40f3-882f-69f1a399720b" providerId="ADAL" clId="{22566456-26E4-4DEC-BFEA-493926EF0DBD}" dt="2022-11-22T15:48:48.683" v="91" actId="1076"/>
        <pc:sldMkLst>
          <pc:docMk/>
          <pc:sldMk cId="3874290688" sldId="271"/>
        </pc:sldMkLst>
        <pc:picChg chg="add mod">
          <ac:chgData name="Kebede, Nazreth" userId="015395a0-37a0-40f3-882f-69f1a399720b" providerId="ADAL" clId="{22566456-26E4-4DEC-BFEA-493926EF0DBD}" dt="2022-11-22T15:48:48.683" v="91" actId="1076"/>
          <ac:picMkLst>
            <pc:docMk/>
            <pc:sldMk cId="3874290688" sldId="271"/>
            <ac:picMk id="3" creationId="{7C4E33F8-B693-10C9-1E96-EC0DFB4BDB80}"/>
          </ac:picMkLst>
        </pc:picChg>
      </pc:sldChg>
      <pc:sldChg chg="addSp modSp new mod">
        <pc:chgData name="Kebede, Nazreth" userId="015395a0-37a0-40f3-882f-69f1a399720b" providerId="ADAL" clId="{22566456-26E4-4DEC-BFEA-493926EF0DBD}" dt="2022-11-22T15:49:21.835" v="97" actId="1076"/>
        <pc:sldMkLst>
          <pc:docMk/>
          <pc:sldMk cId="416002544" sldId="272"/>
        </pc:sldMkLst>
        <pc:picChg chg="add mod">
          <ac:chgData name="Kebede, Nazreth" userId="015395a0-37a0-40f3-882f-69f1a399720b" providerId="ADAL" clId="{22566456-26E4-4DEC-BFEA-493926EF0DBD}" dt="2022-11-22T15:49:21.835" v="97" actId="1076"/>
          <ac:picMkLst>
            <pc:docMk/>
            <pc:sldMk cId="416002544" sldId="272"/>
            <ac:picMk id="3" creationId="{4BC31D7D-45F9-13FD-9B2F-A7B2C3B5D941}"/>
          </ac:picMkLst>
        </pc:picChg>
      </pc:sldChg>
      <pc:sldChg chg="del">
        <pc:chgData name="Kebede, Nazreth" userId="015395a0-37a0-40f3-882f-69f1a399720b" providerId="ADAL" clId="{22566456-26E4-4DEC-BFEA-493926EF0DBD}" dt="2022-11-22T15:41:20.980" v="30" actId="47"/>
        <pc:sldMkLst>
          <pc:docMk/>
          <pc:sldMk cId="1361198976" sldId="272"/>
        </pc:sldMkLst>
      </pc:sldChg>
      <pc:sldChg chg="del">
        <pc:chgData name="Kebede, Nazreth" userId="015395a0-37a0-40f3-882f-69f1a399720b" providerId="ADAL" clId="{22566456-26E4-4DEC-BFEA-493926EF0DBD}" dt="2022-11-22T15:41:21.396" v="31" actId="47"/>
        <pc:sldMkLst>
          <pc:docMk/>
          <pc:sldMk cId="1090105126" sldId="273"/>
        </pc:sldMkLst>
      </pc:sldChg>
      <pc:sldChg chg="addSp modSp new mod">
        <pc:chgData name="Kebede, Nazreth" userId="015395a0-37a0-40f3-882f-69f1a399720b" providerId="ADAL" clId="{22566456-26E4-4DEC-BFEA-493926EF0DBD}" dt="2022-11-22T15:51:34.074" v="102" actId="1076"/>
        <pc:sldMkLst>
          <pc:docMk/>
          <pc:sldMk cId="2797864385" sldId="273"/>
        </pc:sldMkLst>
        <pc:picChg chg="add mod">
          <ac:chgData name="Kebede, Nazreth" userId="015395a0-37a0-40f3-882f-69f1a399720b" providerId="ADAL" clId="{22566456-26E4-4DEC-BFEA-493926EF0DBD}" dt="2022-11-22T15:51:34.074" v="102" actId="1076"/>
          <ac:picMkLst>
            <pc:docMk/>
            <pc:sldMk cId="2797864385" sldId="273"/>
            <ac:picMk id="3" creationId="{6C662E8A-92D6-459E-C80E-F9E20F75A837}"/>
          </ac:picMkLst>
        </pc:picChg>
      </pc:sldChg>
      <pc:sldChg chg="del">
        <pc:chgData name="Kebede, Nazreth" userId="015395a0-37a0-40f3-882f-69f1a399720b" providerId="ADAL" clId="{22566456-26E4-4DEC-BFEA-493926EF0DBD}" dt="2022-11-22T15:41:21.936" v="32" actId="47"/>
        <pc:sldMkLst>
          <pc:docMk/>
          <pc:sldMk cId="1897246659" sldId="274"/>
        </pc:sldMkLst>
      </pc:sldChg>
      <pc:sldChg chg="new del">
        <pc:chgData name="Kebede, Nazreth" userId="015395a0-37a0-40f3-882f-69f1a399720b" providerId="ADAL" clId="{22566456-26E4-4DEC-BFEA-493926EF0DBD}" dt="2022-11-22T15:52:03.712" v="103" actId="47"/>
        <pc:sldMkLst>
          <pc:docMk/>
          <pc:sldMk cId="2903452921" sldId="274"/>
        </pc:sldMkLst>
      </pc:sldChg>
      <pc:sldChg chg="del">
        <pc:chgData name="Kebede, Nazreth" userId="015395a0-37a0-40f3-882f-69f1a399720b" providerId="ADAL" clId="{22566456-26E4-4DEC-BFEA-493926EF0DBD}" dt="2022-11-22T15:41:22.341" v="33" actId="47"/>
        <pc:sldMkLst>
          <pc:docMk/>
          <pc:sldMk cId="1076459454" sldId="275"/>
        </pc:sldMkLst>
      </pc:sldChg>
      <pc:sldChg chg="del">
        <pc:chgData name="Kebede, Nazreth" userId="015395a0-37a0-40f3-882f-69f1a399720b" providerId="ADAL" clId="{22566456-26E4-4DEC-BFEA-493926EF0DBD}" dt="2022-11-22T15:41:22.983" v="34" actId="47"/>
        <pc:sldMkLst>
          <pc:docMk/>
          <pc:sldMk cId="1082594388" sldId="276"/>
        </pc:sldMkLst>
      </pc:sldChg>
      <pc:sldChg chg="del">
        <pc:chgData name="Kebede, Nazreth" userId="015395a0-37a0-40f3-882f-69f1a399720b" providerId="ADAL" clId="{22566456-26E4-4DEC-BFEA-493926EF0DBD}" dt="2022-11-22T15:41:23.372" v="35" actId="47"/>
        <pc:sldMkLst>
          <pc:docMk/>
          <pc:sldMk cId="3871181424" sldId="277"/>
        </pc:sldMkLst>
      </pc:sldChg>
      <pc:sldMasterChg chg="modSldLayout">
        <pc:chgData name="Kebede, Nazreth" userId="015395a0-37a0-40f3-882f-69f1a399720b" providerId="ADAL" clId="{22566456-26E4-4DEC-BFEA-493926EF0DBD}" dt="2022-11-22T15:41:07.707" v="20" actId="20577"/>
        <pc:sldMasterMkLst>
          <pc:docMk/>
          <pc:sldMasterMk cId="1991646862" sldId="2147483648"/>
        </pc:sldMasterMkLst>
        <pc:sldLayoutChg chg="modSp mod">
          <pc:chgData name="Kebede, Nazreth" userId="015395a0-37a0-40f3-882f-69f1a399720b" providerId="ADAL" clId="{22566456-26E4-4DEC-BFEA-493926EF0DBD}" dt="2022-11-22T15:41:07.707" v="20" actId="20577"/>
          <pc:sldLayoutMkLst>
            <pc:docMk/>
            <pc:sldMasterMk cId="1991646862" sldId="2147483648"/>
            <pc:sldLayoutMk cId="1982250558" sldId="2147483650"/>
          </pc:sldLayoutMkLst>
          <pc:spChg chg="mod">
            <ac:chgData name="Kebede, Nazreth" userId="015395a0-37a0-40f3-882f-69f1a399720b" providerId="ADAL" clId="{22566456-26E4-4DEC-BFEA-493926EF0DBD}" dt="2022-11-22T15:41:07.707" v="20"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874838E3-3320-47DA-A32B-FD2EC5C03DE1}"/>
    <pc:docChg chg="addSld delSld modSld modMainMaster">
      <pc:chgData name="Kebede, Nazreth" userId="015395a0-37a0-40f3-882f-69f1a399720b" providerId="ADAL" clId="{874838E3-3320-47DA-A32B-FD2EC5C03DE1}" dt="2022-11-22T14:02:36.249" v="53" actId="47"/>
      <pc:docMkLst>
        <pc:docMk/>
      </pc:docMkLst>
      <pc:sldChg chg="modSp mod">
        <pc:chgData name="Kebede, Nazreth" userId="015395a0-37a0-40f3-882f-69f1a399720b" providerId="ADAL" clId="{874838E3-3320-47DA-A32B-FD2EC5C03DE1}" dt="2022-11-22T13:46:06.824" v="22" actId="20577"/>
        <pc:sldMkLst>
          <pc:docMk/>
          <pc:sldMk cId="2283709267" sldId="256"/>
        </pc:sldMkLst>
        <pc:spChg chg="mod">
          <ac:chgData name="Kebede, Nazreth" userId="015395a0-37a0-40f3-882f-69f1a399720b" providerId="ADAL" clId="{874838E3-3320-47DA-A32B-FD2EC5C03DE1}" dt="2022-11-22T13:46:06.824" v="22" actId="20577"/>
          <ac:spMkLst>
            <pc:docMk/>
            <pc:sldMk cId="2283709267" sldId="256"/>
            <ac:spMk id="5" creationId="{62FDFB91-97FD-4BE5-94BD-B5A20971EFB2}"/>
          </ac:spMkLst>
        </pc:spChg>
      </pc:sldChg>
      <pc:sldChg chg="del">
        <pc:chgData name="Kebede, Nazreth" userId="015395a0-37a0-40f3-882f-69f1a399720b" providerId="ADAL" clId="{874838E3-3320-47DA-A32B-FD2EC5C03DE1}" dt="2022-11-22T13:46:13.957" v="23" actId="47"/>
        <pc:sldMkLst>
          <pc:docMk/>
          <pc:sldMk cId="902636668" sldId="257"/>
        </pc:sldMkLst>
      </pc:sldChg>
      <pc:sldChg chg="del">
        <pc:chgData name="Kebede, Nazreth" userId="015395a0-37a0-40f3-882f-69f1a399720b" providerId="ADAL" clId="{874838E3-3320-47DA-A32B-FD2EC5C03DE1}" dt="2022-11-22T13:46:14.579" v="24" actId="47"/>
        <pc:sldMkLst>
          <pc:docMk/>
          <pc:sldMk cId="756337070" sldId="258"/>
        </pc:sldMkLst>
      </pc:sldChg>
      <pc:sldChg chg="del">
        <pc:chgData name="Kebede, Nazreth" userId="015395a0-37a0-40f3-882f-69f1a399720b" providerId="ADAL" clId="{874838E3-3320-47DA-A32B-FD2EC5C03DE1}" dt="2022-11-22T13:46:15.080" v="25" actId="47"/>
        <pc:sldMkLst>
          <pc:docMk/>
          <pc:sldMk cId="1954541880" sldId="259"/>
        </pc:sldMkLst>
      </pc:sldChg>
      <pc:sldChg chg="del">
        <pc:chgData name="Kebede, Nazreth" userId="015395a0-37a0-40f3-882f-69f1a399720b" providerId="ADAL" clId="{874838E3-3320-47DA-A32B-FD2EC5C03DE1}" dt="2022-11-22T13:46:15.599" v="26" actId="47"/>
        <pc:sldMkLst>
          <pc:docMk/>
          <pc:sldMk cId="102384075" sldId="260"/>
        </pc:sldMkLst>
      </pc:sldChg>
      <pc:sldChg chg="del">
        <pc:chgData name="Kebede, Nazreth" userId="015395a0-37a0-40f3-882f-69f1a399720b" providerId="ADAL" clId="{874838E3-3320-47DA-A32B-FD2EC5C03DE1}" dt="2022-11-22T13:46:16.097" v="27" actId="47"/>
        <pc:sldMkLst>
          <pc:docMk/>
          <pc:sldMk cId="423232670" sldId="261"/>
        </pc:sldMkLst>
      </pc:sldChg>
      <pc:sldChg chg="del">
        <pc:chgData name="Kebede, Nazreth" userId="015395a0-37a0-40f3-882f-69f1a399720b" providerId="ADAL" clId="{874838E3-3320-47DA-A32B-FD2EC5C03DE1}" dt="2022-11-22T13:46:16.585" v="28" actId="47"/>
        <pc:sldMkLst>
          <pc:docMk/>
          <pc:sldMk cId="4230662209" sldId="262"/>
        </pc:sldMkLst>
      </pc:sldChg>
      <pc:sldChg chg="addSp modSp mod">
        <pc:chgData name="Kebede, Nazreth" userId="015395a0-37a0-40f3-882f-69f1a399720b" providerId="ADAL" clId="{874838E3-3320-47DA-A32B-FD2EC5C03DE1}" dt="2022-11-22T13:47:24.580" v="33" actId="1076"/>
        <pc:sldMkLst>
          <pc:docMk/>
          <pc:sldMk cId="2892490557" sldId="266"/>
        </pc:sldMkLst>
        <pc:picChg chg="add mod">
          <ac:chgData name="Kebede, Nazreth" userId="015395a0-37a0-40f3-882f-69f1a399720b" providerId="ADAL" clId="{874838E3-3320-47DA-A32B-FD2EC5C03DE1}" dt="2022-11-22T13:47:24.580" v="33" actId="1076"/>
          <ac:picMkLst>
            <pc:docMk/>
            <pc:sldMk cId="2892490557" sldId="266"/>
            <ac:picMk id="3" creationId="{1A9CAE9A-37E4-FA74-3AA5-2B1DA7636D28}"/>
          </ac:picMkLst>
        </pc:picChg>
      </pc:sldChg>
      <pc:sldChg chg="addSp modSp mod">
        <pc:chgData name="Kebede, Nazreth" userId="015395a0-37a0-40f3-882f-69f1a399720b" providerId="ADAL" clId="{874838E3-3320-47DA-A32B-FD2EC5C03DE1}" dt="2022-11-22T13:48:14.701" v="39" actId="1076"/>
        <pc:sldMkLst>
          <pc:docMk/>
          <pc:sldMk cId="2470198035" sldId="267"/>
        </pc:sldMkLst>
        <pc:picChg chg="add mod">
          <ac:chgData name="Kebede, Nazreth" userId="015395a0-37a0-40f3-882f-69f1a399720b" providerId="ADAL" clId="{874838E3-3320-47DA-A32B-FD2EC5C03DE1}" dt="2022-11-22T13:48:14.701" v="39" actId="1076"/>
          <ac:picMkLst>
            <pc:docMk/>
            <pc:sldMk cId="2470198035" sldId="267"/>
            <ac:picMk id="3" creationId="{2E99329D-1BE6-0933-D649-90A5E87AE2C9}"/>
          </ac:picMkLst>
        </pc:picChg>
      </pc:sldChg>
      <pc:sldChg chg="addSp modSp mod">
        <pc:chgData name="Kebede, Nazreth" userId="015395a0-37a0-40f3-882f-69f1a399720b" providerId="ADAL" clId="{874838E3-3320-47DA-A32B-FD2EC5C03DE1}" dt="2022-11-22T13:48:56.740" v="43" actId="14100"/>
        <pc:sldMkLst>
          <pc:docMk/>
          <pc:sldMk cId="2963955007" sldId="268"/>
        </pc:sldMkLst>
        <pc:picChg chg="add mod">
          <ac:chgData name="Kebede, Nazreth" userId="015395a0-37a0-40f3-882f-69f1a399720b" providerId="ADAL" clId="{874838E3-3320-47DA-A32B-FD2EC5C03DE1}" dt="2022-11-22T13:48:56.740" v="43" actId="14100"/>
          <ac:picMkLst>
            <pc:docMk/>
            <pc:sldMk cId="2963955007" sldId="268"/>
            <ac:picMk id="3" creationId="{A0DEF0F7-BB6A-4FDB-1929-0F0B1B25B952}"/>
          </ac:picMkLst>
        </pc:picChg>
      </pc:sldChg>
      <pc:sldChg chg="addSp modSp mod">
        <pc:chgData name="Kebede, Nazreth" userId="015395a0-37a0-40f3-882f-69f1a399720b" providerId="ADAL" clId="{874838E3-3320-47DA-A32B-FD2EC5C03DE1}" dt="2022-11-22T13:59:11.318" v="49" actId="1076"/>
        <pc:sldMkLst>
          <pc:docMk/>
          <pc:sldMk cId="3352274632" sldId="269"/>
        </pc:sldMkLst>
        <pc:picChg chg="add mod">
          <ac:chgData name="Kebede, Nazreth" userId="015395a0-37a0-40f3-882f-69f1a399720b" providerId="ADAL" clId="{874838E3-3320-47DA-A32B-FD2EC5C03DE1}" dt="2022-11-22T13:59:11.318" v="49" actId="1076"/>
          <ac:picMkLst>
            <pc:docMk/>
            <pc:sldMk cId="3352274632" sldId="269"/>
            <ac:picMk id="3" creationId="{919F2DBA-FE8D-44AF-CE10-0A438A226A04}"/>
          </ac:picMkLst>
        </pc:picChg>
      </pc:sldChg>
      <pc:sldChg chg="new del">
        <pc:chgData name="Kebede, Nazreth" userId="015395a0-37a0-40f3-882f-69f1a399720b" providerId="ADAL" clId="{874838E3-3320-47DA-A32B-FD2EC5C03DE1}" dt="2022-11-22T14:02:35.318" v="52" actId="47"/>
        <pc:sldMkLst>
          <pc:docMk/>
          <pc:sldMk cId="219814483" sldId="270"/>
        </pc:sldMkLst>
      </pc:sldChg>
      <pc:sldChg chg="new del">
        <pc:chgData name="Kebede, Nazreth" userId="015395a0-37a0-40f3-882f-69f1a399720b" providerId="ADAL" clId="{874838E3-3320-47DA-A32B-FD2EC5C03DE1}" dt="2022-11-22T14:02:36.249" v="53" actId="47"/>
        <pc:sldMkLst>
          <pc:docMk/>
          <pc:sldMk cId="4135256185" sldId="271"/>
        </pc:sldMkLst>
      </pc:sldChg>
      <pc:sldMasterChg chg="modSldLayout">
        <pc:chgData name="Kebede, Nazreth" userId="015395a0-37a0-40f3-882f-69f1a399720b" providerId="ADAL" clId="{874838E3-3320-47DA-A32B-FD2EC5C03DE1}" dt="2022-11-22T13:45:52.226" v="18" actId="20577"/>
        <pc:sldMasterMkLst>
          <pc:docMk/>
          <pc:sldMasterMk cId="1991646862" sldId="2147483648"/>
        </pc:sldMasterMkLst>
        <pc:sldLayoutChg chg="modSp mod">
          <pc:chgData name="Kebede, Nazreth" userId="015395a0-37a0-40f3-882f-69f1a399720b" providerId="ADAL" clId="{874838E3-3320-47DA-A32B-FD2EC5C03DE1}" dt="2022-11-22T13:45:52.226" v="18" actId="20577"/>
          <pc:sldLayoutMkLst>
            <pc:docMk/>
            <pc:sldMasterMk cId="1991646862" sldId="2147483648"/>
            <pc:sldLayoutMk cId="1982250558" sldId="2147483650"/>
          </pc:sldLayoutMkLst>
          <pc:spChg chg="mod">
            <ac:chgData name="Kebede, Nazreth" userId="015395a0-37a0-40f3-882f-69f1a399720b" providerId="ADAL" clId="{874838E3-3320-47DA-A32B-FD2EC5C03DE1}" dt="2022-11-22T13:45:52.226" v="18"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849FAB61-E866-4493-8D90-C1C1C27FA65D}"/>
    <pc:docChg chg="custSel addSld delSld modSld modMainMaster">
      <pc:chgData name="Kebede, Nazreth" userId="015395a0-37a0-40f3-882f-69f1a399720b" providerId="ADAL" clId="{849FAB61-E866-4493-8D90-C1C1C27FA65D}" dt="2022-11-22T15:27:15.468" v="124" actId="47"/>
      <pc:docMkLst>
        <pc:docMk/>
      </pc:docMkLst>
      <pc:sldChg chg="modSp mod">
        <pc:chgData name="Kebede, Nazreth" userId="015395a0-37a0-40f3-882f-69f1a399720b" providerId="ADAL" clId="{849FAB61-E866-4493-8D90-C1C1C27FA65D}" dt="2022-11-22T14:23:46.251" v="3"/>
        <pc:sldMkLst>
          <pc:docMk/>
          <pc:sldMk cId="2283709267" sldId="256"/>
        </pc:sldMkLst>
        <pc:spChg chg="mod">
          <ac:chgData name="Kebede, Nazreth" userId="015395a0-37a0-40f3-882f-69f1a399720b" providerId="ADAL" clId="{849FAB61-E866-4493-8D90-C1C1C27FA65D}" dt="2022-11-22T14:23:46.251" v="3"/>
          <ac:spMkLst>
            <pc:docMk/>
            <pc:sldMk cId="2283709267" sldId="256"/>
            <ac:spMk id="5" creationId="{62FDFB91-97FD-4BE5-94BD-B5A20971EFB2}"/>
          </ac:spMkLst>
        </pc:spChg>
      </pc:sldChg>
      <pc:sldChg chg="addSp delSp modSp mod">
        <pc:chgData name="Kebede, Nazreth" userId="015395a0-37a0-40f3-882f-69f1a399720b" providerId="ADAL" clId="{849FAB61-E866-4493-8D90-C1C1C27FA65D}" dt="2022-11-22T14:25:17.110" v="39" actId="14100"/>
        <pc:sldMkLst>
          <pc:docMk/>
          <pc:sldMk cId="496872191" sldId="263"/>
        </pc:sldMkLst>
        <pc:picChg chg="del">
          <ac:chgData name="Kebede, Nazreth" userId="015395a0-37a0-40f3-882f-69f1a399720b" providerId="ADAL" clId="{849FAB61-E866-4493-8D90-C1C1C27FA65D}" dt="2022-11-22T14:24:22.381" v="25" actId="478"/>
          <ac:picMkLst>
            <pc:docMk/>
            <pc:sldMk cId="496872191" sldId="263"/>
            <ac:picMk id="3" creationId="{57C995E2-9978-9696-F9B7-04741BE38F5A}"/>
          </ac:picMkLst>
        </pc:picChg>
        <pc:picChg chg="add mod">
          <ac:chgData name="Kebede, Nazreth" userId="015395a0-37a0-40f3-882f-69f1a399720b" providerId="ADAL" clId="{849FAB61-E866-4493-8D90-C1C1C27FA65D}" dt="2022-11-22T14:25:17.110" v="39" actId="14100"/>
          <ac:picMkLst>
            <pc:docMk/>
            <pc:sldMk cId="496872191" sldId="263"/>
            <ac:picMk id="4" creationId="{7773661F-B9EE-714E-00E9-91F0D1CFC2E1}"/>
          </ac:picMkLst>
        </pc:picChg>
      </pc:sldChg>
      <pc:sldChg chg="del">
        <pc:chgData name="Kebede, Nazreth" userId="015395a0-37a0-40f3-882f-69f1a399720b" providerId="ADAL" clId="{849FAB61-E866-4493-8D90-C1C1C27FA65D}" dt="2022-11-22T14:24:24.546" v="26" actId="47"/>
        <pc:sldMkLst>
          <pc:docMk/>
          <pc:sldMk cId="804587589" sldId="264"/>
        </pc:sldMkLst>
      </pc:sldChg>
      <pc:sldChg chg="addSp modSp new mod">
        <pc:chgData name="Kebede, Nazreth" userId="015395a0-37a0-40f3-882f-69f1a399720b" providerId="ADAL" clId="{849FAB61-E866-4493-8D90-C1C1C27FA65D}" dt="2022-11-22T14:26:19.552" v="50" actId="1076"/>
        <pc:sldMkLst>
          <pc:docMk/>
          <pc:sldMk cId="2618353422" sldId="264"/>
        </pc:sldMkLst>
        <pc:picChg chg="add mod">
          <ac:chgData name="Kebede, Nazreth" userId="015395a0-37a0-40f3-882f-69f1a399720b" providerId="ADAL" clId="{849FAB61-E866-4493-8D90-C1C1C27FA65D}" dt="2022-11-22T14:26:19.552" v="50" actId="1076"/>
          <ac:picMkLst>
            <pc:docMk/>
            <pc:sldMk cId="2618353422" sldId="264"/>
            <ac:picMk id="3" creationId="{A422E8F7-F3C7-48BA-3B17-C70A3CA31693}"/>
          </ac:picMkLst>
        </pc:picChg>
      </pc:sldChg>
      <pc:sldChg chg="del">
        <pc:chgData name="Kebede, Nazreth" userId="015395a0-37a0-40f3-882f-69f1a399720b" providerId="ADAL" clId="{849FAB61-E866-4493-8D90-C1C1C27FA65D}" dt="2022-11-22T14:24:24.852" v="27" actId="47"/>
        <pc:sldMkLst>
          <pc:docMk/>
          <pc:sldMk cId="3150381809" sldId="265"/>
        </pc:sldMkLst>
      </pc:sldChg>
      <pc:sldChg chg="addSp modSp new mod">
        <pc:chgData name="Kebede, Nazreth" userId="015395a0-37a0-40f3-882f-69f1a399720b" providerId="ADAL" clId="{849FAB61-E866-4493-8D90-C1C1C27FA65D}" dt="2022-11-22T14:27:28.390" v="53" actId="1076"/>
        <pc:sldMkLst>
          <pc:docMk/>
          <pc:sldMk cId="3674403503" sldId="265"/>
        </pc:sldMkLst>
        <pc:picChg chg="add mod">
          <ac:chgData name="Kebede, Nazreth" userId="015395a0-37a0-40f3-882f-69f1a399720b" providerId="ADAL" clId="{849FAB61-E866-4493-8D90-C1C1C27FA65D}" dt="2022-11-22T14:27:28.390" v="53" actId="1076"/>
          <ac:picMkLst>
            <pc:docMk/>
            <pc:sldMk cId="3674403503" sldId="265"/>
            <ac:picMk id="3" creationId="{9F454B9B-882F-7443-77E3-6D33A823E71F}"/>
          </ac:picMkLst>
        </pc:picChg>
      </pc:sldChg>
      <pc:sldChg chg="addSp modSp new mod">
        <pc:chgData name="Kebede, Nazreth" userId="015395a0-37a0-40f3-882f-69f1a399720b" providerId="ADAL" clId="{849FAB61-E866-4493-8D90-C1C1C27FA65D}" dt="2022-11-22T14:28:08.528" v="60" actId="1076"/>
        <pc:sldMkLst>
          <pc:docMk/>
          <pc:sldMk cId="1436864052" sldId="266"/>
        </pc:sldMkLst>
        <pc:picChg chg="add mod">
          <ac:chgData name="Kebede, Nazreth" userId="015395a0-37a0-40f3-882f-69f1a399720b" providerId="ADAL" clId="{849FAB61-E866-4493-8D90-C1C1C27FA65D}" dt="2022-11-22T14:28:08.528" v="60" actId="1076"/>
          <ac:picMkLst>
            <pc:docMk/>
            <pc:sldMk cId="1436864052" sldId="266"/>
            <ac:picMk id="3" creationId="{273C435C-DDF2-7AE0-FEAB-7AA774FA4D56}"/>
          </ac:picMkLst>
        </pc:picChg>
      </pc:sldChg>
      <pc:sldChg chg="del">
        <pc:chgData name="Kebede, Nazreth" userId="015395a0-37a0-40f3-882f-69f1a399720b" providerId="ADAL" clId="{849FAB61-E866-4493-8D90-C1C1C27FA65D}" dt="2022-11-22T14:24:25.137" v="28" actId="47"/>
        <pc:sldMkLst>
          <pc:docMk/>
          <pc:sldMk cId="2873849337" sldId="266"/>
        </pc:sldMkLst>
      </pc:sldChg>
      <pc:sldChg chg="addSp modSp new mod">
        <pc:chgData name="Kebede, Nazreth" userId="015395a0-37a0-40f3-882f-69f1a399720b" providerId="ADAL" clId="{849FAB61-E866-4493-8D90-C1C1C27FA65D}" dt="2022-11-22T14:28:58.533" v="64" actId="14100"/>
        <pc:sldMkLst>
          <pc:docMk/>
          <pc:sldMk cId="2059263445" sldId="267"/>
        </pc:sldMkLst>
        <pc:picChg chg="add mod">
          <ac:chgData name="Kebede, Nazreth" userId="015395a0-37a0-40f3-882f-69f1a399720b" providerId="ADAL" clId="{849FAB61-E866-4493-8D90-C1C1C27FA65D}" dt="2022-11-22T14:28:58.533" v="64" actId="14100"/>
          <ac:picMkLst>
            <pc:docMk/>
            <pc:sldMk cId="2059263445" sldId="267"/>
            <ac:picMk id="3" creationId="{3F4584E6-6EFD-D84D-1365-54855FF5AFFC}"/>
          </ac:picMkLst>
        </pc:picChg>
      </pc:sldChg>
      <pc:sldChg chg="del">
        <pc:chgData name="Kebede, Nazreth" userId="015395a0-37a0-40f3-882f-69f1a399720b" providerId="ADAL" clId="{849FAB61-E866-4493-8D90-C1C1C27FA65D}" dt="2022-11-22T14:24:25.390" v="29" actId="47"/>
        <pc:sldMkLst>
          <pc:docMk/>
          <pc:sldMk cId="3252485879" sldId="267"/>
        </pc:sldMkLst>
      </pc:sldChg>
      <pc:sldChg chg="del">
        <pc:chgData name="Kebede, Nazreth" userId="015395a0-37a0-40f3-882f-69f1a399720b" providerId="ADAL" clId="{849FAB61-E866-4493-8D90-C1C1C27FA65D}" dt="2022-11-22T14:24:25.657" v="30" actId="47"/>
        <pc:sldMkLst>
          <pc:docMk/>
          <pc:sldMk cId="2622612947" sldId="268"/>
        </pc:sldMkLst>
      </pc:sldChg>
      <pc:sldChg chg="addSp modSp new mod">
        <pc:chgData name="Kebede, Nazreth" userId="015395a0-37a0-40f3-882f-69f1a399720b" providerId="ADAL" clId="{849FAB61-E866-4493-8D90-C1C1C27FA65D}" dt="2022-11-22T14:31:05.738" v="81" actId="164"/>
        <pc:sldMkLst>
          <pc:docMk/>
          <pc:sldMk cId="3231332271" sldId="268"/>
        </pc:sldMkLst>
        <pc:grpChg chg="add mod">
          <ac:chgData name="Kebede, Nazreth" userId="015395a0-37a0-40f3-882f-69f1a399720b" providerId="ADAL" clId="{849FAB61-E866-4493-8D90-C1C1C27FA65D}" dt="2022-11-22T14:31:05.738" v="81" actId="164"/>
          <ac:grpSpMkLst>
            <pc:docMk/>
            <pc:sldMk cId="3231332271" sldId="268"/>
            <ac:grpSpMk id="6" creationId="{2AB3BF97-5E47-9049-FA62-FF940A761756}"/>
          </ac:grpSpMkLst>
        </pc:grpChg>
        <pc:picChg chg="add mod">
          <ac:chgData name="Kebede, Nazreth" userId="015395a0-37a0-40f3-882f-69f1a399720b" providerId="ADAL" clId="{849FAB61-E866-4493-8D90-C1C1C27FA65D}" dt="2022-11-22T14:31:05.738" v="81" actId="164"/>
          <ac:picMkLst>
            <pc:docMk/>
            <pc:sldMk cId="3231332271" sldId="268"/>
            <ac:picMk id="3" creationId="{8E1278A0-62D1-C3B3-62D6-B93A4A2F43CA}"/>
          </ac:picMkLst>
        </pc:picChg>
        <pc:picChg chg="add mod">
          <ac:chgData name="Kebede, Nazreth" userId="015395a0-37a0-40f3-882f-69f1a399720b" providerId="ADAL" clId="{849FAB61-E866-4493-8D90-C1C1C27FA65D}" dt="2022-11-22T14:31:05.738" v="81" actId="164"/>
          <ac:picMkLst>
            <pc:docMk/>
            <pc:sldMk cId="3231332271" sldId="268"/>
            <ac:picMk id="5" creationId="{727015D6-DF7F-05CF-A4F6-89C6760D33EC}"/>
          </ac:picMkLst>
        </pc:picChg>
      </pc:sldChg>
      <pc:sldChg chg="addSp modSp new mod">
        <pc:chgData name="Kebede, Nazreth" userId="015395a0-37a0-40f3-882f-69f1a399720b" providerId="ADAL" clId="{849FAB61-E866-4493-8D90-C1C1C27FA65D}" dt="2022-11-22T15:22:30.974" v="84" actId="1076"/>
        <pc:sldMkLst>
          <pc:docMk/>
          <pc:sldMk cId="459027244" sldId="269"/>
        </pc:sldMkLst>
        <pc:picChg chg="add mod">
          <ac:chgData name="Kebede, Nazreth" userId="015395a0-37a0-40f3-882f-69f1a399720b" providerId="ADAL" clId="{849FAB61-E866-4493-8D90-C1C1C27FA65D}" dt="2022-11-22T15:22:30.974" v="84" actId="1076"/>
          <ac:picMkLst>
            <pc:docMk/>
            <pc:sldMk cId="459027244" sldId="269"/>
            <ac:picMk id="3" creationId="{4AEA0D29-2DBE-B170-3DCC-9E3292FEA110}"/>
          </ac:picMkLst>
        </pc:picChg>
      </pc:sldChg>
      <pc:sldChg chg="del">
        <pc:chgData name="Kebede, Nazreth" userId="015395a0-37a0-40f3-882f-69f1a399720b" providerId="ADAL" clId="{849FAB61-E866-4493-8D90-C1C1C27FA65D}" dt="2022-11-22T14:24:25.953" v="31" actId="47"/>
        <pc:sldMkLst>
          <pc:docMk/>
          <pc:sldMk cId="1829146421" sldId="269"/>
        </pc:sldMkLst>
      </pc:sldChg>
      <pc:sldChg chg="del">
        <pc:chgData name="Kebede, Nazreth" userId="015395a0-37a0-40f3-882f-69f1a399720b" providerId="ADAL" clId="{849FAB61-E866-4493-8D90-C1C1C27FA65D}" dt="2022-11-22T14:24:26.222" v="32" actId="47"/>
        <pc:sldMkLst>
          <pc:docMk/>
          <pc:sldMk cId="221689562" sldId="270"/>
        </pc:sldMkLst>
      </pc:sldChg>
      <pc:sldChg chg="addSp modSp new mod">
        <pc:chgData name="Kebede, Nazreth" userId="015395a0-37a0-40f3-882f-69f1a399720b" providerId="ADAL" clId="{849FAB61-E866-4493-8D90-C1C1C27FA65D}" dt="2022-11-22T15:23:15.914" v="89" actId="1076"/>
        <pc:sldMkLst>
          <pc:docMk/>
          <pc:sldMk cId="1332939164" sldId="270"/>
        </pc:sldMkLst>
        <pc:picChg chg="add mod">
          <ac:chgData name="Kebede, Nazreth" userId="015395a0-37a0-40f3-882f-69f1a399720b" providerId="ADAL" clId="{849FAB61-E866-4493-8D90-C1C1C27FA65D}" dt="2022-11-22T15:23:15.914" v="89" actId="1076"/>
          <ac:picMkLst>
            <pc:docMk/>
            <pc:sldMk cId="1332939164" sldId="270"/>
            <ac:picMk id="3" creationId="{B58EE71D-E472-206C-436E-0EC483B5ACA1}"/>
          </ac:picMkLst>
        </pc:picChg>
      </pc:sldChg>
      <pc:sldChg chg="del">
        <pc:chgData name="Kebede, Nazreth" userId="015395a0-37a0-40f3-882f-69f1a399720b" providerId="ADAL" clId="{849FAB61-E866-4493-8D90-C1C1C27FA65D}" dt="2022-11-22T14:24:26.541" v="33" actId="47"/>
        <pc:sldMkLst>
          <pc:docMk/>
          <pc:sldMk cId="65131386" sldId="271"/>
        </pc:sldMkLst>
      </pc:sldChg>
      <pc:sldChg chg="addSp modSp new mod">
        <pc:chgData name="Kebede, Nazreth" userId="015395a0-37a0-40f3-882f-69f1a399720b" providerId="ADAL" clId="{849FAB61-E866-4493-8D90-C1C1C27FA65D}" dt="2022-11-22T15:23:44.402" v="93" actId="1076"/>
        <pc:sldMkLst>
          <pc:docMk/>
          <pc:sldMk cId="1406896487" sldId="271"/>
        </pc:sldMkLst>
        <pc:picChg chg="add mod">
          <ac:chgData name="Kebede, Nazreth" userId="015395a0-37a0-40f3-882f-69f1a399720b" providerId="ADAL" clId="{849FAB61-E866-4493-8D90-C1C1C27FA65D}" dt="2022-11-22T15:23:44.402" v="93" actId="1076"/>
          <ac:picMkLst>
            <pc:docMk/>
            <pc:sldMk cId="1406896487" sldId="271"/>
            <ac:picMk id="3" creationId="{F7B3664F-0855-79D7-CA1A-AB1247A10639}"/>
          </ac:picMkLst>
        </pc:picChg>
      </pc:sldChg>
      <pc:sldChg chg="addSp modSp new mod">
        <pc:chgData name="Kebede, Nazreth" userId="015395a0-37a0-40f3-882f-69f1a399720b" providerId="ADAL" clId="{849FAB61-E866-4493-8D90-C1C1C27FA65D}" dt="2022-11-22T15:24:18.614" v="101" actId="1076"/>
        <pc:sldMkLst>
          <pc:docMk/>
          <pc:sldMk cId="1495875680" sldId="272"/>
        </pc:sldMkLst>
        <pc:picChg chg="add mod">
          <ac:chgData name="Kebede, Nazreth" userId="015395a0-37a0-40f3-882f-69f1a399720b" providerId="ADAL" clId="{849FAB61-E866-4493-8D90-C1C1C27FA65D}" dt="2022-11-22T15:24:18.614" v="101" actId="1076"/>
          <ac:picMkLst>
            <pc:docMk/>
            <pc:sldMk cId="1495875680" sldId="272"/>
            <ac:picMk id="3" creationId="{AF6F7F65-C182-2CD1-698D-D9E9F9E6724E}"/>
          </ac:picMkLst>
        </pc:picChg>
      </pc:sldChg>
      <pc:sldChg chg="del">
        <pc:chgData name="Kebede, Nazreth" userId="015395a0-37a0-40f3-882f-69f1a399720b" providerId="ADAL" clId="{849FAB61-E866-4493-8D90-C1C1C27FA65D}" dt="2022-11-22T14:24:27.240" v="34" actId="47"/>
        <pc:sldMkLst>
          <pc:docMk/>
          <pc:sldMk cId="1606438822" sldId="272"/>
        </pc:sldMkLst>
      </pc:sldChg>
      <pc:sldChg chg="addSp modSp new mod">
        <pc:chgData name="Kebede, Nazreth" userId="015395a0-37a0-40f3-882f-69f1a399720b" providerId="ADAL" clId="{849FAB61-E866-4493-8D90-C1C1C27FA65D}" dt="2022-11-22T15:24:56.878" v="106" actId="1076"/>
        <pc:sldMkLst>
          <pc:docMk/>
          <pc:sldMk cId="3848697849" sldId="273"/>
        </pc:sldMkLst>
        <pc:picChg chg="add mod">
          <ac:chgData name="Kebede, Nazreth" userId="015395a0-37a0-40f3-882f-69f1a399720b" providerId="ADAL" clId="{849FAB61-E866-4493-8D90-C1C1C27FA65D}" dt="2022-11-22T15:24:56.878" v="106" actId="1076"/>
          <ac:picMkLst>
            <pc:docMk/>
            <pc:sldMk cId="3848697849" sldId="273"/>
            <ac:picMk id="3" creationId="{59BC93C5-343E-B203-C370-A4716DBDCFA0}"/>
          </ac:picMkLst>
        </pc:picChg>
      </pc:sldChg>
      <pc:sldChg chg="addSp modSp new mod">
        <pc:chgData name="Kebede, Nazreth" userId="015395a0-37a0-40f3-882f-69f1a399720b" providerId="ADAL" clId="{849FAB61-E866-4493-8D90-C1C1C27FA65D}" dt="2022-11-22T15:25:49.754" v="110" actId="1076"/>
        <pc:sldMkLst>
          <pc:docMk/>
          <pc:sldMk cId="698540682" sldId="274"/>
        </pc:sldMkLst>
        <pc:picChg chg="add mod">
          <ac:chgData name="Kebede, Nazreth" userId="015395a0-37a0-40f3-882f-69f1a399720b" providerId="ADAL" clId="{849FAB61-E866-4493-8D90-C1C1C27FA65D}" dt="2022-11-22T15:25:49.754" v="110" actId="1076"/>
          <ac:picMkLst>
            <pc:docMk/>
            <pc:sldMk cId="698540682" sldId="274"/>
            <ac:picMk id="3" creationId="{0D338100-6645-5485-A5E3-7D06688E882E}"/>
          </ac:picMkLst>
        </pc:picChg>
      </pc:sldChg>
      <pc:sldChg chg="addSp modSp new mod">
        <pc:chgData name="Kebede, Nazreth" userId="015395a0-37a0-40f3-882f-69f1a399720b" providerId="ADAL" clId="{849FAB61-E866-4493-8D90-C1C1C27FA65D}" dt="2022-11-22T15:26:39.446" v="121" actId="1076"/>
        <pc:sldMkLst>
          <pc:docMk/>
          <pc:sldMk cId="1147197488" sldId="275"/>
        </pc:sldMkLst>
        <pc:picChg chg="add mod">
          <ac:chgData name="Kebede, Nazreth" userId="015395a0-37a0-40f3-882f-69f1a399720b" providerId="ADAL" clId="{849FAB61-E866-4493-8D90-C1C1C27FA65D}" dt="2022-11-22T15:26:39.446" v="121" actId="1076"/>
          <ac:picMkLst>
            <pc:docMk/>
            <pc:sldMk cId="1147197488" sldId="275"/>
            <ac:picMk id="3" creationId="{911BC611-2FD1-0DA2-478C-BAB15C5C79B0}"/>
          </ac:picMkLst>
        </pc:picChg>
      </pc:sldChg>
      <pc:sldChg chg="new del">
        <pc:chgData name="Kebede, Nazreth" userId="015395a0-37a0-40f3-882f-69f1a399720b" providerId="ADAL" clId="{849FAB61-E866-4493-8D90-C1C1C27FA65D}" dt="2022-11-22T15:27:12.909" v="122" actId="47"/>
        <pc:sldMkLst>
          <pc:docMk/>
          <pc:sldMk cId="1767945949" sldId="276"/>
        </pc:sldMkLst>
      </pc:sldChg>
      <pc:sldChg chg="new del">
        <pc:chgData name="Kebede, Nazreth" userId="015395a0-37a0-40f3-882f-69f1a399720b" providerId="ADAL" clId="{849FAB61-E866-4493-8D90-C1C1C27FA65D}" dt="2022-11-22T15:27:14.374" v="123" actId="47"/>
        <pc:sldMkLst>
          <pc:docMk/>
          <pc:sldMk cId="43414114" sldId="277"/>
        </pc:sldMkLst>
      </pc:sldChg>
      <pc:sldChg chg="new del">
        <pc:chgData name="Kebede, Nazreth" userId="015395a0-37a0-40f3-882f-69f1a399720b" providerId="ADAL" clId="{849FAB61-E866-4493-8D90-C1C1C27FA65D}" dt="2022-11-22T15:27:15.468" v="124" actId="47"/>
        <pc:sldMkLst>
          <pc:docMk/>
          <pc:sldMk cId="3263215524" sldId="278"/>
        </pc:sldMkLst>
      </pc:sldChg>
      <pc:sldMasterChg chg="modSldLayout">
        <pc:chgData name="Kebede, Nazreth" userId="015395a0-37a0-40f3-882f-69f1a399720b" providerId="ADAL" clId="{849FAB61-E866-4493-8D90-C1C1C27FA65D}" dt="2022-11-22T14:24:12.910" v="24" actId="20577"/>
        <pc:sldMasterMkLst>
          <pc:docMk/>
          <pc:sldMasterMk cId="1991646862" sldId="2147483648"/>
        </pc:sldMasterMkLst>
        <pc:sldLayoutChg chg="modSp mod">
          <pc:chgData name="Kebede, Nazreth" userId="015395a0-37a0-40f3-882f-69f1a399720b" providerId="ADAL" clId="{849FAB61-E866-4493-8D90-C1C1C27FA65D}" dt="2022-11-22T14:24:12.910" v="24" actId="20577"/>
          <pc:sldLayoutMkLst>
            <pc:docMk/>
            <pc:sldMasterMk cId="1991646862" sldId="2147483648"/>
            <pc:sldLayoutMk cId="1982250558" sldId="2147483650"/>
          </pc:sldLayoutMkLst>
          <pc:spChg chg="mod">
            <ac:chgData name="Kebede, Nazreth" userId="015395a0-37a0-40f3-882f-69f1a399720b" providerId="ADAL" clId="{849FAB61-E866-4493-8D90-C1C1C27FA65D}" dt="2022-11-22T14:24:12.910" v="24"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778DDFD3-121B-4D30-922C-10BE1CA0588D}"/>
    <pc:docChg chg="undo custSel addSld delSld modSld sldOrd modMainMaster">
      <pc:chgData name="Kebede, Nazreth" userId="015395a0-37a0-40f3-882f-69f1a399720b" providerId="ADAL" clId="{778DDFD3-121B-4D30-922C-10BE1CA0588D}" dt="2022-11-22T14:11:33.519" v="90" actId="47"/>
      <pc:docMkLst>
        <pc:docMk/>
      </pc:docMkLst>
      <pc:sldChg chg="modSp mod">
        <pc:chgData name="Kebede, Nazreth" userId="015395a0-37a0-40f3-882f-69f1a399720b" providerId="ADAL" clId="{778DDFD3-121B-4D30-922C-10BE1CA0588D}" dt="2022-11-22T14:04:55.311" v="18"/>
        <pc:sldMkLst>
          <pc:docMk/>
          <pc:sldMk cId="2283709267" sldId="256"/>
        </pc:sldMkLst>
        <pc:spChg chg="mod">
          <ac:chgData name="Kebede, Nazreth" userId="015395a0-37a0-40f3-882f-69f1a399720b" providerId="ADAL" clId="{778DDFD3-121B-4D30-922C-10BE1CA0588D}" dt="2022-11-22T14:04:55.311" v="18"/>
          <ac:spMkLst>
            <pc:docMk/>
            <pc:sldMk cId="2283709267" sldId="256"/>
            <ac:spMk id="5" creationId="{62FDFB91-97FD-4BE5-94BD-B5A20971EFB2}"/>
          </ac:spMkLst>
        </pc:spChg>
      </pc:sldChg>
      <pc:sldChg chg="addSp delSp modSp mod ord">
        <pc:chgData name="Kebede, Nazreth" userId="015395a0-37a0-40f3-882f-69f1a399720b" providerId="ADAL" clId="{778DDFD3-121B-4D30-922C-10BE1CA0588D}" dt="2022-11-22T14:06:06.565" v="36" actId="20578"/>
        <pc:sldMkLst>
          <pc:docMk/>
          <pc:sldMk cId="496872191" sldId="263"/>
        </pc:sldMkLst>
        <pc:picChg chg="del">
          <ac:chgData name="Kebede, Nazreth" userId="015395a0-37a0-40f3-882f-69f1a399720b" providerId="ADAL" clId="{778DDFD3-121B-4D30-922C-10BE1CA0588D}" dt="2022-11-22T14:04:59.313" v="19" actId="478"/>
          <ac:picMkLst>
            <pc:docMk/>
            <pc:sldMk cId="496872191" sldId="263"/>
            <ac:picMk id="3" creationId="{4E0A3244-B597-5645-E3CD-472F6DC512FA}"/>
          </ac:picMkLst>
        </pc:picChg>
        <pc:picChg chg="add mod">
          <ac:chgData name="Kebede, Nazreth" userId="015395a0-37a0-40f3-882f-69f1a399720b" providerId="ADAL" clId="{778DDFD3-121B-4D30-922C-10BE1CA0588D}" dt="2022-11-22T14:05:57.241" v="30" actId="1076"/>
          <ac:picMkLst>
            <pc:docMk/>
            <pc:sldMk cId="496872191" sldId="263"/>
            <ac:picMk id="4" creationId="{C4272123-2665-77B1-F521-0F8E624AFA93}"/>
          </ac:picMkLst>
        </pc:picChg>
      </pc:sldChg>
      <pc:sldChg chg="new del">
        <pc:chgData name="Kebede, Nazreth" userId="015395a0-37a0-40f3-882f-69f1a399720b" providerId="ADAL" clId="{778DDFD3-121B-4D30-922C-10BE1CA0588D}" dt="2022-11-22T14:06:07.483" v="39" actId="680"/>
        <pc:sldMkLst>
          <pc:docMk/>
          <pc:sldMk cId="1619646197" sldId="264"/>
        </pc:sldMkLst>
      </pc:sldChg>
      <pc:sldChg chg="del">
        <pc:chgData name="Kebede, Nazreth" userId="015395a0-37a0-40f3-882f-69f1a399720b" providerId="ADAL" clId="{778DDFD3-121B-4D30-922C-10BE1CA0588D}" dt="2022-11-22T14:05:01.390" v="20" actId="47"/>
        <pc:sldMkLst>
          <pc:docMk/>
          <pc:sldMk cId="3887758519" sldId="264"/>
        </pc:sldMkLst>
      </pc:sldChg>
      <pc:sldChg chg="addSp modSp new mod">
        <pc:chgData name="Kebede, Nazreth" userId="015395a0-37a0-40f3-882f-69f1a399720b" providerId="ADAL" clId="{778DDFD3-121B-4D30-922C-10BE1CA0588D}" dt="2022-11-22T14:06:57.655" v="48" actId="1076"/>
        <pc:sldMkLst>
          <pc:docMk/>
          <pc:sldMk cId="3970874092" sldId="264"/>
        </pc:sldMkLst>
        <pc:picChg chg="add mod">
          <ac:chgData name="Kebede, Nazreth" userId="015395a0-37a0-40f3-882f-69f1a399720b" providerId="ADAL" clId="{778DDFD3-121B-4D30-922C-10BE1CA0588D}" dt="2022-11-22T14:06:57.655" v="48" actId="1076"/>
          <ac:picMkLst>
            <pc:docMk/>
            <pc:sldMk cId="3970874092" sldId="264"/>
            <ac:picMk id="3" creationId="{ED3394CD-AE8A-9495-7DB4-508D9AB2BCE2}"/>
          </ac:picMkLst>
        </pc:picChg>
      </pc:sldChg>
      <pc:sldChg chg="addSp modSp new mod">
        <pc:chgData name="Kebede, Nazreth" userId="015395a0-37a0-40f3-882f-69f1a399720b" providerId="ADAL" clId="{778DDFD3-121B-4D30-922C-10BE1CA0588D}" dt="2022-11-22T14:07:41.668" v="53" actId="1076"/>
        <pc:sldMkLst>
          <pc:docMk/>
          <pc:sldMk cId="1774897634" sldId="265"/>
        </pc:sldMkLst>
        <pc:picChg chg="add mod">
          <ac:chgData name="Kebede, Nazreth" userId="015395a0-37a0-40f3-882f-69f1a399720b" providerId="ADAL" clId="{778DDFD3-121B-4D30-922C-10BE1CA0588D}" dt="2022-11-22T14:07:41.668" v="53" actId="1076"/>
          <ac:picMkLst>
            <pc:docMk/>
            <pc:sldMk cId="1774897634" sldId="265"/>
            <ac:picMk id="3" creationId="{4E29F4C6-7E73-A923-734D-903DA94A5EFB}"/>
          </ac:picMkLst>
        </pc:picChg>
      </pc:sldChg>
      <pc:sldChg chg="del">
        <pc:chgData name="Kebede, Nazreth" userId="015395a0-37a0-40f3-882f-69f1a399720b" providerId="ADAL" clId="{778DDFD3-121B-4D30-922C-10BE1CA0588D}" dt="2022-11-22T14:05:01.781" v="21" actId="47"/>
        <pc:sldMkLst>
          <pc:docMk/>
          <pc:sldMk cId="2840047424" sldId="265"/>
        </pc:sldMkLst>
      </pc:sldChg>
      <pc:sldChg chg="new del">
        <pc:chgData name="Kebede, Nazreth" userId="015395a0-37a0-40f3-882f-69f1a399720b" providerId="ADAL" clId="{778DDFD3-121B-4D30-922C-10BE1CA0588D}" dt="2022-11-22T14:06:07.067" v="38" actId="680"/>
        <pc:sldMkLst>
          <pc:docMk/>
          <pc:sldMk cId="3967606314" sldId="265"/>
        </pc:sldMkLst>
      </pc:sldChg>
      <pc:sldChg chg="del">
        <pc:chgData name="Kebede, Nazreth" userId="015395a0-37a0-40f3-882f-69f1a399720b" providerId="ADAL" clId="{778DDFD3-121B-4D30-922C-10BE1CA0588D}" dt="2022-11-22T14:05:02.077" v="22" actId="47"/>
        <pc:sldMkLst>
          <pc:docMk/>
          <pc:sldMk cId="2892490557" sldId="266"/>
        </pc:sldMkLst>
      </pc:sldChg>
      <pc:sldChg chg="addSp modSp new mod">
        <pc:chgData name="Kebede, Nazreth" userId="015395a0-37a0-40f3-882f-69f1a399720b" providerId="ADAL" clId="{778DDFD3-121B-4D30-922C-10BE1CA0588D}" dt="2022-11-22T14:08:14.872" v="59" actId="14100"/>
        <pc:sldMkLst>
          <pc:docMk/>
          <pc:sldMk cId="3370557366" sldId="266"/>
        </pc:sldMkLst>
        <pc:picChg chg="add mod">
          <ac:chgData name="Kebede, Nazreth" userId="015395a0-37a0-40f3-882f-69f1a399720b" providerId="ADAL" clId="{778DDFD3-121B-4D30-922C-10BE1CA0588D}" dt="2022-11-22T14:08:14.872" v="59" actId="14100"/>
          <ac:picMkLst>
            <pc:docMk/>
            <pc:sldMk cId="3370557366" sldId="266"/>
            <ac:picMk id="3" creationId="{F72E1459-33DA-B3C0-3072-97B7E82C1A46}"/>
          </ac:picMkLst>
        </pc:picChg>
      </pc:sldChg>
      <pc:sldChg chg="new del">
        <pc:chgData name="Kebede, Nazreth" userId="015395a0-37a0-40f3-882f-69f1a399720b" providerId="ADAL" clId="{778DDFD3-121B-4D30-922C-10BE1CA0588D}" dt="2022-11-22T14:06:06.803" v="37" actId="680"/>
        <pc:sldMkLst>
          <pc:docMk/>
          <pc:sldMk cId="3438472930" sldId="266"/>
        </pc:sldMkLst>
      </pc:sldChg>
      <pc:sldChg chg="addSp modSp new mod">
        <pc:chgData name="Kebede, Nazreth" userId="015395a0-37a0-40f3-882f-69f1a399720b" providerId="ADAL" clId="{778DDFD3-121B-4D30-922C-10BE1CA0588D}" dt="2022-11-22T14:08:38.905" v="62" actId="1076"/>
        <pc:sldMkLst>
          <pc:docMk/>
          <pc:sldMk cId="1844635549" sldId="267"/>
        </pc:sldMkLst>
        <pc:picChg chg="add mod">
          <ac:chgData name="Kebede, Nazreth" userId="015395a0-37a0-40f3-882f-69f1a399720b" providerId="ADAL" clId="{778DDFD3-121B-4D30-922C-10BE1CA0588D}" dt="2022-11-22T14:08:38.905" v="62" actId="1076"/>
          <ac:picMkLst>
            <pc:docMk/>
            <pc:sldMk cId="1844635549" sldId="267"/>
            <ac:picMk id="3" creationId="{18DA28F5-116B-9FA8-FBE7-49393806C175}"/>
          </ac:picMkLst>
        </pc:picChg>
      </pc:sldChg>
      <pc:sldChg chg="del">
        <pc:chgData name="Kebede, Nazreth" userId="015395a0-37a0-40f3-882f-69f1a399720b" providerId="ADAL" clId="{778DDFD3-121B-4D30-922C-10BE1CA0588D}" dt="2022-11-22T14:05:02.387" v="23" actId="47"/>
        <pc:sldMkLst>
          <pc:docMk/>
          <pc:sldMk cId="2470198035" sldId="267"/>
        </pc:sldMkLst>
      </pc:sldChg>
      <pc:sldChg chg="del">
        <pc:chgData name="Kebede, Nazreth" userId="015395a0-37a0-40f3-882f-69f1a399720b" providerId="ADAL" clId="{778DDFD3-121B-4D30-922C-10BE1CA0588D}" dt="2022-11-22T14:05:02.972" v="24" actId="47"/>
        <pc:sldMkLst>
          <pc:docMk/>
          <pc:sldMk cId="2963955007" sldId="268"/>
        </pc:sldMkLst>
      </pc:sldChg>
      <pc:sldChg chg="addSp modSp new mod">
        <pc:chgData name="Kebede, Nazreth" userId="015395a0-37a0-40f3-882f-69f1a399720b" providerId="ADAL" clId="{778DDFD3-121B-4D30-922C-10BE1CA0588D}" dt="2022-11-22T14:09:28.626" v="70" actId="1076"/>
        <pc:sldMkLst>
          <pc:docMk/>
          <pc:sldMk cId="3146400960" sldId="268"/>
        </pc:sldMkLst>
        <pc:picChg chg="add mod">
          <ac:chgData name="Kebede, Nazreth" userId="015395a0-37a0-40f3-882f-69f1a399720b" providerId="ADAL" clId="{778DDFD3-121B-4D30-922C-10BE1CA0588D}" dt="2022-11-22T14:09:28.626" v="70" actId="1076"/>
          <ac:picMkLst>
            <pc:docMk/>
            <pc:sldMk cId="3146400960" sldId="268"/>
            <ac:picMk id="3" creationId="{C987F772-69E7-7F61-59DF-9D7CBB36A7FD}"/>
          </ac:picMkLst>
        </pc:picChg>
      </pc:sldChg>
      <pc:sldChg chg="addSp modSp new mod">
        <pc:chgData name="Kebede, Nazreth" userId="015395a0-37a0-40f3-882f-69f1a399720b" providerId="ADAL" clId="{778DDFD3-121B-4D30-922C-10BE1CA0588D}" dt="2022-11-22T14:10:01.283" v="75" actId="1076"/>
        <pc:sldMkLst>
          <pc:docMk/>
          <pc:sldMk cId="2513404453" sldId="269"/>
        </pc:sldMkLst>
        <pc:picChg chg="add mod">
          <ac:chgData name="Kebede, Nazreth" userId="015395a0-37a0-40f3-882f-69f1a399720b" providerId="ADAL" clId="{778DDFD3-121B-4D30-922C-10BE1CA0588D}" dt="2022-11-22T14:10:01.283" v="75" actId="1076"/>
          <ac:picMkLst>
            <pc:docMk/>
            <pc:sldMk cId="2513404453" sldId="269"/>
            <ac:picMk id="3" creationId="{6718E8F6-1C08-F2EE-63CE-98984D246B1E}"/>
          </ac:picMkLst>
        </pc:picChg>
      </pc:sldChg>
      <pc:sldChg chg="del">
        <pc:chgData name="Kebede, Nazreth" userId="015395a0-37a0-40f3-882f-69f1a399720b" providerId="ADAL" clId="{778DDFD3-121B-4D30-922C-10BE1CA0588D}" dt="2022-11-22T14:05:03.264" v="25" actId="47"/>
        <pc:sldMkLst>
          <pc:docMk/>
          <pc:sldMk cId="3352274632" sldId="269"/>
        </pc:sldMkLst>
      </pc:sldChg>
      <pc:sldChg chg="addSp modSp new mod">
        <pc:chgData name="Kebede, Nazreth" userId="015395a0-37a0-40f3-882f-69f1a399720b" providerId="ADAL" clId="{778DDFD3-121B-4D30-922C-10BE1CA0588D}" dt="2022-11-22T14:10:35.463" v="80" actId="1076"/>
        <pc:sldMkLst>
          <pc:docMk/>
          <pc:sldMk cId="3980279080" sldId="270"/>
        </pc:sldMkLst>
        <pc:picChg chg="add mod">
          <ac:chgData name="Kebede, Nazreth" userId="015395a0-37a0-40f3-882f-69f1a399720b" providerId="ADAL" clId="{778DDFD3-121B-4D30-922C-10BE1CA0588D}" dt="2022-11-22T14:10:35.463" v="80" actId="1076"/>
          <ac:picMkLst>
            <pc:docMk/>
            <pc:sldMk cId="3980279080" sldId="270"/>
            <ac:picMk id="3" creationId="{F0E9A6E6-226E-38B9-A3E1-823DB9D466F4}"/>
          </ac:picMkLst>
        </pc:picChg>
      </pc:sldChg>
      <pc:sldChg chg="addSp modSp new mod">
        <pc:chgData name="Kebede, Nazreth" userId="015395a0-37a0-40f3-882f-69f1a399720b" providerId="ADAL" clId="{778DDFD3-121B-4D30-922C-10BE1CA0588D}" dt="2022-11-22T14:11:10.422" v="88" actId="1076"/>
        <pc:sldMkLst>
          <pc:docMk/>
          <pc:sldMk cId="2016160855" sldId="271"/>
        </pc:sldMkLst>
        <pc:picChg chg="add mod">
          <ac:chgData name="Kebede, Nazreth" userId="015395a0-37a0-40f3-882f-69f1a399720b" providerId="ADAL" clId="{778DDFD3-121B-4D30-922C-10BE1CA0588D}" dt="2022-11-22T14:11:10.422" v="88" actId="1076"/>
          <ac:picMkLst>
            <pc:docMk/>
            <pc:sldMk cId="2016160855" sldId="271"/>
            <ac:picMk id="3" creationId="{FAD4D98C-EBF4-86D9-7B4C-C2D5A530A201}"/>
          </ac:picMkLst>
        </pc:picChg>
      </pc:sldChg>
      <pc:sldChg chg="new del">
        <pc:chgData name="Kebede, Nazreth" userId="015395a0-37a0-40f3-882f-69f1a399720b" providerId="ADAL" clId="{778DDFD3-121B-4D30-922C-10BE1CA0588D}" dt="2022-11-22T14:11:32.716" v="89" actId="47"/>
        <pc:sldMkLst>
          <pc:docMk/>
          <pc:sldMk cId="1747831103" sldId="272"/>
        </pc:sldMkLst>
      </pc:sldChg>
      <pc:sldChg chg="new del">
        <pc:chgData name="Kebede, Nazreth" userId="015395a0-37a0-40f3-882f-69f1a399720b" providerId="ADAL" clId="{778DDFD3-121B-4D30-922C-10BE1CA0588D}" dt="2022-11-22T14:11:33.519" v="90" actId="47"/>
        <pc:sldMkLst>
          <pc:docMk/>
          <pc:sldMk cId="1273064290" sldId="273"/>
        </pc:sldMkLst>
      </pc:sldChg>
      <pc:sldMasterChg chg="modSldLayout">
        <pc:chgData name="Kebede, Nazreth" userId="015395a0-37a0-40f3-882f-69f1a399720b" providerId="ADAL" clId="{778DDFD3-121B-4D30-922C-10BE1CA0588D}" dt="2022-11-22T14:04:44.540" v="16" actId="20577"/>
        <pc:sldMasterMkLst>
          <pc:docMk/>
          <pc:sldMasterMk cId="1991646862" sldId="2147483648"/>
        </pc:sldMasterMkLst>
        <pc:sldLayoutChg chg="modSp mod">
          <pc:chgData name="Kebede, Nazreth" userId="015395a0-37a0-40f3-882f-69f1a399720b" providerId="ADAL" clId="{778DDFD3-121B-4D30-922C-10BE1CA0588D}" dt="2022-11-22T14:04:44.540" v="16" actId="20577"/>
          <pc:sldLayoutMkLst>
            <pc:docMk/>
            <pc:sldMasterMk cId="1991646862" sldId="2147483648"/>
            <pc:sldLayoutMk cId="1982250558" sldId="2147483650"/>
          </pc:sldLayoutMkLst>
          <pc:spChg chg="mod">
            <ac:chgData name="Kebede, Nazreth" userId="015395a0-37a0-40f3-882f-69f1a399720b" providerId="ADAL" clId="{778DDFD3-121B-4D30-922C-10BE1CA0588D}" dt="2022-11-22T14:04:44.540" v="16"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2150196E-962C-4E6A-9F98-EE982D8D5B7D}"/>
    <pc:docChg chg="undo redo custSel addSld delSld modSld modMainMaster">
      <pc:chgData name="Kebede, Nazreth" userId="015395a0-37a0-40f3-882f-69f1a399720b" providerId="ADAL" clId="{2150196E-962C-4E6A-9F98-EE982D8D5B7D}" dt="2022-11-22T13:34:05.870" v="89" actId="20577"/>
      <pc:docMkLst>
        <pc:docMk/>
      </pc:docMkLst>
      <pc:sldChg chg="addSp delSp modSp mod">
        <pc:chgData name="Kebede, Nazreth" userId="015395a0-37a0-40f3-882f-69f1a399720b" providerId="ADAL" clId="{2150196E-962C-4E6A-9F98-EE982D8D5B7D}" dt="2022-11-22T13:21:02.640" v="11" actId="1076"/>
        <pc:sldMkLst>
          <pc:docMk/>
          <pc:sldMk cId="902636668" sldId="257"/>
        </pc:sldMkLst>
        <pc:spChg chg="del">
          <ac:chgData name="Kebede, Nazreth" userId="015395a0-37a0-40f3-882f-69f1a399720b" providerId="ADAL" clId="{2150196E-962C-4E6A-9F98-EE982D8D5B7D}" dt="2022-11-22T13:19:02.221" v="2" actId="478"/>
          <ac:spMkLst>
            <pc:docMk/>
            <pc:sldMk cId="902636668" sldId="257"/>
            <ac:spMk id="2" creationId="{9B80EA6F-8688-5810-A7E3-7DDA43A69F11}"/>
          </ac:spMkLst>
        </pc:spChg>
        <pc:spChg chg="del mod">
          <ac:chgData name="Kebede, Nazreth" userId="015395a0-37a0-40f3-882f-69f1a399720b" providerId="ADAL" clId="{2150196E-962C-4E6A-9F98-EE982D8D5B7D}" dt="2022-11-22T13:19:00.188" v="1" actId="478"/>
          <ac:spMkLst>
            <pc:docMk/>
            <pc:sldMk cId="902636668" sldId="257"/>
            <ac:spMk id="3" creationId="{36041F59-7E91-B9AE-5872-116AB8A70467}"/>
          </ac:spMkLst>
        </pc:spChg>
        <pc:picChg chg="add mod">
          <ac:chgData name="Kebede, Nazreth" userId="015395a0-37a0-40f3-882f-69f1a399720b" providerId="ADAL" clId="{2150196E-962C-4E6A-9F98-EE982D8D5B7D}" dt="2022-11-22T13:21:02.640" v="11" actId="1076"/>
          <ac:picMkLst>
            <pc:docMk/>
            <pc:sldMk cId="902636668" sldId="257"/>
            <ac:picMk id="5" creationId="{EDF5F560-8828-C374-F813-DB75F64A5721}"/>
          </ac:picMkLst>
        </pc:picChg>
      </pc:sldChg>
      <pc:sldChg chg="addSp modSp new mod">
        <pc:chgData name="Kebede, Nazreth" userId="015395a0-37a0-40f3-882f-69f1a399720b" providerId="ADAL" clId="{2150196E-962C-4E6A-9F98-EE982D8D5B7D}" dt="2022-11-22T13:22:26.853" v="21" actId="1076"/>
        <pc:sldMkLst>
          <pc:docMk/>
          <pc:sldMk cId="2519485673" sldId="258"/>
        </pc:sldMkLst>
        <pc:picChg chg="add mod">
          <ac:chgData name="Kebede, Nazreth" userId="015395a0-37a0-40f3-882f-69f1a399720b" providerId="ADAL" clId="{2150196E-962C-4E6A-9F98-EE982D8D5B7D}" dt="2022-11-22T13:22:26.853" v="21" actId="1076"/>
          <ac:picMkLst>
            <pc:docMk/>
            <pc:sldMk cId="2519485673" sldId="258"/>
            <ac:picMk id="3" creationId="{B2653F98-02F4-9C32-A8F0-B9AD64EA724E}"/>
          </ac:picMkLst>
        </pc:picChg>
      </pc:sldChg>
      <pc:sldChg chg="del">
        <pc:chgData name="Kebede, Nazreth" userId="015395a0-37a0-40f3-882f-69f1a399720b" providerId="ADAL" clId="{2150196E-962C-4E6A-9F98-EE982D8D5B7D}" dt="2022-11-22T13:19:05.956" v="3" actId="47"/>
        <pc:sldMkLst>
          <pc:docMk/>
          <pc:sldMk cId="3668348876" sldId="258"/>
        </pc:sldMkLst>
      </pc:sldChg>
      <pc:sldChg chg="del">
        <pc:chgData name="Kebede, Nazreth" userId="015395a0-37a0-40f3-882f-69f1a399720b" providerId="ADAL" clId="{2150196E-962C-4E6A-9F98-EE982D8D5B7D}" dt="2022-11-22T13:19:06.565" v="4" actId="47"/>
        <pc:sldMkLst>
          <pc:docMk/>
          <pc:sldMk cId="715126210" sldId="259"/>
        </pc:sldMkLst>
      </pc:sldChg>
      <pc:sldChg chg="addSp modSp new mod">
        <pc:chgData name="Kebede, Nazreth" userId="015395a0-37a0-40f3-882f-69f1a399720b" providerId="ADAL" clId="{2150196E-962C-4E6A-9F98-EE982D8D5B7D}" dt="2022-11-22T13:23:36.135" v="24" actId="1076"/>
        <pc:sldMkLst>
          <pc:docMk/>
          <pc:sldMk cId="2914380170" sldId="259"/>
        </pc:sldMkLst>
        <pc:picChg chg="add mod">
          <ac:chgData name="Kebede, Nazreth" userId="015395a0-37a0-40f3-882f-69f1a399720b" providerId="ADAL" clId="{2150196E-962C-4E6A-9F98-EE982D8D5B7D}" dt="2022-11-22T13:23:36.135" v="24" actId="1076"/>
          <ac:picMkLst>
            <pc:docMk/>
            <pc:sldMk cId="2914380170" sldId="259"/>
            <ac:picMk id="3" creationId="{2F922A41-F6FB-6700-F01A-7F2ED302654F}"/>
          </ac:picMkLst>
        </pc:picChg>
      </pc:sldChg>
      <pc:sldChg chg="addSp modSp new mod">
        <pc:chgData name="Kebede, Nazreth" userId="015395a0-37a0-40f3-882f-69f1a399720b" providerId="ADAL" clId="{2150196E-962C-4E6A-9F98-EE982D8D5B7D}" dt="2022-11-22T13:24:54.890" v="28" actId="14100"/>
        <pc:sldMkLst>
          <pc:docMk/>
          <pc:sldMk cId="2690349704" sldId="260"/>
        </pc:sldMkLst>
        <pc:picChg chg="add mod">
          <ac:chgData name="Kebede, Nazreth" userId="015395a0-37a0-40f3-882f-69f1a399720b" providerId="ADAL" clId="{2150196E-962C-4E6A-9F98-EE982D8D5B7D}" dt="2022-11-22T13:24:54.890" v="28" actId="14100"/>
          <ac:picMkLst>
            <pc:docMk/>
            <pc:sldMk cId="2690349704" sldId="260"/>
            <ac:picMk id="3" creationId="{DBC966D0-B3AA-3DA6-A549-BCD225B9DB16}"/>
          </ac:picMkLst>
        </pc:picChg>
      </pc:sldChg>
      <pc:sldChg chg="del">
        <pc:chgData name="Kebede, Nazreth" userId="015395a0-37a0-40f3-882f-69f1a399720b" providerId="ADAL" clId="{2150196E-962C-4E6A-9F98-EE982D8D5B7D}" dt="2022-11-22T13:19:06.946" v="5" actId="47"/>
        <pc:sldMkLst>
          <pc:docMk/>
          <pc:sldMk cId="3997855129" sldId="260"/>
        </pc:sldMkLst>
      </pc:sldChg>
      <pc:sldChg chg="addSp delSp modSp new mod">
        <pc:chgData name="Kebede, Nazreth" userId="015395a0-37a0-40f3-882f-69f1a399720b" providerId="ADAL" clId="{2150196E-962C-4E6A-9F98-EE982D8D5B7D}" dt="2022-11-22T13:31:31.005" v="65" actId="1076"/>
        <pc:sldMkLst>
          <pc:docMk/>
          <pc:sldMk cId="30690417" sldId="261"/>
        </pc:sldMkLst>
        <pc:spChg chg="add del mod">
          <ac:chgData name="Kebede, Nazreth" userId="015395a0-37a0-40f3-882f-69f1a399720b" providerId="ADAL" clId="{2150196E-962C-4E6A-9F98-EE982D8D5B7D}" dt="2022-11-22T13:31:28.164" v="64" actId="478"/>
          <ac:spMkLst>
            <pc:docMk/>
            <pc:sldMk cId="30690417" sldId="261"/>
            <ac:spMk id="5" creationId="{8D6D4830-4B73-4439-FAD6-7DB2649DB54E}"/>
          </ac:spMkLst>
        </pc:spChg>
        <pc:picChg chg="add mod">
          <ac:chgData name="Kebede, Nazreth" userId="015395a0-37a0-40f3-882f-69f1a399720b" providerId="ADAL" clId="{2150196E-962C-4E6A-9F98-EE982D8D5B7D}" dt="2022-11-22T13:31:31.005" v="65" actId="1076"/>
          <ac:picMkLst>
            <pc:docMk/>
            <pc:sldMk cId="30690417" sldId="261"/>
            <ac:picMk id="3" creationId="{D1E6F154-DF35-42E2-05A2-4DCBEB82B22F}"/>
          </ac:picMkLst>
        </pc:picChg>
      </pc:sldChg>
      <pc:sldChg chg="addSp modSp new mod">
        <pc:chgData name="Kebede, Nazreth" userId="015395a0-37a0-40f3-882f-69f1a399720b" providerId="ADAL" clId="{2150196E-962C-4E6A-9F98-EE982D8D5B7D}" dt="2022-11-22T13:31:34.741" v="66" actId="1076"/>
        <pc:sldMkLst>
          <pc:docMk/>
          <pc:sldMk cId="1411794679" sldId="262"/>
        </pc:sldMkLst>
        <pc:picChg chg="add mod">
          <ac:chgData name="Kebede, Nazreth" userId="015395a0-37a0-40f3-882f-69f1a399720b" providerId="ADAL" clId="{2150196E-962C-4E6A-9F98-EE982D8D5B7D}" dt="2022-11-22T13:31:34.741" v="66" actId="1076"/>
          <ac:picMkLst>
            <pc:docMk/>
            <pc:sldMk cId="1411794679" sldId="262"/>
            <ac:picMk id="3" creationId="{A955FE58-A9B9-F5AC-F322-ECFF2F23588F}"/>
          </ac:picMkLst>
        </pc:picChg>
      </pc:sldChg>
      <pc:sldChg chg="addSp delSp modSp new mod">
        <pc:chgData name="Kebede, Nazreth" userId="015395a0-37a0-40f3-882f-69f1a399720b" providerId="ADAL" clId="{2150196E-962C-4E6A-9F98-EE982D8D5B7D}" dt="2022-11-22T13:33:03.059" v="79" actId="1076"/>
        <pc:sldMkLst>
          <pc:docMk/>
          <pc:sldMk cId="99332293" sldId="263"/>
        </pc:sldMkLst>
        <pc:picChg chg="add del mod">
          <ac:chgData name="Kebede, Nazreth" userId="015395a0-37a0-40f3-882f-69f1a399720b" providerId="ADAL" clId="{2150196E-962C-4E6A-9F98-EE982D8D5B7D}" dt="2022-11-22T13:32:55.710" v="75" actId="478"/>
          <ac:picMkLst>
            <pc:docMk/>
            <pc:sldMk cId="99332293" sldId="263"/>
            <ac:picMk id="3" creationId="{BC97F352-5A3B-F52E-00C7-FF72C587320D}"/>
          </ac:picMkLst>
        </pc:picChg>
        <pc:picChg chg="add mod">
          <ac:chgData name="Kebede, Nazreth" userId="015395a0-37a0-40f3-882f-69f1a399720b" providerId="ADAL" clId="{2150196E-962C-4E6A-9F98-EE982D8D5B7D}" dt="2022-11-22T13:33:03.059" v="79" actId="1076"/>
          <ac:picMkLst>
            <pc:docMk/>
            <pc:sldMk cId="99332293" sldId="263"/>
            <ac:picMk id="5" creationId="{BD4F3CEC-55E6-06E1-7091-6EA2E003D578}"/>
          </ac:picMkLst>
        </pc:picChg>
      </pc:sldChg>
      <pc:sldChg chg="new del">
        <pc:chgData name="Kebede, Nazreth" userId="015395a0-37a0-40f3-882f-69f1a399720b" providerId="ADAL" clId="{2150196E-962C-4E6A-9F98-EE982D8D5B7D}" dt="2022-11-22T13:33:23.645" v="80" actId="47"/>
        <pc:sldMkLst>
          <pc:docMk/>
          <pc:sldMk cId="3445861338" sldId="264"/>
        </pc:sldMkLst>
      </pc:sldChg>
      <pc:sldChg chg="new del">
        <pc:chgData name="Kebede, Nazreth" userId="015395a0-37a0-40f3-882f-69f1a399720b" providerId="ADAL" clId="{2150196E-962C-4E6A-9F98-EE982D8D5B7D}" dt="2022-11-22T13:33:24.263" v="81" actId="47"/>
        <pc:sldMkLst>
          <pc:docMk/>
          <pc:sldMk cId="1429917509" sldId="265"/>
        </pc:sldMkLst>
      </pc:sldChg>
      <pc:sldChg chg="new del">
        <pc:chgData name="Kebede, Nazreth" userId="015395a0-37a0-40f3-882f-69f1a399720b" providerId="ADAL" clId="{2150196E-962C-4E6A-9F98-EE982D8D5B7D}" dt="2022-11-22T13:33:25.048" v="82" actId="47"/>
        <pc:sldMkLst>
          <pc:docMk/>
          <pc:sldMk cId="1847273535" sldId="266"/>
        </pc:sldMkLst>
      </pc:sldChg>
      <pc:sldMasterChg chg="modSldLayout">
        <pc:chgData name="Kebede, Nazreth" userId="015395a0-37a0-40f3-882f-69f1a399720b" providerId="ADAL" clId="{2150196E-962C-4E6A-9F98-EE982D8D5B7D}" dt="2022-11-22T13:34:05.870" v="89" actId="20577"/>
        <pc:sldMasterMkLst>
          <pc:docMk/>
          <pc:sldMasterMk cId="1991646862" sldId="2147483648"/>
        </pc:sldMasterMkLst>
        <pc:sldLayoutChg chg="modSp mod">
          <pc:chgData name="Kebede, Nazreth" userId="015395a0-37a0-40f3-882f-69f1a399720b" providerId="ADAL" clId="{2150196E-962C-4E6A-9F98-EE982D8D5B7D}" dt="2022-11-22T13:34:05.870" v="89" actId="20577"/>
          <pc:sldLayoutMkLst>
            <pc:docMk/>
            <pc:sldMasterMk cId="1991646862" sldId="2147483648"/>
            <pc:sldLayoutMk cId="1982250558" sldId="2147483650"/>
          </pc:sldLayoutMkLst>
          <pc:spChg chg="mod">
            <ac:chgData name="Kebede, Nazreth" userId="015395a0-37a0-40f3-882f-69f1a399720b" providerId="ADAL" clId="{2150196E-962C-4E6A-9F98-EE982D8D5B7D}" dt="2022-11-22T13:34:05.870" v="89" actId="20577"/>
            <ac:spMkLst>
              <pc:docMk/>
              <pc:sldMasterMk cId="1991646862" sldId="2147483648"/>
              <pc:sldLayoutMk cId="1982250558" sldId="2147483650"/>
              <ac:spMk id="8" creationId="{5080B8FA-B251-4BD2-8161-3DA0C4B7A06E}"/>
            </ac:spMkLst>
          </pc:spChg>
        </pc:sldLayoutChg>
      </pc:sldMasterChg>
    </pc:docChg>
  </pc:docChgLst>
  <pc:docChgLst>
    <pc:chgData name="Natale, Luigi" userId="0bb35f83-ebdf-4526-ae9a-c3e8393a1d1b" providerId="ADAL" clId="{2B036683-A976-429A-8240-6560004B9596}"/>
    <pc:docChg chg="custSel modSld modMainMaster">
      <pc:chgData name="Natale, Luigi" userId="0bb35f83-ebdf-4526-ae9a-c3e8393a1d1b" providerId="ADAL" clId="{2B036683-A976-429A-8240-6560004B9596}" dt="2022-11-02T10:10:40.537" v="67" actId="14100"/>
      <pc:docMkLst>
        <pc:docMk/>
      </pc:docMkLst>
      <pc:sldChg chg="modSp mod">
        <pc:chgData name="Natale, Luigi" userId="0bb35f83-ebdf-4526-ae9a-c3e8393a1d1b" providerId="ADAL" clId="{2B036683-A976-429A-8240-6560004B9596}" dt="2022-11-02T10:10:23.317" v="66" actId="20577"/>
        <pc:sldMkLst>
          <pc:docMk/>
          <pc:sldMk cId="2283709267" sldId="256"/>
        </pc:sldMkLst>
        <pc:spChg chg="mod">
          <ac:chgData name="Natale, Luigi" userId="0bb35f83-ebdf-4526-ae9a-c3e8393a1d1b" providerId="ADAL" clId="{2B036683-A976-429A-8240-6560004B9596}" dt="2022-11-02T10:10:23.317" v="66" actId="20577"/>
          <ac:spMkLst>
            <pc:docMk/>
            <pc:sldMk cId="2283709267" sldId="256"/>
            <ac:spMk id="5" creationId="{62FDFB91-97FD-4BE5-94BD-B5A20971EFB2}"/>
          </ac:spMkLst>
        </pc:spChg>
        <pc:picChg chg="mod">
          <ac:chgData name="Natale, Luigi" userId="0bb35f83-ebdf-4526-ae9a-c3e8393a1d1b" providerId="ADAL" clId="{2B036683-A976-429A-8240-6560004B9596}" dt="2022-11-02T10:10:15.722" v="63" actId="14100"/>
          <ac:picMkLst>
            <pc:docMk/>
            <pc:sldMk cId="2283709267" sldId="256"/>
            <ac:picMk id="6" creationId="{B5E9840C-1CBF-497E-BC66-EE9D9DFECB32}"/>
          </ac:picMkLst>
        </pc:picChg>
      </pc:sldChg>
      <pc:sldChg chg="addSp delSp modSp mod">
        <pc:chgData name="Natale, Luigi" userId="0bb35f83-ebdf-4526-ae9a-c3e8393a1d1b" providerId="ADAL" clId="{2B036683-A976-429A-8240-6560004B9596}" dt="2022-11-02T09:07:10.061" v="8" actId="478"/>
        <pc:sldMkLst>
          <pc:docMk/>
          <pc:sldMk cId="902636668" sldId="257"/>
        </pc:sldMkLst>
        <pc:spChg chg="del">
          <ac:chgData name="Natale, Luigi" userId="0bb35f83-ebdf-4526-ae9a-c3e8393a1d1b" providerId="ADAL" clId="{2B036683-A976-429A-8240-6560004B9596}" dt="2022-11-02T09:06:57.557" v="2" actId="478"/>
          <ac:spMkLst>
            <pc:docMk/>
            <pc:sldMk cId="902636668" sldId="257"/>
            <ac:spMk id="2" creationId="{00000000-0000-0000-0000-000000000000}"/>
          </ac:spMkLst>
        </pc:spChg>
        <pc:spChg chg="add del mod">
          <ac:chgData name="Natale, Luigi" userId="0bb35f83-ebdf-4526-ae9a-c3e8393a1d1b" providerId="ADAL" clId="{2B036683-A976-429A-8240-6560004B9596}" dt="2022-11-02T09:07:10.061" v="8" actId="478"/>
          <ac:spMkLst>
            <pc:docMk/>
            <pc:sldMk cId="902636668" sldId="257"/>
            <ac:spMk id="5" creationId="{6EA479B7-DCD3-7751-BF1C-30D92F97AE90}"/>
          </ac:spMkLst>
        </pc:spChg>
        <pc:picChg chg="del">
          <ac:chgData name="Natale, Luigi" userId="0bb35f83-ebdf-4526-ae9a-c3e8393a1d1b" providerId="ADAL" clId="{2B036683-A976-429A-8240-6560004B9596}" dt="2022-11-02T09:06:56.138" v="0" actId="478"/>
          <ac:picMkLst>
            <pc:docMk/>
            <pc:sldMk cId="902636668" sldId="257"/>
            <ac:picMk id="4" creationId="{00000000-0000-0000-0000-000000000000}"/>
          </ac:picMkLst>
        </pc:picChg>
      </pc:sldChg>
      <pc:sldChg chg="addSp delSp modSp mod">
        <pc:chgData name="Natale, Luigi" userId="0bb35f83-ebdf-4526-ae9a-c3e8393a1d1b" providerId="ADAL" clId="{2B036683-A976-429A-8240-6560004B9596}" dt="2022-11-02T09:07:07.236" v="7" actId="478"/>
        <pc:sldMkLst>
          <pc:docMk/>
          <pc:sldMk cId="3668348876" sldId="258"/>
        </pc:sldMkLst>
        <pc:spChg chg="del">
          <ac:chgData name="Natale, Luigi" userId="0bb35f83-ebdf-4526-ae9a-c3e8393a1d1b" providerId="ADAL" clId="{2B036683-A976-429A-8240-6560004B9596}" dt="2022-11-02T09:07:00.580" v="3" actId="478"/>
          <ac:spMkLst>
            <pc:docMk/>
            <pc:sldMk cId="3668348876" sldId="258"/>
            <ac:spMk id="2" creationId="{00000000-0000-0000-0000-000000000000}"/>
          </ac:spMkLst>
        </pc:spChg>
        <pc:spChg chg="del mod">
          <ac:chgData name="Natale, Luigi" userId="0bb35f83-ebdf-4526-ae9a-c3e8393a1d1b" providerId="ADAL" clId="{2B036683-A976-429A-8240-6560004B9596}" dt="2022-11-02T09:07:03.591" v="5" actId="478"/>
          <ac:spMkLst>
            <pc:docMk/>
            <pc:sldMk cId="3668348876" sldId="258"/>
            <ac:spMk id="3" creationId="{00000000-0000-0000-0000-000000000000}"/>
          </ac:spMkLst>
        </pc:spChg>
        <pc:spChg chg="add del mod">
          <ac:chgData name="Natale, Luigi" userId="0bb35f83-ebdf-4526-ae9a-c3e8393a1d1b" providerId="ADAL" clId="{2B036683-A976-429A-8240-6560004B9596}" dt="2022-11-02T09:07:06.165" v="6" actId="478"/>
          <ac:spMkLst>
            <pc:docMk/>
            <pc:sldMk cId="3668348876" sldId="258"/>
            <ac:spMk id="6" creationId="{2CE9F6C2-6B38-FA39-5C40-E274CF8B850C}"/>
          </ac:spMkLst>
        </pc:spChg>
        <pc:spChg chg="add del mod">
          <ac:chgData name="Natale, Luigi" userId="0bb35f83-ebdf-4526-ae9a-c3e8393a1d1b" providerId="ADAL" clId="{2B036683-A976-429A-8240-6560004B9596}" dt="2022-11-02T09:07:07.236" v="7" actId="478"/>
          <ac:spMkLst>
            <pc:docMk/>
            <pc:sldMk cId="3668348876" sldId="258"/>
            <ac:spMk id="8" creationId="{A6A4E8C2-58CC-C306-3DCA-68D28DF6F88D}"/>
          </ac:spMkLst>
        </pc:spChg>
        <pc:picChg chg="del">
          <ac:chgData name="Natale, Luigi" userId="0bb35f83-ebdf-4526-ae9a-c3e8393a1d1b" providerId="ADAL" clId="{2B036683-A976-429A-8240-6560004B9596}" dt="2022-11-02T09:07:02.027" v="4" actId="478"/>
          <ac:picMkLst>
            <pc:docMk/>
            <pc:sldMk cId="3668348876" sldId="258"/>
            <ac:picMk id="4" creationId="{00000000-0000-0000-0000-000000000000}"/>
          </ac:picMkLst>
        </pc:picChg>
      </pc:sldChg>
      <pc:sldMasterChg chg="addSp delSp modSp mod delSldLayout modSldLayout">
        <pc:chgData name="Natale, Luigi" userId="0bb35f83-ebdf-4526-ae9a-c3e8393a1d1b" providerId="ADAL" clId="{2B036683-A976-429A-8240-6560004B9596}" dt="2022-11-02T10:10:40.537" v="67" actId="14100"/>
        <pc:sldMasterMkLst>
          <pc:docMk/>
          <pc:sldMasterMk cId="1991646862" sldId="2147483648"/>
        </pc:sldMasterMkLst>
        <pc:spChg chg="del">
          <ac:chgData name="Natale, Luigi" userId="0bb35f83-ebdf-4526-ae9a-c3e8393a1d1b" providerId="ADAL" clId="{2B036683-A976-429A-8240-6560004B9596}" dt="2022-11-02T10:06:52.199" v="9" actId="478"/>
          <ac:spMkLst>
            <pc:docMk/>
            <pc:sldMasterMk cId="1991646862" sldId="2147483648"/>
            <ac:spMk id="2"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3"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4"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5"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6" creationId="{00000000-0000-0000-0000-000000000000}"/>
          </ac:spMkLst>
        </pc:spChg>
        <pc:spChg chg="mod">
          <ac:chgData name="Natale, Luigi" userId="0bb35f83-ebdf-4526-ae9a-c3e8393a1d1b" providerId="ADAL" clId="{2B036683-A976-429A-8240-6560004B9596}" dt="2022-11-02T10:07:13.038" v="16" actId="14100"/>
          <ac:spMkLst>
            <pc:docMk/>
            <pc:sldMasterMk cId="1991646862" sldId="2147483648"/>
            <ac:spMk id="9" creationId="{CDFBCE26-6618-4EB7-935B-D6B9B7456F61}"/>
          </ac:spMkLst>
        </pc:spChg>
        <pc:spChg chg="mod">
          <ac:chgData name="Natale, Luigi" userId="0bb35f83-ebdf-4526-ae9a-c3e8393a1d1b" providerId="ADAL" clId="{2B036683-A976-429A-8240-6560004B9596}" dt="2022-11-02T10:07:08.493" v="15" actId="113"/>
          <ac:spMkLst>
            <pc:docMk/>
            <pc:sldMasterMk cId="1991646862" sldId="2147483648"/>
            <ac:spMk id="10" creationId="{5E34F7A8-A08D-4BEF-8EA8-4209BC23B510}"/>
          </ac:spMkLst>
        </pc:spChg>
        <pc:picChg chg="add del mod">
          <ac:chgData name="Natale, Luigi" userId="0bb35f83-ebdf-4526-ae9a-c3e8393a1d1b" providerId="ADAL" clId="{2B036683-A976-429A-8240-6560004B9596}" dt="2022-11-02T10:09:52.164" v="59" actId="478"/>
          <ac:picMkLst>
            <pc:docMk/>
            <pc:sldMasterMk cId="1991646862" sldId="2147483648"/>
            <ac:picMk id="7" creationId="{290E756B-79EE-4D07-2A93-3E5446836DE5}"/>
          </ac:picMkLst>
        </pc:picChg>
        <pc:sldLayoutChg chg="delSp">
          <pc:chgData name="Natale, Luigi" userId="0bb35f83-ebdf-4526-ae9a-c3e8393a1d1b" providerId="ADAL" clId="{2B036683-A976-429A-8240-6560004B9596}" dt="2022-11-02T10:07:31.637" v="26" actId="478"/>
          <pc:sldLayoutMkLst>
            <pc:docMk/>
            <pc:sldMasterMk cId="1991646862" sldId="2147483648"/>
            <pc:sldLayoutMk cId="567569900" sldId="2147483649"/>
          </pc:sldLayoutMkLst>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2"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3"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4"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5"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6"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7" creationId="{5E7B6F04-CFB0-4318-8327-6196F3D2AE77}"/>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8" creationId="{CDFBCE26-6618-4EB7-935B-D6B9B7456F61}"/>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9" creationId="{5E34F7A8-A08D-4BEF-8EA8-4209BC23B510}"/>
            </ac:spMkLst>
          </pc:spChg>
          <pc:picChg chg="del">
            <ac:chgData name="Natale, Luigi" userId="0bb35f83-ebdf-4526-ae9a-c3e8393a1d1b" providerId="ADAL" clId="{2B036683-A976-429A-8240-6560004B9596}" dt="2022-11-02T10:07:31.637" v="26" actId="478"/>
            <ac:picMkLst>
              <pc:docMk/>
              <pc:sldMasterMk cId="1991646862" sldId="2147483648"/>
              <pc:sldLayoutMk cId="567569900" sldId="2147483649"/>
              <ac:picMk id="10" creationId="{F194A368-7330-4E19-A5B5-5450FA608699}"/>
            </ac:picMkLst>
          </pc:picChg>
        </pc:sldLayoutChg>
        <pc:sldLayoutChg chg="delSp modSp mod">
          <pc:chgData name="Natale, Luigi" userId="0bb35f83-ebdf-4526-ae9a-c3e8393a1d1b" providerId="ADAL" clId="{2B036683-A976-429A-8240-6560004B9596}" dt="2022-11-02T10:10:40.537" v="67" actId="14100"/>
          <pc:sldLayoutMkLst>
            <pc:docMk/>
            <pc:sldMasterMk cId="1991646862" sldId="2147483648"/>
            <pc:sldLayoutMk cId="1982250558" sldId="2147483650"/>
          </pc:sldLayoutMkLst>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2"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3"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4"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5"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6" creationId="{00000000-0000-0000-0000-000000000000}"/>
            </ac:spMkLst>
          </pc:spChg>
          <pc:spChg chg="del">
            <ac:chgData name="Natale, Luigi" userId="0bb35f83-ebdf-4526-ae9a-c3e8393a1d1b" providerId="ADAL" clId="{2B036683-A976-429A-8240-6560004B9596}" dt="2022-11-02T10:07:43.495" v="28" actId="478"/>
            <ac:spMkLst>
              <pc:docMk/>
              <pc:sldMasterMk cId="1991646862" sldId="2147483648"/>
              <pc:sldLayoutMk cId="1982250558" sldId="2147483650"/>
              <ac:spMk id="9" creationId="{00000000-0000-0000-0000-000000000000}"/>
            </ac:spMkLst>
          </pc:spChg>
          <pc:picChg chg="mod">
            <ac:chgData name="Natale, Luigi" userId="0bb35f83-ebdf-4526-ae9a-c3e8393a1d1b" providerId="ADAL" clId="{2B036683-A976-429A-8240-6560004B9596}" dt="2022-11-02T10:10:40.537" v="67" actId="14100"/>
            <ac:picMkLst>
              <pc:docMk/>
              <pc:sldMasterMk cId="1991646862" sldId="2147483648"/>
              <pc:sldLayoutMk cId="1982250558" sldId="2147483650"/>
              <ac:picMk id="7" creationId="{25BFFB3B-E164-4D23-9C35-12AEBA12F351}"/>
            </ac:picMkLst>
          </pc:picChg>
        </pc:sldLayoutChg>
        <pc:sldLayoutChg chg="del">
          <pc:chgData name="Natale, Luigi" userId="0bb35f83-ebdf-4526-ae9a-c3e8393a1d1b" providerId="ADAL" clId="{2B036683-A976-429A-8240-6560004B9596}" dt="2022-11-02T10:07:25.874" v="25" actId="2696"/>
          <pc:sldLayoutMkLst>
            <pc:docMk/>
            <pc:sldMasterMk cId="1991646862" sldId="2147483648"/>
            <pc:sldLayoutMk cId="1036857500" sldId="2147483651"/>
          </pc:sldLayoutMkLst>
        </pc:sldLayoutChg>
        <pc:sldLayoutChg chg="del">
          <pc:chgData name="Natale, Luigi" userId="0bb35f83-ebdf-4526-ae9a-c3e8393a1d1b" providerId="ADAL" clId="{2B036683-A976-429A-8240-6560004B9596}" dt="2022-11-02T10:07:25.843" v="24" actId="2696"/>
          <pc:sldLayoutMkLst>
            <pc:docMk/>
            <pc:sldMasterMk cId="1991646862" sldId="2147483648"/>
            <pc:sldLayoutMk cId="1459589045" sldId="2147483652"/>
          </pc:sldLayoutMkLst>
        </pc:sldLayoutChg>
        <pc:sldLayoutChg chg="del">
          <pc:chgData name="Natale, Luigi" userId="0bb35f83-ebdf-4526-ae9a-c3e8393a1d1b" providerId="ADAL" clId="{2B036683-A976-429A-8240-6560004B9596}" dt="2022-11-02T10:07:25.800" v="23" actId="2696"/>
          <pc:sldLayoutMkLst>
            <pc:docMk/>
            <pc:sldMasterMk cId="1991646862" sldId="2147483648"/>
            <pc:sldLayoutMk cId="867740489" sldId="2147483653"/>
          </pc:sldLayoutMkLst>
        </pc:sldLayoutChg>
        <pc:sldLayoutChg chg="del">
          <pc:chgData name="Natale, Luigi" userId="0bb35f83-ebdf-4526-ae9a-c3e8393a1d1b" providerId="ADAL" clId="{2B036683-A976-429A-8240-6560004B9596}" dt="2022-11-02T10:07:25.761" v="22" actId="2696"/>
          <pc:sldLayoutMkLst>
            <pc:docMk/>
            <pc:sldMasterMk cId="1991646862" sldId="2147483648"/>
            <pc:sldLayoutMk cId="3320314048" sldId="2147483654"/>
          </pc:sldLayoutMkLst>
        </pc:sldLayoutChg>
        <pc:sldLayoutChg chg="del">
          <pc:chgData name="Natale, Luigi" userId="0bb35f83-ebdf-4526-ae9a-c3e8393a1d1b" providerId="ADAL" clId="{2B036683-A976-429A-8240-6560004B9596}" dt="2022-11-02T10:07:25.733" v="21" actId="2696"/>
          <pc:sldLayoutMkLst>
            <pc:docMk/>
            <pc:sldMasterMk cId="1991646862" sldId="2147483648"/>
            <pc:sldLayoutMk cId="1751372871" sldId="2147483655"/>
          </pc:sldLayoutMkLst>
        </pc:sldLayoutChg>
        <pc:sldLayoutChg chg="del">
          <pc:chgData name="Natale, Luigi" userId="0bb35f83-ebdf-4526-ae9a-c3e8393a1d1b" providerId="ADAL" clId="{2B036683-A976-429A-8240-6560004B9596}" dt="2022-11-02T10:07:25.702" v="20" actId="2696"/>
          <pc:sldLayoutMkLst>
            <pc:docMk/>
            <pc:sldMasterMk cId="1991646862" sldId="2147483648"/>
            <pc:sldLayoutMk cId="2361969132" sldId="2147483656"/>
          </pc:sldLayoutMkLst>
        </pc:sldLayoutChg>
        <pc:sldLayoutChg chg="del">
          <pc:chgData name="Natale, Luigi" userId="0bb35f83-ebdf-4526-ae9a-c3e8393a1d1b" providerId="ADAL" clId="{2B036683-A976-429A-8240-6560004B9596}" dt="2022-11-02T10:07:25.662" v="19" actId="2696"/>
          <pc:sldLayoutMkLst>
            <pc:docMk/>
            <pc:sldMasterMk cId="1991646862" sldId="2147483648"/>
            <pc:sldLayoutMk cId="2603232855" sldId="2147483657"/>
          </pc:sldLayoutMkLst>
        </pc:sldLayoutChg>
        <pc:sldLayoutChg chg="del">
          <pc:chgData name="Natale, Luigi" userId="0bb35f83-ebdf-4526-ae9a-c3e8393a1d1b" providerId="ADAL" clId="{2B036683-A976-429A-8240-6560004B9596}" dt="2022-11-02T10:07:25.630" v="18" actId="2696"/>
          <pc:sldLayoutMkLst>
            <pc:docMk/>
            <pc:sldMasterMk cId="1991646862" sldId="2147483648"/>
            <pc:sldLayoutMk cId="3783533162" sldId="2147483658"/>
          </pc:sldLayoutMkLst>
        </pc:sldLayoutChg>
        <pc:sldLayoutChg chg="del">
          <pc:chgData name="Natale, Luigi" userId="0bb35f83-ebdf-4526-ae9a-c3e8393a1d1b" providerId="ADAL" clId="{2B036683-A976-429A-8240-6560004B9596}" dt="2022-11-02T10:07:25.143" v="17" actId="2696"/>
          <pc:sldLayoutMkLst>
            <pc:docMk/>
            <pc:sldMasterMk cId="1991646862" sldId="2147483648"/>
            <pc:sldLayoutMk cId="2062619924" sldId="2147483659"/>
          </pc:sldLayoutMkLst>
        </pc:sldLayoutChg>
      </pc:sldMasterChg>
    </pc:docChg>
  </pc:docChgLst>
  <pc:docChgLst>
    <pc:chgData name="Kebede, Nazreth" userId="015395a0-37a0-40f3-882f-69f1a399720b" providerId="ADAL" clId="{CE6D313A-860F-4E65-B446-DF37B0920829}"/>
    <pc:docChg chg="custSel addSld delSld modSld modMainMaster">
      <pc:chgData name="Kebede, Nazreth" userId="015395a0-37a0-40f3-882f-69f1a399720b" providerId="ADAL" clId="{CE6D313A-860F-4E65-B446-DF37B0920829}" dt="2022-11-22T14:21:51.702" v="89" actId="47"/>
      <pc:docMkLst>
        <pc:docMk/>
      </pc:docMkLst>
      <pc:sldChg chg="modSp mod">
        <pc:chgData name="Kebede, Nazreth" userId="015395a0-37a0-40f3-882f-69f1a399720b" providerId="ADAL" clId="{CE6D313A-860F-4E65-B446-DF37B0920829}" dt="2022-11-22T14:12:38.471" v="18"/>
        <pc:sldMkLst>
          <pc:docMk/>
          <pc:sldMk cId="2283709267" sldId="256"/>
        </pc:sldMkLst>
        <pc:spChg chg="mod">
          <ac:chgData name="Kebede, Nazreth" userId="015395a0-37a0-40f3-882f-69f1a399720b" providerId="ADAL" clId="{CE6D313A-860F-4E65-B446-DF37B0920829}" dt="2022-11-22T14:12:38.471" v="18"/>
          <ac:spMkLst>
            <pc:docMk/>
            <pc:sldMk cId="2283709267" sldId="256"/>
            <ac:spMk id="5" creationId="{62FDFB91-97FD-4BE5-94BD-B5A20971EFB2}"/>
          </ac:spMkLst>
        </pc:spChg>
      </pc:sldChg>
      <pc:sldChg chg="addSp delSp modSp mod">
        <pc:chgData name="Kebede, Nazreth" userId="015395a0-37a0-40f3-882f-69f1a399720b" providerId="ADAL" clId="{CE6D313A-860F-4E65-B446-DF37B0920829}" dt="2022-11-22T14:13:14.923" v="30" actId="14100"/>
        <pc:sldMkLst>
          <pc:docMk/>
          <pc:sldMk cId="496872191" sldId="263"/>
        </pc:sldMkLst>
        <pc:picChg chg="add mod">
          <ac:chgData name="Kebede, Nazreth" userId="015395a0-37a0-40f3-882f-69f1a399720b" providerId="ADAL" clId="{CE6D313A-860F-4E65-B446-DF37B0920829}" dt="2022-11-22T14:13:14.923" v="30" actId="14100"/>
          <ac:picMkLst>
            <pc:docMk/>
            <pc:sldMk cId="496872191" sldId="263"/>
            <ac:picMk id="3" creationId="{57C995E2-9978-9696-F9B7-04741BE38F5A}"/>
          </ac:picMkLst>
        </pc:picChg>
        <pc:picChg chg="del">
          <ac:chgData name="Kebede, Nazreth" userId="015395a0-37a0-40f3-882f-69f1a399720b" providerId="ADAL" clId="{CE6D313A-860F-4E65-B446-DF37B0920829}" dt="2022-11-22T14:12:43.350" v="19" actId="478"/>
          <ac:picMkLst>
            <pc:docMk/>
            <pc:sldMk cId="496872191" sldId="263"/>
            <ac:picMk id="4" creationId="{C4272123-2665-77B1-F521-0F8E624AFA93}"/>
          </ac:picMkLst>
        </pc:picChg>
      </pc:sldChg>
      <pc:sldChg chg="addSp modSp new mod">
        <pc:chgData name="Kebede, Nazreth" userId="015395a0-37a0-40f3-882f-69f1a399720b" providerId="ADAL" clId="{CE6D313A-860F-4E65-B446-DF37B0920829}" dt="2022-11-22T14:16:01.797" v="40" actId="1076"/>
        <pc:sldMkLst>
          <pc:docMk/>
          <pc:sldMk cId="804587589" sldId="264"/>
        </pc:sldMkLst>
        <pc:picChg chg="add mod">
          <ac:chgData name="Kebede, Nazreth" userId="015395a0-37a0-40f3-882f-69f1a399720b" providerId="ADAL" clId="{CE6D313A-860F-4E65-B446-DF37B0920829}" dt="2022-11-22T14:16:01.797" v="40" actId="1076"/>
          <ac:picMkLst>
            <pc:docMk/>
            <pc:sldMk cId="804587589" sldId="264"/>
            <ac:picMk id="3" creationId="{2959E5D0-CA57-F09D-3F29-DD228399B9E1}"/>
          </ac:picMkLst>
        </pc:picChg>
      </pc:sldChg>
      <pc:sldChg chg="del">
        <pc:chgData name="Kebede, Nazreth" userId="015395a0-37a0-40f3-882f-69f1a399720b" providerId="ADAL" clId="{CE6D313A-860F-4E65-B446-DF37B0920829}" dt="2022-11-22T14:12:45.382" v="20" actId="47"/>
        <pc:sldMkLst>
          <pc:docMk/>
          <pc:sldMk cId="3970874092" sldId="264"/>
        </pc:sldMkLst>
      </pc:sldChg>
      <pc:sldChg chg="del">
        <pc:chgData name="Kebede, Nazreth" userId="015395a0-37a0-40f3-882f-69f1a399720b" providerId="ADAL" clId="{CE6D313A-860F-4E65-B446-DF37B0920829}" dt="2022-11-22T14:12:45.634" v="21" actId="47"/>
        <pc:sldMkLst>
          <pc:docMk/>
          <pc:sldMk cId="1774897634" sldId="265"/>
        </pc:sldMkLst>
      </pc:sldChg>
      <pc:sldChg chg="addSp modSp new mod">
        <pc:chgData name="Kebede, Nazreth" userId="015395a0-37a0-40f3-882f-69f1a399720b" providerId="ADAL" clId="{CE6D313A-860F-4E65-B446-DF37B0920829}" dt="2022-11-22T14:16:47.926" v="43" actId="1076"/>
        <pc:sldMkLst>
          <pc:docMk/>
          <pc:sldMk cId="3150381809" sldId="265"/>
        </pc:sldMkLst>
        <pc:picChg chg="add mod">
          <ac:chgData name="Kebede, Nazreth" userId="015395a0-37a0-40f3-882f-69f1a399720b" providerId="ADAL" clId="{CE6D313A-860F-4E65-B446-DF37B0920829}" dt="2022-11-22T14:16:47.926" v="43" actId="1076"/>
          <ac:picMkLst>
            <pc:docMk/>
            <pc:sldMk cId="3150381809" sldId="265"/>
            <ac:picMk id="3" creationId="{1DFCBA24-F336-4BF0-3725-783442F817F9}"/>
          </ac:picMkLst>
        </pc:picChg>
      </pc:sldChg>
      <pc:sldChg chg="addSp modSp new mod">
        <pc:chgData name="Kebede, Nazreth" userId="015395a0-37a0-40f3-882f-69f1a399720b" providerId="ADAL" clId="{CE6D313A-860F-4E65-B446-DF37B0920829}" dt="2022-11-22T14:17:21.523" v="47" actId="14100"/>
        <pc:sldMkLst>
          <pc:docMk/>
          <pc:sldMk cId="2873849337" sldId="266"/>
        </pc:sldMkLst>
        <pc:picChg chg="add mod">
          <ac:chgData name="Kebede, Nazreth" userId="015395a0-37a0-40f3-882f-69f1a399720b" providerId="ADAL" clId="{CE6D313A-860F-4E65-B446-DF37B0920829}" dt="2022-11-22T14:17:21.523" v="47" actId="14100"/>
          <ac:picMkLst>
            <pc:docMk/>
            <pc:sldMk cId="2873849337" sldId="266"/>
            <ac:picMk id="3" creationId="{91FCFED8-BF27-A92D-32EE-974AA9BFD62F}"/>
          </ac:picMkLst>
        </pc:picChg>
      </pc:sldChg>
      <pc:sldChg chg="del">
        <pc:chgData name="Kebede, Nazreth" userId="015395a0-37a0-40f3-882f-69f1a399720b" providerId="ADAL" clId="{CE6D313A-860F-4E65-B446-DF37B0920829}" dt="2022-11-22T14:12:46.063" v="22" actId="47"/>
        <pc:sldMkLst>
          <pc:docMk/>
          <pc:sldMk cId="3370557366" sldId="266"/>
        </pc:sldMkLst>
      </pc:sldChg>
      <pc:sldChg chg="del">
        <pc:chgData name="Kebede, Nazreth" userId="015395a0-37a0-40f3-882f-69f1a399720b" providerId="ADAL" clId="{CE6D313A-860F-4E65-B446-DF37B0920829}" dt="2022-11-22T14:12:46.284" v="23" actId="47"/>
        <pc:sldMkLst>
          <pc:docMk/>
          <pc:sldMk cId="1844635549" sldId="267"/>
        </pc:sldMkLst>
      </pc:sldChg>
      <pc:sldChg chg="addSp modSp new mod">
        <pc:chgData name="Kebede, Nazreth" userId="015395a0-37a0-40f3-882f-69f1a399720b" providerId="ADAL" clId="{CE6D313A-860F-4E65-B446-DF37B0920829}" dt="2022-11-22T14:18:03.589" v="55" actId="1076"/>
        <pc:sldMkLst>
          <pc:docMk/>
          <pc:sldMk cId="3252485879" sldId="267"/>
        </pc:sldMkLst>
        <pc:picChg chg="add mod">
          <ac:chgData name="Kebede, Nazreth" userId="015395a0-37a0-40f3-882f-69f1a399720b" providerId="ADAL" clId="{CE6D313A-860F-4E65-B446-DF37B0920829}" dt="2022-11-22T14:18:03.589" v="55" actId="1076"/>
          <ac:picMkLst>
            <pc:docMk/>
            <pc:sldMk cId="3252485879" sldId="267"/>
            <ac:picMk id="3" creationId="{D4D0C02D-789C-57A9-BE6E-AAE52735644A}"/>
          </ac:picMkLst>
        </pc:picChg>
      </pc:sldChg>
      <pc:sldChg chg="addSp modSp new mod">
        <pc:chgData name="Kebede, Nazreth" userId="015395a0-37a0-40f3-882f-69f1a399720b" providerId="ADAL" clId="{CE6D313A-860F-4E65-B446-DF37B0920829}" dt="2022-11-22T14:18:26.334" v="57" actId="14100"/>
        <pc:sldMkLst>
          <pc:docMk/>
          <pc:sldMk cId="2622612947" sldId="268"/>
        </pc:sldMkLst>
        <pc:picChg chg="add mod">
          <ac:chgData name="Kebede, Nazreth" userId="015395a0-37a0-40f3-882f-69f1a399720b" providerId="ADAL" clId="{CE6D313A-860F-4E65-B446-DF37B0920829}" dt="2022-11-22T14:18:26.334" v="57" actId="14100"/>
          <ac:picMkLst>
            <pc:docMk/>
            <pc:sldMk cId="2622612947" sldId="268"/>
            <ac:picMk id="3" creationId="{A455811A-350E-AEE6-8F10-954359BDB7AC}"/>
          </ac:picMkLst>
        </pc:picChg>
      </pc:sldChg>
      <pc:sldChg chg="del">
        <pc:chgData name="Kebede, Nazreth" userId="015395a0-37a0-40f3-882f-69f1a399720b" providerId="ADAL" clId="{CE6D313A-860F-4E65-B446-DF37B0920829}" dt="2022-11-22T14:12:46.538" v="24" actId="47"/>
        <pc:sldMkLst>
          <pc:docMk/>
          <pc:sldMk cId="3146400960" sldId="268"/>
        </pc:sldMkLst>
      </pc:sldChg>
      <pc:sldChg chg="addSp modSp new mod">
        <pc:chgData name="Kebede, Nazreth" userId="015395a0-37a0-40f3-882f-69f1a399720b" providerId="ADAL" clId="{CE6D313A-860F-4E65-B446-DF37B0920829}" dt="2022-11-22T14:19:09.475" v="63" actId="1076"/>
        <pc:sldMkLst>
          <pc:docMk/>
          <pc:sldMk cId="1829146421" sldId="269"/>
        </pc:sldMkLst>
        <pc:picChg chg="add mod">
          <ac:chgData name="Kebede, Nazreth" userId="015395a0-37a0-40f3-882f-69f1a399720b" providerId="ADAL" clId="{CE6D313A-860F-4E65-B446-DF37B0920829}" dt="2022-11-22T14:19:09.475" v="63" actId="1076"/>
          <ac:picMkLst>
            <pc:docMk/>
            <pc:sldMk cId="1829146421" sldId="269"/>
            <ac:picMk id="3" creationId="{B64D9684-CA3C-04A6-BF7E-0A65BEF746CD}"/>
          </ac:picMkLst>
        </pc:picChg>
      </pc:sldChg>
      <pc:sldChg chg="del">
        <pc:chgData name="Kebede, Nazreth" userId="015395a0-37a0-40f3-882f-69f1a399720b" providerId="ADAL" clId="{CE6D313A-860F-4E65-B446-DF37B0920829}" dt="2022-11-22T14:12:46.814" v="25" actId="47"/>
        <pc:sldMkLst>
          <pc:docMk/>
          <pc:sldMk cId="2513404453" sldId="269"/>
        </pc:sldMkLst>
      </pc:sldChg>
      <pc:sldChg chg="addSp modSp new mod">
        <pc:chgData name="Kebede, Nazreth" userId="015395a0-37a0-40f3-882f-69f1a399720b" providerId="ADAL" clId="{CE6D313A-860F-4E65-B446-DF37B0920829}" dt="2022-11-22T14:19:59.530" v="70" actId="14100"/>
        <pc:sldMkLst>
          <pc:docMk/>
          <pc:sldMk cId="221689562" sldId="270"/>
        </pc:sldMkLst>
        <pc:picChg chg="add mod">
          <ac:chgData name="Kebede, Nazreth" userId="015395a0-37a0-40f3-882f-69f1a399720b" providerId="ADAL" clId="{CE6D313A-860F-4E65-B446-DF37B0920829}" dt="2022-11-22T14:19:59.530" v="70" actId="14100"/>
          <ac:picMkLst>
            <pc:docMk/>
            <pc:sldMk cId="221689562" sldId="270"/>
            <ac:picMk id="3" creationId="{CC39FAF7-B3F1-102E-9F6F-1111F4C496E9}"/>
          </ac:picMkLst>
        </pc:picChg>
      </pc:sldChg>
      <pc:sldChg chg="del">
        <pc:chgData name="Kebede, Nazreth" userId="015395a0-37a0-40f3-882f-69f1a399720b" providerId="ADAL" clId="{CE6D313A-860F-4E65-B446-DF37B0920829}" dt="2022-11-22T14:12:47.380" v="26" actId="47"/>
        <pc:sldMkLst>
          <pc:docMk/>
          <pc:sldMk cId="3980279080" sldId="270"/>
        </pc:sldMkLst>
      </pc:sldChg>
      <pc:sldChg chg="addSp modSp new mod">
        <pc:chgData name="Kebede, Nazreth" userId="015395a0-37a0-40f3-882f-69f1a399720b" providerId="ADAL" clId="{CE6D313A-860F-4E65-B446-DF37B0920829}" dt="2022-11-22T14:20:40.298" v="75" actId="1076"/>
        <pc:sldMkLst>
          <pc:docMk/>
          <pc:sldMk cId="65131386" sldId="271"/>
        </pc:sldMkLst>
        <pc:picChg chg="add mod">
          <ac:chgData name="Kebede, Nazreth" userId="015395a0-37a0-40f3-882f-69f1a399720b" providerId="ADAL" clId="{CE6D313A-860F-4E65-B446-DF37B0920829}" dt="2022-11-22T14:20:40.298" v="75" actId="1076"/>
          <ac:picMkLst>
            <pc:docMk/>
            <pc:sldMk cId="65131386" sldId="271"/>
            <ac:picMk id="3" creationId="{0294F8DB-31F5-4DAA-E9BB-81148976B05B}"/>
          </ac:picMkLst>
        </pc:picChg>
      </pc:sldChg>
      <pc:sldChg chg="del">
        <pc:chgData name="Kebede, Nazreth" userId="015395a0-37a0-40f3-882f-69f1a399720b" providerId="ADAL" clId="{CE6D313A-860F-4E65-B446-DF37B0920829}" dt="2022-11-22T14:12:47.668" v="27" actId="47"/>
        <pc:sldMkLst>
          <pc:docMk/>
          <pc:sldMk cId="2016160855" sldId="271"/>
        </pc:sldMkLst>
      </pc:sldChg>
      <pc:sldChg chg="addSp modSp new mod">
        <pc:chgData name="Kebede, Nazreth" userId="015395a0-37a0-40f3-882f-69f1a399720b" providerId="ADAL" clId="{CE6D313A-860F-4E65-B446-DF37B0920829}" dt="2022-11-22T14:21:21.697" v="81" actId="1076"/>
        <pc:sldMkLst>
          <pc:docMk/>
          <pc:sldMk cId="1606438822" sldId="272"/>
        </pc:sldMkLst>
        <pc:picChg chg="add mod">
          <ac:chgData name="Kebede, Nazreth" userId="015395a0-37a0-40f3-882f-69f1a399720b" providerId="ADAL" clId="{CE6D313A-860F-4E65-B446-DF37B0920829}" dt="2022-11-22T14:21:21.697" v="81" actId="1076"/>
          <ac:picMkLst>
            <pc:docMk/>
            <pc:sldMk cId="1606438822" sldId="272"/>
            <ac:picMk id="3" creationId="{70E7D022-252A-01EA-C41F-5E0CC98A7E1E}"/>
          </ac:picMkLst>
        </pc:picChg>
      </pc:sldChg>
      <pc:sldChg chg="new del">
        <pc:chgData name="Kebede, Nazreth" userId="015395a0-37a0-40f3-882f-69f1a399720b" providerId="ADAL" clId="{CE6D313A-860F-4E65-B446-DF37B0920829}" dt="2022-11-22T14:21:50.233" v="86" actId="47"/>
        <pc:sldMkLst>
          <pc:docMk/>
          <pc:sldMk cId="2791328981" sldId="273"/>
        </pc:sldMkLst>
      </pc:sldChg>
      <pc:sldChg chg="new del">
        <pc:chgData name="Kebede, Nazreth" userId="015395a0-37a0-40f3-882f-69f1a399720b" providerId="ADAL" clId="{CE6D313A-860F-4E65-B446-DF37B0920829}" dt="2022-11-22T14:21:50.831" v="87" actId="47"/>
        <pc:sldMkLst>
          <pc:docMk/>
          <pc:sldMk cId="2360823367" sldId="274"/>
        </pc:sldMkLst>
      </pc:sldChg>
      <pc:sldChg chg="new del">
        <pc:chgData name="Kebede, Nazreth" userId="015395a0-37a0-40f3-882f-69f1a399720b" providerId="ADAL" clId="{CE6D313A-860F-4E65-B446-DF37B0920829}" dt="2022-11-22T14:21:51.301" v="88" actId="47"/>
        <pc:sldMkLst>
          <pc:docMk/>
          <pc:sldMk cId="2288162699" sldId="275"/>
        </pc:sldMkLst>
      </pc:sldChg>
      <pc:sldChg chg="new del">
        <pc:chgData name="Kebede, Nazreth" userId="015395a0-37a0-40f3-882f-69f1a399720b" providerId="ADAL" clId="{CE6D313A-860F-4E65-B446-DF37B0920829}" dt="2022-11-22T14:21:51.702" v="89" actId="47"/>
        <pc:sldMkLst>
          <pc:docMk/>
          <pc:sldMk cId="698045628" sldId="276"/>
        </pc:sldMkLst>
      </pc:sldChg>
      <pc:sldMasterChg chg="modSldLayout">
        <pc:chgData name="Kebede, Nazreth" userId="015395a0-37a0-40f3-882f-69f1a399720b" providerId="ADAL" clId="{CE6D313A-860F-4E65-B446-DF37B0920829}" dt="2022-11-22T14:12:28.326" v="16" actId="20577"/>
        <pc:sldMasterMkLst>
          <pc:docMk/>
          <pc:sldMasterMk cId="1991646862" sldId="2147483648"/>
        </pc:sldMasterMkLst>
        <pc:sldLayoutChg chg="modSp mod">
          <pc:chgData name="Kebede, Nazreth" userId="015395a0-37a0-40f3-882f-69f1a399720b" providerId="ADAL" clId="{CE6D313A-860F-4E65-B446-DF37B0920829}" dt="2022-11-22T14:12:28.326" v="16" actId="20577"/>
          <pc:sldLayoutMkLst>
            <pc:docMk/>
            <pc:sldMasterMk cId="1991646862" sldId="2147483648"/>
            <pc:sldLayoutMk cId="1982250558" sldId="2147483650"/>
          </pc:sldLayoutMkLst>
          <pc:spChg chg="mod">
            <ac:chgData name="Kebede, Nazreth" userId="015395a0-37a0-40f3-882f-69f1a399720b" providerId="ADAL" clId="{CE6D313A-860F-4E65-B446-DF37B0920829}" dt="2022-11-22T14:12:28.326" v="16"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4939C569-F870-4DD3-A046-B612F5065967}"/>
    <pc:docChg chg="custSel addSld delSld modSld modMainMaster">
      <pc:chgData name="Kebede, Nazreth" userId="015395a0-37a0-40f3-882f-69f1a399720b" providerId="ADAL" clId="{4939C569-F870-4DD3-A046-B612F5065967}" dt="2022-11-22T13:43:24.886" v="95" actId="680"/>
      <pc:docMkLst>
        <pc:docMk/>
      </pc:docMkLst>
      <pc:sldChg chg="modSp mod">
        <pc:chgData name="Kebede, Nazreth" userId="015395a0-37a0-40f3-882f-69f1a399720b" providerId="ADAL" clId="{4939C569-F870-4DD3-A046-B612F5065967}" dt="2022-11-22T13:36:10.528" v="35" actId="20577"/>
        <pc:sldMkLst>
          <pc:docMk/>
          <pc:sldMk cId="2283709267" sldId="256"/>
        </pc:sldMkLst>
        <pc:spChg chg="mod">
          <ac:chgData name="Kebede, Nazreth" userId="015395a0-37a0-40f3-882f-69f1a399720b" providerId="ADAL" clId="{4939C569-F870-4DD3-A046-B612F5065967}" dt="2022-11-22T13:36:10.528" v="35" actId="20577"/>
          <ac:spMkLst>
            <pc:docMk/>
            <pc:sldMk cId="2283709267" sldId="256"/>
            <ac:spMk id="5" creationId="{62FDFB91-97FD-4BE5-94BD-B5A20971EFB2}"/>
          </ac:spMkLst>
        </pc:spChg>
      </pc:sldChg>
      <pc:sldChg chg="addSp delSp modSp mod">
        <pc:chgData name="Kebede, Nazreth" userId="015395a0-37a0-40f3-882f-69f1a399720b" providerId="ADAL" clId="{4939C569-F870-4DD3-A046-B612F5065967}" dt="2022-11-22T13:37:05.463" v="46" actId="14100"/>
        <pc:sldMkLst>
          <pc:docMk/>
          <pc:sldMk cId="902636668" sldId="257"/>
        </pc:sldMkLst>
        <pc:picChg chg="add mod">
          <ac:chgData name="Kebede, Nazreth" userId="015395a0-37a0-40f3-882f-69f1a399720b" providerId="ADAL" clId="{4939C569-F870-4DD3-A046-B612F5065967}" dt="2022-11-22T13:37:05.463" v="46" actId="14100"/>
          <ac:picMkLst>
            <pc:docMk/>
            <pc:sldMk cId="902636668" sldId="257"/>
            <ac:picMk id="3" creationId="{93035326-D072-ACE4-A9BC-CA58741653CA}"/>
          </ac:picMkLst>
        </pc:picChg>
        <pc:picChg chg="del">
          <ac:chgData name="Kebede, Nazreth" userId="015395a0-37a0-40f3-882f-69f1a399720b" providerId="ADAL" clId="{4939C569-F870-4DD3-A046-B612F5065967}" dt="2022-11-22T13:36:17.326" v="36" actId="478"/>
          <ac:picMkLst>
            <pc:docMk/>
            <pc:sldMk cId="902636668" sldId="257"/>
            <ac:picMk id="5" creationId="{EDF5F560-8828-C374-F813-DB75F64A5721}"/>
          </ac:picMkLst>
        </pc:picChg>
      </pc:sldChg>
      <pc:sldChg chg="addSp modSp new mod">
        <pc:chgData name="Kebede, Nazreth" userId="015395a0-37a0-40f3-882f-69f1a399720b" providerId="ADAL" clId="{4939C569-F870-4DD3-A046-B612F5065967}" dt="2022-11-22T13:37:55.319" v="54" actId="14100"/>
        <pc:sldMkLst>
          <pc:docMk/>
          <pc:sldMk cId="756337070" sldId="258"/>
        </pc:sldMkLst>
        <pc:picChg chg="add mod">
          <ac:chgData name="Kebede, Nazreth" userId="015395a0-37a0-40f3-882f-69f1a399720b" providerId="ADAL" clId="{4939C569-F870-4DD3-A046-B612F5065967}" dt="2022-11-22T13:37:55.319" v="54" actId="14100"/>
          <ac:picMkLst>
            <pc:docMk/>
            <pc:sldMk cId="756337070" sldId="258"/>
            <ac:picMk id="3" creationId="{361EF036-096C-9980-F1FB-30259AEA92A8}"/>
          </ac:picMkLst>
        </pc:picChg>
      </pc:sldChg>
      <pc:sldChg chg="del">
        <pc:chgData name="Kebede, Nazreth" userId="015395a0-37a0-40f3-882f-69f1a399720b" providerId="ADAL" clId="{4939C569-F870-4DD3-A046-B612F5065967}" dt="2022-11-22T13:36:23.874" v="37" actId="47"/>
        <pc:sldMkLst>
          <pc:docMk/>
          <pc:sldMk cId="2519485673" sldId="258"/>
        </pc:sldMkLst>
      </pc:sldChg>
      <pc:sldChg chg="addSp modSp new mod">
        <pc:chgData name="Kebede, Nazreth" userId="015395a0-37a0-40f3-882f-69f1a399720b" providerId="ADAL" clId="{4939C569-F870-4DD3-A046-B612F5065967}" dt="2022-11-22T13:38:47.967" v="58" actId="1076"/>
        <pc:sldMkLst>
          <pc:docMk/>
          <pc:sldMk cId="1954541880" sldId="259"/>
        </pc:sldMkLst>
        <pc:picChg chg="add mod">
          <ac:chgData name="Kebede, Nazreth" userId="015395a0-37a0-40f3-882f-69f1a399720b" providerId="ADAL" clId="{4939C569-F870-4DD3-A046-B612F5065967}" dt="2022-11-22T13:38:47.967" v="58" actId="1076"/>
          <ac:picMkLst>
            <pc:docMk/>
            <pc:sldMk cId="1954541880" sldId="259"/>
            <ac:picMk id="3" creationId="{8D85592A-8DF7-9B95-8F4F-090EA138EB9D}"/>
          </ac:picMkLst>
        </pc:picChg>
      </pc:sldChg>
      <pc:sldChg chg="del">
        <pc:chgData name="Kebede, Nazreth" userId="015395a0-37a0-40f3-882f-69f1a399720b" providerId="ADAL" clId="{4939C569-F870-4DD3-A046-B612F5065967}" dt="2022-11-22T13:36:24.224" v="38" actId="47"/>
        <pc:sldMkLst>
          <pc:docMk/>
          <pc:sldMk cId="2914380170" sldId="259"/>
        </pc:sldMkLst>
      </pc:sldChg>
      <pc:sldChg chg="addSp modSp new mod">
        <pc:chgData name="Kebede, Nazreth" userId="015395a0-37a0-40f3-882f-69f1a399720b" providerId="ADAL" clId="{4939C569-F870-4DD3-A046-B612F5065967}" dt="2022-11-22T13:39:19.186" v="64" actId="1076"/>
        <pc:sldMkLst>
          <pc:docMk/>
          <pc:sldMk cId="102384075" sldId="260"/>
        </pc:sldMkLst>
        <pc:picChg chg="add mod">
          <ac:chgData name="Kebede, Nazreth" userId="015395a0-37a0-40f3-882f-69f1a399720b" providerId="ADAL" clId="{4939C569-F870-4DD3-A046-B612F5065967}" dt="2022-11-22T13:39:19.186" v="64" actId="1076"/>
          <ac:picMkLst>
            <pc:docMk/>
            <pc:sldMk cId="102384075" sldId="260"/>
            <ac:picMk id="3" creationId="{882D62AA-9803-695D-CA40-B2D0B9CE96FA}"/>
          </ac:picMkLst>
        </pc:picChg>
      </pc:sldChg>
      <pc:sldChg chg="del">
        <pc:chgData name="Kebede, Nazreth" userId="015395a0-37a0-40f3-882f-69f1a399720b" providerId="ADAL" clId="{4939C569-F870-4DD3-A046-B612F5065967}" dt="2022-11-22T13:36:24.539" v="39" actId="47"/>
        <pc:sldMkLst>
          <pc:docMk/>
          <pc:sldMk cId="2690349704" sldId="260"/>
        </pc:sldMkLst>
      </pc:sldChg>
      <pc:sldChg chg="del">
        <pc:chgData name="Kebede, Nazreth" userId="015395a0-37a0-40f3-882f-69f1a399720b" providerId="ADAL" clId="{4939C569-F870-4DD3-A046-B612F5065967}" dt="2022-11-22T13:36:24.804" v="40" actId="47"/>
        <pc:sldMkLst>
          <pc:docMk/>
          <pc:sldMk cId="30690417" sldId="261"/>
        </pc:sldMkLst>
      </pc:sldChg>
      <pc:sldChg chg="addSp modSp new mod">
        <pc:chgData name="Kebede, Nazreth" userId="015395a0-37a0-40f3-882f-69f1a399720b" providerId="ADAL" clId="{4939C569-F870-4DD3-A046-B612F5065967}" dt="2022-11-22T13:40:21.782" v="67" actId="1076"/>
        <pc:sldMkLst>
          <pc:docMk/>
          <pc:sldMk cId="423232670" sldId="261"/>
        </pc:sldMkLst>
        <pc:picChg chg="add mod">
          <ac:chgData name="Kebede, Nazreth" userId="015395a0-37a0-40f3-882f-69f1a399720b" providerId="ADAL" clId="{4939C569-F870-4DD3-A046-B612F5065967}" dt="2022-11-22T13:40:21.782" v="67" actId="1076"/>
          <ac:picMkLst>
            <pc:docMk/>
            <pc:sldMk cId="423232670" sldId="261"/>
            <ac:picMk id="3" creationId="{FA598A99-5B62-8588-D6D6-6C4B2E199854}"/>
          </ac:picMkLst>
        </pc:picChg>
      </pc:sldChg>
      <pc:sldChg chg="del">
        <pc:chgData name="Kebede, Nazreth" userId="015395a0-37a0-40f3-882f-69f1a399720b" providerId="ADAL" clId="{4939C569-F870-4DD3-A046-B612F5065967}" dt="2022-11-22T13:36:25.038" v="41" actId="47"/>
        <pc:sldMkLst>
          <pc:docMk/>
          <pc:sldMk cId="1411794679" sldId="262"/>
        </pc:sldMkLst>
      </pc:sldChg>
      <pc:sldChg chg="addSp modSp new mod">
        <pc:chgData name="Kebede, Nazreth" userId="015395a0-37a0-40f3-882f-69f1a399720b" providerId="ADAL" clId="{4939C569-F870-4DD3-A046-B612F5065967}" dt="2022-11-22T13:41:12.596" v="77" actId="14100"/>
        <pc:sldMkLst>
          <pc:docMk/>
          <pc:sldMk cId="4230662209" sldId="262"/>
        </pc:sldMkLst>
        <pc:picChg chg="add mod">
          <ac:chgData name="Kebede, Nazreth" userId="015395a0-37a0-40f3-882f-69f1a399720b" providerId="ADAL" clId="{4939C569-F870-4DD3-A046-B612F5065967}" dt="2022-11-22T13:41:12.596" v="77" actId="14100"/>
          <ac:picMkLst>
            <pc:docMk/>
            <pc:sldMk cId="4230662209" sldId="262"/>
            <ac:picMk id="3" creationId="{A078E69E-AC4F-2967-AFA0-16B6A180E083}"/>
          </ac:picMkLst>
        </pc:picChg>
      </pc:sldChg>
      <pc:sldChg chg="del">
        <pc:chgData name="Kebede, Nazreth" userId="015395a0-37a0-40f3-882f-69f1a399720b" providerId="ADAL" clId="{4939C569-F870-4DD3-A046-B612F5065967}" dt="2022-11-22T13:36:25.579" v="42" actId="47"/>
        <pc:sldMkLst>
          <pc:docMk/>
          <pc:sldMk cId="99332293" sldId="263"/>
        </pc:sldMkLst>
      </pc:sldChg>
      <pc:sldChg chg="addSp modSp new mod">
        <pc:chgData name="Kebede, Nazreth" userId="015395a0-37a0-40f3-882f-69f1a399720b" providerId="ADAL" clId="{4939C569-F870-4DD3-A046-B612F5065967}" dt="2022-11-22T13:42:10.407" v="83" actId="1076"/>
        <pc:sldMkLst>
          <pc:docMk/>
          <pc:sldMk cId="496872191" sldId="263"/>
        </pc:sldMkLst>
        <pc:picChg chg="add mod">
          <ac:chgData name="Kebede, Nazreth" userId="015395a0-37a0-40f3-882f-69f1a399720b" providerId="ADAL" clId="{4939C569-F870-4DD3-A046-B612F5065967}" dt="2022-11-22T13:42:10.407" v="83" actId="1076"/>
          <ac:picMkLst>
            <pc:docMk/>
            <pc:sldMk cId="496872191" sldId="263"/>
            <ac:picMk id="3" creationId="{4E0A3244-B597-5645-E3CD-472F6DC512FA}"/>
          </ac:picMkLst>
        </pc:picChg>
      </pc:sldChg>
      <pc:sldChg chg="addSp modSp new mod">
        <pc:chgData name="Kebede, Nazreth" userId="015395a0-37a0-40f3-882f-69f1a399720b" providerId="ADAL" clId="{4939C569-F870-4DD3-A046-B612F5065967}" dt="2022-11-22T13:42:46.017" v="87" actId="1076"/>
        <pc:sldMkLst>
          <pc:docMk/>
          <pc:sldMk cId="3887758519" sldId="264"/>
        </pc:sldMkLst>
        <pc:picChg chg="add mod">
          <ac:chgData name="Kebede, Nazreth" userId="015395a0-37a0-40f3-882f-69f1a399720b" providerId="ADAL" clId="{4939C569-F870-4DD3-A046-B612F5065967}" dt="2022-11-22T13:42:46.017" v="87" actId="1076"/>
          <ac:picMkLst>
            <pc:docMk/>
            <pc:sldMk cId="3887758519" sldId="264"/>
            <ac:picMk id="3" creationId="{0CE1F4B5-3AC3-C29A-DAD6-10A98EBEF313}"/>
          </ac:picMkLst>
        </pc:picChg>
      </pc:sldChg>
      <pc:sldChg chg="addSp modSp new mod">
        <pc:chgData name="Kebede, Nazreth" userId="015395a0-37a0-40f3-882f-69f1a399720b" providerId="ADAL" clId="{4939C569-F870-4DD3-A046-B612F5065967}" dt="2022-11-22T13:43:21.797" v="91" actId="14100"/>
        <pc:sldMkLst>
          <pc:docMk/>
          <pc:sldMk cId="2840047424" sldId="265"/>
        </pc:sldMkLst>
        <pc:picChg chg="add mod">
          <ac:chgData name="Kebede, Nazreth" userId="015395a0-37a0-40f3-882f-69f1a399720b" providerId="ADAL" clId="{4939C569-F870-4DD3-A046-B612F5065967}" dt="2022-11-22T13:43:21.797" v="91" actId="14100"/>
          <ac:picMkLst>
            <pc:docMk/>
            <pc:sldMk cId="2840047424" sldId="265"/>
            <ac:picMk id="3" creationId="{3B6A20B5-3233-B584-172D-C05E66A2BEB5}"/>
          </ac:picMkLst>
        </pc:picChg>
      </pc:sldChg>
      <pc:sldChg chg="new">
        <pc:chgData name="Kebede, Nazreth" userId="015395a0-37a0-40f3-882f-69f1a399720b" providerId="ADAL" clId="{4939C569-F870-4DD3-A046-B612F5065967}" dt="2022-11-22T13:43:23.963" v="92" actId="680"/>
        <pc:sldMkLst>
          <pc:docMk/>
          <pc:sldMk cId="2892490557" sldId="266"/>
        </pc:sldMkLst>
      </pc:sldChg>
      <pc:sldChg chg="new">
        <pc:chgData name="Kebede, Nazreth" userId="015395a0-37a0-40f3-882f-69f1a399720b" providerId="ADAL" clId="{4939C569-F870-4DD3-A046-B612F5065967}" dt="2022-11-22T13:43:24.163" v="93" actId="680"/>
        <pc:sldMkLst>
          <pc:docMk/>
          <pc:sldMk cId="2470198035" sldId="267"/>
        </pc:sldMkLst>
      </pc:sldChg>
      <pc:sldChg chg="new">
        <pc:chgData name="Kebede, Nazreth" userId="015395a0-37a0-40f3-882f-69f1a399720b" providerId="ADAL" clId="{4939C569-F870-4DD3-A046-B612F5065967}" dt="2022-11-22T13:43:24.385" v="94" actId="680"/>
        <pc:sldMkLst>
          <pc:docMk/>
          <pc:sldMk cId="2963955007" sldId="268"/>
        </pc:sldMkLst>
      </pc:sldChg>
      <pc:sldChg chg="new">
        <pc:chgData name="Kebede, Nazreth" userId="015395a0-37a0-40f3-882f-69f1a399720b" providerId="ADAL" clId="{4939C569-F870-4DD3-A046-B612F5065967}" dt="2022-11-22T13:43:24.886" v="95" actId="680"/>
        <pc:sldMkLst>
          <pc:docMk/>
          <pc:sldMk cId="3352274632" sldId="269"/>
        </pc:sldMkLst>
      </pc:sldChg>
      <pc:sldMasterChg chg="modSldLayout">
        <pc:chgData name="Kebede, Nazreth" userId="015395a0-37a0-40f3-882f-69f1a399720b" providerId="ADAL" clId="{4939C569-F870-4DD3-A046-B612F5065967}" dt="2022-11-22T13:35:17.429" v="18" actId="20577"/>
        <pc:sldMasterMkLst>
          <pc:docMk/>
          <pc:sldMasterMk cId="1991646862" sldId="2147483648"/>
        </pc:sldMasterMkLst>
        <pc:sldLayoutChg chg="modSp mod">
          <pc:chgData name="Kebede, Nazreth" userId="015395a0-37a0-40f3-882f-69f1a399720b" providerId="ADAL" clId="{4939C569-F870-4DD3-A046-B612F5065967}" dt="2022-11-22T13:35:17.429" v="18" actId="20577"/>
          <pc:sldLayoutMkLst>
            <pc:docMk/>
            <pc:sldMasterMk cId="1991646862" sldId="2147483648"/>
            <pc:sldLayoutMk cId="1982250558" sldId="2147483650"/>
          </pc:sldLayoutMkLst>
          <pc:spChg chg="mod">
            <ac:chgData name="Kebede, Nazreth" userId="015395a0-37a0-40f3-882f-69f1a399720b" providerId="ADAL" clId="{4939C569-F870-4DD3-A046-B612F5065967}" dt="2022-11-22T13:35:17.429" v="18" actId="20577"/>
            <ac:spMkLst>
              <pc:docMk/>
              <pc:sldMasterMk cId="1991646862" sldId="2147483648"/>
              <pc:sldLayoutMk cId="1982250558" sldId="2147483650"/>
              <ac:spMk id="8" creationId="{5080B8FA-B251-4BD2-8161-3DA0C4B7A06E}"/>
            </ac:spMkLst>
          </pc:spChg>
        </pc:sldLayoutChg>
      </pc:sldMasterChg>
    </pc:docChg>
  </pc:docChgLst>
  <pc:docChgLst>
    <pc:chgData name="Natale, Luigi" userId="0bb35f83-ebdf-4526-ae9a-c3e8393a1d1b" providerId="ADAL" clId="{8F688F7A-06CE-4766-B0A4-3C2E6758ACD1}"/>
    <pc:docChg chg="custSel modSld modMainMaster">
      <pc:chgData name="Natale, Luigi" userId="0bb35f83-ebdf-4526-ae9a-c3e8393a1d1b" providerId="ADAL" clId="{8F688F7A-06CE-4766-B0A4-3C2E6758ACD1}" dt="2022-11-17T09:09:01.645" v="112" actId="14100"/>
      <pc:docMkLst>
        <pc:docMk/>
      </pc:docMkLst>
      <pc:sldChg chg="addSp delSp modSp mod">
        <pc:chgData name="Natale, Luigi" userId="0bb35f83-ebdf-4526-ae9a-c3e8393a1d1b" providerId="ADAL" clId="{8F688F7A-06CE-4766-B0A4-3C2E6758ACD1}" dt="2022-11-17T09:08:31.485" v="111" actId="208"/>
        <pc:sldMkLst>
          <pc:docMk/>
          <pc:sldMk cId="2283709267" sldId="256"/>
        </pc:sldMkLst>
        <pc:spChg chg="mod">
          <ac:chgData name="Natale, Luigi" userId="0bb35f83-ebdf-4526-ae9a-c3e8393a1d1b" providerId="ADAL" clId="{8F688F7A-06CE-4766-B0A4-3C2E6758ACD1}" dt="2022-11-17T09:08:26.253" v="110" actId="14100"/>
          <ac:spMkLst>
            <pc:docMk/>
            <pc:sldMk cId="2283709267" sldId="256"/>
            <ac:spMk id="5" creationId="{62FDFB91-97FD-4BE5-94BD-B5A20971EFB2}"/>
          </ac:spMkLst>
        </pc:spChg>
        <pc:picChg chg="add mod ord">
          <ac:chgData name="Natale, Luigi" userId="0bb35f83-ebdf-4526-ae9a-c3e8393a1d1b" providerId="ADAL" clId="{8F688F7A-06CE-4766-B0A4-3C2E6758ACD1}" dt="2022-11-17T09:08:31.485" v="111" actId="208"/>
          <ac:picMkLst>
            <pc:docMk/>
            <pc:sldMk cId="2283709267" sldId="256"/>
            <ac:picMk id="3" creationId="{BE6FC3F7-A43C-9F81-DA65-9956E2301567}"/>
          </ac:picMkLst>
        </pc:picChg>
        <pc:picChg chg="del mod">
          <ac:chgData name="Natale, Luigi" userId="0bb35f83-ebdf-4526-ae9a-c3e8393a1d1b" providerId="ADAL" clId="{8F688F7A-06CE-4766-B0A4-3C2E6758ACD1}" dt="2022-11-17T09:04:06.591" v="6" actId="478"/>
          <ac:picMkLst>
            <pc:docMk/>
            <pc:sldMk cId="2283709267" sldId="256"/>
            <ac:picMk id="6" creationId="{B5E9840C-1CBF-497E-BC66-EE9D9DFECB32}"/>
          </ac:picMkLst>
        </pc:picChg>
      </pc:sldChg>
      <pc:sldMasterChg chg="addSp delSp modSp mod modSldLayout">
        <pc:chgData name="Natale, Luigi" userId="0bb35f83-ebdf-4526-ae9a-c3e8393a1d1b" providerId="ADAL" clId="{8F688F7A-06CE-4766-B0A4-3C2E6758ACD1}" dt="2022-11-17T09:09:01.645" v="112" actId="14100"/>
        <pc:sldMasterMkLst>
          <pc:docMk/>
          <pc:sldMasterMk cId="1991646862" sldId="2147483648"/>
        </pc:sldMasterMkLst>
        <pc:spChg chg="mod">
          <ac:chgData name="Natale, Luigi" userId="0bb35f83-ebdf-4526-ae9a-c3e8393a1d1b" providerId="ADAL" clId="{8F688F7A-06CE-4766-B0A4-3C2E6758ACD1}" dt="2022-11-17T09:09:01.645" v="112" actId="14100"/>
          <ac:spMkLst>
            <pc:docMk/>
            <pc:sldMasterMk cId="1991646862" sldId="2147483648"/>
            <ac:spMk id="9" creationId="{CDFBCE26-6618-4EB7-935B-D6B9B7456F61}"/>
          </ac:spMkLst>
        </pc:spChg>
        <pc:picChg chg="add del mod">
          <ac:chgData name="Natale, Luigi" userId="0bb35f83-ebdf-4526-ae9a-c3e8393a1d1b" providerId="ADAL" clId="{8F688F7A-06CE-4766-B0A4-3C2E6758ACD1}" dt="2022-11-17T09:05:42.098" v="22" actId="478"/>
          <ac:picMkLst>
            <pc:docMk/>
            <pc:sldMasterMk cId="1991646862" sldId="2147483648"/>
            <ac:picMk id="2" creationId="{63F3AE2D-1117-2FCF-B959-2F80FD154587}"/>
          </ac:picMkLst>
        </pc:picChg>
        <pc:sldLayoutChg chg="addSp delSp modSp mod">
          <pc:chgData name="Natale, Luigi" userId="0bb35f83-ebdf-4526-ae9a-c3e8393a1d1b" providerId="ADAL" clId="{8F688F7A-06CE-4766-B0A4-3C2E6758ACD1}" dt="2022-11-17T09:07:47.928" v="101"/>
          <pc:sldLayoutMkLst>
            <pc:docMk/>
            <pc:sldMasterMk cId="1991646862" sldId="2147483648"/>
            <pc:sldLayoutMk cId="1982250558" sldId="2147483650"/>
          </pc:sldLayoutMkLst>
          <pc:spChg chg="mod">
            <ac:chgData name="Natale, Luigi" userId="0bb35f83-ebdf-4526-ae9a-c3e8393a1d1b" providerId="ADAL" clId="{8F688F7A-06CE-4766-B0A4-3C2E6758ACD1}" dt="2022-11-17T09:07:47.928" v="101"/>
            <ac:spMkLst>
              <pc:docMk/>
              <pc:sldMasterMk cId="1991646862" sldId="2147483648"/>
              <pc:sldLayoutMk cId="1982250558" sldId="2147483650"/>
              <ac:spMk id="8" creationId="{5080B8FA-B251-4BD2-8161-3DA0C4B7A06E}"/>
            </ac:spMkLst>
          </pc:spChg>
          <pc:picChg chg="add mod ord">
            <ac:chgData name="Natale, Luigi" userId="0bb35f83-ebdf-4526-ae9a-c3e8393a1d1b" providerId="ADAL" clId="{8F688F7A-06CE-4766-B0A4-3C2E6758ACD1}" dt="2022-11-17T09:04:34.941" v="13" actId="208"/>
            <ac:picMkLst>
              <pc:docMk/>
              <pc:sldMasterMk cId="1991646862" sldId="2147483648"/>
              <pc:sldLayoutMk cId="1982250558" sldId="2147483650"/>
              <ac:picMk id="2" creationId="{A43C91DA-CA52-2A3D-DA84-9A14BE5B7D0D}"/>
            </ac:picMkLst>
          </pc:picChg>
          <pc:picChg chg="del">
            <ac:chgData name="Natale, Luigi" userId="0bb35f83-ebdf-4526-ae9a-c3e8393a1d1b" providerId="ADAL" clId="{8F688F7A-06CE-4766-B0A4-3C2E6758ACD1}" dt="2022-11-17T09:04:24.783" v="11" actId="478"/>
            <ac:picMkLst>
              <pc:docMk/>
              <pc:sldMasterMk cId="1991646862" sldId="2147483648"/>
              <pc:sldLayoutMk cId="1982250558" sldId="2147483650"/>
              <ac:picMk id="7" creationId="{25BFFB3B-E164-4D23-9C35-12AEBA12F351}"/>
            </ac:picMkLst>
          </pc:picChg>
        </pc:sldLayoutChg>
      </pc:sldMasterChg>
    </pc:docChg>
  </pc:docChgLst>
  <pc:docChgLst>
    <pc:chgData name="Kebede, Nazreth" userId="015395a0-37a0-40f3-882f-69f1a399720b" providerId="ADAL" clId="{B60F630C-169C-48E3-BC42-CE824E92237E}"/>
    <pc:docChg chg="custSel addSld delSld modSld modMainMaster">
      <pc:chgData name="Kebede, Nazreth" userId="015395a0-37a0-40f3-882f-69f1a399720b" providerId="ADAL" clId="{B60F630C-169C-48E3-BC42-CE824E92237E}" dt="2022-11-22T15:39:10.387" v="119" actId="47"/>
      <pc:docMkLst>
        <pc:docMk/>
      </pc:docMkLst>
      <pc:sldChg chg="modSp mod">
        <pc:chgData name="Kebede, Nazreth" userId="015395a0-37a0-40f3-882f-69f1a399720b" providerId="ADAL" clId="{B60F630C-169C-48E3-BC42-CE824E92237E}" dt="2022-11-22T15:28:04.924" v="3"/>
        <pc:sldMkLst>
          <pc:docMk/>
          <pc:sldMk cId="2283709267" sldId="256"/>
        </pc:sldMkLst>
        <pc:spChg chg="mod">
          <ac:chgData name="Kebede, Nazreth" userId="015395a0-37a0-40f3-882f-69f1a399720b" providerId="ADAL" clId="{B60F630C-169C-48E3-BC42-CE824E92237E}" dt="2022-11-22T15:28:04.924" v="3"/>
          <ac:spMkLst>
            <pc:docMk/>
            <pc:sldMk cId="2283709267" sldId="256"/>
            <ac:spMk id="5" creationId="{62FDFB91-97FD-4BE5-94BD-B5A20971EFB2}"/>
          </ac:spMkLst>
        </pc:spChg>
      </pc:sldChg>
      <pc:sldChg chg="addSp delSp modSp mod">
        <pc:chgData name="Kebede, Nazreth" userId="015395a0-37a0-40f3-882f-69f1a399720b" providerId="ADAL" clId="{B60F630C-169C-48E3-BC42-CE824E92237E}" dt="2022-11-22T15:29:26.169" v="35" actId="1076"/>
        <pc:sldMkLst>
          <pc:docMk/>
          <pc:sldMk cId="496872191" sldId="263"/>
        </pc:sldMkLst>
        <pc:picChg chg="add mod">
          <ac:chgData name="Kebede, Nazreth" userId="015395a0-37a0-40f3-882f-69f1a399720b" providerId="ADAL" clId="{B60F630C-169C-48E3-BC42-CE824E92237E}" dt="2022-11-22T15:29:26.169" v="35" actId="1076"/>
          <ac:picMkLst>
            <pc:docMk/>
            <pc:sldMk cId="496872191" sldId="263"/>
            <ac:picMk id="3" creationId="{915FCD6F-6BD0-3419-E1E9-0753F6BCC941}"/>
          </ac:picMkLst>
        </pc:picChg>
        <pc:picChg chg="del">
          <ac:chgData name="Kebede, Nazreth" userId="015395a0-37a0-40f3-882f-69f1a399720b" providerId="ADAL" clId="{B60F630C-169C-48E3-BC42-CE824E92237E}" dt="2022-11-22T15:28:08.650" v="4" actId="478"/>
          <ac:picMkLst>
            <pc:docMk/>
            <pc:sldMk cId="496872191" sldId="263"/>
            <ac:picMk id="4" creationId="{7773661F-B9EE-714E-00E9-91F0D1CFC2E1}"/>
          </ac:picMkLst>
        </pc:picChg>
      </pc:sldChg>
      <pc:sldChg chg="addSp modSp new mod">
        <pc:chgData name="Kebede, Nazreth" userId="015395a0-37a0-40f3-882f-69f1a399720b" providerId="ADAL" clId="{B60F630C-169C-48E3-BC42-CE824E92237E}" dt="2022-11-22T15:30:25.215" v="40" actId="14100"/>
        <pc:sldMkLst>
          <pc:docMk/>
          <pc:sldMk cId="333956494" sldId="264"/>
        </pc:sldMkLst>
        <pc:picChg chg="add mod">
          <ac:chgData name="Kebede, Nazreth" userId="015395a0-37a0-40f3-882f-69f1a399720b" providerId="ADAL" clId="{B60F630C-169C-48E3-BC42-CE824E92237E}" dt="2022-11-22T15:30:25.215" v="40" actId="14100"/>
          <ac:picMkLst>
            <pc:docMk/>
            <pc:sldMk cId="333956494" sldId="264"/>
            <ac:picMk id="3" creationId="{092F8C66-3B98-865C-DB45-C98B514D8C4E}"/>
          </ac:picMkLst>
        </pc:picChg>
      </pc:sldChg>
      <pc:sldChg chg="del">
        <pc:chgData name="Kebede, Nazreth" userId="015395a0-37a0-40f3-882f-69f1a399720b" providerId="ADAL" clId="{B60F630C-169C-48E3-BC42-CE824E92237E}" dt="2022-11-22T15:28:29.068" v="7" actId="47"/>
        <pc:sldMkLst>
          <pc:docMk/>
          <pc:sldMk cId="2618353422" sldId="264"/>
        </pc:sldMkLst>
      </pc:sldChg>
      <pc:sldChg chg="addSp modSp new mod">
        <pc:chgData name="Kebede, Nazreth" userId="015395a0-37a0-40f3-882f-69f1a399720b" providerId="ADAL" clId="{B60F630C-169C-48E3-BC42-CE824E92237E}" dt="2022-11-22T15:31:03.267" v="45" actId="1076"/>
        <pc:sldMkLst>
          <pc:docMk/>
          <pc:sldMk cId="1231730123" sldId="265"/>
        </pc:sldMkLst>
        <pc:picChg chg="add mod">
          <ac:chgData name="Kebede, Nazreth" userId="015395a0-37a0-40f3-882f-69f1a399720b" providerId="ADAL" clId="{B60F630C-169C-48E3-BC42-CE824E92237E}" dt="2022-11-22T15:31:03.267" v="45" actId="1076"/>
          <ac:picMkLst>
            <pc:docMk/>
            <pc:sldMk cId="1231730123" sldId="265"/>
            <ac:picMk id="3" creationId="{6B1A49E9-0F5B-08CA-D04A-D2BAD0B3AC2A}"/>
          </ac:picMkLst>
        </pc:picChg>
      </pc:sldChg>
      <pc:sldChg chg="del">
        <pc:chgData name="Kebede, Nazreth" userId="015395a0-37a0-40f3-882f-69f1a399720b" providerId="ADAL" clId="{B60F630C-169C-48E3-BC42-CE824E92237E}" dt="2022-11-22T15:28:29.767" v="8" actId="47"/>
        <pc:sldMkLst>
          <pc:docMk/>
          <pc:sldMk cId="3674403503" sldId="265"/>
        </pc:sldMkLst>
      </pc:sldChg>
      <pc:sldChg chg="del">
        <pc:chgData name="Kebede, Nazreth" userId="015395a0-37a0-40f3-882f-69f1a399720b" providerId="ADAL" clId="{B60F630C-169C-48E3-BC42-CE824E92237E}" dt="2022-11-22T15:28:30.261" v="9" actId="47"/>
        <pc:sldMkLst>
          <pc:docMk/>
          <pc:sldMk cId="1436864052" sldId="266"/>
        </pc:sldMkLst>
      </pc:sldChg>
      <pc:sldChg chg="addSp modSp new mod">
        <pc:chgData name="Kebede, Nazreth" userId="015395a0-37a0-40f3-882f-69f1a399720b" providerId="ADAL" clId="{B60F630C-169C-48E3-BC42-CE824E92237E}" dt="2022-11-22T15:31:50.227" v="50" actId="1076"/>
        <pc:sldMkLst>
          <pc:docMk/>
          <pc:sldMk cId="3257520869" sldId="266"/>
        </pc:sldMkLst>
        <pc:picChg chg="add mod">
          <ac:chgData name="Kebede, Nazreth" userId="015395a0-37a0-40f3-882f-69f1a399720b" providerId="ADAL" clId="{B60F630C-169C-48E3-BC42-CE824E92237E}" dt="2022-11-22T15:31:50.227" v="50" actId="1076"/>
          <ac:picMkLst>
            <pc:docMk/>
            <pc:sldMk cId="3257520869" sldId="266"/>
            <ac:picMk id="3" creationId="{DC7626E6-7AD6-C820-1A76-C1707013198A}"/>
          </ac:picMkLst>
        </pc:picChg>
      </pc:sldChg>
      <pc:sldChg chg="addSp modSp new mod">
        <pc:chgData name="Kebede, Nazreth" userId="015395a0-37a0-40f3-882f-69f1a399720b" providerId="ADAL" clId="{B60F630C-169C-48E3-BC42-CE824E92237E}" dt="2022-11-22T15:32:14.950" v="57" actId="14100"/>
        <pc:sldMkLst>
          <pc:docMk/>
          <pc:sldMk cId="596619065" sldId="267"/>
        </pc:sldMkLst>
        <pc:picChg chg="add mod">
          <ac:chgData name="Kebede, Nazreth" userId="015395a0-37a0-40f3-882f-69f1a399720b" providerId="ADAL" clId="{B60F630C-169C-48E3-BC42-CE824E92237E}" dt="2022-11-22T15:32:14.950" v="57" actId="14100"/>
          <ac:picMkLst>
            <pc:docMk/>
            <pc:sldMk cId="596619065" sldId="267"/>
            <ac:picMk id="3" creationId="{A3EE91B7-4449-C21A-7B0C-911B07A13879}"/>
          </ac:picMkLst>
        </pc:picChg>
      </pc:sldChg>
      <pc:sldChg chg="del">
        <pc:chgData name="Kebede, Nazreth" userId="015395a0-37a0-40f3-882f-69f1a399720b" providerId="ADAL" clId="{B60F630C-169C-48E3-BC42-CE824E92237E}" dt="2022-11-22T15:28:30.987" v="10" actId="47"/>
        <pc:sldMkLst>
          <pc:docMk/>
          <pc:sldMk cId="2059263445" sldId="267"/>
        </pc:sldMkLst>
      </pc:sldChg>
      <pc:sldChg chg="del">
        <pc:chgData name="Kebede, Nazreth" userId="015395a0-37a0-40f3-882f-69f1a399720b" providerId="ADAL" clId="{B60F630C-169C-48E3-BC42-CE824E92237E}" dt="2022-11-22T15:28:31.680" v="11" actId="47"/>
        <pc:sldMkLst>
          <pc:docMk/>
          <pc:sldMk cId="3231332271" sldId="268"/>
        </pc:sldMkLst>
      </pc:sldChg>
      <pc:sldChg chg="addSp modSp new mod">
        <pc:chgData name="Kebede, Nazreth" userId="015395a0-37a0-40f3-882f-69f1a399720b" providerId="ADAL" clId="{B60F630C-169C-48E3-BC42-CE824E92237E}" dt="2022-11-22T15:32:49.119" v="62" actId="1076"/>
        <pc:sldMkLst>
          <pc:docMk/>
          <pc:sldMk cId="3604609719" sldId="268"/>
        </pc:sldMkLst>
        <pc:picChg chg="add mod">
          <ac:chgData name="Kebede, Nazreth" userId="015395a0-37a0-40f3-882f-69f1a399720b" providerId="ADAL" clId="{B60F630C-169C-48E3-BC42-CE824E92237E}" dt="2022-11-22T15:32:49.119" v="62" actId="1076"/>
          <ac:picMkLst>
            <pc:docMk/>
            <pc:sldMk cId="3604609719" sldId="268"/>
            <ac:picMk id="3" creationId="{583DECC7-CDE5-F6A5-5007-EFFE54F2DA05}"/>
          </ac:picMkLst>
        </pc:picChg>
      </pc:sldChg>
      <pc:sldChg chg="del">
        <pc:chgData name="Kebede, Nazreth" userId="015395a0-37a0-40f3-882f-69f1a399720b" providerId="ADAL" clId="{B60F630C-169C-48E3-BC42-CE824E92237E}" dt="2022-11-22T15:28:33.810" v="12" actId="47"/>
        <pc:sldMkLst>
          <pc:docMk/>
          <pc:sldMk cId="459027244" sldId="269"/>
        </pc:sldMkLst>
      </pc:sldChg>
      <pc:sldChg chg="addSp modSp new mod">
        <pc:chgData name="Kebede, Nazreth" userId="015395a0-37a0-40f3-882f-69f1a399720b" providerId="ADAL" clId="{B60F630C-169C-48E3-BC42-CE824E92237E}" dt="2022-11-22T15:33:23.638" v="68" actId="14100"/>
        <pc:sldMkLst>
          <pc:docMk/>
          <pc:sldMk cId="2964173945" sldId="269"/>
        </pc:sldMkLst>
        <pc:picChg chg="add mod">
          <ac:chgData name="Kebede, Nazreth" userId="015395a0-37a0-40f3-882f-69f1a399720b" providerId="ADAL" clId="{B60F630C-169C-48E3-BC42-CE824E92237E}" dt="2022-11-22T15:33:23.638" v="68" actId="14100"/>
          <ac:picMkLst>
            <pc:docMk/>
            <pc:sldMk cId="2964173945" sldId="269"/>
            <ac:picMk id="3" creationId="{7F923D5E-D234-9B37-7680-2CF3131AB3A4}"/>
          </ac:picMkLst>
        </pc:picChg>
      </pc:sldChg>
      <pc:sldChg chg="addSp modSp new mod">
        <pc:chgData name="Kebede, Nazreth" userId="015395a0-37a0-40f3-882f-69f1a399720b" providerId="ADAL" clId="{B60F630C-169C-48E3-BC42-CE824E92237E}" dt="2022-11-22T15:33:57.287" v="73" actId="14100"/>
        <pc:sldMkLst>
          <pc:docMk/>
          <pc:sldMk cId="1115910520" sldId="270"/>
        </pc:sldMkLst>
        <pc:picChg chg="add mod">
          <ac:chgData name="Kebede, Nazreth" userId="015395a0-37a0-40f3-882f-69f1a399720b" providerId="ADAL" clId="{B60F630C-169C-48E3-BC42-CE824E92237E}" dt="2022-11-22T15:33:57.287" v="73" actId="14100"/>
          <ac:picMkLst>
            <pc:docMk/>
            <pc:sldMk cId="1115910520" sldId="270"/>
            <ac:picMk id="3" creationId="{FD7F26BF-AAE6-F7BB-D38A-AFA8ACD72C3D}"/>
          </ac:picMkLst>
        </pc:picChg>
      </pc:sldChg>
      <pc:sldChg chg="del">
        <pc:chgData name="Kebede, Nazreth" userId="015395a0-37a0-40f3-882f-69f1a399720b" providerId="ADAL" clId="{B60F630C-169C-48E3-BC42-CE824E92237E}" dt="2022-11-22T15:28:34.445" v="13" actId="47"/>
        <pc:sldMkLst>
          <pc:docMk/>
          <pc:sldMk cId="1332939164" sldId="270"/>
        </pc:sldMkLst>
      </pc:sldChg>
      <pc:sldChg chg="del">
        <pc:chgData name="Kebede, Nazreth" userId="015395a0-37a0-40f3-882f-69f1a399720b" providerId="ADAL" clId="{B60F630C-169C-48E3-BC42-CE824E92237E}" dt="2022-11-22T15:28:35.008" v="14" actId="47"/>
        <pc:sldMkLst>
          <pc:docMk/>
          <pc:sldMk cId="1406896487" sldId="271"/>
        </pc:sldMkLst>
      </pc:sldChg>
      <pc:sldChg chg="addSp modSp new mod">
        <pc:chgData name="Kebede, Nazreth" userId="015395a0-37a0-40f3-882f-69f1a399720b" providerId="ADAL" clId="{B60F630C-169C-48E3-BC42-CE824E92237E}" dt="2022-11-22T15:34:29.882" v="81" actId="1076"/>
        <pc:sldMkLst>
          <pc:docMk/>
          <pc:sldMk cId="2197181500" sldId="271"/>
        </pc:sldMkLst>
        <pc:picChg chg="add mod">
          <ac:chgData name="Kebede, Nazreth" userId="015395a0-37a0-40f3-882f-69f1a399720b" providerId="ADAL" clId="{B60F630C-169C-48E3-BC42-CE824E92237E}" dt="2022-11-22T15:34:29.882" v="81" actId="1076"/>
          <ac:picMkLst>
            <pc:docMk/>
            <pc:sldMk cId="2197181500" sldId="271"/>
            <ac:picMk id="3" creationId="{A1B4B505-A5EF-D7F6-AA2A-323B696DB982}"/>
          </ac:picMkLst>
        </pc:picChg>
      </pc:sldChg>
      <pc:sldChg chg="addSp modSp new mod">
        <pc:chgData name="Kebede, Nazreth" userId="015395a0-37a0-40f3-882f-69f1a399720b" providerId="ADAL" clId="{B60F630C-169C-48E3-BC42-CE824E92237E}" dt="2022-11-22T15:35:10.118" v="87" actId="1076"/>
        <pc:sldMkLst>
          <pc:docMk/>
          <pc:sldMk cId="1361198976" sldId="272"/>
        </pc:sldMkLst>
        <pc:picChg chg="add mod">
          <ac:chgData name="Kebede, Nazreth" userId="015395a0-37a0-40f3-882f-69f1a399720b" providerId="ADAL" clId="{B60F630C-169C-48E3-BC42-CE824E92237E}" dt="2022-11-22T15:35:10.118" v="87" actId="1076"/>
          <ac:picMkLst>
            <pc:docMk/>
            <pc:sldMk cId="1361198976" sldId="272"/>
            <ac:picMk id="3" creationId="{73132D2E-5018-A8D1-6B4D-7EF0AABCD3BB}"/>
          </ac:picMkLst>
        </pc:picChg>
      </pc:sldChg>
      <pc:sldChg chg="del">
        <pc:chgData name="Kebede, Nazreth" userId="015395a0-37a0-40f3-882f-69f1a399720b" providerId="ADAL" clId="{B60F630C-169C-48E3-BC42-CE824E92237E}" dt="2022-11-22T15:28:35.283" v="15" actId="47"/>
        <pc:sldMkLst>
          <pc:docMk/>
          <pc:sldMk cId="1495875680" sldId="272"/>
        </pc:sldMkLst>
      </pc:sldChg>
      <pc:sldChg chg="addSp modSp new mod">
        <pc:chgData name="Kebede, Nazreth" userId="015395a0-37a0-40f3-882f-69f1a399720b" providerId="ADAL" clId="{B60F630C-169C-48E3-BC42-CE824E92237E}" dt="2022-11-22T15:35:45.188" v="92" actId="1076"/>
        <pc:sldMkLst>
          <pc:docMk/>
          <pc:sldMk cId="1090105126" sldId="273"/>
        </pc:sldMkLst>
        <pc:picChg chg="add mod">
          <ac:chgData name="Kebede, Nazreth" userId="015395a0-37a0-40f3-882f-69f1a399720b" providerId="ADAL" clId="{B60F630C-169C-48E3-BC42-CE824E92237E}" dt="2022-11-22T15:35:45.188" v="92" actId="1076"/>
          <ac:picMkLst>
            <pc:docMk/>
            <pc:sldMk cId="1090105126" sldId="273"/>
            <ac:picMk id="3" creationId="{90F38B14-50B2-D759-E347-586F3375D707}"/>
          </ac:picMkLst>
        </pc:picChg>
      </pc:sldChg>
      <pc:sldChg chg="del">
        <pc:chgData name="Kebede, Nazreth" userId="015395a0-37a0-40f3-882f-69f1a399720b" providerId="ADAL" clId="{B60F630C-169C-48E3-BC42-CE824E92237E}" dt="2022-11-22T15:28:35.534" v="16" actId="47"/>
        <pc:sldMkLst>
          <pc:docMk/>
          <pc:sldMk cId="3848697849" sldId="273"/>
        </pc:sldMkLst>
      </pc:sldChg>
      <pc:sldChg chg="del">
        <pc:chgData name="Kebede, Nazreth" userId="015395a0-37a0-40f3-882f-69f1a399720b" providerId="ADAL" clId="{B60F630C-169C-48E3-BC42-CE824E92237E}" dt="2022-11-22T15:28:35.894" v="17" actId="47"/>
        <pc:sldMkLst>
          <pc:docMk/>
          <pc:sldMk cId="698540682" sldId="274"/>
        </pc:sldMkLst>
      </pc:sldChg>
      <pc:sldChg chg="addSp modSp new mod">
        <pc:chgData name="Kebede, Nazreth" userId="015395a0-37a0-40f3-882f-69f1a399720b" providerId="ADAL" clId="{B60F630C-169C-48E3-BC42-CE824E92237E}" dt="2022-11-22T15:37:10.183" v="100" actId="1076"/>
        <pc:sldMkLst>
          <pc:docMk/>
          <pc:sldMk cId="1897246659" sldId="274"/>
        </pc:sldMkLst>
        <pc:picChg chg="add mod">
          <ac:chgData name="Kebede, Nazreth" userId="015395a0-37a0-40f3-882f-69f1a399720b" providerId="ADAL" clId="{B60F630C-169C-48E3-BC42-CE824E92237E}" dt="2022-11-22T15:37:10.183" v="100" actId="1076"/>
          <ac:picMkLst>
            <pc:docMk/>
            <pc:sldMk cId="1897246659" sldId="274"/>
            <ac:picMk id="3" creationId="{255F4271-E433-BE74-AB2E-40A1B5F22F35}"/>
          </ac:picMkLst>
        </pc:picChg>
      </pc:sldChg>
      <pc:sldChg chg="addSp modSp new mod">
        <pc:chgData name="Kebede, Nazreth" userId="015395a0-37a0-40f3-882f-69f1a399720b" providerId="ADAL" clId="{B60F630C-169C-48E3-BC42-CE824E92237E}" dt="2022-11-22T15:37:42.820" v="104" actId="1076"/>
        <pc:sldMkLst>
          <pc:docMk/>
          <pc:sldMk cId="1076459454" sldId="275"/>
        </pc:sldMkLst>
        <pc:picChg chg="add mod">
          <ac:chgData name="Kebede, Nazreth" userId="015395a0-37a0-40f3-882f-69f1a399720b" providerId="ADAL" clId="{B60F630C-169C-48E3-BC42-CE824E92237E}" dt="2022-11-22T15:37:42.820" v="104" actId="1076"/>
          <ac:picMkLst>
            <pc:docMk/>
            <pc:sldMk cId="1076459454" sldId="275"/>
            <ac:picMk id="3" creationId="{B81C9537-E019-6BEF-A1F1-1316F5BF82EA}"/>
          </ac:picMkLst>
        </pc:picChg>
      </pc:sldChg>
      <pc:sldChg chg="del">
        <pc:chgData name="Kebede, Nazreth" userId="015395a0-37a0-40f3-882f-69f1a399720b" providerId="ADAL" clId="{B60F630C-169C-48E3-BC42-CE824E92237E}" dt="2022-11-22T15:28:36.499" v="18" actId="47"/>
        <pc:sldMkLst>
          <pc:docMk/>
          <pc:sldMk cId="1147197488" sldId="275"/>
        </pc:sldMkLst>
      </pc:sldChg>
      <pc:sldChg chg="addSp modSp new mod">
        <pc:chgData name="Kebede, Nazreth" userId="015395a0-37a0-40f3-882f-69f1a399720b" providerId="ADAL" clId="{B60F630C-169C-48E3-BC42-CE824E92237E}" dt="2022-11-22T15:38:04.944" v="109" actId="1076"/>
        <pc:sldMkLst>
          <pc:docMk/>
          <pc:sldMk cId="1082594388" sldId="276"/>
        </pc:sldMkLst>
        <pc:picChg chg="add mod">
          <ac:chgData name="Kebede, Nazreth" userId="015395a0-37a0-40f3-882f-69f1a399720b" providerId="ADAL" clId="{B60F630C-169C-48E3-BC42-CE824E92237E}" dt="2022-11-22T15:38:04.944" v="109" actId="1076"/>
          <ac:picMkLst>
            <pc:docMk/>
            <pc:sldMk cId="1082594388" sldId="276"/>
            <ac:picMk id="3" creationId="{92CD8147-92B6-A0F3-F3EC-D1E69C26265A}"/>
          </ac:picMkLst>
        </pc:picChg>
      </pc:sldChg>
      <pc:sldChg chg="addSp modSp new mod">
        <pc:chgData name="Kebede, Nazreth" userId="015395a0-37a0-40f3-882f-69f1a399720b" providerId="ADAL" clId="{B60F630C-169C-48E3-BC42-CE824E92237E}" dt="2022-11-22T15:38:55.337" v="116" actId="1076"/>
        <pc:sldMkLst>
          <pc:docMk/>
          <pc:sldMk cId="3871181424" sldId="277"/>
        </pc:sldMkLst>
        <pc:picChg chg="add mod">
          <ac:chgData name="Kebede, Nazreth" userId="015395a0-37a0-40f3-882f-69f1a399720b" providerId="ADAL" clId="{B60F630C-169C-48E3-BC42-CE824E92237E}" dt="2022-11-22T15:38:55.337" v="116" actId="1076"/>
          <ac:picMkLst>
            <pc:docMk/>
            <pc:sldMk cId="3871181424" sldId="277"/>
            <ac:picMk id="3" creationId="{AEE9E9AF-1C8F-C73E-6E1D-8DA0306B1889}"/>
          </ac:picMkLst>
        </pc:picChg>
      </pc:sldChg>
      <pc:sldChg chg="new del">
        <pc:chgData name="Kebede, Nazreth" userId="015395a0-37a0-40f3-882f-69f1a399720b" providerId="ADAL" clId="{B60F630C-169C-48E3-BC42-CE824E92237E}" dt="2022-11-22T15:39:08.575" v="117" actId="47"/>
        <pc:sldMkLst>
          <pc:docMk/>
          <pc:sldMk cId="2984876262" sldId="278"/>
        </pc:sldMkLst>
      </pc:sldChg>
      <pc:sldChg chg="new del">
        <pc:chgData name="Kebede, Nazreth" userId="015395a0-37a0-40f3-882f-69f1a399720b" providerId="ADAL" clId="{B60F630C-169C-48E3-BC42-CE824E92237E}" dt="2022-11-22T15:39:09.606" v="118" actId="47"/>
        <pc:sldMkLst>
          <pc:docMk/>
          <pc:sldMk cId="747856250" sldId="279"/>
        </pc:sldMkLst>
      </pc:sldChg>
      <pc:sldChg chg="new del">
        <pc:chgData name="Kebede, Nazreth" userId="015395a0-37a0-40f3-882f-69f1a399720b" providerId="ADAL" clId="{B60F630C-169C-48E3-BC42-CE824E92237E}" dt="2022-11-22T15:39:10.387" v="119" actId="47"/>
        <pc:sldMkLst>
          <pc:docMk/>
          <pc:sldMk cId="3919287779" sldId="280"/>
        </pc:sldMkLst>
      </pc:sldChg>
      <pc:sldMasterChg chg="modSldLayout">
        <pc:chgData name="Kebede, Nazreth" userId="015395a0-37a0-40f3-882f-69f1a399720b" providerId="ADAL" clId="{B60F630C-169C-48E3-BC42-CE824E92237E}" dt="2022-11-22T15:28:49.934" v="31" actId="20577"/>
        <pc:sldMasterMkLst>
          <pc:docMk/>
          <pc:sldMasterMk cId="1991646862" sldId="2147483648"/>
        </pc:sldMasterMkLst>
        <pc:sldLayoutChg chg="modSp mod">
          <pc:chgData name="Kebede, Nazreth" userId="015395a0-37a0-40f3-882f-69f1a399720b" providerId="ADAL" clId="{B60F630C-169C-48E3-BC42-CE824E92237E}" dt="2022-11-22T15:28:49.934" v="31" actId="20577"/>
          <pc:sldLayoutMkLst>
            <pc:docMk/>
            <pc:sldMasterMk cId="1991646862" sldId="2147483648"/>
            <pc:sldLayoutMk cId="1982250558" sldId="2147483650"/>
          </pc:sldLayoutMkLst>
          <pc:spChg chg="mod">
            <ac:chgData name="Kebede, Nazreth" userId="015395a0-37a0-40f3-882f-69f1a399720b" providerId="ADAL" clId="{B60F630C-169C-48E3-BC42-CE824E92237E}" dt="2022-11-22T15:28:49.934" v="31" actId="20577"/>
            <ac:spMkLst>
              <pc:docMk/>
              <pc:sldMasterMk cId="1991646862" sldId="2147483648"/>
              <pc:sldLayoutMk cId="1982250558" sldId="2147483650"/>
              <ac:spMk id="8" creationId="{5080B8FA-B251-4BD2-8161-3DA0C4B7A06E}"/>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56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8" name="CasellaDiTesto 5">
            <a:extLst>
              <a:ext uri="{FF2B5EF4-FFF2-40B4-BE49-F238E27FC236}">
                <a16:creationId xmlns:a16="http://schemas.microsoft.com/office/drawing/2014/main" id="{5080B8FA-B251-4BD2-8161-3DA0C4B7A06E}"/>
              </a:ext>
            </a:extLst>
          </p:cNvPr>
          <p:cNvSpPr txBox="1">
            <a:spLocks noChangeArrowheads="1"/>
          </p:cNvSpPr>
          <p:nvPr userDrawn="1"/>
        </p:nvSpPr>
        <p:spPr bwMode="auto">
          <a:xfrm>
            <a:off x="0" y="0"/>
            <a:ext cx="12191999" cy="461665"/>
          </a:xfrm>
          <a:prstGeom prst="rect">
            <a:avLst/>
          </a:prstGeom>
          <a:solidFill>
            <a:srgbClr val="00B6AD"/>
          </a:solidFill>
          <a:ln>
            <a:noFill/>
          </a:ln>
        </p:spPr>
        <p:txBody>
          <a:bodyPr wrap="square">
            <a:spAutoFit/>
          </a:bodyPr>
          <a:lstStyle>
            <a:lvl1pPr algn="ctr">
              <a:defRPr b="1" u="sng">
                <a:solidFill>
                  <a:schemeClr val="tx2"/>
                </a:solidFill>
                <a:latin typeface="Trebuchet MS" panose="020B0603020202020204" pitchFamily="34" charset="0"/>
              </a:defRPr>
            </a:lvl1pPr>
            <a:lvl2pPr marL="742950" indent="-285750" algn="ctr">
              <a:defRPr b="1" u="sng">
                <a:solidFill>
                  <a:schemeClr val="tx2"/>
                </a:solidFill>
                <a:latin typeface="Trebuchet MS" panose="020B0603020202020204" pitchFamily="34" charset="0"/>
              </a:defRPr>
            </a:lvl2pPr>
            <a:lvl3pPr marL="1143000" indent="-228600" algn="ctr">
              <a:defRPr b="1" u="sng">
                <a:solidFill>
                  <a:schemeClr val="tx2"/>
                </a:solidFill>
                <a:latin typeface="Trebuchet MS" panose="020B0603020202020204" pitchFamily="34" charset="0"/>
              </a:defRPr>
            </a:lvl3pPr>
            <a:lvl4pPr marL="1600200" indent="-228600" algn="ctr">
              <a:defRPr b="1" u="sng">
                <a:solidFill>
                  <a:schemeClr val="tx2"/>
                </a:solidFill>
                <a:latin typeface="Trebuchet MS" panose="020B0603020202020204" pitchFamily="34" charset="0"/>
              </a:defRPr>
            </a:lvl4pPr>
            <a:lvl5pPr marL="2057400" indent="-228600" algn="ctr">
              <a:defRPr b="1" u="sng">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b="1" u="sng">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b="1" u="sng">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b="1" u="sng">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b="1" u="sng">
                <a:solidFill>
                  <a:schemeClr val="tx2"/>
                </a:solidFill>
                <a:latin typeface="Trebuchet MS" panose="020B0603020202020204" pitchFamily="34" charset="0"/>
              </a:defRPr>
            </a:lvl9pPr>
          </a:lstStyle>
          <a:p>
            <a:pPr algn="l">
              <a:defRPr/>
            </a:pPr>
            <a:r>
              <a:rPr lang="it-IT" altLang="it-IT" sz="2400" u="none" dirty="0">
                <a:solidFill>
                  <a:schemeClr val="bg1"/>
                </a:solidFill>
                <a:latin typeface="+mn-lt"/>
                <a:cs typeface="Calibri" panose="020F0502020204030204" pitchFamily="34" charset="0"/>
              </a:rPr>
              <a:t>Capitolo 8 - Interazione nei gruppi</a:t>
            </a:r>
          </a:p>
        </p:txBody>
      </p:sp>
      <p:pic>
        <p:nvPicPr>
          <p:cNvPr id="3" name="Immagine 2">
            <a:extLst>
              <a:ext uri="{FF2B5EF4-FFF2-40B4-BE49-F238E27FC236}">
                <a16:creationId xmlns:a16="http://schemas.microsoft.com/office/drawing/2014/main" id="{C097E6C0-96D5-2E0D-FBF8-84D96FEDED51}"/>
              </a:ext>
            </a:extLst>
          </p:cNvPr>
          <p:cNvPicPr>
            <a:picLocks noChangeAspect="1"/>
          </p:cNvPicPr>
          <p:nvPr userDrawn="1"/>
        </p:nvPicPr>
        <p:blipFill>
          <a:blip r:embed="rId2"/>
          <a:stretch>
            <a:fillRect/>
          </a:stretch>
        </p:blipFill>
        <p:spPr>
          <a:xfrm>
            <a:off x="10731632" y="-1121"/>
            <a:ext cx="1460368" cy="2061696"/>
          </a:xfrm>
          <a:prstGeom prst="rect">
            <a:avLst/>
          </a:prstGeom>
          <a:ln>
            <a:solidFill>
              <a:schemeClr val="bg2"/>
            </a:solidFill>
          </a:ln>
        </p:spPr>
      </p:pic>
    </p:spTree>
    <p:extLst>
      <p:ext uri="{BB962C8B-B14F-4D97-AF65-F5344CB8AC3E}">
        <p14:creationId xmlns:p14="http://schemas.microsoft.com/office/powerpoint/2010/main" val="1982250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B6F04-CFB0-4318-8327-6196F3D2AE77}"/>
              </a:ext>
            </a:extLst>
          </p:cNvPr>
          <p:cNvSpPr>
            <a:spLocks noChangeArrowheads="1"/>
          </p:cNvSpPr>
          <p:nvPr userDrawn="1"/>
        </p:nvSpPr>
        <p:spPr bwMode="auto">
          <a:xfrm>
            <a:off x="0" y="6427113"/>
            <a:ext cx="12204700" cy="431800"/>
          </a:xfrm>
          <a:prstGeom prst="rect">
            <a:avLst/>
          </a:prstGeom>
          <a:solidFill>
            <a:srgbClr val="00B6AD"/>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it-IT" altLang="it-IT" dirty="0">
              <a:latin typeface="Calibri" panose="020F0502020204030204" pitchFamily="34" charset="0"/>
              <a:ea typeface="Tahoma" panose="020B0604030504040204" pitchFamily="34" charset="0"/>
              <a:cs typeface="Calibri" panose="020F0502020204030204" pitchFamily="34" charset="0"/>
            </a:endParaRPr>
          </a:p>
        </p:txBody>
      </p:sp>
      <p:sp>
        <p:nvSpPr>
          <p:cNvPr id="9" name="Text Box 8">
            <a:extLst>
              <a:ext uri="{FF2B5EF4-FFF2-40B4-BE49-F238E27FC236}">
                <a16:creationId xmlns:a16="http://schemas.microsoft.com/office/drawing/2014/main" id="{CDFBCE26-6618-4EB7-935B-D6B9B7456F61}"/>
              </a:ext>
            </a:extLst>
          </p:cNvPr>
          <p:cNvSpPr txBox="1">
            <a:spLocks noChangeArrowheads="1"/>
          </p:cNvSpPr>
          <p:nvPr userDrawn="1"/>
        </p:nvSpPr>
        <p:spPr bwMode="auto">
          <a:xfrm>
            <a:off x="0" y="6439981"/>
            <a:ext cx="6108699" cy="46166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it-IT" altLang="it-IT" sz="1200" b="1" u="none" dirty="0">
                <a:solidFill>
                  <a:schemeClr val="bg1"/>
                </a:solidFill>
                <a:latin typeface="+mn-lt"/>
                <a:ea typeface="Tahoma" panose="020B0604030504040204" pitchFamily="34" charset="0"/>
                <a:cs typeface="Calibri" panose="020F0502020204030204" pitchFamily="34" charset="0"/>
              </a:rPr>
              <a:t>PSICOLOGIA SOCIALE, 4ED</a:t>
            </a:r>
            <a:br>
              <a:rPr lang="it-IT" altLang="it-IT" sz="1200" b="1" u="none" dirty="0">
                <a:solidFill>
                  <a:schemeClr val="bg1"/>
                </a:solidFill>
                <a:latin typeface="+mn-lt"/>
                <a:ea typeface="Tahoma" panose="020B0604030504040204" pitchFamily="34" charset="0"/>
                <a:cs typeface="Calibri" panose="020F0502020204030204" pitchFamily="34" charset="0"/>
              </a:rPr>
            </a:br>
            <a:r>
              <a:rPr lang="it-IT" altLang="it-IT" sz="1200" b="1" u="none" dirty="0">
                <a:solidFill>
                  <a:schemeClr val="bg1"/>
                </a:solidFill>
                <a:latin typeface="+mn-lt"/>
                <a:ea typeface="Tahoma" panose="020B0604030504040204" pitchFamily="34" charset="0"/>
                <a:cs typeface="Calibri" panose="020F0502020204030204" pitchFamily="34" charset="0"/>
              </a:rPr>
              <a:t>di David Myers, Jean </a:t>
            </a:r>
            <a:r>
              <a:rPr lang="it-IT" altLang="it-IT" sz="1200" b="1" u="none" dirty="0" err="1">
                <a:solidFill>
                  <a:schemeClr val="bg1"/>
                </a:solidFill>
                <a:latin typeface="+mn-lt"/>
                <a:ea typeface="Tahoma" panose="020B0604030504040204" pitchFamily="34" charset="0"/>
                <a:cs typeface="Calibri" panose="020F0502020204030204" pitchFamily="34" charset="0"/>
              </a:rPr>
              <a:t>Twenge</a:t>
            </a:r>
            <a:r>
              <a:rPr lang="it-IT" altLang="it-IT" sz="1200" b="1" u="none" dirty="0">
                <a:solidFill>
                  <a:schemeClr val="bg1"/>
                </a:solidFill>
                <a:latin typeface="+mn-lt"/>
                <a:ea typeface="Tahoma" panose="020B0604030504040204" pitchFamily="34" charset="0"/>
                <a:cs typeface="Calibri" panose="020F0502020204030204" pitchFamily="34" charset="0"/>
              </a:rPr>
              <a:t>, Elena Marta, Maura Pozzi</a:t>
            </a:r>
          </a:p>
        </p:txBody>
      </p:sp>
      <p:sp>
        <p:nvSpPr>
          <p:cNvPr id="10" name="Text Box 9">
            <a:extLst>
              <a:ext uri="{FF2B5EF4-FFF2-40B4-BE49-F238E27FC236}">
                <a16:creationId xmlns:a16="http://schemas.microsoft.com/office/drawing/2014/main" id="{5E34F7A8-A08D-4BEF-8EA8-4209BC23B510}"/>
              </a:ext>
            </a:extLst>
          </p:cNvPr>
          <p:cNvSpPr txBox="1">
            <a:spLocks noChangeArrowheads="1"/>
          </p:cNvSpPr>
          <p:nvPr userDrawn="1"/>
        </p:nvSpPr>
        <p:spPr bwMode="auto">
          <a:xfrm>
            <a:off x="8125069" y="6427113"/>
            <a:ext cx="3516069" cy="46166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it-IT" altLang="it-IT" sz="1200" b="1" u="none" dirty="0">
                <a:solidFill>
                  <a:schemeClr val="bg1"/>
                </a:solidFill>
                <a:latin typeface="+mn-lt"/>
                <a:ea typeface="Tahoma" panose="020B0604030504040204" pitchFamily="34" charset="0"/>
                <a:cs typeface="Calibri" panose="020F0502020204030204" pitchFamily="34" charset="0"/>
              </a:rPr>
              <a:t>Copyright © 2023</a:t>
            </a:r>
          </a:p>
          <a:p>
            <a:pPr algn="r">
              <a:defRPr/>
            </a:pPr>
            <a:r>
              <a:rPr lang="it-IT" altLang="it-IT" sz="1200" b="1" u="none" dirty="0">
                <a:solidFill>
                  <a:schemeClr val="bg1"/>
                </a:solidFill>
                <a:latin typeface="+mn-lt"/>
                <a:ea typeface="Tahoma" panose="020B0604030504040204" pitchFamily="34" charset="0"/>
                <a:cs typeface="Calibri" panose="020F0502020204030204" pitchFamily="34" charset="0"/>
              </a:rPr>
              <a:t>McGraw-Hill </a:t>
            </a:r>
            <a:r>
              <a:rPr lang="it-IT" altLang="it-IT" sz="1200" b="1" u="none" dirty="0" err="1">
                <a:solidFill>
                  <a:schemeClr val="bg1"/>
                </a:solidFill>
                <a:latin typeface="+mn-lt"/>
                <a:ea typeface="Tahoma" panose="020B0604030504040204" pitchFamily="34" charset="0"/>
                <a:cs typeface="Calibri" panose="020F0502020204030204" pitchFamily="34" charset="0"/>
              </a:rPr>
              <a:t>Education</a:t>
            </a:r>
            <a:r>
              <a:rPr lang="it-IT" altLang="it-IT" sz="1200" b="1" u="none" dirty="0">
                <a:solidFill>
                  <a:schemeClr val="bg1"/>
                </a:solidFill>
                <a:latin typeface="+mn-lt"/>
                <a:ea typeface="Tahoma" panose="020B0604030504040204" pitchFamily="34" charset="0"/>
                <a:cs typeface="Calibri" panose="020F0502020204030204" pitchFamily="34" charset="0"/>
              </a:rPr>
              <a:t> (</a:t>
            </a:r>
            <a:r>
              <a:rPr lang="it-IT" altLang="it-IT" sz="1200" b="1" u="none" dirty="0" err="1">
                <a:solidFill>
                  <a:schemeClr val="bg1"/>
                </a:solidFill>
                <a:latin typeface="+mn-lt"/>
                <a:ea typeface="Tahoma" panose="020B0604030504040204" pitchFamily="34" charset="0"/>
                <a:cs typeface="Calibri" panose="020F0502020204030204" pitchFamily="34" charset="0"/>
              </a:rPr>
              <a:t>Italy</a:t>
            </a:r>
            <a:r>
              <a:rPr lang="it-IT" altLang="it-IT" sz="1200" b="1" u="none" dirty="0">
                <a:solidFill>
                  <a:schemeClr val="bg1"/>
                </a:solidFill>
                <a:latin typeface="+mn-lt"/>
                <a:ea typeface="Tahoma" panose="020B0604030504040204" pitchFamily="34" charset="0"/>
                <a:cs typeface="Calibri" panose="020F0502020204030204" pitchFamily="34" charset="0"/>
              </a:rPr>
              <a:t>) S.r.l. </a:t>
            </a:r>
          </a:p>
        </p:txBody>
      </p:sp>
      <p:pic>
        <p:nvPicPr>
          <p:cNvPr id="11" name="Immagine 15" descr="Immagine che contiene segnale, arresto, disegnando, camion&#10;&#10;Descrizione generata automaticamente">
            <a:extLst>
              <a:ext uri="{FF2B5EF4-FFF2-40B4-BE49-F238E27FC236}">
                <a16:creationId xmlns:a16="http://schemas.microsoft.com/office/drawing/2014/main" id="{F194A368-7330-4E19-A5B5-5450FA6086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641138" y="6336625"/>
            <a:ext cx="563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64686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47" userDrawn="1">
          <p15:clr>
            <a:srgbClr val="F26B43"/>
          </p15:clr>
        </p15:guide>
        <p15:guide id="4" pos="7333" userDrawn="1">
          <p15:clr>
            <a:srgbClr val="F26B43"/>
          </p15:clr>
        </p15:guide>
        <p15:guide id="5" pos="6743" userDrawn="1">
          <p15:clr>
            <a:srgbClr val="F26B43"/>
          </p15:clr>
        </p15:guide>
        <p15:guide id="6" pos="937" userDrawn="1">
          <p15:clr>
            <a:srgbClr val="F26B43"/>
          </p15:clr>
        </p15:guide>
        <p15:guide id="7" orient="horz" pos="572" userDrawn="1">
          <p15:clr>
            <a:srgbClr val="F26B43"/>
          </p15:clr>
        </p15:guide>
        <p15:guide id="8" orient="horz" pos="1298" userDrawn="1">
          <p15:clr>
            <a:srgbClr val="F26B43"/>
          </p15:clr>
        </p15:guide>
        <p15:guide id="9" orient="horz" pos="3022" userDrawn="1">
          <p15:clr>
            <a:srgbClr val="F26B43"/>
          </p15:clr>
        </p15:guide>
        <p15:guide id="10" orient="horz" pos="3748" userDrawn="1">
          <p15:clr>
            <a:srgbClr val="F26B43"/>
          </p15:clr>
        </p15:guide>
        <p15:guide id="11"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2FDFB91-97FD-4BE5-94BD-B5A20971EFB2}"/>
              </a:ext>
            </a:extLst>
          </p:cNvPr>
          <p:cNvSpPr txBox="1">
            <a:spLocks/>
          </p:cNvSpPr>
          <p:nvPr/>
        </p:nvSpPr>
        <p:spPr>
          <a:xfrm>
            <a:off x="6095999" y="2092751"/>
            <a:ext cx="5536677" cy="3260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sz="4800" dirty="0">
                <a:solidFill>
                  <a:srgbClr val="CA6736"/>
                </a:solidFill>
              </a:rPr>
              <a:t>Capitolo 8</a:t>
            </a:r>
            <a:br>
              <a:rPr lang="it-IT" sz="4800" dirty="0">
                <a:solidFill>
                  <a:srgbClr val="CA6736"/>
                </a:solidFill>
              </a:rPr>
            </a:br>
            <a:br>
              <a:rPr lang="it-IT" sz="4800" dirty="0">
                <a:solidFill>
                  <a:srgbClr val="CA6736"/>
                </a:solidFill>
              </a:rPr>
            </a:br>
            <a:r>
              <a:rPr lang="it-IT" sz="4800" dirty="0">
                <a:solidFill>
                  <a:srgbClr val="CA6736"/>
                </a:solidFill>
              </a:rPr>
              <a:t>Interazione</a:t>
            </a:r>
          </a:p>
          <a:p>
            <a:pPr algn="ctr"/>
            <a:r>
              <a:rPr lang="it-IT" sz="4800" dirty="0">
                <a:solidFill>
                  <a:srgbClr val="CA6736"/>
                </a:solidFill>
              </a:rPr>
              <a:t>nei gruppi</a:t>
            </a:r>
          </a:p>
        </p:txBody>
      </p:sp>
      <p:pic>
        <p:nvPicPr>
          <p:cNvPr id="4" name="Immagine 3">
            <a:extLst>
              <a:ext uri="{FF2B5EF4-FFF2-40B4-BE49-F238E27FC236}">
                <a16:creationId xmlns:a16="http://schemas.microsoft.com/office/drawing/2014/main" id="{11B0645E-E9E6-A7DF-FC90-1584472AF9CF}"/>
              </a:ext>
            </a:extLst>
          </p:cNvPr>
          <p:cNvPicPr>
            <a:picLocks noChangeAspect="1"/>
          </p:cNvPicPr>
          <p:nvPr/>
        </p:nvPicPr>
        <p:blipFill>
          <a:blip r:embed="rId2"/>
          <a:stretch>
            <a:fillRect/>
          </a:stretch>
        </p:blipFill>
        <p:spPr>
          <a:xfrm>
            <a:off x="2522483" y="908050"/>
            <a:ext cx="3573516" cy="5044964"/>
          </a:xfrm>
          <a:prstGeom prst="rect">
            <a:avLst/>
          </a:prstGeom>
          <a:ln>
            <a:solidFill>
              <a:schemeClr val="bg2"/>
            </a:solidFill>
          </a:ln>
        </p:spPr>
      </p:pic>
    </p:spTree>
    <p:extLst>
      <p:ext uri="{BB962C8B-B14F-4D97-AF65-F5344CB8AC3E}">
        <p14:creationId xmlns:p14="http://schemas.microsoft.com/office/powerpoint/2010/main" val="228370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5E066C-C679-EAA6-BC44-2398DF0EB148}"/>
              </a:ext>
            </a:extLst>
          </p:cNvPr>
          <p:cNvPicPr>
            <a:picLocks noChangeAspect="1"/>
          </p:cNvPicPr>
          <p:nvPr/>
        </p:nvPicPr>
        <p:blipFill>
          <a:blip r:embed="rId2"/>
          <a:stretch>
            <a:fillRect/>
          </a:stretch>
        </p:blipFill>
        <p:spPr>
          <a:xfrm>
            <a:off x="1247537" y="1051930"/>
            <a:ext cx="8946573" cy="5217737"/>
          </a:xfrm>
          <a:prstGeom prst="rect">
            <a:avLst/>
          </a:prstGeom>
        </p:spPr>
      </p:pic>
    </p:spTree>
    <p:extLst>
      <p:ext uri="{BB962C8B-B14F-4D97-AF65-F5344CB8AC3E}">
        <p14:creationId xmlns:p14="http://schemas.microsoft.com/office/powerpoint/2010/main" val="120457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D951772-369B-6C74-08EE-1AB22533262B}"/>
              </a:ext>
            </a:extLst>
          </p:cNvPr>
          <p:cNvPicPr>
            <a:picLocks noChangeAspect="1"/>
          </p:cNvPicPr>
          <p:nvPr/>
        </p:nvPicPr>
        <p:blipFill>
          <a:blip r:embed="rId2"/>
          <a:stretch>
            <a:fillRect/>
          </a:stretch>
        </p:blipFill>
        <p:spPr>
          <a:xfrm>
            <a:off x="1709527" y="1971919"/>
            <a:ext cx="8394768" cy="4424457"/>
          </a:xfrm>
          <a:prstGeom prst="rect">
            <a:avLst/>
          </a:prstGeom>
        </p:spPr>
      </p:pic>
      <p:sp>
        <p:nvSpPr>
          <p:cNvPr id="4" name="CasellaDiTesto 3">
            <a:extLst>
              <a:ext uri="{FF2B5EF4-FFF2-40B4-BE49-F238E27FC236}">
                <a16:creationId xmlns:a16="http://schemas.microsoft.com/office/drawing/2014/main" id="{401FA9FB-A786-1B30-8BD7-DF05DF18008C}"/>
              </a:ext>
            </a:extLst>
          </p:cNvPr>
          <p:cNvSpPr txBox="1"/>
          <p:nvPr/>
        </p:nvSpPr>
        <p:spPr>
          <a:xfrm>
            <a:off x="187778" y="616607"/>
            <a:ext cx="10444059" cy="1200329"/>
          </a:xfrm>
          <a:prstGeom prst="rect">
            <a:avLst/>
          </a:prstGeom>
          <a:noFill/>
        </p:spPr>
        <p:txBody>
          <a:bodyPr wrap="square">
            <a:spAutoFit/>
          </a:bodyPr>
          <a:lstStyle/>
          <a:p>
            <a:r>
              <a:rPr lang="it-IT" sz="2400" dirty="0">
                <a:effectLst/>
                <a:latin typeface="That"/>
              </a:rPr>
              <a:t>Forsyth (1999) ha declinato il modello di Moreland e Levine nel contesto dei gruppi faccia a faccia che si riuniscono per uno scopo ben preciso, come</a:t>
            </a:r>
            <a:r>
              <a:rPr lang="it-IT" sz="2400" dirty="0">
                <a:latin typeface="That"/>
              </a:rPr>
              <a:t> </a:t>
            </a:r>
            <a:r>
              <a:rPr lang="it-IT" sz="2400" dirty="0">
                <a:effectLst/>
                <a:latin typeface="That"/>
              </a:rPr>
              <a:t>un gruppo di lavoro, proponendo le fasi di evoluzione come descritto </a:t>
            </a:r>
            <a:r>
              <a:rPr lang="it-IT" sz="2400" dirty="0">
                <a:latin typeface="That"/>
              </a:rPr>
              <a:t>in tabella</a:t>
            </a:r>
            <a:r>
              <a:rPr lang="it-IT" sz="2400" dirty="0">
                <a:effectLst/>
                <a:latin typeface="That"/>
              </a:rPr>
              <a:t>. </a:t>
            </a:r>
            <a:endParaRPr lang="it-IT" sz="2400" dirty="0"/>
          </a:p>
        </p:txBody>
      </p:sp>
    </p:spTree>
    <p:extLst>
      <p:ext uri="{BB962C8B-B14F-4D97-AF65-F5344CB8AC3E}">
        <p14:creationId xmlns:p14="http://schemas.microsoft.com/office/powerpoint/2010/main" val="249893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DB17641-82EC-A8C0-8558-4473C7DCFDF2}"/>
              </a:ext>
            </a:extLst>
          </p:cNvPr>
          <p:cNvSpPr txBox="1"/>
          <p:nvPr/>
        </p:nvSpPr>
        <p:spPr>
          <a:xfrm>
            <a:off x="520162" y="1251329"/>
            <a:ext cx="10049681" cy="4062651"/>
          </a:xfrm>
          <a:prstGeom prst="rect">
            <a:avLst/>
          </a:prstGeom>
          <a:noFill/>
        </p:spPr>
        <p:txBody>
          <a:bodyPr wrap="square">
            <a:spAutoFit/>
          </a:bodyPr>
          <a:lstStyle/>
          <a:p>
            <a:r>
              <a:rPr lang="it-IT" sz="2400" b="1" dirty="0">
                <a:effectLst/>
                <a:latin typeface="MHEupperelemsans"/>
              </a:rPr>
              <a:t>Interdipendenza sociale </a:t>
            </a:r>
            <a:endParaRPr lang="it-IT" sz="2400" dirty="0"/>
          </a:p>
          <a:p>
            <a:r>
              <a:rPr lang="it-IT" sz="2400" dirty="0">
                <a:effectLst/>
                <a:latin typeface="MHEupperelemsans"/>
              </a:rPr>
              <a:t>Il rapporto che si crea tra i membri del gruppo quando si affidano gli uni agli altri per ottenere ricompense sociali ed emozionali, senso di affiliazione e identità sociale positiva.</a:t>
            </a:r>
          </a:p>
          <a:p>
            <a:endParaRPr lang="it-IT" sz="2400" dirty="0">
              <a:latin typeface="MHEupperelemsans"/>
            </a:endParaRPr>
          </a:p>
          <a:p>
            <a:endParaRPr lang="it-IT" sz="2400" dirty="0">
              <a:latin typeface="MHEupperelemsans"/>
            </a:endParaRPr>
          </a:p>
          <a:p>
            <a:r>
              <a:rPr lang="it-IT" sz="2400" b="1" dirty="0">
                <a:effectLst/>
                <a:latin typeface="MHEupperelemsans"/>
              </a:rPr>
              <a:t>Interdipendenza nel compito </a:t>
            </a:r>
            <a:endParaRPr lang="it-IT" sz="2400" dirty="0"/>
          </a:p>
          <a:p>
            <a:r>
              <a:rPr lang="it-IT" sz="2400" dirty="0">
                <a:effectLst/>
                <a:latin typeface="MHEupperelemsans"/>
              </a:rPr>
              <a:t>Il rapporto che si crea tra i membri del gruppo quando si affidano gli uni agli altri per assicurarsi i vantaggi materiali derivanti dall’esecuzione di un compito in gruppo. </a:t>
            </a:r>
            <a:endParaRPr lang="it-IT" sz="2400" dirty="0"/>
          </a:p>
          <a:p>
            <a:endParaRPr lang="it-IT" dirty="0"/>
          </a:p>
        </p:txBody>
      </p:sp>
    </p:spTree>
    <p:extLst>
      <p:ext uri="{BB962C8B-B14F-4D97-AF65-F5344CB8AC3E}">
        <p14:creationId xmlns:p14="http://schemas.microsoft.com/office/powerpoint/2010/main" val="327277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A32CDD0-DA4A-2EC2-7D5F-522FB9E60F3F}"/>
              </a:ext>
            </a:extLst>
          </p:cNvPr>
          <p:cNvSpPr txBox="1"/>
          <p:nvPr/>
        </p:nvSpPr>
        <p:spPr>
          <a:xfrm>
            <a:off x="363764" y="705177"/>
            <a:ext cx="10491107" cy="6555641"/>
          </a:xfrm>
          <a:prstGeom prst="rect">
            <a:avLst/>
          </a:prstGeom>
          <a:noFill/>
        </p:spPr>
        <p:txBody>
          <a:bodyPr wrap="square">
            <a:spAutoFit/>
          </a:bodyPr>
          <a:lstStyle/>
          <a:p>
            <a:r>
              <a:rPr lang="it-IT" sz="2400" b="1" dirty="0">
                <a:effectLst/>
                <a:latin typeface="MHEupperelemsans"/>
              </a:rPr>
              <a:t>La leadership</a:t>
            </a:r>
          </a:p>
          <a:p>
            <a:r>
              <a:rPr lang="it-IT" sz="2400" dirty="0">
                <a:effectLst/>
                <a:latin typeface="MHEupperelemsans"/>
              </a:rPr>
              <a:t>Processo per il quale ad alcune persone del gruppo viene permesso di mobilitare e guidare gli altri componenti del gruppo per aiutarli a conseguire gli obiettivi. </a:t>
            </a:r>
            <a:endParaRPr lang="it-IT" sz="2400" dirty="0"/>
          </a:p>
          <a:p>
            <a:endParaRPr lang="it-IT" sz="2400" dirty="0">
              <a:effectLst/>
              <a:latin typeface="That"/>
            </a:endParaRPr>
          </a:p>
          <a:p>
            <a:r>
              <a:rPr lang="it-IT" sz="2400" dirty="0">
                <a:effectLst/>
                <a:latin typeface="That"/>
              </a:rPr>
              <a:t>In generale si tende a leggere la leadership a seconda dello stile adottato:</a:t>
            </a:r>
            <a:br>
              <a:rPr lang="it-IT" sz="2400" dirty="0">
                <a:effectLst/>
                <a:latin typeface="That"/>
              </a:rPr>
            </a:br>
            <a:endParaRPr lang="it-IT" sz="2400" dirty="0"/>
          </a:p>
          <a:p>
            <a:pPr marL="342900" indent="-342900">
              <a:buFont typeface="Wingdings" pitchFamily="2" charset="2"/>
              <a:buChar char="§"/>
            </a:pPr>
            <a:r>
              <a:rPr lang="it-IT" sz="2400" b="1" dirty="0">
                <a:effectLst/>
                <a:latin typeface="MHEupperelemsans"/>
              </a:rPr>
              <a:t>Leader orientato al compito: </a:t>
            </a:r>
            <a:r>
              <a:rPr lang="it-IT" sz="2400" dirty="0">
                <a:latin typeface="MHEupperelemsans"/>
              </a:rPr>
              <a:t>g</a:t>
            </a:r>
            <a:r>
              <a:rPr lang="it-IT" sz="2400" dirty="0">
                <a:effectLst/>
                <a:latin typeface="MHEupperelemsans"/>
              </a:rPr>
              <a:t>uida il gruppo nell’esecuzione del compito, dà indicazioni/ordini e coordina l’attività dei membri ai fini del suo raggiungimento. I leader orientati al compito generalmente adottano uno stile direttivo, danno ordini chiari così da permettere agli altri di lavorare bene </a:t>
            </a:r>
            <a:br>
              <a:rPr lang="it-IT" sz="2400" dirty="0">
                <a:effectLst/>
                <a:latin typeface="MHEupperelemsans"/>
              </a:rPr>
            </a:br>
            <a:endParaRPr lang="it-IT" sz="2400" dirty="0"/>
          </a:p>
          <a:p>
            <a:pPr marL="342900" indent="-342900">
              <a:buFont typeface="Wingdings" pitchFamily="2" charset="2"/>
              <a:buChar char="§"/>
            </a:pPr>
            <a:r>
              <a:rPr lang="it-IT" sz="2400" b="1" dirty="0">
                <a:effectLst/>
                <a:latin typeface="MHEupperelemsans"/>
              </a:rPr>
              <a:t>Leader socioemozionale: </a:t>
            </a:r>
            <a:r>
              <a:rPr lang="it-IT" sz="2400" dirty="0">
                <a:latin typeface="MHEupperelemsans"/>
              </a:rPr>
              <a:t>m</a:t>
            </a:r>
            <a:r>
              <a:rPr lang="it-IT" sz="2400" dirty="0">
                <a:effectLst/>
                <a:latin typeface="MHEupperelemsans"/>
              </a:rPr>
              <a:t>antiene l’armonia del gruppo, aumenta la coesione, evita e/o risolve i conflitti interni. I leader orientati alla relazione generalmente adottano uno stile democratico, delegano l’autorità, favoriscono il coinvolgimento delle persone e aiutano a evitare il groupthink. </a:t>
            </a:r>
          </a:p>
          <a:p>
            <a:endParaRPr lang="it-IT" sz="2400" dirty="0"/>
          </a:p>
          <a:p>
            <a:endParaRPr lang="it-IT" b="1" dirty="0">
              <a:solidFill>
                <a:srgbClr val="0021C1"/>
              </a:solidFill>
              <a:latin typeface="MHEupperelemsans"/>
            </a:endParaRPr>
          </a:p>
          <a:p>
            <a:r>
              <a:rPr lang="it-IT" sz="1800" b="1" dirty="0">
                <a:solidFill>
                  <a:srgbClr val="0021C1"/>
                </a:solidFill>
                <a:effectLst/>
                <a:latin typeface="MHEupperelemsans"/>
              </a:rPr>
              <a:t> </a:t>
            </a:r>
            <a:endParaRPr lang="it-IT" dirty="0"/>
          </a:p>
        </p:txBody>
      </p:sp>
    </p:spTree>
    <p:extLst>
      <p:ext uri="{BB962C8B-B14F-4D97-AF65-F5344CB8AC3E}">
        <p14:creationId xmlns:p14="http://schemas.microsoft.com/office/powerpoint/2010/main" val="29388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B8B5EEE-0F98-25D5-0616-AF1CBAC399C0}"/>
              </a:ext>
            </a:extLst>
          </p:cNvPr>
          <p:cNvSpPr txBox="1"/>
          <p:nvPr/>
        </p:nvSpPr>
        <p:spPr>
          <a:xfrm>
            <a:off x="274319" y="922774"/>
            <a:ext cx="10357517" cy="5232202"/>
          </a:xfrm>
          <a:prstGeom prst="rect">
            <a:avLst/>
          </a:prstGeom>
          <a:noFill/>
        </p:spPr>
        <p:txBody>
          <a:bodyPr wrap="square">
            <a:spAutoFit/>
          </a:bodyPr>
          <a:lstStyle/>
          <a:p>
            <a:r>
              <a:rPr lang="it-IT" sz="2800" b="1" dirty="0">
                <a:effectLst/>
                <a:latin typeface="Calibri" panose="020F0502020204030204" pitchFamily="34" charset="0"/>
                <a:cs typeface="Calibri" panose="020F0502020204030204" pitchFamily="34" charset="0"/>
              </a:rPr>
              <a:t>Gli stili di leadership </a:t>
            </a:r>
          </a:p>
          <a:p>
            <a:endParaRPr lang="it-IT" sz="2400" b="1" dirty="0">
              <a:latin typeface="Calibri" panose="020F0502020204030204" pitchFamily="34" charset="0"/>
              <a:cs typeface="Calibri" panose="020F0502020204030204" pitchFamily="34" charset="0"/>
            </a:endParaRPr>
          </a:p>
          <a:p>
            <a:pPr marL="342900" indent="-342900">
              <a:buFont typeface="Wingdings" pitchFamily="2" charset="2"/>
              <a:buChar char="§"/>
            </a:pPr>
            <a:r>
              <a:rPr lang="it-IT" sz="2400" dirty="0">
                <a:effectLst/>
                <a:latin typeface="Calibri" panose="020F0502020204030204" pitchFamily="34" charset="0"/>
                <a:cs typeface="Calibri" panose="020F0502020204030204" pitchFamily="34" charset="0"/>
              </a:rPr>
              <a:t>autoritaria: il leader sta in disparte e dirige le attività senza consultarsi con nessuno.</a:t>
            </a:r>
            <a:br>
              <a:rPr lang="it-IT" sz="2400" dirty="0">
                <a:effectLst/>
                <a:latin typeface="Calibri" panose="020F0502020204030204" pitchFamily="34" charset="0"/>
                <a:cs typeface="Calibri" panose="020F0502020204030204" pitchFamily="34" charset="0"/>
              </a:rPr>
            </a:br>
            <a:endParaRPr lang="it-IT" sz="2400" dirty="0">
              <a:effectLst/>
              <a:latin typeface="Calibri" panose="020F0502020204030204" pitchFamily="34" charset="0"/>
              <a:cs typeface="Calibri" panose="020F0502020204030204" pitchFamily="34" charset="0"/>
            </a:endParaRPr>
          </a:p>
          <a:p>
            <a:pPr marL="342900" indent="-342900">
              <a:buFont typeface="Wingdings" pitchFamily="2" charset="2"/>
              <a:buChar char="§"/>
            </a:pPr>
            <a:r>
              <a:rPr lang="it-IT" sz="2400" dirty="0">
                <a:effectLst/>
                <a:latin typeface="Calibri" panose="020F0502020204030204" pitchFamily="34" charset="0"/>
                <a:cs typeface="Calibri" panose="020F0502020204030204" pitchFamily="34" charset="0"/>
              </a:rPr>
              <a:t>democratica: il leader si offre come guida e incoraggiava i membri del gruppo a partecipare alle attività.</a:t>
            </a:r>
            <a:r>
              <a:rPr lang="it-IT" sz="1800" dirty="0">
                <a:effectLst/>
                <a:latin typeface="MHEupperelemsans"/>
              </a:rPr>
              <a:t> </a:t>
            </a:r>
            <a:r>
              <a:rPr lang="it-IT" sz="2400" dirty="0">
                <a:latin typeface="Calibri" panose="020F0502020204030204" pitchFamily="34" charset="0"/>
                <a:cs typeface="Calibri" panose="020F0502020204030204" pitchFamily="34" charset="0"/>
              </a:rPr>
              <a:t>Con questo stile di leadership si favorisce un clima relazionale positivo sia tra i membri del gruppo sia tra gruppo e leader. Anche quando il leader lascia la stanza, il gruppo mostra buone capacità di lavoro. </a:t>
            </a:r>
          </a:p>
          <a:p>
            <a:pPr marL="342900" indent="-342900">
              <a:buFont typeface="Wingdings" pitchFamily="2" charset="2"/>
              <a:buChar char="§"/>
            </a:pPr>
            <a:endParaRPr lang="it-IT" sz="2400" dirty="0">
              <a:effectLst/>
              <a:latin typeface="Calibri" panose="020F0502020204030204" pitchFamily="34" charset="0"/>
              <a:cs typeface="Calibri" panose="020F0502020204030204" pitchFamily="34" charset="0"/>
            </a:endParaRPr>
          </a:p>
          <a:p>
            <a:pPr marL="342900" indent="-342900">
              <a:buFont typeface="Wingdings" pitchFamily="2" charset="2"/>
              <a:buChar char="§"/>
            </a:pPr>
            <a:r>
              <a:rPr lang="it-IT" sz="2400" i="1" dirty="0">
                <a:effectLst/>
                <a:latin typeface="Calibri" panose="020F0502020204030204" pitchFamily="34" charset="0"/>
                <a:cs typeface="Calibri" panose="020F0502020204030204" pitchFamily="34" charset="0"/>
              </a:rPr>
              <a:t>laissez-faire</a:t>
            </a:r>
            <a:r>
              <a:rPr lang="it-IT" sz="2400" dirty="0">
                <a:effectLst/>
                <a:latin typeface="Calibri" panose="020F0502020204030204" pitchFamily="34" charset="0"/>
                <a:cs typeface="Calibri" panose="020F0502020204030204" pitchFamily="34" charset="0"/>
              </a:rPr>
              <a:t>: il leader fornisce qualche informazione ai membri del gruppo ma poi non s’interessa e non partecipa alla vita del gruppo nello svolgimento delle attività. </a:t>
            </a:r>
          </a:p>
          <a:p>
            <a:endParaRPr lang="it-IT" dirty="0"/>
          </a:p>
        </p:txBody>
      </p:sp>
    </p:spTree>
    <p:extLst>
      <p:ext uri="{BB962C8B-B14F-4D97-AF65-F5344CB8AC3E}">
        <p14:creationId xmlns:p14="http://schemas.microsoft.com/office/powerpoint/2010/main" val="142804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94D189F-B048-441F-7C97-384FC04F1427}"/>
              </a:ext>
            </a:extLst>
          </p:cNvPr>
          <p:cNvSpPr txBox="1"/>
          <p:nvPr/>
        </p:nvSpPr>
        <p:spPr>
          <a:xfrm>
            <a:off x="274864" y="753576"/>
            <a:ext cx="11642272" cy="5632311"/>
          </a:xfrm>
          <a:prstGeom prst="rect">
            <a:avLst/>
          </a:prstGeom>
          <a:noFill/>
        </p:spPr>
        <p:txBody>
          <a:bodyPr wrap="square">
            <a:spAutoFit/>
          </a:bodyPr>
          <a:lstStyle/>
          <a:p>
            <a:r>
              <a:rPr lang="it-IT" sz="2400" b="1" dirty="0">
                <a:effectLst/>
                <a:latin typeface="That"/>
              </a:rPr>
              <a:t>Esistono alcuni tratti distintivi del leader? </a:t>
            </a:r>
            <a:br>
              <a:rPr lang="it-IT" sz="2400" dirty="0">
                <a:effectLst/>
                <a:latin typeface="That"/>
              </a:rPr>
            </a:br>
            <a:r>
              <a:rPr lang="it-IT" sz="2400" dirty="0">
                <a:effectLst/>
                <a:latin typeface="That"/>
              </a:rPr>
              <a:t>I primi studi sulla leadership hanno postulato l’esistenza di alcune caratteristiche </a:t>
            </a:r>
          </a:p>
          <a:p>
            <a:r>
              <a:rPr lang="it-IT" sz="2400" dirty="0">
                <a:effectLst/>
                <a:latin typeface="That"/>
              </a:rPr>
              <a:t>stabili della personalità del leader. Stogdill mostra che i leader sono: </a:t>
            </a:r>
          </a:p>
          <a:p>
            <a:pPr marL="342900" indent="-342900">
              <a:buFont typeface="Wingdings" pitchFamily="2" charset="2"/>
              <a:buChar char="§"/>
            </a:pPr>
            <a:r>
              <a:rPr lang="it-IT" sz="2400" dirty="0">
                <a:effectLst/>
                <a:latin typeface="That"/>
              </a:rPr>
              <a:t>persone propense alla responsabilità e all’esecuzione di un compito, </a:t>
            </a:r>
          </a:p>
          <a:p>
            <a:pPr marL="342900" indent="-342900">
              <a:buFont typeface="Wingdings" pitchFamily="2" charset="2"/>
              <a:buChar char="§"/>
            </a:pPr>
            <a:r>
              <a:rPr lang="it-IT" sz="2400" dirty="0">
                <a:effectLst/>
                <a:latin typeface="That"/>
              </a:rPr>
              <a:t>hanno forza e tenacia nel perseguire gli obiettivi prescelti, </a:t>
            </a:r>
            <a:endParaRPr lang="it-IT" sz="2400" dirty="0">
              <a:latin typeface="That"/>
            </a:endParaRPr>
          </a:p>
          <a:p>
            <a:pPr marL="342900" indent="-342900">
              <a:buFont typeface="Wingdings" pitchFamily="2" charset="2"/>
              <a:buChar char="§"/>
            </a:pPr>
            <a:r>
              <a:rPr lang="it-IT" sz="2400" dirty="0">
                <a:effectLst/>
                <a:latin typeface="That"/>
              </a:rPr>
              <a:t>hanno temerarietà e originalità nell’affrontare e risolvere i problemi, </a:t>
            </a:r>
            <a:endParaRPr lang="it-IT" sz="2400" dirty="0">
              <a:latin typeface="That"/>
            </a:endParaRPr>
          </a:p>
          <a:p>
            <a:pPr marL="342900" indent="-342900">
              <a:buFont typeface="Wingdings" pitchFamily="2" charset="2"/>
              <a:buChar char="§"/>
            </a:pPr>
            <a:r>
              <a:rPr lang="it-IT" sz="2400" dirty="0">
                <a:effectLst/>
                <a:latin typeface="That"/>
              </a:rPr>
              <a:t>tendono a prendere l’iniziativa in diverse situazioni sociali, </a:t>
            </a:r>
            <a:endParaRPr lang="it-IT" sz="2400" dirty="0">
              <a:latin typeface="That"/>
            </a:endParaRPr>
          </a:p>
          <a:p>
            <a:pPr marL="342900" indent="-342900">
              <a:buFont typeface="Wingdings" pitchFamily="2" charset="2"/>
              <a:buChar char="§"/>
            </a:pPr>
            <a:r>
              <a:rPr lang="it-IT" sz="2400" dirty="0">
                <a:effectLst/>
                <a:latin typeface="That"/>
              </a:rPr>
              <a:t>hanno fiducia in se stesse e hanno un forte sentimento d’identità</a:t>
            </a:r>
          </a:p>
          <a:p>
            <a:pPr marL="342900" indent="-342900">
              <a:buFont typeface="Wingdings" pitchFamily="2" charset="2"/>
              <a:buChar char="§"/>
            </a:pPr>
            <a:r>
              <a:rPr lang="it-IT" sz="2400" dirty="0">
                <a:effectLst/>
                <a:latin typeface="That"/>
              </a:rPr>
              <a:t>hanno la capacità d’influenzare gli altri </a:t>
            </a:r>
          </a:p>
          <a:p>
            <a:pPr marL="342900" indent="-342900">
              <a:buFont typeface="Wingdings" pitchFamily="2" charset="2"/>
              <a:buChar char="§"/>
            </a:pPr>
            <a:r>
              <a:rPr lang="it-IT" sz="2400" dirty="0">
                <a:effectLst/>
                <a:latin typeface="That"/>
              </a:rPr>
              <a:t>sanno strutturare più di molti altri il sistema di interazioni sociali in vista di un risultato. </a:t>
            </a:r>
            <a:br>
              <a:rPr lang="it-IT" sz="2400" dirty="0">
                <a:effectLst/>
                <a:latin typeface="That"/>
              </a:rPr>
            </a:br>
            <a:endParaRPr lang="it-IT" sz="2400" dirty="0"/>
          </a:p>
          <a:p>
            <a:r>
              <a:rPr lang="it-IT" sz="2400" dirty="0">
                <a:effectLst/>
                <a:latin typeface="That"/>
              </a:rPr>
              <a:t>I limiti a questo </a:t>
            </a:r>
            <a:r>
              <a:rPr lang="it-IT" sz="2400" b="1" dirty="0">
                <a:effectLst/>
                <a:latin typeface="That"/>
              </a:rPr>
              <a:t>modello del grande uomo </a:t>
            </a:r>
            <a:r>
              <a:rPr lang="it-IT" sz="2400" dirty="0">
                <a:effectLst/>
                <a:latin typeface="That"/>
              </a:rPr>
              <a:t>sono numerosi. Hollander (1985), nella sua rassegna sulla leadership, nota come questo modello non tenga conto del fatto che le persone sono propense a variare il proprio comportamento di situazione in situazione e che i tratti non sono caratteristiche stabili, ma dinamiche. </a:t>
            </a:r>
            <a:endParaRPr lang="it-IT" sz="2400" dirty="0"/>
          </a:p>
        </p:txBody>
      </p:sp>
    </p:spTree>
    <p:extLst>
      <p:ext uri="{BB962C8B-B14F-4D97-AF65-F5344CB8AC3E}">
        <p14:creationId xmlns:p14="http://schemas.microsoft.com/office/powerpoint/2010/main" val="87109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93CA085-D0D7-A679-580F-97A830354C3A}"/>
              </a:ext>
            </a:extLst>
          </p:cNvPr>
          <p:cNvSpPr txBox="1"/>
          <p:nvPr/>
        </p:nvSpPr>
        <p:spPr>
          <a:xfrm>
            <a:off x="74159" y="982176"/>
            <a:ext cx="12043682" cy="4893647"/>
          </a:xfrm>
          <a:prstGeom prst="rect">
            <a:avLst/>
          </a:prstGeom>
          <a:noFill/>
        </p:spPr>
        <p:txBody>
          <a:bodyPr wrap="square">
            <a:spAutoFit/>
          </a:bodyPr>
          <a:lstStyle/>
          <a:p>
            <a:r>
              <a:rPr lang="it-IT" sz="2400" dirty="0">
                <a:effectLst/>
                <a:latin typeface="That"/>
              </a:rPr>
              <a:t>Dai limiti del modello del grande uomo si sviluppano </a:t>
            </a:r>
            <a:r>
              <a:rPr lang="it-IT" sz="2400" i="1" dirty="0">
                <a:effectLst/>
                <a:latin typeface="That"/>
              </a:rPr>
              <a:t>due correnti di pensiero</a:t>
            </a:r>
            <a:r>
              <a:rPr lang="it-IT" sz="2400" dirty="0">
                <a:effectLst/>
                <a:latin typeface="That"/>
              </a:rPr>
              <a:t>: una </a:t>
            </a:r>
          </a:p>
          <a:p>
            <a:r>
              <a:rPr lang="it-IT" sz="2400" dirty="0">
                <a:effectLst/>
                <a:latin typeface="That"/>
              </a:rPr>
              <a:t>prima relativa agli </a:t>
            </a:r>
            <a:r>
              <a:rPr lang="it-IT" sz="2400" i="1" dirty="0">
                <a:effectLst/>
                <a:latin typeface="That"/>
              </a:rPr>
              <a:t>stili di leadership</a:t>
            </a:r>
            <a:r>
              <a:rPr lang="it-IT" sz="2400" dirty="0">
                <a:effectLst/>
                <a:latin typeface="That"/>
              </a:rPr>
              <a:t>, di cui abbiamo parlato poco </a:t>
            </a:r>
            <a:r>
              <a:rPr lang="it-IT" sz="2400" dirty="0">
                <a:latin typeface="That"/>
              </a:rPr>
              <a:t>f</a:t>
            </a:r>
            <a:r>
              <a:rPr lang="it-IT" sz="2400" dirty="0">
                <a:effectLst/>
                <a:latin typeface="That"/>
              </a:rPr>
              <a:t>a, e una </a:t>
            </a:r>
          </a:p>
          <a:p>
            <a:r>
              <a:rPr lang="it-IT" sz="2400" dirty="0">
                <a:effectLst/>
                <a:latin typeface="That"/>
              </a:rPr>
              <a:t>seconda di carattere </a:t>
            </a:r>
            <a:r>
              <a:rPr lang="it-IT" sz="2400" i="1" dirty="0">
                <a:effectLst/>
                <a:latin typeface="That"/>
              </a:rPr>
              <a:t>situazionista</a:t>
            </a:r>
            <a:r>
              <a:rPr lang="it-IT" sz="2400" dirty="0">
                <a:effectLst/>
                <a:latin typeface="That"/>
              </a:rPr>
              <a:t>. </a:t>
            </a:r>
            <a:br>
              <a:rPr lang="it-IT" sz="2400" dirty="0">
                <a:effectLst/>
                <a:latin typeface="That"/>
              </a:rPr>
            </a:br>
            <a:endParaRPr lang="it-IT" sz="2400" dirty="0">
              <a:effectLst/>
              <a:latin typeface="That"/>
            </a:endParaRPr>
          </a:p>
          <a:p>
            <a:r>
              <a:rPr lang="it-IT" sz="2400" dirty="0">
                <a:effectLst/>
                <a:latin typeface="That"/>
              </a:rPr>
              <a:t>Questo secondo approccio si basa sull’idea che il leader debba assolvere funzioni diverse in situazioni diverse. In breve, sono l’obiettivo del gruppo e il contesto dell’attività che determinano il comportamento da adottare. </a:t>
            </a:r>
          </a:p>
          <a:p>
            <a:endParaRPr lang="it-IT" sz="2400" dirty="0">
              <a:latin typeface="That"/>
            </a:endParaRPr>
          </a:p>
          <a:p>
            <a:r>
              <a:rPr lang="it-IT" sz="2400" dirty="0">
                <a:effectLst/>
                <a:latin typeface="That"/>
              </a:rPr>
              <a:t>Tale approccio però sembra essere troppo sbilanciato sulla situazione e non tiene conto delle caratteristiche delle persone che occupano le posizioni di leadership. </a:t>
            </a:r>
            <a:br>
              <a:rPr lang="it-IT" sz="2400" dirty="0">
                <a:effectLst/>
                <a:latin typeface="That"/>
              </a:rPr>
            </a:br>
            <a:endParaRPr lang="it-IT" sz="2400" dirty="0">
              <a:effectLst/>
              <a:latin typeface="That"/>
            </a:endParaRPr>
          </a:p>
          <a:p>
            <a:r>
              <a:rPr lang="it-IT" sz="2400" dirty="0">
                <a:effectLst/>
                <a:latin typeface="That"/>
              </a:rPr>
              <a:t>Per rispondere a queste critiche, Fred Fiedler nel 1964 propone il </a:t>
            </a:r>
            <a:r>
              <a:rPr lang="it-IT" sz="2400" b="1" dirty="0">
                <a:effectLst/>
                <a:latin typeface="That"/>
              </a:rPr>
              <a:t>modello della contingenza</a:t>
            </a:r>
            <a:r>
              <a:rPr lang="it-IT" sz="2400" dirty="0">
                <a:effectLst/>
                <a:latin typeface="That"/>
              </a:rPr>
              <a:t>, utilizzando un approccio </a:t>
            </a:r>
            <a:r>
              <a:rPr lang="it-IT" sz="2400" i="1" dirty="0">
                <a:effectLst/>
                <a:latin typeface="That"/>
              </a:rPr>
              <a:t>interazionista </a:t>
            </a:r>
            <a:r>
              <a:rPr lang="it-IT" sz="2400" dirty="0">
                <a:effectLst/>
                <a:latin typeface="That"/>
              </a:rPr>
              <a:t>alla leadership. </a:t>
            </a:r>
            <a:endParaRPr lang="it-IT" sz="2400" dirty="0"/>
          </a:p>
        </p:txBody>
      </p:sp>
    </p:spTree>
    <p:extLst>
      <p:ext uri="{BB962C8B-B14F-4D97-AF65-F5344CB8AC3E}">
        <p14:creationId xmlns:p14="http://schemas.microsoft.com/office/powerpoint/2010/main" val="119135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C665F25-8667-602B-3988-38C5EC2875A4}"/>
              </a:ext>
            </a:extLst>
          </p:cNvPr>
          <p:cNvPicPr>
            <a:picLocks noChangeAspect="1"/>
          </p:cNvPicPr>
          <p:nvPr/>
        </p:nvPicPr>
        <p:blipFill>
          <a:blip r:embed="rId2"/>
          <a:stretch>
            <a:fillRect/>
          </a:stretch>
        </p:blipFill>
        <p:spPr>
          <a:xfrm>
            <a:off x="3596640" y="814033"/>
            <a:ext cx="6915671" cy="5061790"/>
          </a:xfrm>
          <a:prstGeom prst="rect">
            <a:avLst/>
          </a:prstGeom>
        </p:spPr>
      </p:pic>
      <p:sp>
        <p:nvSpPr>
          <p:cNvPr id="4" name="CasellaDiTesto 3">
            <a:extLst>
              <a:ext uri="{FF2B5EF4-FFF2-40B4-BE49-F238E27FC236}">
                <a16:creationId xmlns:a16="http://schemas.microsoft.com/office/drawing/2014/main" id="{BB30D6C6-9222-011E-F3B9-D9B352D374B9}"/>
              </a:ext>
            </a:extLst>
          </p:cNvPr>
          <p:cNvSpPr txBox="1"/>
          <p:nvPr/>
        </p:nvSpPr>
        <p:spPr>
          <a:xfrm>
            <a:off x="294640" y="982176"/>
            <a:ext cx="3302000" cy="4893647"/>
          </a:xfrm>
          <a:prstGeom prst="rect">
            <a:avLst/>
          </a:prstGeom>
          <a:noFill/>
        </p:spPr>
        <p:txBody>
          <a:bodyPr wrap="square">
            <a:spAutoFit/>
          </a:bodyPr>
          <a:lstStyle/>
          <a:p>
            <a:r>
              <a:rPr lang="it-IT" sz="2400" dirty="0">
                <a:effectLst/>
                <a:latin typeface="That"/>
              </a:rPr>
              <a:t>Tale modello poggia sul teorema della corrispondenza ossia la corrispondenza tra lo stile adottato dal leader e il controllo che lo stesso possiede della situazione. Lo stile della leadership, viene misurato con un punteggio nominato </a:t>
            </a:r>
            <a:r>
              <a:rPr lang="it-IT" sz="2400" i="1" dirty="0">
                <a:effectLst/>
                <a:latin typeface="That"/>
              </a:rPr>
              <a:t>Least Preferred Co-worker </a:t>
            </a:r>
            <a:r>
              <a:rPr lang="it-IT" sz="2400" dirty="0">
                <a:effectLst/>
                <a:latin typeface="That"/>
              </a:rPr>
              <a:t>(LPC). </a:t>
            </a:r>
            <a:endParaRPr lang="it-IT" sz="2400" dirty="0"/>
          </a:p>
        </p:txBody>
      </p:sp>
    </p:spTree>
    <p:extLst>
      <p:ext uri="{BB962C8B-B14F-4D97-AF65-F5344CB8AC3E}">
        <p14:creationId xmlns:p14="http://schemas.microsoft.com/office/powerpoint/2010/main" val="200411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93B4A8A-429D-27E8-7B17-B257F78110A7}"/>
              </a:ext>
            </a:extLst>
          </p:cNvPr>
          <p:cNvSpPr txBox="1"/>
          <p:nvPr/>
        </p:nvSpPr>
        <p:spPr>
          <a:xfrm>
            <a:off x="408213" y="808201"/>
            <a:ext cx="10711543" cy="5909310"/>
          </a:xfrm>
          <a:prstGeom prst="rect">
            <a:avLst/>
          </a:prstGeom>
          <a:noFill/>
        </p:spPr>
        <p:txBody>
          <a:bodyPr wrap="square">
            <a:spAutoFit/>
          </a:bodyPr>
          <a:lstStyle/>
          <a:p>
            <a:r>
              <a:rPr lang="it-IT" sz="2400" dirty="0">
                <a:effectLst/>
                <a:latin typeface="That"/>
              </a:rPr>
              <a:t>La teoria della contingenza ha il difetto di essere piuttosto statica. </a:t>
            </a:r>
          </a:p>
          <a:p>
            <a:r>
              <a:rPr lang="it-IT" sz="2400" dirty="0">
                <a:effectLst/>
                <a:latin typeface="That"/>
              </a:rPr>
              <a:t>Superano questo limite modelli </a:t>
            </a:r>
            <a:r>
              <a:rPr lang="it-IT" sz="2400" i="1" dirty="0">
                <a:effectLst/>
                <a:latin typeface="That"/>
              </a:rPr>
              <a:t>transazionali</a:t>
            </a:r>
            <a:r>
              <a:rPr lang="it-IT" sz="2400" dirty="0">
                <a:effectLst/>
                <a:latin typeface="That"/>
              </a:rPr>
              <a:t>, ossia quei paradigmi che insistono sulla relazione bidirezionale fra leader e membri del gruppo. </a:t>
            </a:r>
          </a:p>
          <a:p>
            <a:endParaRPr lang="it-IT" sz="2400" b="1" dirty="0">
              <a:latin typeface="That"/>
            </a:endParaRPr>
          </a:p>
          <a:p>
            <a:pPr marL="285750" indent="-285750">
              <a:buFont typeface="Wingdings" pitchFamily="2" charset="2"/>
              <a:buChar char="§"/>
            </a:pPr>
            <a:r>
              <a:rPr lang="it-IT" sz="2400" b="1" dirty="0">
                <a:latin typeface="That"/>
              </a:rPr>
              <a:t>M</a:t>
            </a:r>
            <a:r>
              <a:rPr lang="it-IT" sz="2400" b="1" dirty="0">
                <a:effectLst/>
                <a:latin typeface="That"/>
              </a:rPr>
              <a:t>odello transazionale del credito idiosincratico:</a:t>
            </a:r>
            <a:r>
              <a:rPr lang="it-IT" sz="2400" b="1" dirty="0">
                <a:latin typeface="That"/>
              </a:rPr>
              <a:t> </a:t>
            </a:r>
            <a:r>
              <a:rPr lang="it-IT" sz="2400" dirty="0">
                <a:latin typeface="That"/>
              </a:rPr>
              <a:t>secondo il quale i</a:t>
            </a:r>
            <a:r>
              <a:rPr lang="it-IT" sz="2400" dirty="0">
                <a:effectLst/>
                <a:latin typeface="That"/>
              </a:rPr>
              <a:t>l leader deve conquistare la fiducia delle persone del gruppo dando prova di competenza e di adesione alle norme del gruppo, per dimostrare la sua lealtà. La credibilità viene acquisita attraverso quattro fonti di legittimità</a:t>
            </a:r>
            <a:r>
              <a:rPr lang="it-IT" sz="2400" dirty="0">
                <a:latin typeface="That"/>
              </a:rPr>
              <a:t>: </a:t>
            </a:r>
            <a:r>
              <a:rPr lang="it-IT" sz="2400" dirty="0">
                <a:effectLst/>
                <a:latin typeface="That"/>
              </a:rPr>
              <a:t>ossia la conformità iniziale alle norme del gruppo, l’essere scelto dalle persone del gruppo e non essere imposto dall’esterno, il dare prove di competenza al fine di raggiungere l’obiettivo del gruppo e l’identificazione con lo stesso</a:t>
            </a:r>
            <a:r>
              <a:rPr lang="it-IT" sz="2400" dirty="0">
                <a:latin typeface="That"/>
              </a:rPr>
              <a:t>.</a:t>
            </a:r>
            <a:br>
              <a:rPr lang="it-IT" sz="2400" dirty="0">
                <a:latin typeface="That"/>
              </a:rPr>
            </a:br>
            <a:endParaRPr lang="it-IT" sz="2400" dirty="0">
              <a:effectLst/>
              <a:latin typeface="That"/>
            </a:endParaRPr>
          </a:p>
          <a:p>
            <a:pPr marL="285750" indent="-285750">
              <a:buFont typeface="Wingdings" pitchFamily="2" charset="2"/>
              <a:buChar char="§"/>
            </a:pPr>
            <a:r>
              <a:rPr lang="it-IT" sz="2400" dirty="0">
                <a:effectLst/>
                <a:latin typeface="That"/>
              </a:rPr>
              <a:t>La </a:t>
            </a:r>
            <a:r>
              <a:rPr lang="it-IT" sz="2400" b="1" dirty="0">
                <a:effectLst/>
                <a:latin typeface="That"/>
              </a:rPr>
              <a:t>teoria dello scambio leader– gregario </a:t>
            </a:r>
            <a:r>
              <a:rPr lang="it-IT" sz="2400" dirty="0">
                <a:effectLst/>
                <a:latin typeface="That"/>
              </a:rPr>
              <a:t>(</a:t>
            </a:r>
            <a:r>
              <a:rPr lang="it-IT" sz="2400" i="1" dirty="0">
                <a:effectLst/>
                <a:latin typeface="That"/>
              </a:rPr>
              <a:t>Leader-</a:t>
            </a:r>
            <a:r>
              <a:rPr lang="it-IT" sz="2400" i="1" dirty="0" err="1">
                <a:effectLst/>
                <a:latin typeface="That"/>
              </a:rPr>
              <a:t>Member</a:t>
            </a:r>
            <a:r>
              <a:rPr lang="it-IT" sz="2400" i="1" dirty="0">
                <a:effectLst/>
                <a:latin typeface="That"/>
              </a:rPr>
              <a:t> Exchange Theory</a:t>
            </a:r>
            <a:r>
              <a:rPr lang="it-IT" sz="2400" dirty="0">
                <a:effectLst/>
                <a:latin typeface="That"/>
              </a:rPr>
              <a:t>, LMX). Secondo questa teoria le relazioni che i leader intrattengono con i gregari sono all’insegna dello scambio e possono essere di qualità elevata o scarsa. </a:t>
            </a:r>
            <a:br>
              <a:rPr lang="it-IT" sz="2400" dirty="0">
                <a:effectLst/>
                <a:latin typeface="That"/>
              </a:rPr>
            </a:br>
            <a:endParaRPr lang="it-IT" dirty="0"/>
          </a:p>
        </p:txBody>
      </p:sp>
    </p:spTree>
    <p:extLst>
      <p:ext uri="{BB962C8B-B14F-4D97-AF65-F5344CB8AC3E}">
        <p14:creationId xmlns:p14="http://schemas.microsoft.com/office/powerpoint/2010/main" val="1100043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B011CF-A1E8-ECF8-A008-41F0FE6101E4}"/>
              </a:ext>
            </a:extLst>
          </p:cNvPr>
          <p:cNvSpPr txBox="1"/>
          <p:nvPr/>
        </p:nvSpPr>
        <p:spPr>
          <a:xfrm>
            <a:off x="171449" y="706707"/>
            <a:ext cx="11340194" cy="5262979"/>
          </a:xfrm>
          <a:prstGeom prst="rect">
            <a:avLst/>
          </a:prstGeom>
          <a:noFill/>
        </p:spPr>
        <p:txBody>
          <a:bodyPr wrap="square">
            <a:spAutoFit/>
          </a:bodyPr>
          <a:lstStyle/>
          <a:p>
            <a:r>
              <a:rPr lang="it-IT" sz="2400" dirty="0">
                <a:effectLst/>
              </a:rPr>
              <a:t>Simile alla LMX è la </a:t>
            </a:r>
            <a:r>
              <a:rPr lang="it-IT" sz="2400" b="1" dirty="0">
                <a:effectLst/>
              </a:rPr>
              <a:t>teoria trasformazionale</a:t>
            </a:r>
            <a:r>
              <a:rPr lang="it-IT" sz="2400" b="1" dirty="0"/>
              <a:t>: </a:t>
            </a:r>
            <a:r>
              <a:rPr lang="it-IT" sz="2400" dirty="0"/>
              <a:t>in questo caso i</a:t>
            </a:r>
            <a:r>
              <a:rPr lang="it-IT" sz="2400" dirty="0">
                <a:effectLst/>
              </a:rPr>
              <a:t> leader trasformazionali </a:t>
            </a:r>
          </a:p>
          <a:p>
            <a:r>
              <a:rPr lang="it-IT" sz="2400" dirty="0">
                <a:effectLst/>
              </a:rPr>
              <a:t>si propongono di migliorare le competenze dei collaboratori, d’innalzare le loro motivazioni, d’infondere energia e nuovo slancio, di sfidarli per aiutarli e trovare </a:t>
            </a:r>
          </a:p>
          <a:p>
            <a:r>
              <a:rPr lang="it-IT" sz="2400" dirty="0">
                <a:effectLst/>
              </a:rPr>
              <a:t>strategie migliori. </a:t>
            </a:r>
          </a:p>
          <a:p>
            <a:pPr marL="285750" indent="-285750">
              <a:buFont typeface="Wingdings" pitchFamily="2" charset="2"/>
              <a:buChar char="§"/>
            </a:pPr>
            <a:endParaRPr lang="it-IT" sz="2400" dirty="0"/>
          </a:p>
          <a:p>
            <a:r>
              <a:rPr lang="it-IT" sz="2400" dirty="0">
                <a:effectLst/>
                <a:latin typeface="Calibri" panose="020F0502020204030204" pitchFamily="34" charset="0"/>
                <a:cs typeface="Calibri" panose="020F0502020204030204" pitchFamily="34" charset="0"/>
              </a:rPr>
              <a:t>Le ricerche mostrano che gli elementi cruciali che connotano questo tipo di leadership sono:</a:t>
            </a:r>
          </a:p>
          <a:p>
            <a:pPr marL="342900" indent="-342900">
              <a:buFont typeface="Wingdings" pitchFamily="2" charset="2"/>
              <a:buChar char="§"/>
            </a:pPr>
            <a:r>
              <a:rPr lang="it-IT" sz="2400" dirty="0">
                <a:effectLst/>
                <a:latin typeface="Calibri" panose="020F0502020204030204" pitchFamily="34" charset="0"/>
                <a:cs typeface="Calibri" panose="020F0502020204030204" pitchFamily="34" charset="0"/>
              </a:rPr>
              <a:t>l’abilità di comunicare una vision; questo consente al leader d’ingenerare aspettative di alta prestazione all’interno del gruppo e la percezione di possedere le competenze per raggiungere gli obiettivi prefissati; </a:t>
            </a:r>
            <a:endParaRPr lang="it-IT" sz="3200" dirty="0">
              <a:effectLst/>
              <a:latin typeface="Calibri" panose="020F0502020204030204" pitchFamily="34" charset="0"/>
              <a:cs typeface="Calibri" panose="020F0502020204030204" pitchFamily="34" charset="0"/>
            </a:endParaRPr>
          </a:p>
          <a:p>
            <a:pPr marL="342900" indent="-342900">
              <a:buFont typeface="Wingdings" pitchFamily="2" charset="2"/>
              <a:buChar char="§"/>
            </a:pPr>
            <a:r>
              <a:rPr lang="it-IT" sz="2400" dirty="0">
                <a:effectLst/>
                <a:latin typeface="Calibri" panose="020F0502020204030204" pitchFamily="34" charset="0"/>
                <a:cs typeface="Calibri" panose="020F0502020204030204" pitchFamily="34" charset="0"/>
              </a:rPr>
              <a:t>l’abilità d’implementare la vision chiarendo continuamente al gruppo gli obiettivi, offrendosi come modello, offrendo supporto individualizzato e riconoscendo a ciascuno valore e meriti; </a:t>
            </a:r>
            <a:endParaRPr lang="it-IT" sz="3200" dirty="0">
              <a:latin typeface="Calibri" panose="020F0502020204030204" pitchFamily="34" charset="0"/>
              <a:cs typeface="Calibri" panose="020F0502020204030204" pitchFamily="34" charset="0"/>
            </a:endParaRPr>
          </a:p>
          <a:p>
            <a:pPr marL="342900" indent="-342900">
              <a:buFont typeface="Wingdings" pitchFamily="2" charset="2"/>
              <a:buChar char="§"/>
            </a:pPr>
            <a:r>
              <a:rPr lang="it-IT" sz="2400" dirty="0">
                <a:effectLst/>
                <a:latin typeface="Calibri" panose="020F0502020204030204" pitchFamily="34" charset="0"/>
                <a:cs typeface="Calibri" panose="020F0502020204030204" pitchFamily="34" charset="0"/>
              </a:rPr>
              <a:t>l’abilità di avere uno stile comunicativo carismatico.</a:t>
            </a:r>
            <a:endParaRPr lang="it-IT" sz="2400" dirty="0"/>
          </a:p>
        </p:txBody>
      </p:sp>
    </p:spTree>
    <p:extLst>
      <p:ext uri="{BB962C8B-B14F-4D97-AF65-F5344CB8AC3E}">
        <p14:creationId xmlns:p14="http://schemas.microsoft.com/office/powerpoint/2010/main" val="148232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538AEEE-67F4-B447-9F5D-6B0D481E3F8E}"/>
              </a:ext>
            </a:extLst>
          </p:cNvPr>
          <p:cNvSpPr txBox="1"/>
          <p:nvPr/>
        </p:nvSpPr>
        <p:spPr>
          <a:xfrm>
            <a:off x="677637" y="967379"/>
            <a:ext cx="9870620" cy="5262979"/>
          </a:xfrm>
          <a:prstGeom prst="rect">
            <a:avLst/>
          </a:prstGeom>
          <a:noFill/>
        </p:spPr>
        <p:txBody>
          <a:bodyPr wrap="square">
            <a:spAutoFit/>
          </a:bodyPr>
          <a:lstStyle/>
          <a:p>
            <a:r>
              <a:rPr lang="it-IT" sz="2400" b="1" dirty="0">
                <a:effectLst/>
                <a:latin typeface="MHEupperelemsans"/>
              </a:rPr>
              <a:t>Gruppo: </a:t>
            </a:r>
            <a:r>
              <a:rPr lang="it-IT" sz="2400" dirty="0">
                <a:latin typeface="MHEupperelemsans"/>
              </a:rPr>
              <a:t>u</a:t>
            </a:r>
            <a:r>
              <a:rPr lang="it-IT" sz="2400" dirty="0">
                <a:effectLst/>
                <a:latin typeface="MHEupperelemsans"/>
              </a:rPr>
              <a:t>n insieme di due o più persone che condividono un destino </a:t>
            </a:r>
            <a:endParaRPr lang="it-IT" sz="2400" dirty="0"/>
          </a:p>
          <a:p>
            <a:r>
              <a:rPr lang="it-IT" sz="2400" dirty="0">
                <a:effectLst/>
                <a:latin typeface="MHEupperelemsans"/>
              </a:rPr>
              <a:t>comune che li porta a qualche forma d’interdipendenza tra di loro e che si percepiscono come membri di uno stesso aggregato sociale che è riconosciuto come tale da altre persone. </a:t>
            </a:r>
          </a:p>
          <a:p>
            <a:endParaRPr lang="it-IT" sz="2400" dirty="0">
              <a:latin typeface="MHEupperelemsans"/>
            </a:endParaRPr>
          </a:p>
          <a:p>
            <a:r>
              <a:rPr lang="it-IT" sz="2400" dirty="0"/>
              <a:t>Gruppi diversi ci aiutano a soddisfare esigenze umane diverse:</a:t>
            </a:r>
          </a:p>
          <a:p>
            <a:pPr marL="342900" indent="-342900">
              <a:buFont typeface="Wingdings" pitchFamily="2" charset="2"/>
              <a:buChar char="§"/>
            </a:pPr>
            <a:r>
              <a:rPr lang="it-IT" sz="2400" dirty="0"/>
              <a:t>Affiliarsi</a:t>
            </a:r>
          </a:p>
          <a:p>
            <a:pPr marL="342900" indent="-342900">
              <a:buFont typeface="Wingdings" pitchFamily="2" charset="2"/>
              <a:buChar char="§"/>
            </a:pPr>
            <a:r>
              <a:rPr lang="it-IT" sz="2400" dirty="0"/>
              <a:t>Realizzare</a:t>
            </a:r>
          </a:p>
          <a:p>
            <a:pPr marL="342900" indent="-342900">
              <a:buFont typeface="Wingdings" pitchFamily="2" charset="2"/>
              <a:buChar char="§"/>
            </a:pPr>
            <a:r>
              <a:rPr lang="it-IT" sz="2400" dirty="0"/>
              <a:t>Ottenere un'identità sociale</a:t>
            </a:r>
          </a:p>
          <a:p>
            <a:endParaRPr lang="it-IT" sz="2400" dirty="0"/>
          </a:p>
          <a:p>
            <a:r>
              <a:rPr lang="it-IT" sz="2400" b="1" dirty="0"/>
              <a:t>Continuum interpersonale-gruppo: </a:t>
            </a:r>
            <a:r>
              <a:rPr lang="it-IT" sz="2400" dirty="0"/>
              <a:t>dimensione continua del comportamento sociale che distingue tra azioni compiute in quanto persone e azioni compiute in quanto membri di un gruppo. </a:t>
            </a:r>
          </a:p>
          <a:p>
            <a:endParaRPr lang="it-IT" sz="2400" dirty="0"/>
          </a:p>
        </p:txBody>
      </p:sp>
    </p:spTree>
    <p:extLst>
      <p:ext uri="{BB962C8B-B14F-4D97-AF65-F5344CB8AC3E}">
        <p14:creationId xmlns:p14="http://schemas.microsoft.com/office/powerpoint/2010/main" val="524680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ED70EA3-CCF9-A688-3A87-44880E9D6A1A}"/>
              </a:ext>
            </a:extLst>
          </p:cNvPr>
          <p:cNvSpPr txBox="1">
            <a:spLocks/>
          </p:cNvSpPr>
          <p:nvPr/>
        </p:nvSpPr>
        <p:spPr>
          <a:xfrm>
            <a:off x="431273" y="720886"/>
            <a:ext cx="10116983" cy="9119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sz="3200" dirty="0">
                <a:solidFill>
                  <a:srgbClr val="CA6736"/>
                </a:solidFill>
              </a:rPr>
              <a:t>L’influenza del gruppo sulle persone e sugli altri gruppi</a:t>
            </a:r>
          </a:p>
        </p:txBody>
      </p:sp>
      <p:sp>
        <p:nvSpPr>
          <p:cNvPr id="4" name="CasellaDiTesto 3">
            <a:extLst>
              <a:ext uri="{FF2B5EF4-FFF2-40B4-BE49-F238E27FC236}">
                <a16:creationId xmlns:a16="http://schemas.microsoft.com/office/drawing/2014/main" id="{BA3D4ECD-3251-411F-145E-81015E2EEAD3}"/>
              </a:ext>
            </a:extLst>
          </p:cNvPr>
          <p:cNvSpPr txBox="1"/>
          <p:nvPr/>
        </p:nvSpPr>
        <p:spPr>
          <a:xfrm>
            <a:off x="677636" y="2123776"/>
            <a:ext cx="4612822" cy="2308324"/>
          </a:xfrm>
          <a:prstGeom prst="rect">
            <a:avLst/>
          </a:prstGeom>
          <a:noFill/>
        </p:spPr>
        <p:txBody>
          <a:bodyPr wrap="square">
            <a:spAutoFit/>
          </a:bodyPr>
          <a:lstStyle/>
          <a:p>
            <a:r>
              <a:rPr lang="it-IT" sz="2400" b="1" dirty="0">
                <a:effectLst/>
                <a:latin typeface="MHEupperelemsans"/>
              </a:rPr>
              <a:t>Deindividuazione: </a:t>
            </a:r>
            <a:r>
              <a:rPr lang="it-IT" sz="2400" dirty="0">
                <a:effectLst/>
                <a:latin typeface="MHEupperelemsans"/>
              </a:rPr>
              <a:t>stato psicologico nel quale le persone vedono se stesse solo nei termini di un’identità di gruppo e il loro comportamento è guidato solo dalle norme di quel gruppo. </a:t>
            </a:r>
            <a:endParaRPr lang="it-IT" sz="2400" dirty="0"/>
          </a:p>
        </p:txBody>
      </p:sp>
      <p:pic>
        <p:nvPicPr>
          <p:cNvPr id="5" name="Immagine 4">
            <a:extLst>
              <a:ext uri="{FF2B5EF4-FFF2-40B4-BE49-F238E27FC236}">
                <a16:creationId xmlns:a16="http://schemas.microsoft.com/office/drawing/2014/main" id="{90DA90B2-6058-DDF2-39B8-C2AF9AB89670}"/>
              </a:ext>
            </a:extLst>
          </p:cNvPr>
          <p:cNvPicPr>
            <a:picLocks noChangeAspect="1"/>
          </p:cNvPicPr>
          <p:nvPr/>
        </p:nvPicPr>
        <p:blipFill>
          <a:blip r:embed="rId2"/>
          <a:stretch>
            <a:fillRect/>
          </a:stretch>
        </p:blipFill>
        <p:spPr>
          <a:xfrm>
            <a:off x="5489765" y="2123776"/>
            <a:ext cx="6440100" cy="3750767"/>
          </a:xfrm>
          <a:prstGeom prst="rect">
            <a:avLst/>
          </a:prstGeom>
        </p:spPr>
      </p:pic>
    </p:spTree>
    <p:extLst>
      <p:ext uri="{BB962C8B-B14F-4D97-AF65-F5344CB8AC3E}">
        <p14:creationId xmlns:p14="http://schemas.microsoft.com/office/powerpoint/2010/main" val="424788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03E91FD-08DD-771F-B061-A9A453F8B9BD}"/>
              </a:ext>
            </a:extLst>
          </p:cNvPr>
          <p:cNvSpPr txBox="1"/>
          <p:nvPr/>
        </p:nvSpPr>
        <p:spPr>
          <a:xfrm>
            <a:off x="334735" y="804093"/>
            <a:ext cx="10148207" cy="1200329"/>
          </a:xfrm>
          <a:prstGeom prst="rect">
            <a:avLst/>
          </a:prstGeom>
          <a:noFill/>
        </p:spPr>
        <p:txBody>
          <a:bodyPr wrap="square">
            <a:spAutoFit/>
          </a:bodyPr>
          <a:lstStyle/>
          <a:p>
            <a:r>
              <a:rPr lang="it-IT" sz="2400" b="1" dirty="0">
                <a:effectLst/>
                <a:latin typeface="MHEupperelemsans"/>
              </a:rPr>
              <a:t>Facilitazione sociale (</a:t>
            </a:r>
            <a:r>
              <a:rPr lang="it-IT" sz="2400" b="1" i="1" dirty="0">
                <a:effectLst/>
                <a:latin typeface="MHEupperelemsans"/>
              </a:rPr>
              <a:t>social facilitation</a:t>
            </a:r>
            <a:r>
              <a:rPr lang="it-IT" sz="2400" b="1" dirty="0">
                <a:effectLst/>
                <a:latin typeface="MHEupperelemsans"/>
              </a:rPr>
              <a:t>) </a:t>
            </a:r>
            <a:r>
              <a:rPr lang="it-IT" sz="2400" dirty="0">
                <a:effectLst/>
                <a:latin typeface="MHEupperelemsans"/>
              </a:rPr>
              <a:t>Un effetto prodotto dalla presenza delle altre persone che, tramite l’attivazione fisiologica, migliora le prestazioni nei compiti semplici e le peggiora nei compiti complessi. </a:t>
            </a:r>
            <a:endParaRPr lang="it-IT" sz="2400" dirty="0"/>
          </a:p>
        </p:txBody>
      </p:sp>
      <p:pic>
        <p:nvPicPr>
          <p:cNvPr id="5" name="Immagine 4">
            <a:extLst>
              <a:ext uri="{FF2B5EF4-FFF2-40B4-BE49-F238E27FC236}">
                <a16:creationId xmlns:a16="http://schemas.microsoft.com/office/drawing/2014/main" id="{3C3D74D6-7838-FEC3-B320-E6194F4C08A5}"/>
              </a:ext>
            </a:extLst>
          </p:cNvPr>
          <p:cNvPicPr>
            <a:picLocks noChangeAspect="1"/>
          </p:cNvPicPr>
          <p:nvPr/>
        </p:nvPicPr>
        <p:blipFill>
          <a:blip r:embed="rId2"/>
          <a:stretch>
            <a:fillRect/>
          </a:stretch>
        </p:blipFill>
        <p:spPr>
          <a:xfrm>
            <a:off x="1658319" y="2087238"/>
            <a:ext cx="8311761" cy="3966670"/>
          </a:xfrm>
          <a:prstGeom prst="rect">
            <a:avLst/>
          </a:prstGeom>
        </p:spPr>
      </p:pic>
    </p:spTree>
    <p:extLst>
      <p:ext uri="{BB962C8B-B14F-4D97-AF65-F5344CB8AC3E}">
        <p14:creationId xmlns:p14="http://schemas.microsoft.com/office/powerpoint/2010/main" val="137933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082302-4FE0-E89D-F7C3-FF458544F429}"/>
              </a:ext>
            </a:extLst>
          </p:cNvPr>
          <p:cNvSpPr txBox="1"/>
          <p:nvPr/>
        </p:nvSpPr>
        <p:spPr>
          <a:xfrm>
            <a:off x="412750" y="702469"/>
            <a:ext cx="10621010" cy="6155531"/>
          </a:xfrm>
          <a:prstGeom prst="rect">
            <a:avLst/>
          </a:prstGeom>
          <a:noFill/>
        </p:spPr>
        <p:txBody>
          <a:bodyPr wrap="square">
            <a:spAutoFit/>
          </a:bodyPr>
          <a:lstStyle/>
          <a:p>
            <a:r>
              <a:rPr lang="it-IT" sz="2400" b="1" dirty="0">
                <a:effectLst/>
                <a:latin typeface="MHEupperelemsans"/>
              </a:rPr>
              <a:t>Inerzia sociale (</a:t>
            </a:r>
            <a:r>
              <a:rPr lang="it-IT" sz="2400" b="1" i="1" dirty="0">
                <a:effectLst/>
                <a:latin typeface="MHEupperelemsans"/>
              </a:rPr>
              <a:t>social loafing</a:t>
            </a:r>
            <a:r>
              <a:rPr lang="it-IT" sz="2400" b="1" dirty="0">
                <a:effectLst/>
                <a:latin typeface="MHEupperelemsans"/>
              </a:rPr>
              <a:t>) </a:t>
            </a:r>
            <a:r>
              <a:rPr lang="it-IT" sz="2400" dirty="0">
                <a:effectLst/>
                <a:latin typeface="MHEupperelemsans"/>
              </a:rPr>
              <a:t>La tendenza individuale a impegnarsi meno in un compito quando il proprio contributo è inglobato in una prestazione complessiva </a:t>
            </a:r>
          </a:p>
          <a:p>
            <a:r>
              <a:rPr lang="it-IT" sz="2400" dirty="0">
                <a:effectLst/>
                <a:latin typeface="MHEupperelemsans"/>
              </a:rPr>
              <a:t>del gruppo rispetto a quando lo stesso compito viene eseguito da soli. </a:t>
            </a:r>
          </a:p>
          <a:p>
            <a:pPr marL="285750" indent="-285750">
              <a:buFont typeface="Wingdings" pitchFamily="2" charset="2"/>
              <a:buChar char="§"/>
            </a:pPr>
            <a:r>
              <a:rPr lang="it-IT" sz="2400" dirty="0">
                <a:latin typeface="That"/>
              </a:rPr>
              <a:t>È </a:t>
            </a:r>
            <a:r>
              <a:rPr lang="it-IT" sz="2400" dirty="0">
                <a:effectLst/>
                <a:latin typeface="That"/>
              </a:rPr>
              <a:t>stata studiata per la prima volta da un agro- nomo francese di nome Max Ringelmann nel 1880. </a:t>
            </a:r>
            <a:endParaRPr lang="it-IT" sz="2400" dirty="0"/>
          </a:p>
          <a:p>
            <a:endParaRPr lang="it-IT" sz="1800" dirty="0">
              <a:effectLst/>
              <a:latin typeface="That"/>
            </a:endParaRPr>
          </a:p>
          <a:p>
            <a:r>
              <a:rPr lang="it-IT" sz="2400" dirty="0">
                <a:effectLst/>
                <a:latin typeface="That"/>
              </a:rPr>
              <a:t>Il fenomeno dell’inerzia sociale dipende però dalla natura dei gruppi (reali o casuali) e dalla natura del compito da svolgere (fisico, cognitivo, congiuntivo, disgiuntivo). </a:t>
            </a:r>
          </a:p>
          <a:p>
            <a:endParaRPr lang="it-IT" sz="3200" dirty="0"/>
          </a:p>
          <a:p>
            <a:r>
              <a:rPr lang="it-IT" sz="2400" dirty="0">
                <a:latin typeface="That"/>
              </a:rPr>
              <a:t>L</a:t>
            </a:r>
            <a:r>
              <a:rPr lang="it-IT" sz="2400" dirty="0">
                <a:effectLst/>
                <a:latin typeface="That"/>
              </a:rPr>
              <a:t>e cause dell’inerzia sociale si possono raggruppare in tre macro categorie:</a:t>
            </a:r>
          </a:p>
          <a:p>
            <a:pPr marL="457200" indent="-457200">
              <a:buFont typeface="+mj-lt"/>
              <a:buAutoNum type="arabicParenR"/>
            </a:pPr>
            <a:r>
              <a:rPr lang="it-IT" sz="2400" dirty="0">
                <a:effectLst/>
                <a:latin typeface="Calibri" panose="020F0502020204030204" pitchFamily="34" charset="0"/>
                <a:cs typeface="Calibri" panose="020F0502020204030204" pitchFamily="34" charset="0"/>
              </a:rPr>
              <a:t>Equità nei risultati tra sé e gli altri;</a:t>
            </a:r>
          </a:p>
          <a:p>
            <a:pPr marL="457200" indent="-457200">
              <a:buFont typeface="+mj-lt"/>
              <a:buAutoNum type="arabicParenR"/>
            </a:pPr>
            <a:r>
              <a:rPr lang="it-IT" sz="2400" dirty="0">
                <a:effectLst/>
                <a:latin typeface="Calibri" panose="020F0502020204030204" pitchFamily="34" charset="0"/>
                <a:cs typeface="Calibri" panose="020F0502020204030204" pitchFamily="34" charset="0"/>
              </a:rPr>
              <a:t>Timore del giudizio;</a:t>
            </a:r>
          </a:p>
          <a:p>
            <a:pPr marL="457200" indent="-457200">
              <a:buFont typeface="+mj-lt"/>
              <a:buAutoNum type="arabicParenR"/>
            </a:pPr>
            <a:r>
              <a:rPr lang="it-IT" sz="2400" dirty="0">
                <a:effectLst/>
                <a:latin typeface="Calibri" panose="020F0502020204030204" pitchFamily="34" charset="0"/>
                <a:cs typeface="Calibri" panose="020F0502020204030204" pitchFamily="34" charset="0"/>
              </a:rPr>
              <a:t>Corrispondenza con gli standard del gruppo.</a:t>
            </a:r>
          </a:p>
          <a:p>
            <a:endParaRPr lang="it-IT" sz="2400" dirty="0">
              <a:effectLst/>
              <a:latin typeface="That"/>
            </a:endParaRPr>
          </a:p>
          <a:p>
            <a:endParaRPr lang="it-IT" sz="3200" dirty="0"/>
          </a:p>
          <a:p>
            <a:endParaRPr lang="it-IT" sz="2400" dirty="0"/>
          </a:p>
        </p:txBody>
      </p:sp>
    </p:spTree>
    <p:extLst>
      <p:ext uri="{BB962C8B-B14F-4D97-AF65-F5344CB8AC3E}">
        <p14:creationId xmlns:p14="http://schemas.microsoft.com/office/powerpoint/2010/main" val="294989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C4E33F8-B693-10C9-1E96-EC0DFB4BDB80}"/>
              </a:ext>
            </a:extLst>
          </p:cNvPr>
          <p:cNvPicPr>
            <a:picLocks noChangeAspect="1"/>
          </p:cNvPicPr>
          <p:nvPr/>
        </p:nvPicPr>
        <p:blipFill>
          <a:blip r:embed="rId2"/>
          <a:stretch>
            <a:fillRect/>
          </a:stretch>
        </p:blipFill>
        <p:spPr>
          <a:xfrm>
            <a:off x="1168924" y="661111"/>
            <a:ext cx="8908911" cy="5535777"/>
          </a:xfrm>
          <a:prstGeom prst="rect">
            <a:avLst/>
          </a:prstGeom>
        </p:spPr>
      </p:pic>
    </p:spTree>
    <p:extLst>
      <p:ext uri="{BB962C8B-B14F-4D97-AF65-F5344CB8AC3E}">
        <p14:creationId xmlns:p14="http://schemas.microsoft.com/office/powerpoint/2010/main" val="387429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974D2A4-AA42-01E7-9471-A226E3D1C1D7}"/>
              </a:ext>
            </a:extLst>
          </p:cNvPr>
          <p:cNvSpPr txBox="1"/>
          <p:nvPr/>
        </p:nvSpPr>
        <p:spPr>
          <a:xfrm>
            <a:off x="167640" y="687846"/>
            <a:ext cx="11856720" cy="5970865"/>
          </a:xfrm>
          <a:prstGeom prst="rect">
            <a:avLst/>
          </a:prstGeom>
          <a:noFill/>
        </p:spPr>
        <p:txBody>
          <a:bodyPr wrap="square">
            <a:spAutoFit/>
          </a:bodyPr>
          <a:lstStyle/>
          <a:p>
            <a:r>
              <a:rPr lang="it-IT" sz="2800" b="1" dirty="0">
                <a:effectLst/>
                <a:latin typeface="MHEupperelemsans"/>
              </a:rPr>
              <a:t>La minoranza attiva </a:t>
            </a:r>
          </a:p>
          <a:p>
            <a:br>
              <a:rPr lang="it-IT" sz="2400" b="1" dirty="0">
                <a:solidFill>
                  <a:srgbClr val="0021C1"/>
                </a:solidFill>
                <a:latin typeface="MHEupperelemsans"/>
              </a:rPr>
            </a:br>
            <a:r>
              <a:rPr lang="it-IT" sz="2400" dirty="0">
                <a:effectLst/>
                <a:latin typeface="That"/>
              </a:rPr>
              <a:t>Moscovici affronta il tema dei cambiamenti interni al gruppo prodotti da una </a:t>
            </a:r>
          </a:p>
          <a:p>
            <a:r>
              <a:rPr lang="it-IT" sz="2400" dirty="0">
                <a:effectLst/>
                <a:latin typeface="That"/>
              </a:rPr>
              <a:t>minoranza di persone attive. L’influenza della minoranza è possibile perché nessun </a:t>
            </a:r>
          </a:p>
          <a:p>
            <a:r>
              <a:rPr lang="it-IT" sz="2400" dirty="0">
                <a:effectLst/>
                <a:latin typeface="That"/>
              </a:rPr>
              <a:t>gruppo è perfettamente omogeneo, anzi, al suo interno sono presenti sempre delle divisioni latenti che, se sono rese esplicite, consentono l’emergere di nuove norme a partire dal conflitto che è stato generato. </a:t>
            </a:r>
          </a:p>
          <a:p>
            <a:endParaRPr lang="it-IT" sz="2400" dirty="0"/>
          </a:p>
          <a:p>
            <a:r>
              <a:rPr lang="it-IT" sz="2400" dirty="0">
                <a:effectLst/>
                <a:latin typeface="That"/>
              </a:rPr>
              <a:t>La minoranza però deve possedere alcune caratteristiche:</a:t>
            </a:r>
          </a:p>
          <a:p>
            <a:pPr marL="457200" indent="-457200">
              <a:buFont typeface="+mj-lt"/>
              <a:buAutoNum type="arabicParenR"/>
            </a:pPr>
            <a:r>
              <a:rPr lang="it-IT" sz="2400" dirty="0">
                <a:effectLst/>
                <a:latin typeface="That"/>
              </a:rPr>
              <a:t>deve offrire un consenso alternativo a quello della maggioranza;</a:t>
            </a:r>
          </a:p>
          <a:p>
            <a:pPr marL="457200" indent="-457200">
              <a:buFont typeface="+mj-lt"/>
              <a:buAutoNum type="arabicParenR"/>
            </a:pPr>
            <a:r>
              <a:rPr lang="it-IT" sz="2400" dirty="0">
                <a:effectLst/>
                <a:latin typeface="That"/>
              </a:rPr>
              <a:t>deve rimanere coerente al proprio interno e </a:t>
            </a:r>
            <a:r>
              <a:rPr lang="it-IT" sz="2400" dirty="0">
                <a:latin typeface="That"/>
              </a:rPr>
              <a:t>deve mantenere nel tempo questa coerenza;</a:t>
            </a:r>
          </a:p>
          <a:p>
            <a:pPr marL="457200" indent="-457200">
              <a:buFont typeface="+mj-lt"/>
              <a:buAutoNum type="arabicParenR"/>
            </a:pPr>
            <a:r>
              <a:rPr lang="it-IT" sz="2400" dirty="0">
                <a:latin typeface="Calibri" panose="020F0502020204030204" pitchFamily="34" charset="0"/>
                <a:cs typeface="Calibri" panose="020F0502020204030204" pitchFamily="34" charset="0"/>
              </a:rPr>
              <a:t>il </a:t>
            </a:r>
            <a:r>
              <a:rPr lang="it-IT" sz="2400" dirty="0">
                <a:effectLst/>
                <a:latin typeface="Calibri" panose="020F0502020204030204" pitchFamily="34" charset="0"/>
                <a:cs typeface="Calibri" panose="020F0502020204030204" pitchFamily="34" charset="0"/>
              </a:rPr>
              <a:t>punto di vista alternativo della minoranza deve essere sostenuto da più persone;</a:t>
            </a:r>
            <a:endParaRPr lang="it-IT" sz="2400" dirty="0">
              <a:latin typeface="Calibri" panose="020F0502020204030204" pitchFamily="34" charset="0"/>
              <a:cs typeface="Calibri" panose="020F0502020204030204" pitchFamily="34" charset="0"/>
            </a:endParaRPr>
          </a:p>
          <a:p>
            <a:pPr marL="457200" indent="-457200">
              <a:buFont typeface="+mj-lt"/>
              <a:buAutoNum type="arabicParenR"/>
            </a:pPr>
            <a:r>
              <a:rPr lang="it-IT" sz="2400" dirty="0">
                <a:effectLst/>
                <a:latin typeface="That"/>
              </a:rPr>
              <a:t>deve quindi acquisire credibilità nel gruppo </a:t>
            </a:r>
          </a:p>
          <a:p>
            <a:endParaRPr lang="it-IT" sz="2400" dirty="0">
              <a:effectLst/>
              <a:latin typeface="That"/>
            </a:endParaRPr>
          </a:p>
          <a:p>
            <a:r>
              <a:rPr lang="it-IT" sz="2400" dirty="0">
                <a:effectLst/>
                <a:latin typeface="That"/>
                <a:sym typeface="Wingdings" pitchFamily="2" charset="2"/>
              </a:rPr>
              <a:t>N</a:t>
            </a:r>
            <a:r>
              <a:rPr lang="it-IT" sz="2400" dirty="0">
                <a:effectLst/>
                <a:latin typeface="That"/>
              </a:rPr>
              <a:t>e sono esempi storici le vicende di Galileo Galilei e di Martin Luther King. </a:t>
            </a:r>
            <a:endParaRPr lang="it-IT" sz="2400" dirty="0"/>
          </a:p>
          <a:p>
            <a:endParaRPr lang="it-IT" dirty="0"/>
          </a:p>
        </p:txBody>
      </p:sp>
    </p:spTree>
    <p:extLst>
      <p:ext uri="{BB962C8B-B14F-4D97-AF65-F5344CB8AC3E}">
        <p14:creationId xmlns:p14="http://schemas.microsoft.com/office/powerpoint/2010/main" val="1386911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217721-E7C1-0A84-1E88-0A806EB81D7B}"/>
              </a:ext>
            </a:extLst>
          </p:cNvPr>
          <p:cNvSpPr txBox="1">
            <a:spLocks/>
          </p:cNvSpPr>
          <p:nvPr/>
        </p:nvSpPr>
        <p:spPr>
          <a:xfrm>
            <a:off x="431272" y="542864"/>
            <a:ext cx="10116983" cy="9119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sz="3200" dirty="0">
                <a:solidFill>
                  <a:srgbClr val="CA6736"/>
                </a:solidFill>
              </a:rPr>
              <a:t>Processi di presa di decisione</a:t>
            </a:r>
          </a:p>
        </p:txBody>
      </p:sp>
      <p:sp>
        <p:nvSpPr>
          <p:cNvPr id="4" name="CasellaDiTesto 3">
            <a:extLst>
              <a:ext uri="{FF2B5EF4-FFF2-40B4-BE49-F238E27FC236}">
                <a16:creationId xmlns:a16="http://schemas.microsoft.com/office/drawing/2014/main" id="{89172B04-FB34-B013-D249-3E987A408FD5}"/>
              </a:ext>
            </a:extLst>
          </p:cNvPr>
          <p:cNvSpPr txBox="1"/>
          <p:nvPr/>
        </p:nvSpPr>
        <p:spPr>
          <a:xfrm>
            <a:off x="198798" y="1391879"/>
            <a:ext cx="10116982" cy="461665"/>
          </a:xfrm>
          <a:prstGeom prst="rect">
            <a:avLst/>
          </a:prstGeom>
          <a:noFill/>
        </p:spPr>
        <p:txBody>
          <a:bodyPr wrap="square">
            <a:spAutoFit/>
          </a:bodyPr>
          <a:lstStyle/>
          <a:p>
            <a:r>
              <a:rPr lang="it-IT" sz="2400" dirty="0">
                <a:effectLst/>
              </a:rPr>
              <a:t>Il processo di presa di decisione nei gruppi, solitamente, segue quattro fasi:</a:t>
            </a:r>
            <a:endParaRPr lang="it-IT" sz="2400" dirty="0"/>
          </a:p>
        </p:txBody>
      </p:sp>
      <p:pic>
        <p:nvPicPr>
          <p:cNvPr id="5" name="Immagine 4">
            <a:extLst>
              <a:ext uri="{FF2B5EF4-FFF2-40B4-BE49-F238E27FC236}">
                <a16:creationId xmlns:a16="http://schemas.microsoft.com/office/drawing/2014/main" id="{9823BF57-E40D-A4C0-1610-80DDAE953B73}"/>
              </a:ext>
            </a:extLst>
          </p:cNvPr>
          <p:cNvPicPr>
            <a:picLocks noChangeAspect="1"/>
          </p:cNvPicPr>
          <p:nvPr/>
        </p:nvPicPr>
        <p:blipFill>
          <a:blip r:embed="rId2"/>
          <a:stretch>
            <a:fillRect/>
          </a:stretch>
        </p:blipFill>
        <p:spPr>
          <a:xfrm>
            <a:off x="2482718" y="1853544"/>
            <a:ext cx="7226564" cy="4255985"/>
          </a:xfrm>
          <a:prstGeom prst="rect">
            <a:avLst/>
          </a:prstGeom>
        </p:spPr>
      </p:pic>
    </p:spTree>
    <p:extLst>
      <p:ext uri="{BB962C8B-B14F-4D97-AF65-F5344CB8AC3E}">
        <p14:creationId xmlns:p14="http://schemas.microsoft.com/office/powerpoint/2010/main" val="95161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3740C4-AB7B-2AED-8354-8A0B1653EE5F}"/>
              </a:ext>
            </a:extLst>
          </p:cNvPr>
          <p:cNvSpPr txBox="1"/>
          <p:nvPr/>
        </p:nvSpPr>
        <p:spPr>
          <a:xfrm>
            <a:off x="619760" y="856357"/>
            <a:ext cx="9934586" cy="4524315"/>
          </a:xfrm>
          <a:prstGeom prst="rect">
            <a:avLst/>
          </a:prstGeom>
          <a:noFill/>
        </p:spPr>
        <p:txBody>
          <a:bodyPr wrap="square">
            <a:spAutoFit/>
          </a:bodyPr>
          <a:lstStyle/>
          <a:p>
            <a:r>
              <a:rPr lang="it-IT" sz="2400" dirty="0">
                <a:effectLst/>
                <a:latin typeface="Calibri" panose="020F0502020204030204" pitchFamily="34" charset="0"/>
                <a:cs typeface="Calibri" panose="020F0502020204030204" pitchFamily="34" charset="0"/>
              </a:rPr>
              <a:t>Le modalità di presa di decisione di un gruppo dipendono dal tipo di compito cui deve far fronte: può trattarsi di un compito di natura </a:t>
            </a:r>
            <a:r>
              <a:rPr lang="it-IT" sz="2400" b="1" dirty="0">
                <a:effectLst/>
                <a:latin typeface="Calibri" panose="020F0502020204030204" pitchFamily="34" charset="0"/>
                <a:cs typeface="Calibri" panose="020F0502020204030204" pitchFamily="34" charset="0"/>
              </a:rPr>
              <a:t>cognitiva </a:t>
            </a:r>
            <a:r>
              <a:rPr lang="it-IT" sz="2400" dirty="0">
                <a:effectLst/>
                <a:latin typeface="Calibri" panose="020F0502020204030204" pitchFamily="34" charset="0"/>
                <a:cs typeface="Calibri" panose="020F0502020204030204" pitchFamily="34" charset="0"/>
              </a:rPr>
              <a:t>oppure di un compito di natura </a:t>
            </a:r>
            <a:r>
              <a:rPr lang="it-IT" sz="2400" b="1" dirty="0">
                <a:effectLst/>
                <a:latin typeface="Calibri" panose="020F0502020204030204" pitchFamily="34" charset="0"/>
                <a:cs typeface="Calibri" panose="020F0502020204030204" pitchFamily="34" charset="0"/>
              </a:rPr>
              <a:t>valutativa</a:t>
            </a:r>
            <a:r>
              <a:rPr lang="it-IT" sz="2400" dirty="0">
                <a:effectLst/>
                <a:latin typeface="Calibri" panose="020F0502020204030204" pitchFamily="34" charset="0"/>
                <a:cs typeface="Calibri" panose="020F0502020204030204" pitchFamily="34" charset="0"/>
              </a:rPr>
              <a:t>.</a:t>
            </a:r>
          </a:p>
          <a:p>
            <a:endParaRPr lang="it-IT" sz="2400" dirty="0">
              <a:effectLst/>
              <a:latin typeface="Calibri" panose="020F0502020204030204" pitchFamily="34" charset="0"/>
              <a:cs typeface="Calibri" panose="020F0502020204030204" pitchFamily="34" charset="0"/>
            </a:endParaRPr>
          </a:p>
          <a:p>
            <a:r>
              <a:rPr lang="it-IT" sz="2400" dirty="0">
                <a:effectLst/>
                <a:latin typeface="Calibri" panose="020F0502020204030204" pitchFamily="34" charset="0"/>
                <a:cs typeface="Calibri" panose="020F0502020204030204" pitchFamily="34" charset="0"/>
              </a:rPr>
              <a:t>Mentre per il primo è possibile individuare una riposta corretta e una sbagliata in assoluto, per il secondo subentrano giudizi morali, etici, estetici e comportamentali che rendono impossibile individuare una risposta corretta o sbagliata. </a:t>
            </a:r>
          </a:p>
          <a:p>
            <a:endParaRPr lang="it-IT" sz="2400" dirty="0">
              <a:latin typeface="Calibri" panose="020F0502020204030204" pitchFamily="34" charset="0"/>
              <a:cs typeface="Calibri" panose="020F0502020204030204" pitchFamily="34" charset="0"/>
            </a:endParaRPr>
          </a:p>
          <a:p>
            <a:r>
              <a:rPr lang="it-IT" sz="2400" dirty="0">
                <a:effectLst/>
                <a:latin typeface="Calibri" panose="020F0502020204030204" pitchFamily="34" charset="0"/>
                <a:cs typeface="Calibri" panose="020F0502020204030204" pitchFamily="34" charset="0"/>
              </a:rPr>
              <a:t>In questo secondo caso, sebbene il gruppo soppesi i fatti oggettivi, la decisione è determinata soprattutto dalle norme del gruppo stesso e dalla ricerca del consenso. </a:t>
            </a:r>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00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305B6D-5956-4D78-F976-A71C37680C12}"/>
              </a:ext>
            </a:extLst>
          </p:cNvPr>
          <p:cNvSpPr txBox="1"/>
          <p:nvPr/>
        </p:nvSpPr>
        <p:spPr>
          <a:xfrm>
            <a:off x="223520" y="982176"/>
            <a:ext cx="10830560" cy="4893647"/>
          </a:xfrm>
          <a:prstGeom prst="rect">
            <a:avLst/>
          </a:prstGeom>
          <a:noFill/>
        </p:spPr>
        <p:txBody>
          <a:bodyPr wrap="square">
            <a:spAutoFit/>
          </a:bodyPr>
          <a:lstStyle/>
          <a:p>
            <a:r>
              <a:rPr lang="it-IT" sz="2400" dirty="0">
                <a:effectLst/>
                <a:latin typeface="That"/>
              </a:rPr>
              <a:t>Le ricerche hanno evidenziato che il tipo di compito su cui pensa di lavorare un gruppo determina anche il tipo d’influenza messo in atto dai membri del medesimo</a:t>
            </a:r>
          </a:p>
          <a:p>
            <a:r>
              <a:rPr lang="it-IT" sz="2400" dirty="0">
                <a:effectLst/>
                <a:latin typeface="That"/>
              </a:rPr>
              <a:t>e il tipo di informazioni aggiuntive che verranno ricercate. Esistono due tipi d’influenza:</a:t>
            </a:r>
          </a:p>
          <a:p>
            <a:endParaRPr lang="it-IT" sz="2400" dirty="0">
              <a:latin typeface="That"/>
            </a:endParaRPr>
          </a:p>
          <a:p>
            <a:pPr marL="342900" indent="-342900">
              <a:buFont typeface="Wingdings" pitchFamily="2" charset="2"/>
              <a:buChar char="§"/>
            </a:pPr>
            <a:r>
              <a:rPr lang="it-IT" sz="2400" b="1" dirty="0">
                <a:effectLst/>
                <a:latin typeface="That"/>
              </a:rPr>
              <a:t>influenza informativa: </a:t>
            </a:r>
            <a:r>
              <a:rPr lang="it-IT" sz="2400" dirty="0">
                <a:effectLst/>
                <a:latin typeface="That"/>
              </a:rPr>
              <a:t>processo per il quale una persona accetta le informazioni ottenute dagli altri come prova della realtà. Agisce soprattutto quando i membri del gruppo operano con compiti cognitivi.</a:t>
            </a:r>
          </a:p>
          <a:p>
            <a:pPr marL="342900" indent="-342900">
              <a:buFont typeface="Wingdings" pitchFamily="2" charset="2"/>
              <a:buChar char="§"/>
            </a:pPr>
            <a:endParaRPr lang="it-IT" sz="2400" b="1" dirty="0">
              <a:latin typeface="That"/>
            </a:endParaRPr>
          </a:p>
          <a:p>
            <a:pPr marL="342900" indent="-342900">
              <a:buFont typeface="Wingdings" pitchFamily="2" charset="2"/>
              <a:buChar char="§"/>
            </a:pPr>
            <a:r>
              <a:rPr lang="it-IT" sz="2400" b="1" dirty="0">
                <a:effectLst/>
                <a:latin typeface="That"/>
              </a:rPr>
              <a:t>influenza</a:t>
            </a:r>
            <a:r>
              <a:rPr lang="it-IT" sz="2400" b="1" dirty="0">
                <a:latin typeface="That"/>
              </a:rPr>
              <a:t> </a:t>
            </a:r>
            <a:r>
              <a:rPr lang="it-IT" sz="2400" b="1" dirty="0">
                <a:effectLst/>
                <a:latin typeface="That"/>
              </a:rPr>
              <a:t>normativa: </a:t>
            </a:r>
            <a:r>
              <a:rPr lang="it-IT" sz="2400" dirty="0">
                <a:effectLst/>
                <a:latin typeface="That"/>
              </a:rPr>
              <a:t>processo che porta una persona ad accettare la definizione della realtà fornita da altri, al fine di ottenere l’approvazione o evitare critiche. </a:t>
            </a:r>
            <a:r>
              <a:rPr lang="it-IT" sz="2400" dirty="0">
                <a:latin typeface="That"/>
              </a:rPr>
              <a:t>Quando invece il compito si configura come valutativo, nel gruppo si attiva più facilmente il processo d’influenza normativa.</a:t>
            </a:r>
          </a:p>
        </p:txBody>
      </p:sp>
    </p:spTree>
    <p:extLst>
      <p:ext uri="{BB962C8B-B14F-4D97-AF65-F5344CB8AC3E}">
        <p14:creationId xmlns:p14="http://schemas.microsoft.com/office/powerpoint/2010/main" val="182240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BBADD27-37C5-92D4-E1A8-1C349AC7BDDC}"/>
              </a:ext>
            </a:extLst>
          </p:cNvPr>
          <p:cNvSpPr txBox="1"/>
          <p:nvPr/>
        </p:nvSpPr>
        <p:spPr>
          <a:xfrm>
            <a:off x="127000" y="1569730"/>
            <a:ext cx="11938000" cy="4524315"/>
          </a:xfrm>
          <a:prstGeom prst="rect">
            <a:avLst/>
          </a:prstGeom>
          <a:noFill/>
        </p:spPr>
        <p:txBody>
          <a:bodyPr wrap="square">
            <a:spAutoFit/>
          </a:bodyPr>
          <a:lstStyle/>
          <a:p>
            <a:r>
              <a:rPr lang="it-IT" sz="2400" b="1" dirty="0">
                <a:effectLst/>
                <a:latin typeface="Calibri" panose="020F0502020204030204" pitchFamily="34" charset="0"/>
                <a:cs typeface="Calibri" panose="020F0502020204030204" pitchFamily="34" charset="0"/>
              </a:rPr>
              <a:t>Polarizzazione di gruppo: </a:t>
            </a:r>
            <a:r>
              <a:rPr lang="it-IT" sz="2400" dirty="0">
                <a:effectLst/>
                <a:latin typeface="Calibri" panose="020F0502020204030204" pitchFamily="34" charset="0"/>
                <a:cs typeface="Calibri" panose="020F0502020204030204" pitchFamily="34" charset="0"/>
              </a:rPr>
              <a:t>processo mediante cui l’iniziale posizione intermedia di un </a:t>
            </a:r>
          </a:p>
          <a:p>
            <a:r>
              <a:rPr lang="it-IT" sz="2400" dirty="0">
                <a:effectLst/>
                <a:latin typeface="Calibri" panose="020F0502020204030204" pitchFamily="34" charset="0"/>
                <a:cs typeface="Calibri" panose="020F0502020204030204" pitchFamily="34" charset="0"/>
              </a:rPr>
              <a:t>gruppo diventa più estrema in seguito all’interazione dei componenti di quello stesso gruppo. </a:t>
            </a:r>
          </a:p>
          <a:p>
            <a:endParaRPr lang="it-IT" sz="2400" dirty="0">
              <a:effectLst/>
              <a:latin typeface="Calibri" panose="020F0502020204030204" pitchFamily="34" charset="0"/>
              <a:cs typeface="Calibri" panose="020F0502020204030204" pitchFamily="34" charset="0"/>
            </a:endParaRPr>
          </a:p>
          <a:p>
            <a:r>
              <a:rPr lang="it-IT" sz="2400" dirty="0">
                <a:latin typeface="That"/>
              </a:rPr>
              <a:t>Q</a:t>
            </a:r>
            <a:r>
              <a:rPr lang="it-IT" sz="2400" dirty="0">
                <a:effectLst/>
                <a:latin typeface="That"/>
              </a:rPr>
              <a:t>uando i componenti di un gruppo elaborano in modo sistematico, il consenso che si verifica rende ancora più persuasivi gli argomenti della maggioranza, che a sua volta rafforza il proprio consenso. Mano a mano che le persone della minoranza vi aderiscono, gli esponenti della maggioranza sposteranno le proprie opinioni verso posizioni più estreme, innescando la polarizzazione. </a:t>
            </a:r>
          </a:p>
          <a:p>
            <a:endParaRPr lang="it-IT" sz="2400" dirty="0">
              <a:latin typeface="That"/>
            </a:endParaRPr>
          </a:p>
          <a:p>
            <a:r>
              <a:rPr lang="it-IT" sz="2400" dirty="0">
                <a:effectLst/>
                <a:latin typeface="That"/>
              </a:rPr>
              <a:t>Il fenomeno della polarizzazione di gruppo non funziona però per i gruppi nei quali le persone non si conoscono o non hanno un leader. Questo fenomeno non è generalizzabile a qualsiasi tipo di gruppo.</a:t>
            </a:r>
            <a:endParaRPr lang="it-IT" sz="2400" dirty="0">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83B38E21-9A4C-017B-C41C-4BFC7D1FDEE3}"/>
              </a:ext>
            </a:extLst>
          </p:cNvPr>
          <p:cNvSpPr txBox="1"/>
          <p:nvPr/>
        </p:nvSpPr>
        <p:spPr>
          <a:xfrm>
            <a:off x="127000" y="615623"/>
            <a:ext cx="10668000" cy="954107"/>
          </a:xfrm>
          <a:prstGeom prst="rect">
            <a:avLst/>
          </a:prstGeom>
          <a:noFill/>
        </p:spPr>
        <p:txBody>
          <a:bodyPr wrap="square">
            <a:spAutoFit/>
          </a:bodyPr>
          <a:lstStyle/>
          <a:p>
            <a:r>
              <a:rPr lang="it-IT" sz="2800" b="1" dirty="0">
                <a:effectLst/>
                <a:latin typeface="Calibri" panose="020F0502020204030204" pitchFamily="34" charset="0"/>
                <a:cs typeface="Calibri" panose="020F0502020204030204" pitchFamily="34" charset="0"/>
              </a:rPr>
              <a:t>La polarizzazione di gruppo: i gruppi intensificano le opinioni personali? </a:t>
            </a:r>
            <a:endParaRPr lang="it-IT"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6232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536E584-7303-CD59-4F72-F8627607639B}"/>
              </a:ext>
            </a:extLst>
          </p:cNvPr>
          <p:cNvSpPr txBox="1"/>
          <p:nvPr/>
        </p:nvSpPr>
        <p:spPr>
          <a:xfrm>
            <a:off x="233680" y="829200"/>
            <a:ext cx="6156960" cy="523220"/>
          </a:xfrm>
          <a:prstGeom prst="rect">
            <a:avLst/>
          </a:prstGeom>
          <a:noFill/>
        </p:spPr>
        <p:txBody>
          <a:bodyPr wrap="square">
            <a:spAutoFit/>
          </a:bodyPr>
          <a:lstStyle/>
          <a:p>
            <a:r>
              <a:rPr lang="it-IT" sz="2800" b="1" dirty="0">
                <a:effectLst/>
              </a:rPr>
              <a:t>Il groupthink o pensiero di gruppo </a:t>
            </a:r>
            <a:endParaRPr lang="it-IT" sz="2800" dirty="0"/>
          </a:p>
        </p:txBody>
      </p:sp>
      <p:sp>
        <p:nvSpPr>
          <p:cNvPr id="5" name="CasellaDiTesto 4">
            <a:extLst>
              <a:ext uri="{FF2B5EF4-FFF2-40B4-BE49-F238E27FC236}">
                <a16:creationId xmlns:a16="http://schemas.microsoft.com/office/drawing/2014/main" id="{52F777D3-74B0-5003-8F3C-0AFF54F50166}"/>
              </a:ext>
            </a:extLst>
          </p:cNvPr>
          <p:cNvSpPr txBox="1"/>
          <p:nvPr/>
        </p:nvSpPr>
        <p:spPr>
          <a:xfrm>
            <a:off x="198120" y="1352420"/>
            <a:ext cx="11795760" cy="5078313"/>
          </a:xfrm>
          <a:prstGeom prst="rect">
            <a:avLst/>
          </a:prstGeom>
          <a:noFill/>
        </p:spPr>
        <p:txBody>
          <a:bodyPr wrap="square">
            <a:spAutoFit/>
          </a:bodyPr>
          <a:lstStyle/>
          <a:p>
            <a:r>
              <a:rPr lang="it-IT" sz="2400" dirty="0">
                <a:effectLst/>
                <a:latin typeface="That"/>
              </a:rPr>
              <a:t>Il processo di polarizzazione può portare a un bias nel processo di presa di decisione</a:t>
            </a:r>
          </a:p>
          <a:p>
            <a:r>
              <a:rPr lang="it-IT" sz="2400" dirty="0">
                <a:effectLst/>
                <a:latin typeface="That"/>
              </a:rPr>
              <a:t> più consistente e decisamente più dannoso. </a:t>
            </a:r>
            <a:endParaRPr lang="it-IT" sz="2400" dirty="0"/>
          </a:p>
          <a:p>
            <a:r>
              <a:rPr lang="it-IT" sz="2400" dirty="0">
                <a:effectLst/>
                <a:latin typeface="That"/>
              </a:rPr>
              <a:t>Lo psicologo sociale Irving Janis (1971, 1982) si è domandato quali processi avessero portato alcuni presidenti degli Stati Uniti a prendere buone o cattive. Incominciò così ad analizzare alcune procedure di presa di decisione che portarono a clamorosi e disastrosi fallimenti</a:t>
            </a:r>
            <a:r>
              <a:rPr lang="it-IT" sz="2400" dirty="0">
                <a:latin typeface="That"/>
              </a:rPr>
              <a:t>: </a:t>
            </a:r>
          </a:p>
          <a:p>
            <a:pPr marL="342900" indent="-342900">
              <a:buFont typeface="Wingdings" pitchFamily="2" charset="2"/>
              <a:buChar char="§"/>
            </a:pPr>
            <a:r>
              <a:rPr lang="it-IT" sz="2400" i="1" dirty="0">
                <a:effectLst/>
                <a:latin typeface="That"/>
              </a:rPr>
              <a:t>Attacco di Pearl Harbor</a:t>
            </a:r>
            <a:r>
              <a:rPr lang="it-IT" sz="2400" dirty="0">
                <a:effectLst/>
                <a:latin typeface="That"/>
              </a:rPr>
              <a:t>. </a:t>
            </a:r>
            <a:endParaRPr lang="it-IT" sz="2400" dirty="0">
              <a:effectLst/>
            </a:endParaRPr>
          </a:p>
          <a:p>
            <a:pPr marL="342900" indent="-342900">
              <a:buFont typeface="Wingdings" pitchFamily="2" charset="2"/>
              <a:buChar char="§"/>
            </a:pPr>
            <a:r>
              <a:rPr lang="it-IT" sz="2400" i="1" dirty="0">
                <a:effectLst/>
                <a:latin typeface="That"/>
              </a:rPr>
              <a:t>Invasione della Baia dei Porci</a:t>
            </a:r>
            <a:r>
              <a:rPr lang="it-IT" sz="2400" dirty="0">
                <a:effectLst/>
                <a:latin typeface="That"/>
              </a:rPr>
              <a:t>. </a:t>
            </a:r>
            <a:endParaRPr lang="it-IT" sz="2400" dirty="0">
              <a:effectLst/>
            </a:endParaRPr>
          </a:p>
          <a:p>
            <a:pPr marL="342900" indent="-342900">
              <a:buFont typeface="Wingdings" pitchFamily="2" charset="2"/>
              <a:buChar char="§"/>
            </a:pPr>
            <a:r>
              <a:rPr lang="it-IT" sz="2400" i="1" dirty="0">
                <a:effectLst/>
                <a:latin typeface="That"/>
              </a:rPr>
              <a:t>Guerra del Vietnam</a:t>
            </a:r>
            <a:r>
              <a:rPr lang="it-IT" sz="2400" dirty="0">
                <a:effectLst/>
                <a:latin typeface="That"/>
              </a:rPr>
              <a:t>. </a:t>
            </a:r>
            <a:endParaRPr lang="it-IT" sz="2400" dirty="0">
              <a:effectLst/>
            </a:endParaRPr>
          </a:p>
          <a:p>
            <a:pPr marL="342900" indent="-342900">
              <a:buFont typeface="Wingdings" pitchFamily="2" charset="2"/>
              <a:buChar char="§"/>
            </a:pPr>
            <a:r>
              <a:rPr lang="it-IT" sz="2400" i="1" dirty="0">
                <a:effectLst/>
                <a:latin typeface="That"/>
              </a:rPr>
              <a:t>Lancio del Challenger</a:t>
            </a:r>
            <a:r>
              <a:rPr lang="it-IT" sz="2400" dirty="0">
                <a:effectLst/>
                <a:latin typeface="That"/>
              </a:rPr>
              <a:t>. </a:t>
            </a:r>
            <a:endParaRPr lang="it-IT" sz="2400" dirty="0">
              <a:effectLst/>
            </a:endParaRPr>
          </a:p>
          <a:p>
            <a:endParaRPr lang="it-IT" sz="1800" dirty="0">
              <a:effectLst/>
              <a:latin typeface="That"/>
            </a:endParaRPr>
          </a:p>
          <a:p>
            <a:r>
              <a:rPr lang="it-IT" sz="2400" dirty="0">
                <a:effectLst/>
                <a:latin typeface="That"/>
              </a:rPr>
              <a:t>Janis trasse la conclusione che spesso i gruppi si preoccupano maggiormente di raggiungere un consenso piuttosto che di prendere la decisione giusta: denominò questo fenomeno </a:t>
            </a:r>
            <a:r>
              <a:rPr lang="it-IT" sz="2400" b="1" dirty="0">
                <a:effectLst/>
                <a:latin typeface="That"/>
              </a:rPr>
              <a:t>groupthink </a:t>
            </a:r>
            <a:r>
              <a:rPr lang="it-IT" sz="2400" dirty="0">
                <a:effectLst/>
                <a:latin typeface="That"/>
              </a:rPr>
              <a:t>o </a:t>
            </a:r>
            <a:r>
              <a:rPr lang="it-IT" sz="2400" b="1" dirty="0">
                <a:effectLst/>
                <a:latin typeface="That"/>
              </a:rPr>
              <a:t>pensiero di gruppo.</a:t>
            </a:r>
            <a:endParaRPr lang="it-IT" sz="2400" dirty="0">
              <a:effectLst/>
            </a:endParaRPr>
          </a:p>
          <a:p>
            <a:endParaRPr lang="it-IT" dirty="0"/>
          </a:p>
        </p:txBody>
      </p:sp>
    </p:spTree>
    <p:extLst>
      <p:ext uri="{BB962C8B-B14F-4D97-AF65-F5344CB8AC3E}">
        <p14:creationId xmlns:p14="http://schemas.microsoft.com/office/powerpoint/2010/main" val="332683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DDA3D1B-6B1E-69FD-1EEA-B53CD01EBAC2}"/>
              </a:ext>
            </a:extLst>
          </p:cNvPr>
          <p:cNvPicPr>
            <a:picLocks noChangeAspect="1"/>
          </p:cNvPicPr>
          <p:nvPr/>
        </p:nvPicPr>
        <p:blipFill>
          <a:blip r:embed="rId2"/>
          <a:stretch>
            <a:fillRect/>
          </a:stretch>
        </p:blipFill>
        <p:spPr>
          <a:xfrm>
            <a:off x="1012371" y="3304339"/>
            <a:ext cx="9263132" cy="3048362"/>
          </a:xfrm>
          <a:prstGeom prst="rect">
            <a:avLst/>
          </a:prstGeom>
        </p:spPr>
      </p:pic>
      <p:sp>
        <p:nvSpPr>
          <p:cNvPr id="3" name="CasellaDiTesto 2">
            <a:extLst>
              <a:ext uri="{FF2B5EF4-FFF2-40B4-BE49-F238E27FC236}">
                <a16:creationId xmlns:a16="http://schemas.microsoft.com/office/drawing/2014/main" id="{AA89C539-E153-8C74-E5EA-B390876EBE19}"/>
              </a:ext>
            </a:extLst>
          </p:cNvPr>
          <p:cNvSpPr txBox="1"/>
          <p:nvPr/>
        </p:nvSpPr>
        <p:spPr>
          <a:xfrm>
            <a:off x="216983" y="689218"/>
            <a:ext cx="6155870" cy="523220"/>
          </a:xfrm>
          <a:prstGeom prst="rect">
            <a:avLst/>
          </a:prstGeom>
          <a:noFill/>
        </p:spPr>
        <p:txBody>
          <a:bodyPr wrap="square">
            <a:spAutoFit/>
          </a:bodyPr>
          <a:lstStyle/>
          <a:p>
            <a:r>
              <a:rPr lang="it-IT" sz="2800" b="1" dirty="0">
                <a:effectLst/>
                <a:latin typeface="MHEupperelemsans"/>
              </a:rPr>
              <a:t>Identità personale e identità sociale </a:t>
            </a:r>
            <a:endParaRPr lang="it-IT" sz="2800" dirty="0"/>
          </a:p>
        </p:txBody>
      </p:sp>
      <p:sp>
        <p:nvSpPr>
          <p:cNvPr id="6" name="CasellaDiTesto 5">
            <a:extLst>
              <a:ext uri="{FF2B5EF4-FFF2-40B4-BE49-F238E27FC236}">
                <a16:creationId xmlns:a16="http://schemas.microsoft.com/office/drawing/2014/main" id="{B07FF465-2E4D-2F3B-EDB3-C85E2B87D114}"/>
              </a:ext>
            </a:extLst>
          </p:cNvPr>
          <p:cNvSpPr txBox="1"/>
          <p:nvPr/>
        </p:nvSpPr>
        <p:spPr>
          <a:xfrm>
            <a:off x="216983" y="1238979"/>
            <a:ext cx="10372096" cy="2308324"/>
          </a:xfrm>
          <a:prstGeom prst="rect">
            <a:avLst/>
          </a:prstGeom>
          <a:noFill/>
        </p:spPr>
        <p:txBody>
          <a:bodyPr wrap="square">
            <a:spAutoFit/>
          </a:bodyPr>
          <a:lstStyle/>
          <a:p>
            <a:pPr marL="342900" indent="-342900">
              <a:buFont typeface="Wingdings" pitchFamily="2" charset="2"/>
              <a:buChar char="§"/>
            </a:pPr>
            <a:r>
              <a:rPr lang="it-IT" sz="2400" b="1" dirty="0">
                <a:effectLst/>
                <a:latin typeface="MHEupperelemsans"/>
              </a:rPr>
              <a:t>Identità personale: </a:t>
            </a:r>
            <a:r>
              <a:rPr lang="it-IT" sz="2400" dirty="0">
                <a:effectLst/>
                <a:latin typeface="MHEupperelemsans"/>
              </a:rPr>
              <a:t>le descrizioni che le persone danno di se stesse sulla base di caratteristiche individuali.</a:t>
            </a:r>
          </a:p>
          <a:p>
            <a:pPr marL="342900" indent="-342900">
              <a:buFont typeface="Wingdings" pitchFamily="2" charset="2"/>
              <a:buChar char="§"/>
            </a:pPr>
            <a:r>
              <a:rPr lang="it-IT" sz="2400" b="1" dirty="0">
                <a:effectLst/>
                <a:latin typeface="MHEupperelemsans"/>
              </a:rPr>
              <a:t>Identità sociale </a:t>
            </a:r>
            <a:r>
              <a:rPr lang="it-IT" sz="2400" dirty="0">
                <a:latin typeface="MHEupperelemsans"/>
              </a:rPr>
              <a:t>g</a:t>
            </a:r>
            <a:r>
              <a:rPr lang="it-IT" sz="2400" dirty="0">
                <a:effectLst/>
                <a:latin typeface="MHEupperelemsans"/>
              </a:rPr>
              <a:t>li aspetti del concetto di sé che derivano dalla consapevolezza di appartenere a uno o più gruppi e dal sentimento suscitato da tali appartenenze. </a:t>
            </a:r>
          </a:p>
          <a:p>
            <a:endParaRPr lang="it-IT" sz="2400" dirty="0"/>
          </a:p>
        </p:txBody>
      </p:sp>
    </p:spTree>
    <p:extLst>
      <p:ext uri="{BB962C8B-B14F-4D97-AF65-F5344CB8AC3E}">
        <p14:creationId xmlns:p14="http://schemas.microsoft.com/office/powerpoint/2010/main" val="496872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BBE0D6D-4FC0-4B3C-D8CF-4802B3149866}"/>
              </a:ext>
            </a:extLst>
          </p:cNvPr>
          <p:cNvSpPr txBox="1"/>
          <p:nvPr/>
        </p:nvSpPr>
        <p:spPr>
          <a:xfrm>
            <a:off x="426720" y="1112024"/>
            <a:ext cx="10530582" cy="4154984"/>
          </a:xfrm>
          <a:prstGeom prst="rect">
            <a:avLst/>
          </a:prstGeom>
          <a:noFill/>
        </p:spPr>
        <p:txBody>
          <a:bodyPr wrap="square">
            <a:spAutoFit/>
          </a:bodyPr>
          <a:lstStyle/>
          <a:p>
            <a:r>
              <a:rPr lang="it-IT" sz="2400" dirty="0">
                <a:effectLst/>
                <a:latin typeface="That"/>
              </a:rPr>
              <a:t>Quali sono le cause del pensiero di gruppo? </a:t>
            </a:r>
            <a:endParaRPr lang="it-IT" sz="2400" dirty="0"/>
          </a:p>
          <a:p>
            <a:r>
              <a:rPr lang="it-IT" sz="2400" dirty="0">
                <a:effectLst/>
                <a:latin typeface="That"/>
              </a:rPr>
              <a:t>Il pensiero di gruppo cresce e si sviluppa maggiormente quando il gruppo (condizioni sociali del pensiero di gruppo): </a:t>
            </a:r>
          </a:p>
          <a:p>
            <a:endParaRPr lang="it-IT" sz="2400" dirty="0"/>
          </a:p>
          <a:p>
            <a:pPr marL="342900" indent="-342900">
              <a:buFont typeface="Wingdings" pitchFamily="2" charset="2"/>
              <a:buChar char="§"/>
            </a:pPr>
            <a:r>
              <a:rPr lang="it-IT" sz="2400" dirty="0">
                <a:effectLst/>
                <a:latin typeface="That"/>
              </a:rPr>
              <a:t>è coeso e tende a rifiutare i membri dissenzienti; </a:t>
            </a:r>
            <a:endParaRPr lang="it-IT" sz="2400" dirty="0">
              <a:effectLst/>
            </a:endParaRPr>
          </a:p>
          <a:p>
            <a:pPr marL="342900" indent="-342900">
              <a:buFont typeface="Wingdings" pitchFamily="2" charset="2"/>
              <a:buChar char="§"/>
            </a:pPr>
            <a:r>
              <a:rPr lang="it-IT" sz="2400" dirty="0">
                <a:effectLst/>
                <a:latin typeface="That"/>
              </a:rPr>
              <a:t>è relativamente isolato da punti di vista dissidenti dal proprio; </a:t>
            </a:r>
            <a:endParaRPr lang="it-IT" sz="2400" dirty="0">
              <a:effectLst/>
            </a:endParaRPr>
          </a:p>
          <a:p>
            <a:pPr marL="342900" indent="-342900">
              <a:buFont typeface="Wingdings" pitchFamily="2" charset="2"/>
              <a:buChar char="§"/>
            </a:pPr>
            <a:r>
              <a:rPr lang="it-IT" sz="2400" dirty="0">
                <a:effectLst/>
                <a:latin typeface="That"/>
              </a:rPr>
              <a:t>non sono presenti procedure metodiche per la ricerca e la valutazione; </a:t>
            </a:r>
            <a:endParaRPr lang="it-IT" sz="2400" dirty="0">
              <a:effectLst/>
            </a:endParaRPr>
          </a:p>
          <a:p>
            <a:pPr marL="342900" indent="-342900">
              <a:buFont typeface="Wingdings" pitchFamily="2" charset="2"/>
              <a:buChar char="§"/>
            </a:pPr>
            <a:r>
              <a:rPr lang="it-IT" sz="2400" dirty="0">
                <a:effectLst/>
                <a:latin typeface="That"/>
              </a:rPr>
              <a:t>i membri sono guidati da un leader direttivo che segnala apertamente la decisione che preferisce; </a:t>
            </a:r>
            <a:endParaRPr lang="it-IT" sz="2400" dirty="0">
              <a:effectLst/>
            </a:endParaRPr>
          </a:p>
          <a:p>
            <a:pPr marL="342900" indent="-342900">
              <a:buFont typeface="Wingdings" pitchFamily="2" charset="2"/>
              <a:buChar char="§"/>
            </a:pPr>
            <a:r>
              <a:rPr lang="it-IT" sz="2400" dirty="0">
                <a:effectLst/>
                <a:latin typeface="That"/>
              </a:rPr>
              <a:t>il gruppo vive situazioni stressanti e si trova a dover prendere una decisione sotto pressione e in tempi rapidi. </a:t>
            </a:r>
            <a:endParaRPr lang="it-IT" sz="2400" dirty="0">
              <a:effectLst/>
            </a:endParaRPr>
          </a:p>
        </p:txBody>
      </p:sp>
    </p:spTree>
    <p:extLst>
      <p:ext uri="{BB962C8B-B14F-4D97-AF65-F5344CB8AC3E}">
        <p14:creationId xmlns:p14="http://schemas.microsoft.com/office/powerpoint/2010/main" val="1219030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C662E8A-92D6-459E-C80E-F9E20F75A837}"/>
              </a:ext>
            </a:extLst>
          </p:cNvPr>
          <p:cNvPicPr>
            <a:picLocks noChangeAspect="1"/>
          </p:cNvPicPr>
          <p:nvPr/>
        </p:nvPicPr>
        <p:blipFill>
          <a:blip r:embed="rId2"/>
          <a:stretch>
            <a:fillRect/>
          </a:stretch>
        </p:blipFill>
        <p:spPr>
          <a:xfrm>
            <a:off x="2309566" y="670803"/>
            <a:ext cx="7153345" cy="5516394"/>
          </a:xfrm>
          <a:prstGeom prst="rect">
            <a:avLst/>
          </a:prstGeom>
        </p:spPr>
      </p:pic>
    </p:spTree>
    <p:extLst>
      <p:ext uri="{BB962C8B-B14F-4D97-AF65-F5344CB8AC3E}">
        <p14:creationId xmlns:p14="http://schemas.microsoft.com/office/powerpoint/2010/main" val="279786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4FA7B10-0F83-77C9-E561-F3A303189E00}"/>
              </a:ext>
            </a:extLst>
          </p:cNvPr>
          <p:cNvPicPr>
            <a:picLocks noChangeAspect="1"/>
          </p:cNvPicPr>
          <p:nvPr/>
        </p:nvPicPr>
        <p:blipFill>
          <a:blip r:embed="rId2"/>
          <a:stretch>
            <a:fillRect/>
          </a:stretch>
        </p:blipFill>
        <p:spPr>
          <a:xfrm>
            <a:off x="862889" y="2524009"/>
            <a:ext cx="9530499" cy="3652070"/>
          </a:xfrm>
          <a:prstGeom prst="rect">
            <a:avLst/>
          </a:prstGeom>
        </p:spPr>
      </p:pic>
      <p:sp>
        <p:nvSpPr>
          <p:cNvPr id="4" name="CasellaDiTesto 3">
            <a:extLst>
              <a:ext uri="{FF2B5EF4-FFF2-40B4-BE49-F238E27FC236}">
                <a16:creationId xmlns:a16="http://schemas.microsoft.com/office/drawing/2014/main" id="{46DB95CC-461F-5AC5-28FE-25404BC4CAA0}"/>
              </a:ext>
            </a:extLst>
          </p:cNvPr>
          <p:cNvSpPr txBox="1"/>
          <p:nvPr/>
        </p:nvSpPr>
        <p:spPr>
          <a:xfrm>
            <a:off x="449036" y="681921"/>
            <a:ext cx="9674678" cy="1569660"/>
          </a:xfrm>
          <a:prstGeom prst="rect">
            <a:avLst/>
          </a:prstGeom>
          <a:noFill/>
        </p:spPr>
        <p:txBody>
          <a:bodyPr wrap="square">
            <a:spAutoFit/>
          </a:bodyPr>
          <a:lstStyle/>
          <a:p>
            <a:r>
              <a:rPr lang="it-IT" sz="2400" b="1" dirty="0">
                <a:effectLst/>
                <a:latin typeface="MHEupperelemsans"/>
              </a:rPr>
              <a:t>Situazione intergruppi minima </a:t>
            </a:r>
            <a:endParaRPr lang="it-IT" sz="2400" dirty="0"/>
          </a:p>
          <a:p>
            <a:r>
              <a:rPr lang="it-IT" sz="2400" dirty="0">
                <a:effectLst/>
                <a:latin typeface="MHEupperelemsans"/>
              </a:rPr>
              <a:t>Una situazione sperimentale tale per cui le persone vengono classificate, in base a elementi arbitrari ed effimeri, in gruppi che non hanno alle spalle né storia, né conflitti d’interesse, né stereotipi. </a:t>
            </a:r>
            <a:endParaRPr lang="it-IT" sz="2400" dirty="0"/>
          </a:p>
        </p:txBody>
      </p:sp>
    </p:spTree>
    <p:extLst>
      <p:ext uri="{BB962C8B-B14F-4D97-AF65-F5344CB8AC3E}">
        <p14:creationId xmlns:p14="http://schemas.microsoft.com/office/powerpoint/2010/main" val="303014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DE1E52F-46A8-76CD-7492-70430E7C9697}"/>
              </a:ext>
            </a:extLst>
          </p:cNvPr>
          <p:cNvSpPr txBox="1"/>
          <p:nvPr/>
        </p:nvSpPr>
        <p:spPr>
          <a:xfrm>
            <a:off x="595993" y="622360"/>
            <a:ext cx="10017577" cy="5262979"/>
          </a:xfrm>
          <a:prstGeom prst="rect">
            <a:avLst/>
          </a:prstGeom>
          <a:noFill/>
        </p:spPr>
        <p:txBody>
          <a:bodyPr wrap="square">
            <a:spAutoFit/>
          </a:bodyPr>
          <a:lstStyle/>
          <a:p>
            <a:r>
              <a:rPr lang="it-IT" sz="2400" dirty="0">
                <a:effectLst/>
              </a:rPr>
              <a:t>Da questi esperimenti ha tratto origine la </a:t>
            </a:r>
            <a:r>
              <a:rPr lang="it-IT" sz="2400" b="1" dirty="0">
                <a:effectLst/>
              </a:rPr>
              <a:t>teoria dell’identità sociale, secondo cui: </a:t>
            </a:r>
            <a:r>
              <a:rPr lang="it-IT" sz="2400" dirty="0">
                <a:effectLst/>
              </a:rPr>
              <a:t>l</a:t>
            </a:r>
            <a:r>
              <a:rPr lang="it-IT" sz="2400" dirty="0"/>
              <a:t>a motivazione delle persone a derivare un’autostima positiva dalle appartenenze di gruppo è una delle forze che inducono maggiormente alla distorsione a favore del proprio gruppo. </a:t>
            </a:r>
            <a:br>
              <a:rPr lang="it-IT" sz="2400" dirty="0"/>
            </a:br>
            <a:endParaRPr lang="it-IT" sz="2400" dirty="0"/>
          </a:p>
          <a:p>
            <a:r>
              <a:rPr lang="it-IT" sz="2400" dirty="0">
                <a:effectLst/>
              </a:rPr>
              <a:t>Tajfel infatti interpretò tali risultati sostenendo che le persone così come sono portate a vedere il proprio sé in modo positivo, desiderano considerare le loro appartenenze di gruppo, cioè le loro identità sociali, in modo positivo. La teoria dell’identità sociale di Tajfel poggia su tre assunti: </a:t>
            </a:r>
            <a:endParaRPr lang="it-IT" sz="2400" dirty="0"/>
          </a:p>
          <a:p>
            <a:pPr marL="457200" indent="-457200">
              <a:buFont typeface="+mj-lt"/>
              <a:buAutoNum type="arabicParenR"/>
            </a:pPr>
            <a:r>
              <a:rPr lang="it-IT" sz="2400" b="1" dirty="0">
                <a:effectLst/>
              </a:rPr>
              <a:t>valorizzazione del gruppo di appartenenza (ingroup); </a:t>
            </a:r>
          </a:p>
          <a:p>
            <a:pPr marL="457200" indent="-457200">
              <a:buFont typeface="+mj-lt"/>
              <a:buAutoNum type="arabicParenR"/>
            </a:pPr>
            <a:r>
              <a:rPr lang="it-IT" sz="2400" b="1" dirty="0">
                <a:effectLst/>
              </a:rPr>
              <a:t>percezione di omogeneità dei membri del gruppo cui non si appartiene (outgroup); </a:t>
            </a:r>
          </a:p>
          <a:p>
            <a:pPr marL="457200" indent="-457200">
              <a:buFont typeface="+mj-lt"/>
              <a:buAutoNum type="arabicParenR"/>
            </a:pPr>
            <a:r>
              <a:rPr lang="it-IT" sz="2400" b="1" dirty="0">
                <a:effectLst/>
              </a:rPr>
              <a:t>favoritismo nei confronti del proprio gruppo (ingroup) e discriminazione nei confronti degli altri (outgroup). </a:t>
            </a:r>
          </a:p>
        </p:txBody>
      </p:sp>
    </p:spTree>
    <p:extLst>
      <p:ext uri="{BB962C8B-B14F-4D97-AF65-F5344CB8AC3E}">
        <p14:creationId xmlns:p14="http://schemas.microsoft.com/office/powerpoint/2010/main" val="246086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4064E5C-0B4F-A2E6-8DD7-2488DC7C5D07}"/>
              </a:ext>
            </a:extLst>
          </p:cNvPr>
          <p:cNvPicPr>
            <a:picLocks noChangeAspect="1"/>
          </p:cNvPicPr>
          <p:nvPr/>
        </p:nvPicPr>
        <p:blipFill>
          <a:blip r:embed="rId2"/>
          <a:stretch>
            <a:fillRect/>
          </a:stretch>
        </p:blipFill>
        <p:spPr>
          <a:xfrm>
            <a:off x="2819476" y="1264444"/>
            <a:ext cx="5875074" cy="4960875"/>
          </a:xfrm>
          <a:prstGeom prst="rect">
            <a:avLst/>
          </a:prstGeom>
        </p:spPr>
      </p:pic>
      <p:sp>
        <p:nvSpPr>
          <p:cNvPr id="4" name="CasellaDiTesto 3">
            <a:extLst>
              <a:ext uri="{FF2B5EF4-FFF2-40B4-BE49-F238E27FC236}">
                <a16:creationId xmlns:a16="http://schemas.microsoft.com/office/drawing/2014/main" id="{2613DEE5-D11E-E3B4-577E-94E617558334}"/>
              </a:ext>
            </a:extLst>
          </p:cNvPr>
          <p:cNvSpPr txBox="1"/>
          <p:nvPr/>
        </p:nvSpPr>
        <p:spPr>
          <a:xfrm>
            <a:off x="333906" y="771661"/>
            <a:ext cx="10197192" cy="738664"/>
          </a:xfrm>
          <a:prstGeom prst="rect">
            <a:avLst/>
          </a:prstGeom>
          <a:noFill/>
        </p:spPr>
        <p:txBody>
          <a:bodyPr wrap="square">
            <a:spAutoFit/>
          </a:bodyPr>
          <a:lstStyle/>
          <a:p>
            <a:r>
              <a:rPr lang="it-IT" sz="2400" b="1" dirty="0">
                <a:effectLst/>
                <a:latin typeface="MHEupperelemsans"/>
              </a:rPr>
              <a:t>Che cosa succede quando l’appartenenza a un gruppo diventa negativa?</a:t>
            </a:r>
            <a:br>
              <a:rPr lang="it-IT" sz="1800" b="1" dirty="0">
                <a:solidFill>
                  <a:srgbClr val="0021C1"/>
                </a:solidFill>
                <a:effectLst/>
                <a:latin typeface="MHEupperelemsans"/>
              </a:rPr>
            </a:br>
            <a:endParaRPr lang="it-IT" dirty="0"/>
          </a:p>
        </p:txBody>
      </p:sp>
    </p:spTree>
    <p:extLst>
      <p:ext uri="{BB962C8B-B14F-4D97-AF65-F5344CB8AC3E}">
        <p14:creationId xmlns:p14="http://schemas.microsoft.com/office/powerpoint/2010/main" val="307469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B9ACE81-1829-7EEF-F397-CBB943958629}"/>
              </a:ext>
            </a:extLst>
          </p:cNvPr>
          <p:cNvSpPr txBox="1">
            <a:spLocks/>
          </p:cNvSpPr>
          <p:nvPr/>
        </p:nvSpPr>
        <p:spPr>
          <a:xfrm>
            <a:off x="431274" y="737215"/>
            <a:ext cx="10116983" cy="9119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sz="3200" dirty="0">
                <a:solidFill>
                  <a:srgbClr val="CA6736"/>
                </a:solidFill>
              </a:rPr>
              <a:t>Aspetti strutturali del gruppo</a:t>
            </a:r>
          </a:p>
        </p:txBody>
      </p:sp>
      <p:sp>
        <p:nvSpPr>
          <p:cNvPr id="4" name="CasellaDiTesto 3">
            <a:extLst>
              <a:ext uri="{FF2B5EF4-FFF2-40B4-BE49-F238E27FC236}">
                <a16:creationId xmlns:a16="http://schemas.microsoft.com/office/drawing/2014/main" id="{49149BF3-1C7B-077D-1854-11DEEB623086}"/>
              </a:ext>
            </a:extLst>
          </p:cNvPr>
          <p:cNvSpPr txBox="1"/>
          <p:nvPr/>
        </p:nvSpPr>
        <p:spPr>
          <a:xfrm>
            <a:off x="431274" y="1782042"/>
            <a:ext cx="10116983" cy="3816429"/>
          </a:xfrm>
          <a:prstGeom prst="rect">
            <a:avLst/>
          </a:prstGeom>
          <a:noFill/>
        </p:spPr>
        <p:txBody>
          <a:bodyPr wrap="square">
            <a:spAutoFit/>
          </a:bodyPr>
          <a:lstStyle/>
          <a:p>
            <a:pPr marL="342900" indent="-342900">
              <a:buFont typeface="Wingdings" pitchFamily="2" charset="2"/>
              <a:buChar char="§"/>
            </a:pPr>
            <a:r>
              <a:rPr lang="it-IT" sz="2400" b="1" dirty="0">
                <a:effectLst/>
                <a:latin typeface="Calibri" panose="020F0502020204030204" pitchFamily="34" charset="0"/>
                <a:cs typeface="Calibri" panose="020F0502020204030204" pitchFamily="34" charset="0"/>
              </a:rPr>
              <a:t>Status </a:t>
            </a:r>
            <a:r>
              <a:rPr lang="it-IT" sz="2400" dirty="0">
                <a:effectLst/>
                <a:latin typeface="Calibri" panose="020F0502020204030204" pitchFamily="34" charset="0"/>
                <a:cs typeface="Calibri" panose="020F0502020204030204" pitchFamily="34" charset="0"/>
              </a:rPr>
              <a:t>La posizione che una persona occupa all’interno di un gruppo sociale e la valutazione di</a:t>
            </a:r>
            <a:r>
              <a:rPr lang="it-IT" sz="3200" dirty="0">
                <a:effectLst/>
                <a:latin typeface="Calibri" panose="020F0502020204030204" pitchFamily="34" charset="0"/>
                <a:cs typeface="Calibri" panose="020F0502020204030204" pitchFamily="34" charset="0"/>
              </a:rPr>
              <a:t>, </a:t>
            </a:r>
            <a:r>
              <a:rPr lang="it-IT" sz="2400" dirty="0">
                <a:effectLst/>
                <a:latin typeface="Calibri" panose="020F0502020204030204" pitchFamily="34" charset="0"/>
                <a:cs typeface="Calibri" panose="020F0502020204030204" pitchFamily="34" charset="0"/>
              </a:rPr>
              <a:t>tale posizione su una scala di prestigio. </a:t>
            </a:r>
          </a:p>
          <a:p>
            <a:endParaRPr lang="it-IT" sz="2400" dirty="0">
              <a:latin typeface="Calibri" panose="020F0502020204030204" pitchFamily="34" charset="0"/>
              <a:cs typeface="Calibri" panose="020F0502020204030204" pitchFamily="34" charset="0"/>
            </a:endParaRPr>
          </a:p>
          <a:p>
            <a:r>
              <a:rPr lang="it-IT" sz="2400" dirty="0">
                <a:latin typeface="Calibri" panose="020F0502020204030204" pitchFamily="34" charset="0"/>
                <a:cs typeface="Calibri" panose="020F0502020204030204" pitchFamily="34" charset="0"/>
                <a:sym typeface="Wingdings" pitchFamily="2" charset="2"/>
              </a:rPr>
              <a:t> </a:t>
            </a:r>
            <a:r>
              <a:rPr lang="it-IT" sz="2400" b="1" dirty="0">
                <a:effectLst/>
                <a:latin typeface="Calibri" panose="020F0502020204030204" pitchFamily="34" charset="0"/>
                <a:cs typeface="Calibri" panose="020F0502020204030204" pitchFamily="34" charset="0"/>
              </a:rPr>
              <a:t>Teoria dell’aspettativa di status: t</a:t>
            </a:r>
            <a:r>
              <a:rPr lang="it-IT" sz="2400" dirty="0">
                <a:effectLst/>
                <a:latin typeface="Calibri" panose="020F0502020204030204" pitchFamily="34" charset="0"/>
                <a:cs typeface="Calibri" panose="020F0502020204030204" pitchFamily="34" charset="0"/>
              </a:rPr>
              <a:t>eoria che sostiene che lo sviluppo dello status in un gruppo è basato sulle aspettative dei membri in merito al probabile contributo degli altri al raggiungimento dell’obiettivo del gruppo. Queste aspettative vengono modellate non solo sulla base delle caratteristiche dei membri rilevanti per il raggiungimento degli obiettivi, ma anche da caratteristiche diffuse di status, per esempio genere ed età. </a:t>
            </a:r>
            <a:endParaRPr lang="it-IT" sz="2400" dirty="0">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102876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D4DE264-0053-71BB-C6E4-9FED3290D436}"/>
              </a:ext>
            </a:extLst>
          </p:cNvPr>
          <p:cNvSpPr txBox="1"/>
          <p:nvPr/>
        </p:nvSpPr>
        <p:spPr>
          <a:xfrm>
            <a:off x="489856" y="1120676"/>
            <a:ext cx="9797143" cy="4524315"/>
          </a:xfrm>
          <a:prstGeom prst="rect">
            <a:avLst/>
          </a:prstGeom>
          <a:noFill/>
        </p:spPr>
        <p:txBody>
          <a:bodyPr wrap="square">
            <a:spAutoFit/>
          </a:bodyPr>
          <a:lstStyle/>
          <a:p>
            <a:pPr marL="285750" indent="-285750">
              <a:buFont typeface="Wingdings" pitchFamily="2" charset="2"/>
              <a:buChar char="§"/>
            </a:pPr>
            <a:r>
              <a:rPr lang="it-IT" sz="2400" dirty="0">
                <a:effectLst/>
                <a:latin typeface="That"/>
              </a:rPr>
              <a:t>I </a:t>
            </a:r>
            <a:r>
              <a:rPr lang="it-IT" sz="2400" b="1" dirty="0">
                <a:effectLst/>
                <a:latin typeface="That"/>
              </a:rPr>
              <a:t>ruoli sociali </a:t>
            </a:r>
            <a:r>
              <a:rPr lang="it-IT" sz="2400" dirty="0">
                <a:effectLst/>
                <a:latin typeface="That"/>
              </a:rPr>
              <a:t>si definiscono come l’insieme delle aspettative che le persone ricoprono circa il modo in cui dovrebbe comportarsi una persona che occupa una determinata posizione nel gruppo. </a:t>
            </a:r>
            <a:br>
              <a:rPr lang="it-IT" sz="2400" dirty="0">
                <a:effectLst/>
                <a:latin typeface="That"/>
              </a:rPr>
            </a:br>
            <a:br>
              <a:rPr lang="it-IT" sz="2400" dirty="0">
                <a:effectLst/>
                <a:latin typeface="That"/>
              </a:rPr>
            </a:br>
            <a:r>
              <a:rPr lang="it-IT" sz="2400" dirty="0">
                <a:effectLst/>
                <a:latin typeface="That"/>
                <a:sym typeface="Wingdings" pitchFamily="2" charset="2"/>
              </a:rPr>
              <a:t> </a:t>
            </a:r>
            <a:r>
              <a:rPr lang="it-IT" sz="2400" dirty="0">
                <a:effectLst/>
                <a:latin typeface="That"/>
              </a:rPr>
              <a:t>I ruoli possono essere acquisiti nel tempo in virtù̀ delle azioni compiute nel gruppo o ascritti, ossia attribuiti semplicemente considerando chi sono le persone.</a:t>
            </a:r>
          </a:p>
          <a:p>
            <a:pPr marL="285750" indent="-285750">
              <a:buFont typeface="Wingdings" pitchFamily="2" charset="2"/>
              <a:buChar char="§"/>
            </a:pPr>
            <a:endParaRPr lang="it-IT" sz="2400" dirty="0">
              <a:latin typeface="That"/>
            </a:endParaRPr>
          </a:p>
          <a:p>
            <a:pPr marL="285750" indent="-285750">
              <a:buFont typeface="Wingdings" pitchFamily="2" charset="2"/>
              <a:buChar char="§"/>
            </a:pPr>
            <a:r>
              <a:rPr lang="it-IT" sz="2400" b="1" dirty="0"/>
              <a:t>Norme sociali: </a:t>
            </a:r>
            <a:r>
              <a:rPr lang="it-IT" sz="2400" dirty="0"/>
              <a:t>modi ampiamente accettati di pensare, sentire o comportarsi su cui le persone appartenenti a un gruppo concordano connotandoli come appropriati e giusti. </a:t>
            </a:r>
          </a:p>
          <a:p>
            <a:pPr marL="285750" indent="-285750">
              <a:buFont typeface="Wingdings" pitchFamily="2" charset="2"/>
              <a:buChar char="§"/>
            </a:pPr>
            <a:endParaRPr lang="it-IT" sz="2400" dirty="0"/>
          </a:p>
        </p:txBody>
      </p:sp>
    </p:spTree>
    <p:extLst>
      <p:ext uri="{BB962C8B-B14F-4D97-AF65-F5344CB8AC3E}">
        <p14:creationId xmlns:p14="http://schemas.microsoft.com/office/powerpoint/2010/main" val="227647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450C7AC-093A-07C2-2F15-389C16F7059A}"/>
              </a:ext>
            </a:extLst>
          </p:cNvPr>
          <p:cNvSpPr txBox="1"/>
          <p:nvPr/>
        </p:nvSpPr>
        <p:spPr>
          <a:xfrm>
            <a:off x="547008" y="893019"/>
            <a:ext cx="6155870" cy="523220"/>
          </a:xfrm>
          <a:prstGeom prst="rect">
            <a:avLst/>
          </a:prstGeom>
          <a:noFill/>
        </p:spPr>
        <p:txBody>
          <a:bodyPr wrap="square">
            <a:spAutoFit/>
          </a:bodyPr>
          <a:lstStyle/>
          <a:p>
            <a:r>
              <a:rPr lang="it-IT" sz="2800" b="1" dirty="0">
                <a:effectLst/>
                <a:latin typeface="MHEupperelemsans"/>
              </a:rPr>
              <a:t>Le fasi di sviluppo del gruppo </a:t>
            </a:r>
            <a:endParaRPr lang="it-IT" sz="2800" dirty="0"/>
          </a:p>
        </p:txBody>
      </p:sp>
      <p:sp>
        <p:nvSpPr>
          <p:cNvPr id="5" name="CasellaDiTesto 4">
            <a:extLst>
              <a:ext uri="{FF2B5EF4-FFF2-40B4-BE49-F238E27FC236}">
                <a16:creationId xmlns:a16="http://schemas.microsoft.com/office/drawing/2014/main" id="{746E0FBF-EEE9-9062-AE04-CDDA707E71F7}"/>
              </a:ext>
            </a:extLst>
          </p:cNvPr>
          <p:cNvSpPr txBox="1"/>
          <p:nvPr/>
        </p:nvSpPr>
        <p:spPr>
          <a:xfrm>
            <a:off x="685800" y="1860279"/>
            <a:ext cx="9911443" cy="3693319"/>
          </a:xfrm>
          <a:prstGeom prst="rect">
            <a:avLst/>
          </a:prstGeom>
          <a:noFill/>
        </p:spPr>
        <p:txBody>
          <a:bodyPr wrap="square">
            <a:spAutoFit/>
          </a:bodyPr>
          <a:lstStyle/>
          <a:p>
            <a:r>
              <a:rPr lang="it-IT" sz="2400" dirty="0">
                <a:effectLst/>
                <a:latin typeface="Calibri" panose="020F0502020204030204" pitchFamily="34" charset="0"/>
                <a:cs typeface="Calibri" panose="020F0502020204030204" pitchFamily="34" charset="0"/>
              </a:rPr>
              <a:t>Una caratteristica molto importante dei gruppi è data dal loro sviluppo nel tempo: i gruppi, in generale, possono essere descritti e analizzati anche in base alla fase dello sviluppo nella quale si trovano.</a:t>
            </a:r>
          </a:p>
          <a:p>
            <a:endParaRPr lang="it-IT" sz="2400" dirty="0">
              <a:latin typeface="Calibri" panose="020F0502020204030204" pitchFamily="34" charset="0"/>
              <a:cs typeface="Calibri" panose="020F0502020204030204" pitchFamily="34" charset="0"/>
            </a:endParaRPr>
          </a:p>
          <a:p>
            <a:r>
              <a:rPr lang="it-IT" sz="2400" dirty="0">
                <a:effectLst/>
                <a:latin typeface="Calibri" panose="020F0502020204030204" pitchFamily="34" charset="0"/>
                <a:cs typeface="Calibri" panose="020F0502020204030204" pitchFamily="34" charset="0"/>
              </a:rPr>
              <a:t>Richard Moreland e John Levine hanno proposto il </a:t>
            </a:r>
            <a:r>
              <a:rPr lang="it-IT" sz="2400" b="1" dirty="0">
                <a:effectLst/>
                <a:latin typeface="Calibri" panose="020F0502020204030204" pitchFamily="34" charset="0"/>
                <a:cs typeface="Calibri" panose="020F0502020204030204" pitchFamily="34" charset="0"/>
              </a:rPr>
              <a:t>modello temporale di sviluppo dell’appartenenza a un gruppo</a:t>
            </a:r>
            <a:r>
              <a:rPr lang="it-IT" sz="2400" dirty="0">
                <a:effectLst/>
                <a:latin typeface="Calibri" panose="020F0502020204030204" pitchFamily="34" charset="0"/>
                <a:cs typeface="Calibri" panose="020F0502020204030204" pitchFamily="34" charset="0"/>
              </a:rPr>
              <a:t>, modello dello sviluppo di appartenenza a un gruppo basato sull’assunto che i cambiamenti che si verificano nel tempo nei membri e nel gruppo sono dovuti alla loro mutua influenza e interdipendenza. </a:t>
            </a:r>
            <a:endParaRPr lang="it-IT" sz="2400" dirty="0">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37984288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2499</Words>
  <Application>Microsoft Macintosh PowerPoint</Application>
  <PresentationFormat>Widescreen</PresentationFormat>
  <Paragraphs>150</Paragraphs>
  <Slides>31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MHEupperelemsans</vt:lpstr>
      <vt:lpstr>That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Author</dc:creator>
  <cp:lastModifiedBy>Daniela Poli Martinelli</cp:lastModifiedBy>
  <cp:revision>12</cp:revision>
  <dcterms:created xsi:type="dcterms:W3CDTF">2022-10-27T08:51:56Z</dcterms:created>
  <dcterms:modified xsi:type="dcterms:W3CDTF">2023-01-08T20:42:31Z</dcterms:modified>
</cp:coreProperties>
</file>