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01" r:id="rId3"/>
    <p:sldId id="270" r:id="rId4"/>
    <p:sldId id="271" r:id="rId5"/>
    <p:sldId id="272" r:id="rId6"/>
    <p:sldId id="273" r:id="rId7"/>
    <p:sldId id="274" r:id="rId8"/>
    <p:sldId id="263" r:id="rId9"/>
    <p:sldId id="275" r:id="rId10"/>
    <p:sldId id="276" r:id="rId11"/>
    <p:sldId id="277" r:id="rId12"/>
    <p:sldId id="278" r:id="rId13"/>
    <p:sldId id="279" r:id="rId14"/>
    <p:sldId id="280" r:id="rId15"/>
    <p:sldId id="264" r:id="rId16"/>
    <p:sldId id="281" r:id="rId17"/>
    <p:sldId id="282" r:id="rId18"/>
    <p:sldId id="283" r:id="rId19"/>
    <p:sldId id="265" r:id="rId20"/>
    <p:sldId id="284" r:id="rId21"/>
    <p:sldId id="285" r:id="rId22"/>
    <p:sldId id="286" r:id="rId23"/>
    <p:sldId id="287" r:id="rId24"/>
    <p:sldId id="288" r:id="rId25"/>
    <p:sldId id="289" r:id="rId26"/>
    <p:sldId id="266" r:id="rId27"/>
    <p:sldId id="290" r:id="rId28"/>
    <p:sldId id="291" r:id="rId29"/>
    <p:sldId id="267" r:id="rId30"/>
    <p:sldId id="292" r:id="rId31"/>
    <p:sldId id="293" r:id="rId32"/>
    <p:sldId id="294" r:id="rId33"/>
    <p:sldId id="295" r:id="rId34"/>
    <p:sldId id="296" r:id="rId35"/>
    <p:sldId id="297" r:id="rId36"/>
    <p:sldId id="268" r:id="rId37"/>
    <p:sldId id="298" r:id="rId38"/>
    <p:sldId id="269" r:id="rId39"/>
    <p:sldId id="299" r:id="rId40"/>
    <p:sldId id="300" r:id="rId41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A6736"/>
    <a:srgbClr val="CA6634"/>
    <a:srgbClr val="7BB242"/>
    <a:srgbClr val="B2202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49FAB61-E866-4493-8D90-C1C1C27FA65D}" v="1" dt="2022-11-22T14:31:05.7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6376" autoAdjust="0"/>
    <p:restoredTop sz="94660"/>
  </p:normalViewPr>
  <p:slideViewPr>
    <p:cSldViewPr snapToGrid="0" showGuides="1">
      <p:cViewPr varScale="1">
        <p:scale>
          <a:sx n="85" d="100"/>
          <a:sy n="85" d="100"/>
        </p:scale>
        <p:origin x="77" y="53"/>
      </p:cViewPr>
      <p:guideLst>
        <p:guide orient="horz" pos="2160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47" Type="http://schemas.microsoft.com/office/2015/10/relationships/revisionInfo" Target="revisionInfo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6/11/relationships/changesInfo" Target="changesInfos/changesInfo1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bede, Nazreth" userId="015395a0-37a0-40f3-882f-69f1a399720b" providerId="ADAL" clId="{22566456-26E4-4DEC-BFEA-493926EF0DBD}"/>
    <pc:docChg chg="custSel addSld delSld modSld modMainMaster">
      <pc:chgData name="Kebede, Nazreth" userId="015395a0-37a0-40f3-882f-69f1a399720b" providerId="ADAL" clId="{22566456-26E4-4DEC-BFEA-493926EF0DBD}" dt="2022-11-22T15:52:03.712" v="103" actId="47"/>
      <pc:docMkLst>
        <pc:docMk/>
      </pc:docMkLst>
      <pc:sldChg chg="modSp mod">
        <pc:chgData name="Kebede, Nazreth" userId="015395a0-37a0-40f3-882f-69f1a399720b" providerId="ADAL" clId="{22566456-26E4-4DEC-BFEA-493926EF0DBD}" dt="2022-11-22T15:40:44.497" v="3"/>
        <pc:sldMkLst>
          <pc:docMk/>
          <pc:sldMk cId="2283709267" sldId="256"/>
        </pc:sldMkLst>
        <pc:spChg chg="mod">
          <ac:chgData name="Kebede, Nazreth" userId="015395a0-37a0-40f3-882f-69f1a399720b" providerId="ADAL" clId="{22566456-26E4-4DEC-BFEA-493926EF0DBD}" dt="2022-11-22T15:40:44.497" v="3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">
        <pc:chgData name="Kebede, Nazreth" userId="015395a0-37a0-40f3-882f-69f1a399720b" providerId="ADAL" clId="{22566456-26E4-4DEC-BFEA-493926EF0DBD}" dt="2022-11-22T15:42:14.671" v="41" actId="1076"/>
        <pc:sldMkLst>
          <pc:docMk/>
          <pc:sldMk cId="496872191" sldId="263"/>
        </pc:sldMkLst>
        <pc:picChg chg="del">
          <ac:chgData name="Kebede, Nazreth" userId="015395a0-37a0-40f3-882f-69f1a399720b" providerId="ADAL" clId="{22566456-26E4-4DEC-BFEA-493926EF0DBD}" dt="2022-11-22T15:41:12.670" v="21" actId="478"/>
          <ac:picMkLst>
            <pc:docMk/>
            <pc:sldMk cId="496872191" sldId="263"/>
            <ac:picMk id="3" creationId="{915FCD6F-6BD0-3419-E1E9-0753F6BCC941}"/>
          </ac:picMkLst>
        </pc:picChg>
        <pc:picChg chg="add mod">
          <ac:chgData name="Kebede, Nazreth" userId="015395a0-37a0-40f3-882f-69f1a399720b" providerId="ADAL" clId="{22566456-26E4-4DEC-BFEA-493926EF0DBD}" dt="2022-11-22T15:42:14.671" v="41" actId="1076"/>
          <ac:picMkLst>
            <pc:docMk/>
            <pc:sldMk cId="496872191" sldId="263"/>
            <ac:picMk id="4" creationId="{BDDA3D1B-6B1E-69FD-1EEA-B53CD01EBAC2}"/>
          </ac:picMkLst>
        </pc:picChg>
      </pc:sldChg>
      <pc:sldChg chg="del">
        <pc:chgData name="Kebede, Nazreth" userId="015395a0-37a0-40f3-882f-69f1a399720b" providerId="ADAL" clId="{22566456-26E4-4DEC-BFEA-493926EF0DBD}" dt="2022-11-22T15:41:16.319" v="22" actId="47"/>
        <pc:sldMkLst>
          <pc:docMk/>
          <pc:sldMk cId="333956494" sldId="264"/>
        </pc:sldMkLst>
      </pc:sldChg>
      <pc:sldChg chg="addSp modSp new mod">
        <pc:chgData name="Kebede, Nazreth" userId="015395a0-37a0-40f3-882f-69f1a399720b" providerId="ADAL" clId="{22566456-26E4-4DEC-BFEA-493926EF0DBD}" dt="2022-11-22T15:42:53.347" v="49" actId="14100"/>
        <pc:sldMkLst>
          <pc:docMk/>
          <pc:sldMk cId="3030143411" sldId="264"/>
        </pc:sldMkLst>
        <pc:picChg chg="add mod">
          <ac:chgData name="Kebede, Nazreth" userId="015395a0-37a0-40f3-882f-69f1a399720b" providerId="ADAL" clId="{22566456-26E4-4DEC-BFEA-493926EF0DBD}" dt="2022-11-22T15:42:53.347" v="49" actId="14100"/>
          <ac:picMkLst>
            <pc:docMk/>
            <pc:sldMk cId="3030143411" sldId="264"/>
            <ac:picMk id="3" creationId="{F4FA7B10-0F83-77C9-E561-F3A303189E00}"/>
          </ac:picMkLst>
        </pc:picChg>
      </pc:sldChg>
      <pc:sldChg chg="del">
        <pc:chgData name="Kebede, Nazreth" userId="015395a0-37a0-40f3-882f-69f1a399720b" providerId="ADAL" clId="{22566456-26E4-4DEC-BFEA-493926EF0DBD}" dt="2022-11-22T15:41:17.076" v="23" actId="47"/>
        <pc:sldMkLst>
          <pc:docMk/>
          <pc:sldMk cId="1231730123" sldId="265"/>
        </pc:sldMkLst>
      </pc:sldChg>
      <pc:sldChg chg="addSp modSp new mod">
        <pc:chgData name="Kebede, Nazreth" userId="015395a0-37a0-40f3-882f-69f1a399720b" providerId="ADAL" clId="{22566456-26E4-4DEC-BFEA-493926EF0DBD}" dt="2022-11-22T15:43:46.617" v="55" actId="1076"/>
        <pc:sldMkLst>
          <pc:docMk/>
          <pc:sldMk cId="3074699125" sldId="265"/>
        </pc:sldMkLst>
        <pc:picChg chg="add mod">
          <ac:chgData name="Kebede, Nazreth" userId="015395a0-37a0-40f3-882f-69f1a399720b" providerId="ADAL" clId="{22566456-26E4-4DEC-BFEA-493926EF0DBD}" dt="2022-11-22T15:43:46.617" v="55" actId="1076"/>
          <ac:picMkLst>
            <pc:docMk/>
            <pc:sldMk cId="3074699125" sldId="265"/>
            <ac:picMk id="3" creationId="{B4064E5C-0B4F-A2E6-8DD7-2488DC7C5D07}"/>
          </ac:picMkLst>
        </pc:picChg>
      </pc:sldChg>
      <pc:sldChg chg="addSp modSp new mod">
        <pc:chgData name="Kebede, Nazreth" userId="015395a0-37a0-40f3-882f-69f1a399720b" providerId="ADAL" clId="{22566456-26E4-4DEC-BFEA-493926EF0DBD}" dt="2022-11-22T15:44:24.517" v="60" actId="1076"/>
        <pc:sldMkLst>
          <pc:docMk/>
          <pc:sldMk cId="1204571269" sldId="266"/>
        </pc:sldMkLst>
        <pc:picChg chg="add mod">
          <ac:chgData name="Kebede, Nazreth" userId="015395a0-37a0-40f3-882f-69f1a399720b" providerId="ADAL" clId="{22566456-26E4-4DEC-BFEA-493926EF0DBD}" dt="2022-11-22T15:44:24.517" v="60" actId="1076"/>
          <ac:picMkLst>
            <pc:docMk/>
            <pc:sldMk cId="1204571269" sldId="266"/>
            <ac:picMk id="3" creationId="{2E5E066C-C679-EAA6-BC44-2398DF0EB148}"/>
          </ac:picMkLst>
        </pc:picChg>
      </pc:sldChg>
      <pc:sldChg chg="del">
        <pc:chgData name="Kebede, Nazreth" userId="015395a0-37a0-40f3-882f-69f1a399720b" providerId="ADAL" clId="{22566456-26E4-4DEC-BFEA-493926EF0DBD}" dt="2022-11-22T15:41:17.608" v="24" actId="47"/>
        <pc:sldMkLst>
          <pc:docMk/>
          <pc:sldMk cId="3257520869" sldId="266"/>
        </pc:sldMkLst>
      </pc:sldChg>
      <pc:sldChg chg="del">
        <pc:chgData name="Kebede, Nazreth" userId="015395a0-37a0-40f3-882f-69f1a399720b" providerId="ADAL" clId="{22566456-26E4-4DEC-BFEA-493926EF0DBD}" dt="2022-11-22T15:41:18.106" v="25" actId="47"/>
        <pc:sldMkLst>
          <pc:docMk/>
          <pc:sldMk cId="596619065" sldId="267"/>
        </pc:sldMkLst>
      </pc:sldChg>
      <pc:sldChg chg="addSp modSp new mod">
        <pc:chgData name="Kebede, Nazreth" userId="015395a0-37a0-40f3-882f-69f1a399720b" providerId="ADAL" clId="{22566456-26E4-4DEC-BFEA-493926EF0DBD}" dt="2022-11-22T15:45:04.747" v="71" actId="1076"/>
        <pc:sldMkLst>
          <pc:docMk/>
          <pc:sldMk cId="2498933930" sldId="267"/>
        </pc:sldMkLst>
        <pc:picChg chg="add mod">
          <ac:chgData name="Kebede, Nazreth" userId="015395a0-37a0-40f3-882f-69f1a399720b" providerId="ADAL" clId="{22566456-26E4-4DEC-BFEA-493926EF0DBD}" dt="2022-11-22T15:45:04.747" v="71" actId="1076"/>
          <ac:picMkLst>
            <pc:docMk/>
            <pc:sldMk cId="2498933930" sldId="267"/>
            <ac:picMk id="3" creationId="{8D951772-369B-6C74-08EE-1AB22533262B}"/>
          </ac:picMkLst>
        </pc:picChg>
      </pc:sldChg>
      <pc:sldChg chg="addSp modSp new mod">
        <pc:chgData name="Kebede, Nazreth" userId="015395a0-37a0-40f3-882f-69f1a399720b" providerId="ADAL" clId="{22566456-26E4-4DEC-BFEA-493926EF0DBD}" dt="2022-11-22T15:45:48.068" v="76" actId="14100"/>
        <pc:sldMkLst>
          <pc:docMk/>
          <pc:sldMk cId="2004110366" sldId="268"/>
        </pc:sldMkLst>
        <pc:picChg chg="add mod">
          <ac:chgData name="Kebede, Nazreth" userId="015395a0-37a0-40f3-882f-69f1a399720b" providerId="ADAL" clId="{22566456-26E4-4DEC-BFEA-493926EF0DBD}" dt="2022-11-22T15:45:48.068" v="76" actId="14100"/>
          <ac:picMkLst>
            <pc:docMk/>
            <pc:sldMk cId="2004110366" sldId="268"/>
            <ac:picMk id="3" creationId="{2C665F25-8667-602B-3988-38C5EC2875A4}"/>
          </ac:picMkLst>
        </pc:picChg>
      </pc:sldChg>
      <pc:sldChg chg="del">
        <pc:chgData name="Kebede, Nazreth" userId="015395a0-37a0-40f3-882f-69f1a399720b" providerId="ADAL" clId="{22566456-26E4-4DEC-BFEA-493926EF0DBD}" dt="2022-11-22T15:41:18.771" v="26" actId="47"/>
        <pc:sldMkLst>
          <pc:docMk/>
          <pc:sldMk cId="3604609719" sldId="268"/>
        </pc:sldMkLst>
      </pc:sldChg>
      <pc:sldChg chg="addSp modSp new mod">
        <pc:chgData name="Kebede, Nazreth" userId="015395a0-37a0-40f3-882f-69f1a399720b" providerId="ADAL" clId="{22566456-26E4-4DEC-BFEA-493926EF0DBD}" dt="2022-11-22T15:46:20.710" v="80" actId="1076"/>
        <pc:sldMkLst>
          <pc:docMk/>
          <pc:sldMk cId="137933510" sldId="269"/>
        </pc:sldMkLst>
        <pc:picChg chg="add mod">
          <ac:chgData name="Kebede, Nazreth" userId="015395a0-37a0-40f3-882f-69f1a399720b" providerId="ADAL" clId="{22566456-26E4-4DEC-BFEA-493926EF0DBD}" dt="2022-11-22T15:46:20.710" v="80" actId="1076"/>
          <ac:picMkLst>
            <pc:docMk/>
            <pc:sldMk cId="137933510" sldId="269"/>
            <ac:picMk id="3" creationId="{41A99066-2C1B-A77A-9E17-66C45BE6B8BA}"/>
          </ac:picMkLst>
        </pc:picChg>
      </pc:sldChg>
      <pc:sldChg chg="del">
        <pc:chgData name="Kebede, Nazreth" userId="015395a0-37a0-40f3-882f-69f1a399720b" providerId="ADAL" clId="{22566456-26E4-4DEC-BFEA-493926EF0DBD}" dt="2022-11-22T15:41:19.325" v="27" actId="47"/>
        <pc:sldMkLst>
          <pc:docMk/>
          <pc:sldMk cId="2964173945" sldId="269"/>
        </pc:sldMkLst>
      </pc:sldChg>
      <pc:sldChg chg="del">
        <pc:chgData name="Kebede, Nazreth" userId="015395a0-37a0-40f3-882f-69f1a399720b" providerId="ADAL" clId="{22566456-26E4-4DEC-BFEA-493926EF0DBD}" dt="2022-11-22T15:41:19.994" v="28" actId="47"/>
        <pc:sldMkLst>
          <pc:docMk/>
          <pc:sldMk cId="1115910520" sldId="270"/>
        </pc:sldMkLst>
      </pc:sldChg>
      <pc:sldChg chg="addSp modSp new mod">
        <pc:chgData name="Kebede, Nazreth" userId="015395a0-37a0-40f3-882f-69f1a399720b" providerId="ADAL" clId="{22566456-26E4-4DEC-BFEA-493926EF0DBD}" dt="2022-11-22T15:46:54.526" v="87" actId="1076"/>
        <pc:sldMkLst>
          <pc:docMk/>
          <pc:sldMk cId="2949899205" sldId="270"/>
        </pc:sldMkLst>
        <pc:picChg chg="add mod">
          <ac:chgData name="Kebede, Nazreth" userId="015395a0-37a0-40f3-882f-69f1a399720b" providerId="ADAL" clId="{22566456-26E4-4DEC-BFEA-493926EF0DBD}" dt="2022-11-22T15:46:54.526" v="87" actId="1076"/>
          <ac:picMkLst>
            <pc:docMk/>
            <pc:sldMk cId="2949899205" sldId="270"/>
            <ac:picMk id="3" creationId="{1F37B575-22BD-9547-47DD-E18CF2B80472}"/>
          </ac:picMkLst>
        </pc:picChg>
      </pc:sldChg>
      <pc:sldChg chg="del">
        <pc:chgData name="Kebede, Nazreth" userId="015395a0-37a0-40f3-882f-69f1a399720b" providerId="ADAL" clId="{22566456-26E4-4DEC-BFEA-493926EF0DBD}" dt="2022-11-22T15:41:20.495" v="29" actId="47"/>
        <pc:sldMkLst>
          <pc:docMk/>
          <pc:sldMk cId="2197181500" sldId="271"/>
        </pc:sldMkLst>
      </pc:sldChg>
      <pc:sldChg chg="addSp modSp new mod">
        <pc:chgData name="Kebede, Nazreth" userId="015395a0-37a0-40f3-882f-69f1a399720b" providerId="ADAL" clId="{22566456-26E4-4DEC-BFEA-493926EF0DBD}" dt="2022-11-22T15:48:48.683" v="91" actId="1076"/>
        <pc:sldMkLst>
          <pc:docMk/>
          <pc:sldMk cId="3874290688" sldId="271"/>
        </pc:sldMkLst>
        <pc:picChg chg="add mod">
          <ac:chgData name="Kebede, Nazreth" userId="015395a0-37a0-40f3-882f-69f1a399720b" providerId="ADAL" clId="{22566456-26E4-4DEC-BFEA-493926EF0DBD}" dt="2022-11-22T15:48:48.683" v="91" actId="1076"/>
          <ac:picMkLst>
            <pc:docMk/>
            <pc:sldMk cId="3874290688" sldId="271"/>
            <ac:picMk id="3" creationId="{7C4E33F8-B693-10C9-1E96-EC0DFB4BDB80}"/>
          </ac:picMkLst>
        </pc:picChg>
      </pc:sldChg>
      <pc:sldChg chg="addSp modSp new mod">
        <pc:chgData name="Kebede, Nazreth" userId="015395a0-37a0-40f3-882f-69f1a399720b" providerId="ADAL" clId="{22566456-26E4-4DEC-BFEA-493926EF0DBD}" dt="2022-11-22T15:49:21.835" v="97" actId="1076"/>
        <pc:sldMkLst>
          <pc:docMk/>
          <pc:sldMk cId="416002544" sldId="272"/>
        </pc:sldMkLst>
        <pc:picChg chg="add mod">
          <ac:chgData name="Kebede, Nazreth" userId="015395a0-37a0-40f3-882f-69f1a399720b" providerId="ADAL" clId="{22566456-26E4-4DEC-BFEA-493926EF0DBD}" dt="2022-11-22T15:49:21.835" v="97" actId="1076"/>
          <ac:picMkLst>
            <pc:docMk/>
            <pc:sldMk cId="416002544" sldId="272"/>
            <ac:picMk id="3" creationId="{4BC31D7D-45F9-13FD-9B2F-A7B2C3B5D941}"/>
          </ac:picMkLst>
        </pc:picChg>
      </pc:sldChg>
      <pc:sldChg chg="del">
        <pc:chgData name="Kebede, Nazreth" userId="015395a0-37a0-40f3-882f-69f1a399720b" providerId="ADAL" clId="{22566456-26E4-4DEC-BFEA-493926EF0DBD}" dt="2022-11-22T15:41:20.980" v="30" actId="47"/>
        <pc:sldMkLst>
          <pc:docMk/>
          <pc:sldMk cId="1361198976" sldId="272"/>
        </pc:sldMkLst>
      </pc:sldChg>
      <pc:sldChg chg="del">
        <pc:chgData name="Kebede, Nazreth" userId="015395a0-37a0-40f3-882f-69f1a399720b" providerId="ADAL" clId="{22566456-26E4-4DEC-BFEA-493926EF0DBD}" dt="2022-11-22T15:41:21.396" v="31" actId="47"/>
        <pc:sldMkLst>
          <pc:docMk/>
          <pc:sldMk cId="1090105126" sldId="273"/>
        </pc:sldMkLst>
      </pc:sldChg>
      <pc:sldChg chg="addSp modSp new mod">
        <pc:chgData name="Kebede, Nazreth" userId="015395a0-37a0-40f3-882f-69f1a399720b" providerId="ADAL" clId="{22566456-26E4-4DEC-BFEA-493926EF0DBD}" dt="2022-11-22T15:51:34.074" v="102" actId="1076"/>
        <pc:sldMkLst>
          <pc:docMk/>
          <pc:sldMk cId="2797864385" sldId="273"/>
        </pc:sldMkLst>
        <pc:picChg chg="add mod">
          <ac:chgData name="Kebede, Nazreth" userId="015395a0-37a0-40f3-882f-69f1a399720b" providerId="ADAL" clId="{22566456-26E4-4DEC-BFEA-493926EF0DBD}" dt="2022-11-22T15:51:34.074" v="102" actId="1076"/>
          <ac:picMkLst>
            <pc:docMk/>
            <pc:sldMk cId="2797864385" sldId="273"/>
            <ac:picMk id="3" creationId="{6C662E8A-92D6-459E-C80E-F9E20F75A837}"/>
          </ac:picMkLst>
        </pc:picChg>
      </pc:sldChg>
      <pc:sldChg chg="del">
        <pc:chgData name="Kebede, Nazreth" userId="015395a0-37a0-40f3-882f-69f1a399720b" providerId="ADAL" clId="{22566456-26E4-4DEC-BFEA-493926EF0DBD}" dt="2022-11-22T15:41:21.936" v="32" actId="47"/>
        <pc:sldMkLst>
          <pc:docMk/>
          <pc:sldMk cId="1897246659" sldId="274"/>
        </pc:sldMkLst>
      </pc:sldChg>
      <pc:sldChg chg="new del">
        <pc:chgData name="Kebede, Nazreth" userId="015395a0-37a0-40f3-882f-69f1a399720b" providerId="ADAL" clId="{22566456-26E4-4DEC-BFEA-493926EF0DBD}" dt="2022-11-22T15:52:03.712" v="103" actId="47"/>
        <pc:sldMkLst>
          <pc:docMk/>
          <pc:sldMk cId="2903452921" sldId="274"/>
        </pc:sldMkLst>
      </pc:sldChg>
      <pc:sldChg chg="del">
        <pc:chgData name="Kebede, Nazreth" userId="015395a0-37a0-40f3-882f-69f1a399720b" providerId="ADAL" clId="{22566456-26E4-4DEC-BFEA-493926EF0DBD}" dt="2022-11-22T15:41:22.341" v="33" actId="47"/>
        <pc:sldMkLst>
          <pc:docMk/>
          <pc:sldMk cId="1076459454" sldId="275"/>
        </pc:sldMkLst>
      </pc:sldChg>
      <pc:sldChg chg="del">
        <pc:chgData name="Kebede, Nazreth" userId="015395a0-37a0-40f3-882f-69f1a399720b" providerId="ADAL" clId="{22566456-26E4-4DEC-BFEA-493926EF0DBD}" dt="2022-11-22T15:41:22.983" v="34" actId="47"/>
        <pc:sldMkLst>
          <pc:docMk/>
          <pc:sldMk cId="1082594388" sldId="276"/>
        </pc:sldMkLst>
      </pc:sldChg>
      <pc:sldChg chg="del">
        <pc:chgData name="Kebede, Nazreth" userId="015395a0-37a0-40f3-882f-69f1a399720b" providerId="ADAL" clId="{22566456-26E4-4DEC-BFEA-493926EF0DBD}" dt="2022-11-22T15:41:23.372" v="35" actId="47"/>
        <pc:sldMkLst>
          <pc:docMk/>
          <pc:sldMk cId="3871181424" sldId="277"/>
        </pc:sldMkLst>
      </pc:sldChg>
      <pc:sldMasterChg chg="modSldLayout">
        <pc:chgData name="Kebede, Nazreth" userId="015395a0-37a0-40f3-882f-69f1a399720b" providerId="ADAL" clId="{22566456-26E4-4DEC-BFEA-493926EF0DBD}" dt="2022-11-22T15:41:07.707" v="20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22566456-26E4-4DEC-BFEA-493926EF0DBD}" dt="2022-11-22T15:41:07.707" v="20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22566456-26E4-4DEC-BFEA-493926EF0DBD}" dt="2022-11-22T15:41:07.707" v="20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Natale, Luigi" userId="0bb35f83-ebdf-4526-ae9a-c3e8393a1d1b" providerId="ADAL" clId="{2B036683-A976-429A-8240-6560004B9596}"/>
    <pc:docChg chg="custSel modSld modMainMaster">
      <pc:chgData name="Natale, Luigi" userId="0bb35f83-ebdf-4526-ae9a-c3e8393a1d1b" providerId="ADAL" clId="{2B036683-A976-429A-8240-6560004B9596}" dt="2022-11-02T10:10:40.537" v="67" actId="14100"/>
      <pc:docMkLst>
        <pc:docMk/>
      </pc:docMkLst>
      <pc:sldChg chg="modSp mod">
        <pc:chgData name="Natale, Luigi" userId="0bb35f83-ebdf-4526-ae9a-c3e8393a1d1b" providerId="ADAL" clId="{2B036683-A976-429A-8240-6560004B9596}" dt="2022-11-02T10:10:23.317" v="66" actId="20577"/>
        <pc:sldMkLst>
          <pc:docMk/>
          <pc:sldMk cId="2283709267" sldId="256"/>
        </pc:sldMkLst>
        <pc:spChg chg="mod">
          <ac:chgData name="Natale, Luigi" userId="0bb35f83-ebdf-4526-ae9a-c3e8393a1d1b" providerId="ADAL" clId="{2B036683-A976-429A-8240-6560004B9596}" dt="2022-11-02T10:10:23.317" v="66" actId="20577"/>
          <ac:spMkLst>
            <pc:docMk/>
            <pc:sldMk cId="2283709267" sldId="256"/>
            <ac:spMk id="5" creationId="{62FDFB91-97FD-4BE5-94BD-B5A20971EFB2}"/>
          </ac:spMkLst>
        </pc:spChg>
        <pc:picChg chg="mod">
          <ac:chgData name="Natale, Luigi" userId="0bb35f83-ebdf-4526-ae9a-c3e8393a1d1b" providerId="ADAL" clId="{2B036683-A976-429A-8240-6560004B9596}" dt="2022-11-02T10:10:15.722" v="63" actId="14100"/>
          <ac:picMkLst>
            <pc:docMk/>
            <pc:sldMk cId="2283709267" sldId="256"/>
            <ac:picMk id="6" creationId="{B5E9840C-1CBF-497E-BC66-EE9D9DFECB32}"/>
          </ac:picMkLst>
        </pc:picChg>
      </pc:sldChg>
      <pc:sldChg chg="addSp delSp modSp mod">
        <pc:chgData name="Natale, Luigi" userId="0bb35f83-ebdf-4526-ae9a-c3e8393a1d1b" providerId="ADAL" clId="{2B036683-A976-429A-8240-6560004B9596}" dt="2022-11-02T09:07:10.061" v="8" actId="478"/>
        <pc:sldMkLst>
          <pc:docMk/>
          <pc:sldMk cId="902636668" sldId="257"/>
        </pc:sldMkLst>
        <pc:spChg chg="del">
          <ac:chgData name="Natale, Luigi" userId="0bb35f83-ebdf-4526-ae9a-c3e8393a1d1b" providerId="ADAL" clId="{2B036683-A976-429A-8240-6560004B9596}" dt="2022-11-02T09:06:57.557" v="2" actId="478"/>
          <ac:spMkLst>
            <pc:docMk/>
            <pc:sldMk cId="902636668" sldId="257"/>
            <ac:spMk id="2" creationId="{00000000-0000-0000-0000-000000000000}"/>
          </ac:spMkLst>
        </pc:spChg>
        <pc:spChg chg="add del mod">
          <ac:chgData name="Natale, Luigi" userId="0bb35f83-ebdf-4526-ae9a-c3e8393a1d1b" providerId="ADAL" clId="{2B036683-A976-429A-8240-6560004B9596}" dt="2022-11-02T09:07:10.061" v="8" actId="478"/>
          <ac:spMkLst>
            <pc:docMk/>
            <pc:sldMk cId="902636668" sldId="257"/>
            <ac:spMk id="5" creationId="{6EA479B7-DCD3-7751-BF1C-30D92F97AE90}"/>
          </ac:spMkLst>
        </pc:spChg>
        <pc:picChg chg="del">
          <ac:chgData name="Natale, Luigi" userId="0bb35f83-ebdf-4526-ae9a-c3e8393a1d1b" providerId="ADAL" clId="{2B036683-A976-429A-8240-6560004B9596}" dt="2022-11-02T09:06:56.138" v="0" actId="478"/>
          <ac:picMkLst>
            <pc:docMk/>
            <pc:sldMk cId="902636668" sldId="257"/>
            <ac:picMk id="4" creationId="{00000000-0000-0000-0000-000000000000}"/>
          </ac:picMkLst>
        </pc:picChg>
      </pc:sldChg>
      <pc:sldChg chg="addSp delSp modSp mod">
        <pc:chgData name="Natale, Luigi" userId="0bb35f83-ebdf-4526-ae9a-c3e8393a1d1b" providerId="ADAL" clId="{2B036683-A976-429A-8240-6560004B9596}" dt="2022-11-02T09:07:07.236" v="7" actId="478"/>
        <pc:sldMkLst>
          <pc:docMk/>
          <pc:sldMk cId="3668348876" sldId="258"/>
        </pc:sldMkLst>
        <pc:spChg chg="del">
          <ac:chgData name="Natale, Luigi" userId="0bb35f83-ebdf-4526-ae9a-c3e8393a1d1b" providerId="ADAL" clId="{2B036683-A976-429A-8240-6560004B9596}" dt="2022-11-02T09:07:00.580" v="3" actId="478"/>
          <ac:spMkLst>
            <pc:docMk/>
            <pc:sldMk cId="3668348876" sldId="258"/>
            <ac:spMk id="2" creationId="{00000000-0000-0000-0000-000000000000}"/>
          </ac:spMkLst>
        </pc:spChg>
        <pc:spChg chg="del mod">
          <ac:chgData name="Natale, Luigi" userId="0bb35f83-ebdf-4526-ae9a-c3e8393a1d1b" providerId="ADAL" clId="{2B036683-A976-429A-8240-6560004B9596}" dt="2022-11-02T09:07:03.591" v="5" actId="478"/>
          <ac:spMkLst>
            <pc:docMk/>
            <pc:sldMk cId="3668348876" sldId="258"/>
            <ac:spMk id="3" creationId="{00000000-0000-0000-0000-000000000000}"/>
          </ac:spMkLst>
        </pc:spChg>
        <pc:spChg chg="add del mod">
          <ac:chgData name="Natale, Luigi" userId="0bb35f83-ebdf-4526-ae9a-c3e8393a1d1b" providerId="ADAL" clId="{2B036683-A976-429A-8240-6560004B9596}" dt="2022-11-02T09:07:06.165" v="6" actId="478"/>
          <ac:spMkLst>
            <pc:docMk/>
            <pc:sldMk cId="3668348876" sldId="258"/>
            <ac:spMk id="6" creationId="{2CE9F6C2-6B38-FA39-5C40-E274CF8B850C}"/>
          </ac:spMkLst>
        </pc:spChg>
        <pc:spChg chg="add del mod">
          <ac:chgData name="Natale, Luigi" userId="0bb35f83-ebdf-4526-ae9a-c3e8393a1d1b" providerId="ADAL" clId="{2B036683-A976-429A-8240-6560004B9596}" dt="2022-11-02T09:07:07.236" v="7" actId="478"/>
          <ac:spMkLst>
            <pc:docMk/>
            <pc:sldMk cId="3668348876" sldId="258"/>
            <ac:spMk id="8" creationId="{A6A4E8C2-58CC-C306-3DCA-68D28DF6F88D}"/>
          </ac:spMkLst>
        </pc:spChg>
        <pc:picChg chg="del">
          <ac:chgData name="Natale, Luigi" userId="0bb35f83-ebdf-4526-ae9a-c3e8393a1d1b" providerId="ADAL" clId="{2B036683-A976-429A-8240-6560004B9596}" dt="2022-11-02T09:07:02.027" v="4" actId="478"/>
          <ac:picMkLst>
            <pc:docMk/>
            <pc:sldMk cId="3668348876" sldId="258"/>
            <ac:picMk id="4" creationId="{00000000-0000-0000-0000-000000000000}"/>
          </ac:picMkLst>
        </pc:picChg>
      </pc:sldChg>
      <pc:sldMasterChg chg="addSp delSp modSp mod delSldLayout modSldLayout">
        <pc:chgData name="Natale, Luigi" userId="0bb35f83-ebdf-4526-ae9a-c3e8393a1d1b" providerId="ADAL" clId="{2B036683-A976-429A-8240-6560004B9596}" dt="2022-11-02T10:10:40.537" v="67" actId="14100"/>
        <pc:sldMasterMkLst>
          <pc:docMk/>
          <pc:sldMasterMk cId="1991646862" sldId="2147483648"/>
        </pc:sldMasterMkLst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2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3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4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5" creationId="{00000000-0000-0000-0000-000000000000}"/>
          </ac:spMkLst>
        </pc:spChg>
        <pc:spChg chg="del">
          <ac:chgData name="Natale, Luigi" userId="0bb35f83-ebdf-4526-ae9a-c3e8393a1d1b" providerId="ADAL" clId="{2B036683-A976-429A-8240-6560004B9596}" dt="2022-11-02T10:06:52.199" v="9" actId="478"/>
          <ac:spMkLst>
            <pc:docMk/>
            <pc:sldMasterMk cId="1991646862" sldId="2147483648"/>
            <ac:spMk id="6" creationId="{00000000-0000-0000-0000-000000000000}"/>
          </ac:spMkLst>
        </pc:spChg>
        <pc:spChg chg="mod">
          <ac:chgData name="Natale, Luigi" userId="0bb35f83-ebdf-4526-ae9a-c3e8393a1d1b" providerId="ADAL" clId="{2B036683-A976-429A-8240-6560004B9596}" dt="2022-11-02T10:07:13.038" v="16" actId="14100"/>
          <ac:spMkLst>
            <pc:docMk/>
            <pc:sldMasterMk cId="1991646862" sldId="2147483648"/>
            <ac:spMk id="9" creationId="{CDFBCE26-6618-4EB7-935B-D6B9B7456F61}"/>
          </ac:spMkLst>
        </pc:spChg>
        <pc:spChg chg="mod">
          <ac:chgData name="Natale, Luigi" userId="0bb35f83-ebdf-4526-ae9a-c3e8393a1d1b" providerId="ADAL" clId="{2B036683-A976-429A-8240-6560004B9596}" dt="2022-11-02T10:07:08.493" v="15" actId="113"/>
          <ac:spMkLst>
            <pc:docMk/>
            <pc:sldMasterMk cId="1991646862" sldId="2147483648"/>
            <ac:spMk id="10" creationId="{5E34F7A8-A08D-4BEF-8EA8-4209BC23B510}"/>
          </ac:spMkLst>
        </pc:spChg>
        <pc:picChg chg="add del mod">
          <ac:chgData name="Natale, Luigi" userId="0bb35f83-ebdf-4526-ae9a-c3e8393a1d1b" providerId="ADAL" clId="{2B036683-A976-429A-8240-6560004B9596}" dt="2022-11-02T10:09:52.164" v="59" actId="478"/>
          <ac:picMkLst>
            <pc:docMk/>
            <pc:sldMasterMk cId="1991646862" sldId="2147483648"/>
            <ac:picMk id="7" creationId="{290E756B-79EE-4D07-2A93-3E5446836DE5}"/>
          </ac:picMkLst>
        </pc:picChg>
        <pc:sldLayoutChg chg="delSp">
          <pc:chgData name="Natale, Luigi" userId="0bb35f83-ebdf-4526-ae9a-c3e8393a1d1b" providerId="ADAL" clId="{2B036683-A976-429A-8240-6560004B9596}" dt="2022-11-02T10:07:31.637" v="26" actId="478"/>
          <pc:sldLayoutMkLst>
            <pc:docMk/>
            <pc:sldMasterMk cId="1991646862" sldId="2147483648"/>
            <pc:sldLayoutMk cId="567569900" sldId="2147483649"/>
          </pc:sldLayoutMkLst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2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3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4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5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6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7" creationId="{5E7B6F04-CFB0-4318-8327-6196F3D2AE77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8" creationId="{CDFBCE26-6618-4EB7-935B-D6B9B7456F61}"/>
            </ac:spMkLst>
          </pc:spChg>
          <pc:spChg chg="del">
            <ac:chgData name="Natale, Luigi" userId="0bb35f83-ebdf-4526-ae9a-c3e8393a1d1b" providerId="ADAL" clId="{2B036683-A976-429A-8240-6560004B9596}" dt="2022-11-02T10:07:31.637" v="26" actId="478"/>
            <ac:spMkLst>
              <pc:docMk/>
              <pc:sldMasterMk cId="1991646862" sldId="2147483648"/>
              <pc:sldLayoutMk cId="567569900" sldId="2147483649"/>
              <ac:spMk id="9" creationId="{5E34F7A8-A08D-4BEF-8EA8-4209BC23B510}"/>
            </ac:spMkLst>
          </pc:spChg>
          <pc:picChg chg="del">
            <ac:chgData name="Natale, Luigi" userId="0bb35f83-ebdf-4526-ae9a-c3e8393a1d1b" providerId="ADAL" clId="{2B036683-A976-429A-8240-6560004B9596}" dt="2022-11-02T10:07:31.637" v="26" actId="478"/>
            <ac:picMkLst>
              <pc:docMk/>
              <pc:sldMasterMk cId="1991646862" sldId="2147483648"/>
              <pc:sldLayoutMk cId="567569900" sldId="2147483649"/>
              <ac:picMk id="10" creationId="{F194A368-7330-4E19-A5B5-5450FA608699}"/>
            </ac:picMkLst>
          </pc:picChg>
        </pc:sldLayoutChg>
        <pc:sldLayoutChg chg="delSp modSp mod">
          <pc:chgData name="Natale, Luigi" userId="0bb35f83-ebdf-4526-ae9a-c3e8393a1d1b" providerId="ADAL" clId="{2B036683-A976-429A-8240-6560004B9596}" dt="2022-11-02T10:10:40.537" v="67" actId="14100"/>
          <pc:sldLayoutMkLst>
            <pc:docMk/>
            <pc:sldMasterMk cId="1991646862" sldId="2147483648"/>
            <pc:sldLayoutMk cId="1982250558" sldId="2147483650"/>
          </pc:sldLayoutMkLst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2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3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4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5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1.012" v="27" actId="478"/>
            <ac:spMkLst>
              <pc:docMk/>
              <pc:sldMasterMk cId="1991646862" sldId="2147483648"/>
              <pc:sldLayoutMk cId="1982250558" sldId="2147483650"/>
              <ac:spMk id="6" creationId="{00000000-0000-0000-0000-000000000000}"/>
            </ac:spMkLst>
          </pc:spChg>
          <pc:spChg chg="del">
            <ac:chgData name="Natale, Luigi" userId="0bb35f83-ebdf-4526-ae9a-c3e8393a1d1b" providerId="ADAL" clId="{2B036683-A976-429A-8240-6560004B9596}" dt="2022-11-02T10:07:43.495" v="28" actId="478"/>
            <ac:spMkLst>
              <pc:docMk/>
              <pc:sldMasterMk cId="1991646862" sldId="2147483648"/>
              <pc:sldLayoutMk cId="1982250558" sldId="2147483650"/>
              <ac:spMk id="9" creationId="{00000000-0000-0000-0000-000000000000}"/>
            </ac:spMkLst>
          </pc:spChg>
          <pc:picChg chg="mod">
            <ac:chgData name="Natale, Luigi" userId="0bb35f83-ebdf-4526-ae9a-c3e8393a1d1b" providerId="ADAL" clId="{2B036683-A976-429A-8240-6560004B9596}" dt="2022-11-02T10:10:40.537" v="67" actId="14100"/>
            <ac:picMkLst>
              <pc:docMk/>
              <pc:sldMasterMk cId="1991646862" sldId="2147483648"/>
              <pc:sldLayoutMk cId="1982250558" sldId="2147483650"/>
              <ac:picMk id="7" creationId="{25BFFB3B-E164-4D23-9C35-12AEBA12F351}"/>
            </ac:picMkLst>
          </pc:picChg>
        </pc:sldLayoutChg>
        <pc:sldLayoutChg chg="del">
          <pc:chgData name="Natale, Luigi" userId="0bb35f83-ebdf-4526-ae9a-c3e8393a1d1b" providerId="ADAL" clId="{2B036683-A976-429A-8240-6560004B9596}" dt="2022-11-02T10:07:25.874" v="25" actId="2696"/>
          <pc:sldLayoutMkLst>
            <pc:docMk/>
            <pc:sldMasterMk cId="1991646862" sldId="2147483648"/>
            <pc:sldLayoutMk cId="1036857500" sldId="2147483651"/>
          </pc:sldLayoutMkLst>
        </pc:sldLayoutChg>
        <pc:sldLayoutChg chg="del">
          <pc:chgData name="Natale, Luigi" userId="0bb35f83-ebdf-4526-ae9a-c3e8393a1d1b" providerId="ADAL" clId="{2B036683-A976-429A-8240-6560004B9596}" dt="2022-11-02T10:07:25.843" v="24" actId="2696"/>
          <pc:sldLayoutMkLst>
            <pc:docMk/>
            <pc:sldMasterMk cId="1991646862" sldId="2147483648"/>
            <pc:sldLayoutMk cId="1459589045" sldId="2147483652"/>
          </pc:sldLayoutMkLst>
        </pc:sldLayoutChg>
        <pc:sldLayoutChg chg="del">
          <pc:chgData name="Natale, Luigi" userId="0bb35f83-ebdf-4526-ae9a-c3e8393a1d1b" providerId="ADAL" clId="{2B036683-A976-429A-8240-6560004B9596}" dt="2022-11-02T10:07:25.800" v="23" actId="2696"/>
          <pc:sldLayoutMkLst>
            <pc:docMk/>
            <pc:sldMasterMk cId="1991646862" sldId="2147483648"/>
            <pc:sldLayoutMk cId="867740489" sldId="2147483653"/>
          </pc:sldLayoutMkLst>
        </pc:sldLayoutChg>
        <pc:sldLayoutChg chg="del">
          <pc:chgData name="Natale, Luigi" userId="0bb35f83-ebdf-4526-ae9a-c3e8393a1d1b" providerId="ADAL" clId="{2B036683-A976-429A-8240-6560004B9596}" dt="2022-11-02T10:07:25.761" v="22" actId="2696"/>
          <pc:sldLayoutMkLst>
            <pc:docMk/>
            <pc:sldMasterMk cId="1991646862" sldId="2147483648"/>
            <pc:sldLayoutMk cId="3320314048" sldId="2147483654"/>
          </pc:sldLayoutMkLst>
        </pc:sldLayoutChg>
        <pc:sldLayoutChg chg="del">
          <pc:chgData name="Natale, Luigi" userId="0bb35f83-ebdf-4526-ae9a-c3e8393a1d1b" providerId="ADAL" clId="{2B036683-A976-429A-8240-6560004B9596}" dt="2022-11-02T10:07:25.733" v="21" actId="2696"/>
          <pc:sldLayoutMkLst>
            <pc:docMk/>
            <pc:sldMasterMk cId="1991646862" sldId="2147483648"/>
            <pc:sldLayoutMk cId="1751372871" sldId="2147483655"/>
          </pc:sldLayoutMkLst>
        </pc:sldLayoutChg>
        <pc:sldLayoutChg chg="del">
          <pc:chgData name="Natale, Luigi" userId="0bb35f83-ebdf-4526-ae9a-c3e8393a1d1b" providerId="ADAL" clId="{2B036683-A976-429A-8240-6560004B9596}" dt="2022-11-02T10:07:25.702" v="20" actId="2696"/>
          <pc:sldLayoutMkLst>
            <pc:docMk/>
            <pc:sldMasterMk cId="1991646862" sldId="2147483648"/>
            <pc:sldLayoutMk cId="2361969132" sldId="2147483656"/>
          </pc:sldLayoutMkLst>
        </pc:sldLayoutChg>
        <pc:sldLayoutChg chg="del">
          <pc:chgData name="Natale, Luigi" userId="0bb35f83-ebdf-4526-ae9a-c3e8393a1d1b" providerId="ADAL" clId="{2B036683-A976-429A-8240-6560004B9596}" dt="2022-11-02T10:07:25.662" v="19" actId="2696"/>
          <pc:sldLayoutMkLst>
            <pc:docMk/>
            <pc:sldMasterMk cId="1991646862" sldId="2147483648"/>
            <pc:sldLayoutMk cId="2603232855" sldId="2147483657"/>
          </pc:sldLayoutMkLst>
        </pc:sldLayoutChg>
        <pc:sldLayoutChg chg="del">
          <pc:chgData name="Natale, Luigi" userId="0bb35f83-ebdf-4526-ae9a-c3e8393a1d1b" providerId="ADAL" clId="{2B036683-A976-429A-8240-6560004B9596}" dt="2022-11-02T10:07:25.630" v="18" actId="2696"/>
          <pc:sldLayoutMkLst>
            <pc:docMk/>
            <pc:sldMasterMk cId="1991646862" sldId="2147483648"/>
            <pc:sldLayoutMk cId="3783533162" sldId="2147483658"/>
          </pc:sldLayoutMkLst>
        </pc:sldLayoutChg>
        <pc:sldLayoutChg chg="del">
          <pc:chgData name="Natale, Luigi" userId="0bb35f83-ebdf-4526-ae9a-c3e8393a1d1b" providerId="ADAL" clId="{2B036683-A976-429A-8240-6560004B9596}" dt="2022-11-02T10:07:25.143" v="17" actId="2696"/>
          <pc:sldLayoutMkLst>
            <pc:docMk/>
            <pc:sldMasterMk cId="1991646862" sldId="2147483648"/>
            <pc:sldLayoutMk cId="2062619924" sldId="2147483659"/>
          </pc:sldLayoutMkLst>
        </pc:sldLayoutChg>
      </pc:sldMasterChg>
    </pc:docChg>
  </pc:docChgLst>
  <pc:docChgLst>
    <pc:chgData name="Kebede, Nazreth" userId="015395a0-37a0-40f3-882f-69f1a399720b" providerId="ADAL" clId="{4939C569-F870-4DD3-A046-B612F5065967}"/>
    <pc:docChg chg="custSel addSld delSld modSld modMainMaster">
      <pc:chgData name="Kebede, Nazreth" userId="015395a0-37a0-40f3-882f-69f1a399720b" providerId="ADAL" clId="{4939C569-F870-4DD3-A046-B612F5065967}" dt="2022-11-22T13:43:24.886" v="95" actId="680"/>
      <pc:docMkLst>
        <pc:docMk/>
      </pc:docMkLst>
      <pc:sldChg chg="modSp mod">
        <pc:chgData name="Kebede, Nazreth" userId="015395a0-37a0-40f3-882f-69f1a399720b" providerId="ADAL" clId="{4939C569-F870-4DD3-A046-B612F5065967}" dt="2022-11-22T13:36:10.528" v="35" actId="20577"/>
        <pc:sldMkLst>
          <pc:docMk/>
          <pc:sldMk cId="2283709267" sldId="256"/>
        </pc:sldMkLst>
        <pc:spChg chg="mod">
          <ac:chgData name="Kebede, Nazreth" userId="015395a0-37a0-40f3-882f-69f1a399720b" providerId="ADAL" clId="{4939C569-F870-4DD3-A046-B612F5065967}" dt="2022-11-22T13:36:10.528" v="35" actId="20577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">
        <pc:chgData name="Kebede, Nazreth" userId="015395a0-37a0-40f3-882f-69f1a399720b" providerId="ADAL" clId="{4939C569-F870-4DD3-A046-B612F5065967}" dt="2022-11-22T13:37:05.463" v="46" actId="14100"/>
        <pc:sldMkLst>
          <pc:docMk/>
          <pc:sldMk cId="902636668" sldId="257"/>
        </pc:sldMkLst>
        <pc:picChg chg="add mod">
          <ac:chgData name="Kebede, Nazreth" userId="015395a0-37a0-40f3-882f-69f1a399720b" providerId="ADAL" clId="{4939C569-F870-4DD3-A046-B612F5065967}" dt="2022-11-22T13:37:05.463" v="46" actId="14100"/>
          <ac:picMkLst>
            <pc:docMk/>
            <pc:sldMk cId="902636668" sldId="257"/>
            <ac:picMk id="3" creationId="{93035326-D072-ACE4-A9BC-CA58741653CA}"/>
          </ac:picMkLst>
        </pc:picChg>
        <pc:picChg chg="del">
          <ac:chgData name="Kebede, Nazreth" userId="015395a0-37a0-40f3-882f-69f1a399720b" providerId="ADAL" clId="{4939C569-F870-4DD3-A046-B612F5065967}" dt="2022-11-22T13:36:17.326" v="36" actId="478"/>
          <ac:picMkLst>
            <pc:docMk/>
            <pc:sldMk cId="902636668" sldId="257"/>
            <ac:picMk id="5" creationId="{EDF5F560-8828-C374-F813-DB75F64A5721}"/>
          </ac:picMkLst>
        </pc:picChg>
      </pc:sldChg>
      <pc:sldChg chg="addSp modSp new mod">
        <pc:chgData name="Kebede, Nazreth" userId="015395a0-37a0-40f3-882f-69f1a399720b" providerId="ADAL" clId="{4939C569-F870-4DD3-A046-B612F5065967}" dt="2022-11-22T13:37:55.319" v="54" actId="14100"/>
        <pc:sldMkLst>
          <pc:docMk/>
          <pc:sldMk cId="756337070" sldId="258"/>
        </pc:sldMkLst>
        <pc:picChg chg="add mod">
          <ac:chgData name="Kebede, Nazreth" userId="015395a0-37a0-40f3-882f-69f1a399720b" providerId="ADAL" clId="{4939C569-F870-4DD3-A046-B612F5065967}" dt="2022-11-22T13:37:55.319" v="54" actId="14100"/>
          <ac:picMkLst>
            <pc:docMk/>
            <pc:sldMk cId="756337070" sldId="258"/>
            <ac:picMk id="3" creationId="{361EF036-096C-9980-F1FB-30259AEA92A8}"/>
          </ac:picMkLst>
        </pc:picChg>
      </pc:sldChg>
      <pc:sldChg chg="del">
        <pc:chgData name="Kebede, Nazreth" userId="015395a0-37a0-40f3-882f-69f1a399720b" providerId="ADAL" clId="{4939C569-F870-4DD3-A046-B612F5065967}" dt="2022-11-22T13:36:23.874" v="37" actId="47"/>
        <pc:sldMkLst>
          <pc:docMk/>
          <pc:sldMk cId="2519485673" sldId="258"/>
        </pc:sldMkLst>
      </pc:sldChg>
      <pc:sldChg chg="addSp modSp new mod">
        <pc:chgData name="Kebede, Nazreth" userId="015395a0-37a0-40f3-882f-69f1a399720b" providerId="ADAL" clId="{4939C569-F870-4DD3-A046-B612F5065967}" dt="2022-11-22T13:38:47.967" v="58" actId="1076"/>
        <pc:sldMkLst>
          <pc:docMk/>
          <pc:sldMk cId="1954541880" sldId="259"/>
        </pc:sldMkLst>
        <pc:picChg chg="add mod">
          <ac:chgData name="Kebede, Nazreth" userId="015395a0-37a0-40f3-882f-69f1a399720b" providerId="ADAL" clId="{4939C569-F870-4DD3-A046-B612F5065967}" dt="2022-11-22T13:38:47.967" v="58" actId="1076"/>
          <ac:picMkLst>
            <pc:docMk/>
            <pc:sldMk cId="1954541880" sldId="259"/>
            <ac:picMk id="3" creationId="{8D85592A-8DF7-9B95-8F4F-090EA138EB9D}"/>
          </ac:picMkLst>
        </pc:picChg>
      </pc:sldChg>
      <pc:sldChg chg="del">
        <pc:chgData name="Kebede, Nazreth" userId="015395a0-37a0-40f3-882f-69f1a399720b" providerId="ADAL" clId="{4939C569-F870-4DD3-A046-B612F5065967}" dt="2022-11-22T13:36:24.224" v="38" actId="47"/>
        <pc:sldMkLst>
          <pc:docMk/>
          <pc:sldMk cId="2914380170" sldId="259"/>
        </pc:sldMkLst>
      </pc:sldChg>
      <pc:sldChg chg="addSp modSp new mod">
        <pc:chgData name="Kebede, Nazreth" userId="015395a0-37a0-40f3-882f-69f1a399720b" providerId="ADAL" clId="{4939C569-F870-4DD3-A046-B612F5065967}" dt="2022-11-22T13:39:19.186" v="64" actId="1076"/>
        <pc:sldMkLst>
          <pc:docMk/>
          <pc:sldMk cId="102384075" sldId="260"/>
        </pc:sldMkLst>
        <pc:picChg chg="add mod">
          <ac:chgData name="Kebede, Nazreth" userId="015395a0-37a0-40f3-882f-69f1a399720b" providerId="ADAL" clId="{4939C569-F870-4DD3-A046-B612F5065967}" dt="2022-11-22T13:39:19.186" v="64" actId="1076"/>
          <ac:picMkLst>
            <pc:docMk/>
            <pc:sldMk cId="102384075" sldId="260"/>
            <ac:picMk id="3" creationId="{882D62AA-9803-695D-CA40-B2D0B9CE96FA}"/>
          </ac:picMkLst>
        </pc:picChg>
      </pc:sldChg>
      <pc:sldChg chg="del">
        <pc:chgData name="Kebede, Nazreth" userId="015395a0-37a0-40f3-882f-69f1a399720b" providerId="ADAL" clId="{4939C569-F870-4DD3-A046-B612F5065967}" dt="2022-11-22T13:36:24.539" v="39" actId="47"/>
        <pc:sldMkLst>
          <pc:docMk/>
          <pc:sldMk cId="2690349704" sldId="260"/>
        </pc:sldMkLst>
      </pc:sldChg>
      <pc:sldChg chg="del">
        <pc:chgData name="Kebede, Nazreth" userId="015395a0-37a0-40f3-882f-69f1a399720b" providerId="ADAL" clId="{4939C569-F870-4DD3-A046-B612F5065967}" dt="2022-11-22T13:36:24.804" v="40" actId="47"/>
        <pc:sldMkLst>
          <pc:docMk/>
          <pc:sldMk cId="30690417" sldId="261"/>
        </pc:sldMkLst>
      </pc:sldChg>
      <pc:sldChg chg="addSp modSp new mod">
        <pc:chgData name="Kebede, Nazreth" userId="015395a0-37a0-40f3-882f-69f1a399720b" providerId="ADAL" clId="{4939C569-F870-4DD3-A046-B612F5065967}" dt="2022-11-22T13:40:21.782" v="67" actId="1076"/>
        <pc:sldMkLst>
          <pc:docMk/>
          <pc:sldMk cId="423232670" sldId="261"/>
        </pc:sldMkLst>
        <pc:picChg chg="add mod">
          <ac:chgData name="Kebede, Nazreth" userId="015395a0-37a0-40f3-882f-69f1a399720b" providerId="ADAL" clId="{4939C569-F870-4DD3-A046-B612F5065967}" dt="2022-11-22T13:40:21.782" v="67" actId="1076"/>
          <ac:picMkLst>
            <pc:docMk/>
            <pc:sldMk cId="423232670" sldId="261"/>
            <ac:picMk id="3" creationId="{FA598A99-5B62-8588-D6D6-6C4B2E199854}"/>
          </ac:picMkLst>
        </pc:picChg>
      </pc:sldChg>
      <pc:sldChg chg="del">
        <pc:chgData name="Kebede, Nazreth" userId="015395a0-37a0-40f3-882f-69f1a399720b" providerId="ADAL" clId="{4939C569-F870-4DD3-A046-B612F5065967}" dt="2022-11-22T13:36:25.038" v="41" actId="47"/>
        <pc:sldMkLst>
          <pc:docMk/>
          <pc:sldMk cId="1411794679" sldId="262"/>
        </pc:sldMkLst>
      </pc:sldChg>
      <pc:sldChg chg="addSp modSp new mod">
        <pc:chgData name="Kebede, Nazreth" userId="015395a0-37a0-40f3-882f-69f1a399720b" providerId="ADAL" clId="{4939C569-F870-4DD3-A046-B612F5065967}" dt="2022-11-22T13:41:12.596" v="77" actId="14100"/>
        <pc:sldMkLst>
          <pc:docMk/>
          <pc:sldMk cId="4230662209" sldId="262"/>
        </pc:sldMkLst>
        <pc:picChg chg="add mod">
          <ac:chgData name="Kebede, Nazreth" userId="015395a0-37a0-40f3-882f-69f1a399720b" providerId="ADAL" clId="{4939C569-F870-4DD3-A046-B612F5065967}" dt="2022-11-22T13:41:12.596" v="77" actId="14100"/>
          <ac:picMkLst>
            <pc:docMk/>
            <pc:sldMk cId="4230662209" sldId="262"/>
            <ac:picMk id="3" creationId="{A078E69E-AC4F-2967-AFA0-16B6A180E083}"/>
          </ac:picMkLst>
        </pc:picChg>
      </pc:sldChg>
      <pc:sldChg chg="del">
        <pc:chgData name="Kebede, Nazreth" userId="015395a0-37a0-40f3-882f-69f1a399720b" providerId="ADAL" clId="{4939C569-F870-4DD3-A046-B612F5065967}" dt="2022-11-22T13:36:25.579" v="42" actId="47"/>
        <pc:sldMkLst>
          <pc:docMk/>
          <pc:sldMk cId="99332293" sldId="263"/>
        </pc:sldMkLst>
      </pc:sldChg>
      <pc:sldChg chg="addSp modSp new mod">
        <pc:chgData name="Kebede, Nazreth" userId="015395a0-37a0-40f3-882f-69f1a399720b" providerId="ADAL" clId="{4939C569-F870-4DD3-A046-B612F5065967}" dt="2022-11-22T13:42:10.407" v="83" actId="1076"/>
        <pc:sldMkLst>
          <pc:docMk/>
          <pc:sldMk cId="496872191" sldId="263"/>
        </pc:sldMkLst>
        <pc:picChg chg="add mod">
          <ac:chgData name="Kebede, Nazreth" userId="015395a0-37a0-40f3-882f-69f1a399720b" providerId="ADAL" clId="{4939C569-F870-4DD3-A046-B612F5065967}" dt="2022-11-22T13:42:10.407" v="83" actId="1076"/>
          <ac:picMkLst>
            <pc:docMk/>
            <pc:sldMk cId="496872191" sldId="263"/>
            <ac:picMk id="3" creationId="{4E0A3244-B597-5645-E3CD-472F6DC512FA}"/>
          </ac:picMkLst>
        </pc:picChg>
      </pc:sldChg>
      <pc:sldChg chg="addSp modSp new mod">
        <pc:chgData name="Kebede, Nazreth" userId="015395a0-37a0-40f3-882f-69f1a399720b" providerId="ADAL" clId="{4939C569-F870-4DD3-A046-B612F5065967}" dt="2022-11-22T13:42:46.017" v="87" actId="1076"/>
        <pc:sldMkLst>
          <pc:docMk/>
          <pc:sldMk cId="3887758519" sldId="264"/>
        </pc:sldMkLst>
        <pc:picChg chg="add mod">
          <ac:chgData name="Kebede, Nazreth" userId="015395a0-37a0-40f3-882f-69f1a399720b" providerId="ADAL" clId="{4939C569-F870-4DD3-A046-B612F5065967}" dt="2022-11-22T13:42:46.017" v="87" actId="1076"/>
          <ac:picMkLst>
            <pc:docMk/>
            <pc:sldMk cId="3887758519" sldId="264"/>
            <ac:picMk id="3" creationId="{0CE1F4B5-3AC3-C29A-DAD6-10A98EBEF313}"/>
          </ac:picMkLst>
        </pc:picChg>
      </pc:sldChg>
      <pc:sldChg chg="addSp modSp new mod">
        <pc:chgData name="Kebede, Nazreth" userId="015395a0-37a0-40f3-882f-69f1a399720b" providerId="ADAL" clId="{4939C569-F870-4DD3-A046-B612F5065967}" dt="2022-11-22T13:43:21.797" v="91" actId="14100"/>
        <pc:sldMkLst>
          <pc:docMk/>
          <pc:sldMk cId="2840047424" sldId="265"/>
        </pc:sldMkLst>
        <pc:picChg chg="add mod">
          <ac:chgData name="Kebede, Nazreth" userId="015395a0-37a0-40f3-882f-69f1a399720b" providerId="ADAL" clId="{4939C569-F870-4DD3-A046-B612F5065967}" dt="2022-11-22T13:43:21.797" v="91" actId="14100"/>
          <ac:picMkLst>
            <pc:docMk/>
            <pc:sldMk cId="2840047424" sldId="265"/>
            <ac:picMk id="3" creationId="{3B6A20B5-3233-B584-172D-C05E66A2BEB5}"/>
          </ac:picMkLst>
        </pc:picChg>
      </pc:sldChg>
      <pc:sldChg chg="new">
        <pc:chgData name="Kebede, Nazreth" userId="015395a0-37a0-40f3-882f-69f1a399720b" providerId="ADAL" clId="{4939C569-F870-4DD3-A046-B612F5065967}" dt="2022-11-22T13:43:23.963" v="92" actId="680"/>
        <pc:sldMkLst>
          <pc:docMk/>
          <pc:sldMk cId="2892490557" sldId="266"/>
        </pc:sldMkLst>
      </pc:sldChg>
      <pc:sldChg chg="new">
        <pc:chgData name="Kebede, Nazreth" userId="015395a0-37a0-40f3-882f-69f1a399720b" providerId="ADAL" clId="{4939C569-F870-4DD3-A046-B612F5065967}" dt="2022-11-22T13:43:24.163" v="93" actId="680"/>
        <pc:sldMkLst>
          <pc:docMk/>
          <pc:sldMk cId="2470198035" sldId="267"/>
        </pc:sldMkLst>
      </pc:sldChg>
      <pc:sldChg chg="new">
        <pc:chgData name="Kebede, Nazreth" userId="015395a0-37a0-40f3-882f-69f1a399720b" providerId="ADAL" clId="{4939C569-F870-4DD3-A046-B612F5065967}" dt="2022-11-22T13:43:24.385" v="94" actId="680"/>
        <pc:sldMkLst>
          <pc:docMk/>
          <pc:sldMk cId="2963955007" sldId="268"/>
        </pc:sldMkLst>
      </pc:sldChg>
      <pc:sldChg chg="new">
        <pc:chgData name="Kebede, Nazreth" userId="015395a0-37a0-40f3-882f-69f1a399720b" providerId="ADAL" clId="{4939C569-F870-4DD3-A046-B612F5065967}" dt="2022-11-22T13:43:24.886" v="95" actId="680"/>
        <pc:sldMkLst>
          <pc:docMk/>
          <pc:sldMk cId="3352274632" sldId="269"/>
        </pc:sldMkLst>
      </pc:sldChg>
      <pc:sldMasterChg chg="modSldLayout">
        <pc:chgData name="Kebede, Nazreth" userId="015395a0-37a0-40f3-882f-69f1a399720b" providerId="ADAL" clId="{4939C569-F870-4DD3-A046-B612F5065967}" dt="2022-11-22T13:35:17.429" v="18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4939C569-F870-4DD3-A046-B612F5065967}" dt="2022-11-22T13:35:17.429" v="18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4939C569-F870-4DD3-A046-B612F5065967}" dt="2022-11-22T13:35:17.429" v="18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Kebede, Nazreth" userId="015395a0-37a0-40f3-882f-69f1a399720b" providerId="ADAL" clId="{778DDFD3-121B-4D30-922C-10BE1CA0588D}"/>
    <pc:docChg chg="undo custSel addSld delSld modSld sldOrd modMainMaster">
      <pc:chgData name="Kebede, Nazreth" userId="015395a0-37a0-40f3-882f-69f1a399720b" providerId="ADAL" clId="{778DDFD3-121B-4D30-922C-10BE1CA0588D}" dt="2022-11-22T14:11:33.519" v="90" actId="47"/>
      <pc:docMkLst>
        <pc:docMk/>
      </pc:docMkLst>
      <pc:sldChg chg="modSp mod">
        <pc:chgData name="Kebede, Nazreth" userId="015395a0-37a0-40f3-882f-69f1a399720b" providerId="ADAL" clId="{778DDFD3-121B-4D30-922C-10BE1CA0588D}" dt="2022-11-22T14:04:55.311" v="18"/>
        <pc:sldMkLst>
          <pc:docMk/>
          <pc:sldMk cId="2283709267" sldId="256"/>
        </pc:sldMkLst>
        <pc:spChg chg="mod">
          <ac:chgData name="Kebede, Nazreth" userId="015395a0-37a0-40f3-882f-69f1a399720b" providerId="ADAL" clId="{778DDFD3-121B-4D30-922C-10BE1CA0588D}" dt="2022-11-22T14:04:55.311" v="18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 ord">
        <pc:chgData name="Kebede, Nazreth" userId="015395a0-37a0-40f3-882f-69f1a399720b" providerId="ADAL" clId="{778DDFD3-121B-4D30-922C-10BE1CA0588D}" dt="2022-11-22T14:06:06.565" v="36" actId="20578"/>
        <pc:sldMkLst>
          <pc:docMk/>
          <pc:sldMk cId="496872191" sldId="263"/>
        </pc:sldMkLst>
        <pc:picChg chg="del">
          <ac:chgData name="Kebede, Nazreth" userId="015395a0-37a0-40f3-882f-69f1a399720b" providerId="ADAL" clId="{778DDFD3-121B-4D30-922C-10BE1CA0588D}" dt="2022-11-22T14:04:59.313" v="19" actId="478"/>
          <ac:picMkLst>
            <pc:docMk/>
            <pc:sldMk cId="496872191" sldId="263"/>
            <ac:picMk id="3" creationId="{4E0A3244-B597-5645-E3CD-472F6DC512FA}"/>
          </ac:picMkLst>
        </pc:picChg>
        <pc:picChg chg="add mod">
          <ac:chgData name="Kebede, Nazreth" userId="015395a0-37a0-40f3-882f-69f1a399720b" providerId="ADAL" clId="{778DDFD3-121B-4D30-922C-10BE1CA0588D}" dt="2022-11-22T14:05:57.241" v="30" actId="1076"/>
          <ac:picMkLst>
            <pc:docMk/>
            <pc:sldMk cId="496872191" sldId="263"/>
            <ac:picMk id="4" creationId="{C4272123-2665-77B1-F521-0F8E624AFA93}"/>
          </ac:picMkLst>
        </pc:picChg>
      </pc:sldChg>
      <pc:sldChg chg="new del">
        <pc:chgData name="Kebede, Nazreth" userId="015395a0-37a0-40f3-882f-69f1a399720b" providerId="ADAL" clId="{778DDFD3-121B-4D30-922C-10BE1CA0588D}" dt="2022-11-22T14:06:07.483" v="39" actId="680"/>
        <pc:sldMkLst>
          <pc:docMk/>
          <pc:sldMk cId="1619646197" sldId="264"/>
        </pc:sldMkLst>
      </pc:sldChg>
      <pc:sldChg chg="del">
        <pc:chgData name="Kebede, Nazreth" userId="015395a0-37a0-40f3-882f-69f1a399720b" providerId="ADAL" clId="{778DDFD3-121B-4D30-922C-10BE1CA0588D}" dt="2022-11-22T14:05:01.390" v="20" actId="47"/>
        <pc:sldMkLst>
          <pc:docMk/>
          <pc:sldMk cId="3887758519" sldId="264"/>
        </pc:sldMkLst>
      </pc:sldChg>
      <pc:sldChg chg="addSp modSp new mod">
        <pc:chgData name="Kebede, Nazreth" userId="015395a0-37a0-40f3-882f-69f1a399720b" providerId="ADAL" clId="{778DDFD3-121B-4D30-922C-10BE1CA0588D}" dt="2022-11-22T14:06:57.655" v="48" actId="1076"/>
        <pc:sldMkLst>
          <pc:docMk/>
          <pc:sldMk cId="3970874092" sldId="264"/>
        </pc:sldMkLst>
        <pc:picChg chg="add mod">
          <ac:chgData name="Kebede, Nazreth" userId="015395a0-37a0-40f3-882f-69f1a399720b" providerId="ADAL" clId="{778DDFD3-121B-4D30-922C-10BE1CA0588D}" dt="2022-11-22T14:06:57.655" v="48" actId="1076"/>
          <ac:picMkLst>
            <pc:docMk/>
            <pc:sldMk cId="3970874092" sldId="264"/>
            <ac:picMk id="3" creationId="{ED3394CD-AE8A-9495-7DB4-508D9AB2BCE2}"/>
          </ac:picMkLst>
        </pc:picChg>
      </pc:sldChg>
      <pc:sldChg chg="addSp modSp new mod">
        <pc:chgData name="Kebede, Nazreth" userId="015395a0-37a0-40f3-882f-69f1a399720b" providerId="ADAL" clId="{778DDFD3-121B-4D30-922C-10BE1CA0588D}" dt="2022-11-22T14:07:41.668" v="53" actId="1076"/>
        <pc:sldMkLst>
          <pc:docMk/>
          <pc:sldMk cId="1774897634" sldId="265"/>
        </pc:sldMkLst>
        <pc:picChg chg="add mod">
          <ac:chgData name="Kebede, Nazreth" userId="015395a0-37a0-40f3-882f-69f1a399720b" providerId="ADAL" clId="{778DDFD3-121B-4D30-922C-10BE1CA0588D}" dt="2022-11-22T14:07:41.668" v="53" actId="1076"/>
          <ac:picMkLst>
            <pc:docMk/>
            <pc:sldMk cId="1774897634" sldId="265"/>
            <ac:picMk id="3" creationId="{4E29F4C6-7E73-A923-734D-903DA94A5EFB}"/>
          </ac:picMkLst>
        </pc:picChg>
      </pc:sldChg>
      <pc:sldChg chg="del">
        <pc:chgData name="Kebede, Nazreth" userId="015395a0-37a0-40f3-882f-69f1a399720b" providerId="ADAL" clId="{778DDFD3-121B-4D30-922C-10BE1CA0588D}" dt="2022-11-22T14:05:01.781" v="21" actId="47"/>
        <pc:sldMkLst>
          <pc:docMk/>
          <pc:sldMk cId="2840047424" sldId="265"/>
        </pc:sldMkLst>
      </pc:sldChg>
      <pc:sldChg chg="new del">
        <pc:chgData name="Kebede, Nazreth" userId="015395a0-37a0-40f3-882f-69f1a399720b" providerId="ADAL" clId="{778DDFD3-121B-4D30-922C-10BE1CA0588D}" dt="2022-11-22T14:06:07.067" v="38" actId="680"/>
        <pc:sldMkLst>
          <pc:docMk/>
          <pc:sldMk cId="3967606314" sldId="265"/>
        </pc:sldMkLst>
      </pc:sldChg>
      <pc:sldChg chg="del">
        <pc:chgData name="Kebede, Nazreth" userId="015395a0-37a0-40f3-882f-69f1a399720b" providerId="ADAL" clId="{778DDFD3-121B-4D30-922C-10BE1CA0588D}" dt="2022-11-22T14:05:02.077" v="22" actId="47"/>
        <pc:sldMkLst>
          <pc:docMk/>
          <pc:sldMk cId="2892490557" sldId="266"/>
        </pc:sldMkLst>
      </pc:sldChg>
      <pc:sldChg chg="addSp modSp new mod">
        <pc:chgData name="Kebede, Nazreth" userId="015395a0-37a0-40f3-882f-69f1a399720b" providerId="ADAL" clId="{778DDFD3-121B-4D30-922C-10BE1CA0588D}" dt="2022-11-22T14:08:14.872" v="59" actId="14100"/>
        <pc:sldMkLst>
          <pc:docMk/>
          <pc:sldMk cId="3370557366" sldId="266"/>
        </pc:sldMkLst>
        <pc:picChg chg="add mod">
          <ac:chgData name="Kebede, Nazreth" userId="015395a0-37a0-40f3-882f-69f1a399720b" providerId="ADAL" clId="{778DDFD3-121B-4D30-922C-10BE1CA0588D}" dt="2022-11-22T14:08:14.872" v="59" actId="14100"/>
          <ac:picMkLst>
            <pc:docMk/>
            <pc:sldMk cId="3370557366" sldId="266"/>
            <ac:picMk id="3" creationId="{F72E1459-33DA-B3C0-3072-97B7E82C1A46}"/>
          </ac:picMkLst>
        </pc:picChg>
      </pc:sldChg>
      <pc:sldChg chg="new del">
        <pc:chgData name="Kebede, Nazreth" userId="015395a0-37a0-40f3-882f-69f1a399720b" providerId="ADAL" clId="{778DDFD3-121B-4D30-922C-10BE1CA0588D}" dt="2022-11-22T14:06:06.803" v="37" actId="680"/>
        <pc:sldMkLst>
          <pc:docMk/>
          <pc:sldMk cId="3438472930" sldId="266"/>
        </pc:sldMkLst>
      </pc:sldChg>
      <pc:sldChg chg="addSp modSp new mod">
        <pc:chgData name="Kebede, Nazreth" userId="015395a0-37a0-40f3-882f-69f1a399720b" providerId="ADAL" clId="{778DDFD3-121B-4D30-922C-10BE1CA0588D}" dt="2022-11-22T14:08:38.905" v="62" actId="1076"/>
        <pc:sldMkLst>
          <pc:docMk/>
          <pc:sldMk cId="1844635549" sldId="267"/>
        </pc:sldMkLst>
        <pc:picChg chg="add mod">
          <ac:chgData name="Kebede, Nazreth" userId="015395a0-37a0-40f3-882f-69f1a399720b" providerId="ADAL" clId="{778DDFD3-121B-4D30-922C-10BE1CA0588D}" dt="2022-11-22T14:08:38.905" v="62" actId="1076"/>
          <ac:picMkLst>
            <pc:docMk/>
            <pc:sldMk cId="1844635549" sldId="267"/>
            <ac:picMk id="3" creationId="{18DA28F5-116B-9FA8-FBE7-49393806C175}"/>
          </ac:picMkLst>
        </pc:picChg>
      </pc:sldChg>
      <pc:sldChg chg="del">
        <pc:chgData name="Kebede, Nazreth" userId="015395a0-37a0-40f3-882f-69f1a399720b" providerId="ADAL" clId="{778DDFD3-121B-4D30-922C-10BE1CA0588D}" dt="2022-11-22T14:05:02.387" v="23" actId="47"/>
        <pc:sldMkLst>
          <pc:docMk/>
          <pc:sldMk cId="2470198035" sldId="267"/>
        </pc:sldMkLst>
      </pc:sldChg>
      <pc:sldChg chg="del">
        <pc:chgData name="Kebede, Nazreth" userId="015395a0-37a0-40f3-882f-69f1a399720b" providerId="ADAL" clId="{778DDFD3-121B-4D30-922C-10BE1CA0588D}" dt="2022-11-22T14:05:02.972" v="24" actId="47"/>
        <pc:sldMkLst>
          <pc:docMk/>
          <pc:sldMk cId="2963955007" sldId="268"/>
        </pc:sldMkLst>
      </pc:sldChg>
      <pc:sldChg chg="addSp modSp new mod">
        <pc:chgData name="Kebede, Nazreth" userId="015395a0-37a0-40f3-882f-69f1a399720b" providerId="ADAL" clId="{778DDFD3-121B-4D30-922C-10BE1CA0588D}" dt="2022-11-22T14:09:28.626" v="70" actId="1076"/>
        <pc:sldMkLst>
          <pc:docMk/>
          <pc:sldMk cId="3146400960" sldId="268"/>
        </pc:sldMkLst>
        <pc:picChg chg="add mod">
          <ac:chgData name="Kebede, Nazreth" userId="015395a0-37a0-40f3-882f-69f1a399720b" providerId="ADAL" clId="{778DDFD3-121B-4D30-922C-10BE1CA0588D}" dt="2022-11-22T14:09:28.626" v="70" actId="1076"/>
          <ac:picMkLst>
            <pc:docMk/>
            <pc:sldMk cId="3146400960" sldId="268"/>
            <ac:picMk id="3" creationId="{C987F772-69E7-7F61-59DF-9D7CBB36A7FD}"/>
          </ac:picMkLst>
        </pc:picChg>
      </pc:sldChg>
      <pc:sldChg chg="addSp modSp new mod">
        <pc:chgData name="Kebede, Nazreth" userId="015395a0-37a0-40f3-882f-69f1a399720b" providerId="ADAL" clId="{778DDFD3-121B-4D30-922C-10BE1CA0588D}" dt="2022-11-22T14:10:01.283" v="75" actId="1076"/>
        <pc:sldMkLst>
          <pc:docMk/>
          <pc:sldMk cId="2513404453" sldId="269"/>
        </pc:sldMkLst>
        <pc:picChg chg="add mod">
          <ac:chgData name="Kebede, Nazreth" userId="015395a0-37a0-40f3-882f-69f1a399720b" providerId="ADAL" clId="{778DDFD3-121B-4D30-922C-10BE1CA0588D}" dt="2022-11-22T14:10:01.283" v="75" actId="1076"/>
          <ac:picMkLst>
            <pc:docMk/>
            <pc:sldMk cId="2513404453" sldId="269"/>
            <ac:picMk id="3" creationId="{6718E8F6-1C08-F2EE-63CE-98984D246B1E}"/>
          </ac:picMkLst>
        </pc:picChg>
      </pc:sldChg>
      <pc:sldChg chg="del">
        <pc:chgData name="Kebede, Nazreth" userId="015395a0-37a0-40f3-882f-69f1a399720b" providerId="ADAL" clId="{778DDFD3-121B-4D30-922C-10BE1CA0588D}" dt="2022-11-22T14:05:03.264" v="25" actId="47"/>
        <pc:sldMkLst>
          <pc:docMk/>
          <pc:sldMk cId="3352274632" sldId="269"/>
        </pc:sldMkLst>
      </pc:sldChg>
      <pc:sldChg chg="addSp modSp new mod">
        <pc:chgData name="Kebede, Nazreth" userId="015395a0-37a0-40f3-882f-69f1a399720b" providerId="ADAL" clId="{778DDFD3-121B-4D30-922C-10BE1CA0588D}" dt="2022-11-22T14:10:35.463" v="80" actId="1076"/>
        <pc:sldMkLst>
          <pc:docMk/>
          <pc:sldMk cId="3980279080" sldId="270"/>
        </pc:sldMkLst>
        <pc:picChg chg="add mod">
          <ac:chgData name="Kebede, Nazreth" userId="015395a0-37a0-40f3-882f-69f1a399720b" providerId="ADAL" clId="{778DDFD3-121B-4D30-922C-10BE1CA0588D}" dt="2022-11-22T14:10:35.463" v="80" actId="1076"/>
          <ac:picMkLst>
            <pc:docMk/>
            <pc:sldMk cId="3980279080" sldId="270"/>
            <ac:picMk id="3" creationId="{F0E9A6E6-226E-38B9-A3E1-823DB9D466F4}"/>
          </ac:picMkLst>
        </pc:picChg>
      </pc:sldChg>
      <pc:sldChg chg="addSp modSp new mod">
        <pc:chgData name="Kebede, Nazreth" userId="015395a0-37a0-40f3-882f-69f1a399720b" providerId="ADAL" clId="{778DDFD3-121B-4D30-922C-10BE1CA0588D}" dt="2022-11-22T14:11:10.422" v="88" actId="1076"/>
        <pc:sldMkLst>
          <pc:docMk/>
          <pc:sldMk cId="2016160855" sldId="271"/>
        </pc:sldMkLst>
        <pc:picChg chg="add mod">
          <ac:chgData name="Kebede, Nazreth" userId="015395a0-37a0-40f3-882f-69f1a399720b" providerId="ADAL" clId="{778DDFD3-121B-4D30-922C-10BE1CA0588D}" dt="2022-11-22T14:11:10.422" v="88" actId="1076"/>
          <ac:picMkLst>
            <pc:docMk/>
            <pc:sldMk cId="2016160855" sldId="271"/>
            <ac:picMk id="3" creationId="{FAD4D98C-EBF4-86D9-7B4C-C2D5A530A201}"/>
          </ac:picMkLst>
        </pc:picChg>
      </pc:sldChg>
      <pc:sldChg chg="new del">
        <pc:chgData name="Kebede, Nazreth" userId="015395a0-37a0-40f3-882f-69f1a399720b" providerId="ADAL" clId="{778DDFD3-121B-4D30-922C-10BE1CA0588D}" dt="2022-11-22T14:11:32.716" v="89" actId="47"/>
        <pc:sldMkLst>
          <pc:docMk/>
          <pc:sldMk cId="1747831103" sldId="272"/>
        </pc:sldMkLst>
      </pc:sldChg>
      <pc:sldChg chg="new del">
        <pc:chgData name="Kebede, Nazreth" userId="015395a0-37a0-40f3-882f-69f1a399720b" providerId="ADAL" clId="{778DDFD3-121B-4D30-922C-10BE1CA0588D}" dt="2022-11-22T14:11:33.519" v="90" actId="47"/>
        <pc:sldMkLst>
          <pc:docMk/>
          <pc:sldMk cId="1273064290" sldId="273"/>
        </pc:sldMkLst>
      </pc:sldChg>
      <pc:sldMasterChg chg="modSldLayout">
        <pc:chgData name="Kebede, Nazreth" userId="015395a0-37a0-40f3-882f-69f1a399720b" providerId="ADAL" clId="{778DDFD3-121B-4D30-922C-10BE1CA0588D}" dt="2022-11-22T14:04:44.540" v="16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778DDFD3-121B-4D30-922C-10BE1CA0588D}" dt="2022-11-22T14:04:44.540" v="16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778DDFD3-121B-4D30-922C-10BE1CA0588D}" dt="2022-11-22T14:04:44.540" v="16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Natale, Luigi" userId="0bb35f83-ebdf-4526-ae9a-c3e8393a1d1b" providerId="ADAL" clId="{6F3F4CED-807B-49BD-A59A-C69E800A82FE}"/>
    <pc:docChg chg="undo custSel addSld modSld modMainMaster">
      <pc:chgData name="Natale, Luigi" userId="0bb35f83-ebdf-4526-ae9a-c3e8393a1d1b" providerId="ADAL" clId="{6F3F4CED-807B-49BD-A59A-C69E800A82FE}" dt="2022-11-17T09:22:36.795" v="180" actId="403"/>
      <pc:docMkLst>
        <pc:docMk/>
      </pc:docMkLst>
      <pc:sldChg chg="addSp delSp modSp mod">
        <pc:chgData name="Natale, Luigi" userId="0bb35f83-ebdf-4526-ae9a-c3e8393a1d1b" providerId="ADAL" clId="{6F3F4CED-807B-49BD-A59A-C69E800A82FE}" dt="2022-11-17T09:11:21.450" v="7" actId="207"/>
        <pc:sldMkLst>
          <pc:docMk/>
          <pc:sldMk cId="2283709267" sldId="256"/>
        </pc:sldMkLst>
        <pc:spChg chg="mod">
          <ac:chgData name="Natale, Luigi" userId="0bb35f83-ebdf-4526-ae9a-c3e8393a1d1b" providerId="ADAL" clId="{6F3F4CED-807B-49BD-A59A-C69E800A82FE}" dt="2022-11-17T09:11:21.450" v="7" actId="207"/>
          <ac:spMkLst>
            <pc:docMk/>
            <pc:sldMk cId="2283709267" sldId="256"/>
            <ac:spMk id="5" creationId="{62FDFB91-97FD-4BE5-94BD-B5A20971EFB2}"/>
          </ac:spMkLst>
        </pc:spChg>
        <pc:picChg chg="del">
          <ac:chgData name="Natale, Luigi" userId="0bb35f83-ebdf-4526-ae9a-c3e8393a1d1b" providerId="ADAL" clId="{6F3F4CED-807B-49BD-A59A-C69E800A82FE}" dt="2022-11-17T09:10:43.181" v="1" actId="478"/>
          <ac:picMkLst>
            <pc:docMk/>
            <pc:sldMk cId="2283709267" sldId="256"/>
            <ac:picMk id="3" creationId="{BE6FC3F7-A43C-9F81-DA65-9956E2301567}"/>
          </ac:picMkLst>
        </pc:picChg>
        <pc:picChg chg="add mod">
          <ac:chgData name="Natale, Luigi" userId="0bb35f83-ebdf-4526-ae9a-c3e8393a1d1b" providerId="ADAL" clId="{6F3F4CED-807B-49BD-A59A-C69E800A82FE}" dt="2022-11-17T09:10:56.677" v="5" actId="208"/>
          <ac:picMkLst>
            <pc:docMk/>
            <pc:sldMk cId="2283709267" sldId="256"/>
            <ac:picMk id="4" creationId="{11B0645E-E9E6-A7DF-FC90-1584472AF9CF}"/>
          </ac:picMkLst>
        </pc:picChg>
      </pc:sldChg>
      <pc:sldChg chg="addSp modSp mod">
        <pc:chgData name="Natale, Luigi" userId="0bb35f83-ebdf-4526-ae9a-c3e8393a1d1b" providerId="ADAL" clId="{6F3F4CED-807B-49BD-A59A-C69E800A82FE}" dt="2022-11-17T09:21:36.449" v="176" actId="948"/>
        <pc:sldMkLst>
          <pc:docMk/>
          <pc:sldMk cId="902636668" sldId="257"/>
        </pc:sldMkLst>
        <pc:spChg chg="add mod">
          <ac:chgData name="Natale, Luigi" userId="0bb35f83-ebdf-4526-ae9a-c3e8393a1d1b" providerId="ADAL" clId="{6F3F4CED-807B-49BD-A59A-C69E800A82FE}" dt="2022-11-17T09:16:13.992" v="104" actId="20577"/>
          <ac:spMkLst>
            <pc:docMk/>
            <pc:sldMk cId="902636668" sldId="257"/>
            <ac:spMk id="2" creationId="{9B80EA6F-8688-5810-A7E3-7DDA43A69F11}"/>
          </ac:spMkLst>
        </pc:spChg>
        <pc:spChg chg="add mod">
          <ac:chgData name="Natale, Luigi" userId="0bb35f83-ebdf-4526-ae9a-c3e8393a1d1b" providerId="ADAL" clId="{6F3F4CED-807B-49BD-A59A-C69E800A82FE}" dt="2022-11-17T09:21:36.449" v="176" actId="948"/>
          <ac:spMkLst>
            <pc:docMk/>
            <pc:sldMk cId="902636668" sldId="257"/>
            <ac:spMk id="3" creationId="{36041F59-7E91-B9AE-5872-116AB8A70467}"/>
          </ac:spMkLst>
        </pc:spChg>
      </pc:sldChg>
      <pc:sldChg chg="addSp modSp mod">
        <pc:chgData name="Natale, Luigi" userId="0bb35f83-ebdf-4526-ae9a-c3e8393a1d1b" providerId="ADAL" clId="{6F3F4CED-807B-49BD-A59A-C69E800A82FE}" dt="2022-11-17T09:21:31.289" v="175" actId="948"/>
        <pc:sldMkLst>
          <pc:docMk/>
          <pc:sldMk cId="3668348876" sldId="258"/>
        </pc:sldMkLst>
        <pc:spChg chg="add mod">
          <ac:chgData name="Natale, Luigi" userId="0bb35f83-ebdf-4526-ae9a-c3e8393a1d1b" providerId="ADAL" clId="{6F3F4CED-807B-49BD-A59A-C69E800A82FE}" dt="2022-11-17T09:15:26.167" v="66" actId="20577"/>
          <ac:spMkLst>
            <pc:docMk/>
            <pc:sldMk cId="3668348876" sldId="258"/>
            <ac:spMk id="2" creationId="{121CDAE1-877D-C80B-A848-D4F8484D2210}"/>
          </ac:spMkLst>
        </pc:spChg>
        <pc:spChg chg="add mod">
          <ac:chgData name="Natale, Luigi" userId="0bb35f83-ebdf-4526-ae9a-c3e8393a1d1b" providerId="ADAL" clId="{6F3F4CED-807B-49BD-A59A-C69E800A82FE}" dt="2022-11-17T09:21:31.289" v="175" actId="948"/>
          <ac:spMkLst>
            <pc:docMk/>
            <pc:sldMk cId="3668348876" sldId="258"/>
            <ac:spMk id="3" creationId="{9BA818FD-989A-F926-3966-7416E51DFCF0}"/>
          </ac:spMkLst>
        </pc:spChg>
      </pc:sldChg>
      <pc:sldChg chg="modSp add mod">
        <pc:chgData name="Natale, Luigi" userId="0bb35f83-ebdf-4526-ae9a-c3e8393a1d1b" providerId="ADAL" clId="{6F3F4CED-807B-49BD-A59A-C69E800A82FE}" dt="2022-11-17T09:21:22.841" v="174" actId="948"/>
        <pc:sldMkLst>
          <pc:docMk/>
          <pc:sldMk cId="715126210" sldId="259"/>
        </pc:sldMkLst>
        <pc:spChg chg="mod">
          <ac:chgData name="Natale, Luigi" userId="0bb35f83-ebdf-4526-ae9a-c3e8393a1d1b" providerId="ADAL" clId="{6F3F4CED-807B-49BD-A59A-C69E800A82FE}" dt="2022-11-17T09:17:23.843" v="125"/>
          <ac:spMkLst>
            <pc:docMk/>
            <pc:sldMk cId="715126210" sldId="259"/>
            <ac:spMk id="2" creationId="{121CDAE1-877D-C80B-A848-D4F8484D2210}"/>
          </ac:spMkLst>
        </pc:spChg>
        <pc:spChg chg="mod">
          <ac:chgData name="Natale, Luigi" userId="0bb35f83-ebdf-4526-ae9a-c3e8393a1d1b" providerId="ADAL" clId="{6F3F4CED-807B-49BD-A59A-C69E800A82FE}" dt="2022-11-17T09:21:22.841" v="174" actId="948"/>
          <ac:spMkLst>
            <pc:docMk/>
            <pc:sldMk cId="715126210" sldId="259"/>
            <ac:spMk id="3" creationId="{9BA818FD-989A-F926-3966-7416E51DFCF0}"/>
          </ac:spMkLst>
        </pc:spChg>
      </pc:sldChg>
      <pc:sldChg chg="modSp add mod">
        <pc:chgData name="Natale, Luigi" userId="0bb35f83-ebdf-4526-ae9a-c3e8393a1d1b" providerId="ADAL" clId="{6F3F4CED-807B-49BD-A59A-C69E800A82FE}" dt="2022-11-17T09:22:36.795" v="180" actId="403"/>
        <pc:sldMkLst>
          <pc:docMk/>
          <pc:sldMk cId="3997855129" sldId="260"/>
        </pc:sldMkLst>
        <pc:spChg chg="mod">
          <ac:chgData name="Natale, Luigi" userId="0bb35f83-ebdf-4526-ae9a-c3e8393a1d1b" providerId="ADAL" clId="{6F3F4CED-807B-49BD-A59A-C69E800A82FE}" dt="2022-11-17T09:22:36.795" v="180" actId="403"/>
          <ac:spMkLst>
            <pc:docMk/>
            <pc:sldMk cId="3997855129" sldId="260"/>
            <ac:spMk id="3" creationId="{9BA818FD-989A-F926-3966-7416E51DFCF0}"/>
          </ac:spMkLst>
        </pc:spChg>
      </pc:sldChg>
      <pc:sldMasterChg chg="modSp mod modSldLayout">
        <pc:chgData name="Natale, Luigi" userId="0bb35f83-ebdf-4526-ae9a-c3e8393a1d1b" providerId="ADAL" clId="{6F3F4CED-807B-49BD-A59A-C69E800A82FE}" dt="2022-11-17T09:12:30.948" v="24"/>
        <pc:sldMasterMkLst>
          <pc:docMk/>
          <pc:sldMasterMk cId="1991646862" sldId="2147483648"/>
        </pc:sldMasterMkLst>
        <pc:spChg chg="mod">
          <ac:chgData name="Natale, Luigi" userId="0bb35f83-ebdf-4526-ae9a-c3e8393a1d1b" providerId="ADAL" clId="{6F3F4CED-807B-49BD-A59A-C69E800A82FE}" dt="2022-11-17T09:12:30.948" v="24"/>
          <ac:spMkLst>
            <pc:docMk/>
            <pc:sldMasterMk cId="1991646862" sldId="2147483648"/>
            <ac:spMk id="9" creationId="{CDFBCE26-6618-4EB7-935B-D6B9B7456F61}"/>
          </ac:spMkLst>
        </pc:spChg>
        <pc:sldLayoutChg chg="addSp delSp modSp mod">
          <pc:chgData name="Natale, Luigi" userId="0bb35f83-ebdf-4526-ae9a-c3e8393a1d1b" providerId="ADAL" clId="{6F3F4CED-807B-49BD-A59A-C69E800A82FE}" dt="2022-11-17T09:11:59.851" v="14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Natale, Luigi" userId="0bb35f83-ebdf-4526-ae9a-c3e8393a1d1b" providerId="ADAL" clId="{6F3F4CED-807B-49BD-A59A-C69E800A82FE}" dt="2022-11-17T09:11:59.851" v="14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  <pc:picChg chg="del">
            <ac:chgData name="Natale, Luigi" userId="0bb35f83-ebdf-4526-ae9a-c3e8393a1d1b" providerId="ADAL" clId="{6F3F4CED-807B-49BD-A59A-C69E800A82FE}" dt="2022-11-17T09:11:40.001" v="12" actId="478"/>
            <ac:picMkLst>
              <pc:docMk/>
              <pc:sldMasterMk cId="1991646862" sldId="2147483648"/>
              <pc:sldLayoutMk cId="1982250558" sldId="2147483650"/>
              <ac:picMk id="2" creationId="{A43C91DA-CA52-2A3D-DA84-9A14BE5B7D0D}"/>
            </ac:picMkLst>
          </pc:picChg>
          <pc:picChg chg="add mod ord">
            <ac:chgData name="Natale, Luigi" userId="0bb35f83-ebdf-4526-ae9a-c3e8393a1d1b" providerId="ADAL" clId="{6F3F4CED-807B-49BD-A59A-C69E800A82FE}" dt="2022-11-17T09:11:42.302" v="13" actId="166"/>
            <ac:picMkLst>
              <pc:docMk/>
              <pc:sldMasterMk cId="1991646862" sldId="2147483648"/>
              <pc:sldLayoutMk cId="1982250558" sldId="2147483650"/>
              <ac:picMk id="3" creationId="{C097E6C0-96D5-2E0D-FBF8-84D96FEDED51}"/>
            </ac:picMkLst>
          </pc:picChg>
        </pc:sldLayoutChg>
      </pc:sldMasterChg>
    </pc:docChg>
  </pc:docChgLst>
  <pc:docChgLst>
    <pc:chgData name="Kebede, Nazreth" userId="015395a0-37a0-40f3-882f-69f1a399720b" providerId="ADAL" clId="{B60F630C-169C-48E3-BC42-CE824E92237E}"/>
    <pc:docChg chg="custSel addSld delSld modSld modMainMaster">
      <pc:chgData name="Kebede, Nazreth" userId="015395a0-37a0-40f3-882f-69f1a399720b" providerId="ADAL" clId="{B60F630C-169C-48E3-BC42-CE824E92237E}" dt="2022-11-22T15:39:10.387" v="119" actId="47"/>
      <pc:docMkLst>
        <pc:docMk/>
      </pc:docMkLst>
      <pc:sldChg chg="modSp mod">
        <pc:chgData name="Kebede, Nazreth" userId="015395a0-37a0-40f3-882f-69f1a399720b" providerId="ADAL" clId="{B60F630C-169C-48E3-BC42-CE824E92237E}" dt="2022-11-22T15:28:04.924" v="3"/>
        <pc:sldMkLst>
          <pc:docMk/>
          <pc:sldMk cId="2283709267" sldId="256"/>
        </pc:sldMkLst>
        <pc:spChg chg="mod">
          <ac:chgData name="Kebede, Nazreth" userId="015395a0-37a0-40f3-882f-69f1a399720b" providerId="ADAL" clId="{B60F630C-169C-48E3-BC42-CE824E92237E}" dt="2022-11-22T15:28:04.924" v="3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">
        <pc:chgData name="Kebede, Nazreth" userId="015395a0-37a0-40f3-882f-69f1a399720b" providerId="ADAL" clId="{B60F630C-169C-48E3-BC42-CE824E92237E}" dt="2022-11-22T15:29:26.169" v="35" actId="1076"/>
        <pc:sldMkLst>
          <pc:docMk/>
          <pc:sldMk cId="496872191" sldId="263"/>
        </pc:sldMkLst>
        <pc:picChg chg="add mod">
          <ac:chgData name="Kebede, Nazreth" userId="015395a0-37a0-40f3-882f-69f1a399720b" providerId="ADAL" clId="{B60F630C-169C-48E3-BC42-CE824E92237E}" dt="2022-11-22T15:29:26.169" v="35" actId="1076"/>
          <ac:picMkLst>
            <pc:docMk/>
            <pc:sldMk cId="496872191" sldId="263"/>
            <ac:picMk id="3" creationId="{915FCD6F-6BD0-3419-E1E9-0753F6BCC941}"/>
          </ac:picMkLst>
        </pc:picChg>
        <pc:picChg chg="del">
          <ac:chgData name="Kebede, Nazreth" userId="015395a0-37a0-40f3-882f-69f1a399720b" providerId="ADAL" clId="{B60F630C-169C-48E3-BC42-CE824E92237E}" dt="2022-11-22T15:28:08.650" v="4" actId="478"/>
          <ac:picMkLst>
            <pc:docMk/>
            <pc:sldMk cId="496872191" sldId="263"/>
            <ac:picMk id="4" creationId="{7773661F-B9EE-714E-00E9-91F0D1CFC2E1}"/>
          </ac:picMkLst>
        </pc:picChg>
      </pc:sldChg>
      <pc:sldChg chg="addSp modSp new mod">
        <pc:chgData name="Kebede, Nazreth" userId="015395a0-37a0-40f3-882f-69f1a399720b" providerId="ADAL" clId="{B60F630C-169C-48E3-BC42-CE824E92237E}" dt="2022-11-22T15:30:25.215" v="40" actId="14100"/>
        <pc:sldMkLst>
          <pc:docMk/>
          <pc:sldMk cId="333956494" sldId="264"/>
        </pc:sldMkLst>
        <pc:picChg chg="add mod">
          <ac:chgData name="Kebede, Nazreth" userId="015395a0-37a0-40f3-882f-69f1a399720b" providerId="ADAL" clId="{B60F630C-169C-48E3-BC42-CE824E92237E}" dt="2022-11-22T15:30:25.215" v="40" actId="14100"/>
          <ac:picMkLst>
            <pc:docMk/>
            <pc:sldMk cId="333956494" sldId="264"/>
            <ac:picMk id="3" creationId="{092F8C66-3B98-865C-DB45-C98B514D8C4E}"/>
          </ac:picMkLst>
        </pc:picChg>
      </pc:sldChg>
      <pc:sldChg chg="del">
        <pc:chgData name="Kebede, Nazreth" userId="015395a0-37a0-40f3-882f-69f1a399720b" providerId="ADAL" clId="{B60F630C-169C-48E3-BC42-CE824E92237E}" dt="2022-11-22T15:28:29.068" v="7" actId="47"/>
        <pc:sldMkLst>
          <pc:docMk/>
          <pc:sldMk cId="2618353422" sldId="264"/>
        </pc:sldMkLst>
      </pc:sldChg>
      <pc:sldChg chg="addSp modSp new mod">
        <pc:chgData name="Kebede, Nazreth" userId="015395a0-37a0-40f3-882f-69f1a399720b" providerId="ADAL" clId="{B60F630C-169C-48E3-BC42-CE824E92237E}" dt="2022-11-22T15:31:03.267" v="45" actId="1076"/>
        <pc:sldMkLst>
          <pc:docMk/>
          <pc:sldMk cId="1231730123" sldId="265"/>
        </pc:sldMkLst>
        <pc:picChg chg="add mod">
          <ac:chgData name="Kebede, Nazreth" userId="015395a0-37a0-40f3-882f-69f1a399720b" providerId="ADAL" clId="{B60F630C-169C-48E3-BC42-CE824E92237E}" dt="2022-11-22T15:31:03.267" v="45" actId="1076"/>
          <ac:picMkLst>
            <pc:docMk/>
            <pc:sldMk cId="1231730123" sldId="265"/>
            <ac:picMk id="3" creationId="{6B1A49E9-0F5B-08CA-D04A-D2BAD0B3AC2A}"/>
          </ac:picMkLst>
        </pc:picChg>
      </pc:sldChg>
      <pc:sldChg chg="del">
        <pc:chgData name="Kebede, Nazreth" userId="015395a0-37a0-40f3-882f-69f1a399720b" providerId="ADAL" clId="{B60F630C-169C-48E3-BC42-CE824E92237E}" dt="2022-11-22T15:28:29.767" v="8" actId="47"/>
        <pc:sldMkLst>
          <pc:docMk/>
          <pc:sldMk cId="3674403503" sldId="265"/>
        </pc:sldMkLst>
      </pc:sldChg>
      <pc:sldChg chg="del">
        <pc:chgData name="Kebede, Nazreth" userId="015395a0-37a0-40f3-882f-69f1a399720b" providerId="ADAL" clId="{B60F630C-169C-48E3-BC42-CE824E92237E}" dt="2022-11-22T15:28:30.261" v="9" actId="47"/>
        <pc:sldMkLst>
          <pc:docMk/>
          <pc:sldMk cId="1436864052" sldId="266"/>
        </pc:sldMkLst>
      </pc:sldChg>
      <pc:sldChg chg="addSp modSp new mod">
        <pc:chgData name="Kebede, Nazreth" userId="015395a0-37a0-40f3-882f-69f1a399720b" providerId="ADAL" clId="{B60F630C-169C-48E3-BC42-CE824E92237E}" dt="2022-11-22T15:31:50.227" v="50" actId="1076"/>
        <pc:sldMkLst>
          <pc:docMk/>
          <pc:sldMk cId="3257520869" sldId="266"/>
        </pc:sldMkLst>
        <pc:picChg chg="add mod">
          <ac:chgData name="Kebede, Nazreth" userId="015395a0-37a0-40f3-882f-69f1a399720b" providerId="ADAL" clId="{B60F630C-169C-48E3-BC42-CE824E92237E}" dt="2022-11-22T15:31:50.227" v="50" actId="1076"/>
          <ac:picMkLst>
            <pc:docMk/>
            <pc:sldMk cId="3257520869" sldId="266"/>
            <ac:picMk id="3" creationId="{DC7626E6-7AD6-C820-1A76-C1707013198A}"/>
          </ac:picMkLst>
        </pc:picChg>
      </pc:sldChg>
      <pc:sldChg chg="addSp modSp new mod">
        <pc:chgData name="Kebede, Nazreth" userId="015395a0-37a0-40f3-882f-69f1a399720b" providerId="ADAL" clId="{B60F630C-169C-48E3-BC42-CE824E92237E}" dt="2022-11-22T15:32:14.950" v="57" actId="14100"/>
        <pc:sldMkLst>
          <pc:docMk/>
          <pc:sldMk cId="596619065" sldId="267"/>
        </pc:sldMkLst>
        <pc:picChg chg="add mod">
          <ac:chgData name="Kebede, Nazreth" userId="015395a0-37a0-40f3-882f-69f1a399720b" providerId="ADAL" clId="{B60F630C-169C-48E3-BC42-CE824E92237E}" dt="2022-11-22T15:32:14.950" v="57" actId="14100"/>
          <ac:picMkLst>
            <pc:docMk/>
            <pc:sldMk cId="596619065" sldId="267"/>
            <ac:picMk id="3" creationId="{A3EE91B7-4449-C21A-7B0C-911B07A13879}"/>
          </ac:picMkLst>
        </pc:picChg>
      </pc:sldChg>
      <pc:sldChg chg="del">
        <pc:chgData name="Kebede, Nazreth" userId="015395a0-37a0-40f3-882f-69f1a399720b" providerId="ADAL" clId="{B60F630C-169C-48E3-BC42-CE824E92237E}" dt="2022-11-22T15:28:30.987" v="10" actId="47"/>
        <pc:sldMkLst>
          <pc:docMk/>
          <pc:sldMk cId="2059263445" sldId="267"/>
        </pc:sldMkLst>
      </pc:sldChg>
      <pc:sldChg chg="del">
        <pc:chgData name="Kebede, Nazreth" userId="015395a0-37a0-40f3-882f-69f1a399720b" providerId="ADAL" clId="{B60F630C-169C-48E3-BC42-CE824E92237E}" dt="2022-11-22T15:28:31.680" v="11" actId="47"/>
        <pc:sldMkLst>
          <pc:docMk/>
          <pc:sldMk cId="3231332271" sldId="268"/>
        </pc:sldMkLst>
      </pc:sldChg>
      <pc:sldChg chg="addSp modSp new mod">
        <pc:chgData name="Kebede, Nazreth" userId="015395a0-37a0-40f3-882f-69f1a399720b" providerId="ADAL" clId="{B60F630C-169C-48E3-BC42-CE824E92237E}" dt="2022-11-22T15:32:49.119" v="62" actId="1076"/>
        <pc:sldMkLst>
          <pc:docMk/>
          <pc:sldMk cId="3604609719" sldId="268"/>
        </pc:sldMkLst>
        <pc:picChg chg="add mod">
          <ac:chgData name="Kebede, Nazreth" userId="015395a0-37a0-40f3-882f-69f1a399720b" providerId="ADAL" clId="{B60F630C-169C-48E3-BC42-CE824E92237E}" dt="2022-11-22T15:32:49.119" v="62" actId="1076"/>
          <ac:picMkLst>
            <pc:docMk/>
            <pc:sldMk cId="3604609719" sldId="268"/>
            <ac:picMk id="3" creationId="{583DECC7-CDE5-F6A5-5007-EFFE54F2DA05}"/>
          </ac:picMkLst>
        </pc:picChg>
      </pc:sldChg>
      <pc:sldChg chg="del">
        <pc:chgData name="Kebede, Nazreth" userId="015395a0-37a0-40f3-882f-69f1a399720b" providerId="ADAL" clId="{B60F630C-169C-48E3-BC42-CE824E92237E}" dt="2022-11-22T15:28:33.810" v="12" actId="47"/>
        <pc:sldMkLst>
          <pc:docMk/>
          <pc:sldMk cId="459027244" sldId="269"/>
        </pc:sldMkLst>
      </pc:sldChg>
      <pc:sldChg chg="addSp modSp new mod">
        <pc:chgData name="Kebede, Nazreth" userId="015395a0-37a0-40f3-882f-69f1a399720b" providerId="ADAL" clId="{B60F630C-169C-48E3-BC42-CE824E92237E}" dt="2022-11-22T15:33:23.638" v="68" actId="14100"/>
        <pc:sldMkLst>
          <pc:docMk/>
          <pc:sldMk cId="2964173945" sldId="269"/>
        </pc:sldMkLst>
        <pc:picChg chg="add mod">
          <ac:chgData name="Kebede, Nazreth" userId="015395a0-37a0-40f3-882f-69f1a399720b" providerId="ADAL" clId="{B60F630C-169C-48E3-BC42-CE824E92237E}" dt="2022-11-22T15:33:23.638" v="68" actId="14100"/>
          <ac:picMkLst>
            <pc:docMk/>
            <pc:sldMk cId="2964173945" sldId="269"/>
            <ac:picMk id="3" creationId="{7F923D5E-D234-9B37-7680-2CF3131AB3A4}"/>
          </ac:picMkLst>
        </pc:picChg>
      </pc:sldChg>
      <pc:sldChg chg="addSp modSp new mod">
        <pc:chgData name="Kebede, Nazreth" userId="015395a0-37a0-40f3-882f-69f1a399720b" providerId="ADAL" clId="{B60F630C-169C-48E3-BC42-CE824E92237E}" dt="2022-11-22T15:33:57.287" v="73" actId="14100"/>
        <pc:sldMkLst>
          <pc:docMk/>
          <pc:sldMk cId="1115910520" sldId="270"/>
        </pc:sldMkLst>
        <pc:picChg chg="add mod">
          <ac:chgData name="Kebede, Nazreth" userId="015395a0-37a0-40f3-882f-69f1a399720b" providerId="ADAL" clId="{B60F630C-169C-48E3-BC42-CE824E92237E}" dt="2022-11-22T15:33:57.287" v="73" actId="14100"/>
          <ac:picMkLst>
            <pc:docMk/>
            <pc:sldMk cId="1115910520" sldId="270"/>
            <ac:picMk id="3" creationId="{FD7F26BF-AAE6-F7BB-D38A-AFA8ACD72C3D}"/>
          </ac:picMkLst>
        </pc:picChg>
      </pc:sldChg>
      <pc:sldChg chg="del">
        <pc:chgData name="Kebede, Nazreth" userId="015395a0-37a0-40f3-882f-69f1a399720b" providerId="ADAL" clId="{B60F630C-169C-48E3-BC42-CE824E92237E}" dt="2022-11-22T15:28:34.445" v="13" actId="47"/>
        <pc:sldMkLst>
          <pc:docMk/>
          <pc:sldMk cId="1332939164" sldId="270"/>
        </pc:sldMkLst>
      </pc:sldChg>
      <pc:sldChg chg="del">
        <pc:chgData name="Kebede, Nazreth" userId="015395a0-37a0-40f3-882f-69f1a399720b" providerId="ADAL" clId="{B60F630C-169C-48E3-BC42-CE824E92237E}" dt="2022-11-22T15:28:35.008" v="14" actId="47"/>
        <pc:sldMkLst>
          <pc:docMk/>
          <pc:sldMk cId="1406896487" sldId="271"/>
        </pc:sldMkLst>
      </pc:sldChg>
      <pc:sldChg chg="addSp modSp new mod">
        <pc:chgData name="Kebede, Nazreth" userId="015395a0-37a0-40f3-882f-69f1a399720b" providerId="ADAL" clId="{B60F630C-169C-48E3-BC42-CE824E92237E}" dt="2022-11-22T15:34:29.882" v="81" actId="1076"/>
        <pc:sldMkLst>
          <pc:docMk/>
          <pc:sldMk cId="2197181500" sldId="271"/>
        </pc:sldMkLst>
        <pc:picChg chg="add mod">
          <ac:chgData name="Kebede, Nazreth" userId="015395a0-37a0-40f3-882f-69f1a399720b" providerId="ADAL" clId="{B60F630C-169C-48E3-BC42-CE824E92237E}" dt="2022-11-22T15:34:29.882" v="81" actId="1076"/>
          <ac:picMkLst>
            <pc:docMk/>
            <pc:sldMk cId="2197181500" sldId="271"/>
            <ac:picMk id="3" creationId="{A1B4B505-A5EF-D7F6-AA2A-323B696DB982}"/>
          </ac:picMkLst>
        </pc:picChg>
      </pc:sldChg>
      <pc:sldChg chg="addSp modSp new mod">
        <pc:chgData name="Kebede, Nazreth" userId="015395a0-37a0-40f3-882f-69f1a399720b" providerId="ADAL" clId="{B60F630C-169C-48E3-BC42-CE824E92237E}" dt="2022-11-22T15:35:10.118" v="87" actId="1076"/>
        <pc:sldMkLst>
          <pc:docMk/>
          <pc:sldMk cId="1361198976" sldId="272"/>
        </pc:sldMkLst>
        <pc:picChg chg="add mod">
          <ac:chgData name="Kebede, Nazreth" userId="015395a0-37a0-40f3-882f-69f1a399720b" providerId="ADAL" clId="{B60F630C-169C-48E3-BC42-CE824E92237E}" dt="2022-11-22T15:35:10.118" v="87" actId="1076"/>
          <ac:picMkLst>
            <pc:docMk/>
            <pc:sldMk cId="1361198976" sldId="272"/>
            <ac:picMk id="3" creationId="{73132D2E-5018-A8D1-6B4D-7EF0AABCD3BB}"/>
          </ac:picMkLst>
        </pc:picChg>
      </pc:sldChg>
      <pc:sldChg chg="del">
        <pc:chgData name="Kebede, Nazreth" userId="015395a0-37a0-40f3-882f-69f1a399720b" providerId="ADAL" clId="{B60F630C-169C-48E3-BC42-CE824E92237E}" dt="2022-11-22T15:28:35.283" v="15" actId="47"/>
        <pc:sldMkLst>
          <pc:docMk/>
          <pc:sldMk cId="1495875680" sldId="272"/>
        </pc:sldMkLst>
      </pc:sldChg>
      <pc:sldChg chg="addSp modSp new mod">
        <pc:chgData name="Kebede, Nazreth" userId="015395a0-37a0-40f3-882f-69f1a399720b" providerId="ADAL" clId="{B60F630C-169C-48E3-BC42-CE824E92237E}" dt="2022-11-22T15:35:45.188" v="92" actId="1076"/>
        <pc:sldMkLst>
          <pc:docMk/>
          <pc:sldMk cId="1090105126" sldId="273"/>
        </pc:sldMkLst>
        <pc:picChg chg="add mod">
          <ac:chgData name="Kebede, Nazreth" userId="015395a0-37a0-40f3-882f-69f1a399720b" providerId="ADAL" clId="{B60F630C-169C-48E3-BC42-CE824E92237E}" dt="2022-11-22T15:35:45.188" v="92" actId="1076"/>
          <ac:picMkLst>
            <pc:docMk/>
            <pc:sldMk cId="1090105126" sldId="273"/>
            <ac:picMk id="3" creationId="{90F38B14-50B2-D759-E347-586F3375D707}"/>
          </ac:picMkLst>
        </pc:picChg>
      </pc:sldChg>
      <pc:sldChg chg="del">
        <pc:chgData name="Kebede, Nazreth" userId="015395a0-37a0-40f3-882f-69f1a399720b" providerId="ADAL" clId="{B60F630C-169C-48E3-BC42-CE824E92237E}" dt="2022-11-22T15:28:35.534" v="16" actId="47"/>
        <pc:sldMkLst>
          <pc:docMk/>
          <pc:sldMk cId="3848697849" sldId="273"/>
        </pc:sldMkLst>
      </pc:sldChg>
      <pc:sldChg chg="del">
        <pc:chgData name="Kebede, Nazreth" userId="015395a0-37a0-40f3-882f-69f1a399720b" providerId="ADAL" clId="{B60F630C-169C-48E3-BC42-CE824E92237E}" dt="2022-11-22T15:28:35.894" v="17" actId="47"/>
        <pc:sldMkLst>
          <pc:docMk/>
          <pc:sldMk cId="698540682" sldId="274"/>
        </pc:sldMkLst>
      </pc:sldChg>
      <pc:sldChg chg="addSp modSp new mod">
        <pc:chgData name="Kebede, Nazreth" userId="015395a0-37a0-40f3-882f-69f1a399720b" providerId="ADAL" clId="{B60F630C-169C-48E3-BC42-CE824E92237E}" dt="2022-11-22T15:37:10.183" v="100" actId="1076"/>
        <pc:sldMkLst>
          <pc:docMk/>
          <pc:sldMk cId="1897246659" sldId="274"/>
        </pc:sldMkLst>
        <pc:picChg chg="add mod">
          <ac:chgData name="Kebede, Nazreth" userId="015395a0-37a0-40f3-882f-69f1a399720b" providerId="ADAL" clId="{B60F630C-169C-48E3-BC42-CE824E92237E}" dt="2022-11-22T15:37:10.183" v="100" actId="1076"/>
          <ac:picMkLst>
            <pc:docMk/>
            <pc:sldMk cId="1897246659" sldId="274"/>
            <ac:picMk id="3" creationId="{255F4271-E433-BE74-AB2E-40A1B5F22F35}"/>
          </ac:picMkLst>
        </pc:picChg>
      </pc:sldChg>
      <pc:sldChg chg="addSp modSp new mod">
        <pc:chgData name="Kebede, Nazreth" userId="015395a0-37a0-40f3-882f-69f1a399720b" providerId="ADAL" clId="{B60F630C-169C-48E3-BC42-CE824E92237E}" dt="2022-11-22T15:37:42.820" v="104" actId="1076"/>
        <pc:sldMkLst>
          <pc:docMk/>
          <pc:sldMk cId="1076459454" sldId="275"/>
        </pc:sldMkLst>
        <pc:picChg chg="add mod">
          <ac:chgData name="Kebede, Nazreth" userId="015395a0-37a0-40f3-882f-69f1a399720b" providerId="ADAL" clId="{B60F630C-169C-48E3-BC42-CE824E92237E}" dt="2022-11-22T15:37:42.820" v="104" actId="1076"/>
          <ac:picMkLst>
            <pc:docMk/>
            <pc:sldMk cId="1076459454" sldId="275"/>
            <ac:picMk id="3" creationId="{B81C9537-E019-6BEF-A1F1-1316F5BF82EA}"/>
          </ac:picMkLst>
        </pc:picChg>
      </pc:sldChg>
      <pc:sldChg chg="del">
        <pc:chgData name="Kebede, Nazreth" userId="015395a0-37a0-40f3-882f-69f1a399720b" providerId="ADAL" clId="{B60F630C-169C-48E3-BC42-CE824E92237E}" dt="2022-11-22T15:28:36.499" v="18" actId="47"/>
        <pc:sldMkLst>
          <pc:docMk/>
          <pc:sldMk cId="1147197488" sldId="275"/>
        </pc:sldMkLst>
      </pc:sldChg>
      <pc:sldChg chg="addSp modSp new mod">
        <pc:chgData name="Kebede, Nazreth" userId="015395a0-37a0-40f3-882f-69f1a399720b" providerId="ADAL" clId="{B60F630C-169C-48E3-BC42-CE824E92237E}" dt="2022-11-22T15:38:04.944" v="109" actId="1076"/>
        <pc:sldMkLst>
          <pc:docMk/>
          <pc:sldMk cId="1082594388" sldId="276"/>
        </pc:sldMkLst>
        <pc:picChg chg="add mod">
          <ac:chgData name="Kebede, Nazreth" userId="015395a0-37a0-40f3-882f-69f1a399720b" providerId="ADAL" clId="{B60F630C-169C-48E3-BC42-CE824E92237E}" dt="2022-11-22T15:38:04.944" v="109" actId="1076"/>
          <ac:picMkLst>
            <pc:docMk/>
            <pc:sldMk cId="1082594388" sldId="276"/>
            <ac:picMk id="3" creationId="{92CD8147-92B6-A0F3-F3EC-D1E69C26265A}"/>
          </ac:picMkLst>
        </pc:picChg>
      </pc:sldChg>
      <pc:sldChg chg="addSp modSp new mod">
        <pc:chgData name="Kebede, Nazreth" userId="015395a0-37a0-40f3-882f-69f1a399720b" providerId="ADAL" clId="{B60F630C-169C-48E3-BC42-CE824E92237E}" dt="2022-11-22T15:38:55.337" v="116" actId="1076"/>
        <pc:sldMkLst>
          <pc:docMk/>
          <pc:sldMk cId="3871181424" sldId="277"/>
        </pc:sldMkLst>
        <pc:picChg chg="add mod">
          <ac:chgData name="Kebede, Nazreth" userId="015395a0-37a0-40f3-882f-69f1a399720b" providerId="ADAL" clId="{B60F630C-169C-48E3-BC42-CE824E92237E}" dt="2022-11-22T15:38:55.337" v="116" actId="1076"/>
          <ac:picMkLst>
            <pc:docMk/>
            <pc:sldMk cId="3871181424" sldId="277"/>
            <ac:picMk id="3" creationId="{AEE9E9AF-1C8F-C73E-6E1D-8DA0306B1889}"/>
          </ac:picMkLst>
        </pc:picChg>
      </pc:sldChg>
      <pc:sldChg chg="new del">
        <pc:chgData name="Kebede, Nazreth" userId="015395a0-37a0-40f3-882f-69f1a399720b" providerId="ADAL" clId="{B60F630C-169C-48E3-BC42-CE824E92237E}" dt="2022-11-22T15:39:08.575" v="117" actId="47"/>
        <pc:sldMkLst>
          <pc:docMk/>
          <pc:sldMk cId="2984876262" sldId="278"/>
        </pc:sldMkLst>
      </pc:sldChg>
      <pc:sldChg chg="new del">
        <pc:chgData name="Kebede, Nazreth" userId="015395a0-37a0-40f3-882f-69f1a399720b" providerId="ADAL" clId="{B60F630C-169C-48E3-BC42-CE824E92237E}" dt="2022-11-22T15:39:09.606" v="118" actId="47"/>
        <pc:sldMkLst>
          <pc:docMk/>
          <pc:sldMk cId="747856250" sldId="279"/>
        </pc:sldMkLst>
      </pc:sldChg>
      <pc:sldChg chg="new del">
        <pc:chgData name="Kebede, Nazreth" userId="015395a0-37a0-40f3-882f-69f1a399720b" providerId="ADAL" clId="{B60F630C-169C-48E3-BC42-CE824E92237E}" dt="2022-11-22T15:39:10.387" v="119" actId="47"/>
        <pc:sldMkLst>
          <pc:docMk/>
          <pc:sldMk cId="3919287779" sldId="280"/>
        </pc:sldMkLst>
      </pc:sldChg>
      <pc:sldMasterChg chg="modSldLayout">
        <pc:chgData name="Kebede, Nazreth" userId="015395a0-37a0-40f3-882f-69f1a399720b" providerId="ADAL" clId="{B60F630C-169C-48E3-BC42-CE824E92237E}" dt="2022-11-22T15:28:49.934" v="31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B60F630C-169C-48E3-BC42-CE824E92237E}" dt="2022-11-22T15:28:49.934" v="31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B60F630C-169C-48E3-BC42-CE824E92237E}" dt="2022-11-22T15:28:49.934" v="31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Kebede, Nazreth" userId="015395a0-37a0-40f3-882f-69f1a399720b" providerId="ADAL" clId="{849FAB61-E866-4493-8D90-C1C1C27FA65D}"/>
    <pc:docChg chg="custSel addSld delSld modSld modMainMaster">
      <pc:chgData name="Kebede, Nazreth" userId="015395a0-37a0-40f3-882f-69f1a399720b" providerId="ADAL" clId="{849FAB61-E866-4493-8D90-C1C1C27FA65D}" dt="2022-11-22T15:27:15.468" v="124" actId="47"/>
      <pc:docMkLst>
        <pc:docMk/>
      </pc:docMkLst>
      <pc:sldChg chg="modSp mod">
        <pc:chgData name="Kebede, Nazreth" userId="015395a0-37a0-40f3-882f-69f1a399720b" providerId="ADAL" clId="{849FAB61-E866-4493-8D90-C1C1C27FA65D}" dt="2022-11-22T14:23:46.251" v="3"/>
        <pc:sldMkLst>
          <pc:docMk/>
          <pc:sldMk cId="2283709267" sldId="256"/>
        </pc:sldMkLst>
        <pc:spChg chg="mod">
          <ac:chgData name="Kebede, Nazreth" userId="015395a0-37a0-40f3-882f-69f1a399720b" providerId="ADAL" clId="{849FAB61-E866-4493-8D90-C1C1C27FA65D}" dt="2022-11-22T14:23:46.251" v="3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">
        <pc:chgData name="Kebede, Nazreth" userId="015395a0-37a0-40f3-882f-69f1a399720b" providerId="ADAL" clId="{849FAB61-E866-4493-8D90-C1C1C27FA65D}" dt="2022-11-22T14:25:17.110" v="39" actId="14100"/>
        <pc:sldMkLst>
          <pc:docMk/>
          <pc:sldMk cId="496872191" sldId="263"/>
        </pc:sldMkLst>
        <pc:picChg chg="del">
          <ac:chgData name="Kebede, Nazreth" userId="015395a0-37a0-40f3-882f-69f1a399720b" providerId="ADAL" clId="{849FAB61-E866-4493-8D90-C1C1C27FA65D}" dt="2022-11-22T14:24:22.381" v="25" actId="478"/>
          <ac:picMkLst>
            <pc:docMk/>
            <pc:sldMk cId="496872191" sldId="263"/>
            <ac:picMk id="3" creationId="{57C995E2-9978-9696-F9B7-04741BE38F5A}"/>
          </ac:picMkLst>
        </pc:picChg>
        <pc:picChg chg="add mod">
          <ac:chgData name="Kebede, Nazreth" userId="015395a0-37a0-40f3-882f-69f1a399720b" providerId="ADAL" clId="{849FAB61-E866-4493-8D90-C1C1C27FA65D}" dt="2022-11-22T14:25:17.110" v="39" actId="14100"/>
          <ac:picMkLst>
            <pc:docMk/>
            <pc:sldMk cId="496872191" sldId="263"/>
            <ac:picMk id="4" creationId="{7773661F-B9EE-714E-00E9-91F0D1CFC2E1}"/>
          </ac:picMkLst>
        </pc:picChg>
      </pc:sldChg>
      <pc:sldChg chg="del">
        <pc:chgData name="Kebede, Nazreth" userId="015395a0-37a0-40f3-882f-69f1a399720b" providerId="ADAL" clId="{849FAB61-E866-4493-8D90-C1C1C27FA65D}" dt="2022-11-22T14:24:24.546" v="26" actId="47"/>
        <pc:sldMkLst>
          <pc:docMk/>
          <pc:sldMk cId="804587589" sldId="264"/>
        </pc:sldMkLst>
      </pc:sldChg>
      <pc:sldChg chg="addSp modSp new mod">
        <pc:chgData name="Kebede, Nazreth" userId="015395a0-37a0-40f3-882f-69f1a399720b" providerId="ADAL" clId="{849FAB61-E866-4493-8D90-C1C1C27FA65D}" dt="2022-11-22T14:26:19.552" v="50" actId="1076"/>
        <pc:sldMkLst>
          <pc:docMk/>
          <pc:sldMk cId="2618353422" sldId="264"/>
        </pc:sldMkLst>
        <pc:picChg chg="add mod">
          <ac:chgData name="Kebede, Nazreth" userId="015395a0-37a0-40f3-882f-69f1a399720b" providerId="ADAL" clId="{849FAB61-E866-4493-8D90-C1C1C27FA65D}" dt="2022-11-22T14:26:19.552" v="50" actId="1076"/>
          <ac:picMkLst>
            <pc:docMk/>
            <pc:sldMk cId="2618353422" sldId="264"/>
            <ac:picMk id="3" creationId="{A422E8F7-F3C7-48BA-3B17-C70A3CA31693}"/>
          </ac:picMkLst>
        </pc:picChg>
      </pc:sldChg>
      <pc:sldChg chg="del">
        <pc:chgData name="Kebede, Nazreth" userId="015395a0-37a0-40f3-882f-69f1a399720b" providerId="ADAL" clId="{849FAB61-E866-4493-8D90-C1C1C27FA65D}" dt="2022-11-22T14:24:24.852" v="27" actId="47"/>
        <pc:sldMkLst>
          <pc:docMk/>
          <pc:sldMk cId="3150381809" sldId="265"/>
        </pc:sldMkLst>
      </pc:sldChg>
      <pc:sldChg chg="addSp modSp new mod">
        <pc:chgData name="Kebede, Nazreth" userId="015395a0-37a0-40f3-882f-69f1a399720b" providerId="ADAL" clId="{849FAB61-E866-4493-8D90-C1C1C27FA65D}" dt="2022-11-22T14:27:28.390" v="53" actId="1076"/>
        <pc:sldMkLst>
          <pc:docMk/>
          <pc:sldMk cId="3674403503" sldId="265"/>
        </pc:sldMkLst>
        <pc:picChg chg="add mod">
          <ac:chgData name="Kebede, Nazreth" userId="015395a0-37a0-40f3-882f-69f1a399720b" providerId="ADAL" clId="{849FAB61-E866-4493-8D90-C1C1C27FA65D}" dt="2022-11-22T14:27:28.390" v="53" actId="1076"/>
          <ac:picMkLst>
            <pc:docMk/>
            <pc:sldMk cId="3674403503" sldId="265"/>
            <ac:picMk id="3" creationId="{9F454B9B-882F-7443-77E3-6D33A823E71F}"/>
          </ac:picMkLst>
        </pc:picChg>
      </pc:sldChg>
      <pc:sldChg chg="addSp modSp new mod">
        <pc:chgData name="Kebede, Nazreth" userId="015395a0-37a0-40f3-882f-69f1a399720b" providerId="ADAL" clId="{849FAB61-E866-4493-8D90-C1C1C27FA65D}" dt="2022-11-22T14:28:08.528" v="60" actId="1076"/>
        <pc:sldMkLst>
          <pc:docMk/>
          <pc:sldMk cId="1436864052" sldId="266"/>
        </pc:sldMkLst>
        <pc:picChg chg="add mod">
          <ac:chgData name="Kebede, Nazreth" userId="015395a0-37a0-40f3-882f-69f1a399720b" providerId="ADAL" clId="{849FAB61-E866-4493-8D90-C1C1C27FA65D}" dt="2022-11-22T14:28:08.528" v="60" actId="1076"/>
          <ac:picMkLst>
            <pc:docMk/>
            <pc:sldMk cId="1436864052" sldId="266"/>
            <ac:picMk id="3" creationId="{273C435C-DDF2-7AE0-FEAB-7AA774FA4D56}"/>
          </ac:picMkLst>
        </pc:picChg>
      </pc:sldChg>
      <pc:sldChg chg="del">
        <pc:chgData name="Kebede, Nazreth" userId="015395a0-37a0-40f3-882f-69f1a399720b" providerId="ADAL" clId="{849FAB61-E866-4493-8D90-C1C1C27FA65D}" dt="2022-11-22T14:24:25.137" v="28" actId="47"/>
        <pc:sldMkLst>
          <pc:docMk/>
          <pc:sldMk cId="2873849337" sldId="266"/>
        </pc:sldMkLst>
      </pc:sldChg>
      <pc:sldChg chg="addSp modSp new mod">
        <pc:chgData name="Kebede, Nazreth" userId="015395a0-37a0-40f3-882f-69f1a399720b" providerId="ADAL" clId="{849FAB61-E866-4493-8D90-C1C1C27FA65D}" dt="2022-11-22T14:28:58.533" v="64" actId="14100"/>
        <pc:sldMkLst>
          <pc:docMk/>
          <pc:sldMk cId="2059263445" sldId="267"/>
        </pc:sldMkLst>
        <pc:picChg chg="add mod">
          <ac:chgData name="Kebede, Nazreth" userId="015395a0-37a0-40f3-882f-69f1a399720b" providerId="ADAL" clId="{849FAB61-E866-4493-8D90-C1C1C27FA65D}" dt="2022-11-22T14:28:58.533" v="64" actId="14100"/>
          <ac:picMkLst>
            <pc:docMk/>
            <pc:sldMk cId="2059263445" sldId="267"/>
            <ac:picMk id="3" creationId="{3F4584E6-6EFD-D84D-1365-54855FF5AFFC}"/>
          </ac:picMkLst>
        </pc:picChg>
      </pc:sldChg>
      <pc:sldChg chg="del">
        <pc:chgData name="Kebede, Nazreth" userId="015395a0-37a0-40f3-882f-69f1a399720b" providerId="ADAL" clId="{849FAB61-E866-4493-8D90-C1C1C27FA65D}" dt="2022-11-22T14:24:25.390" v="29" actId="47"/>
        <pc:sldMkLst>
          <pc:docMk/>
          <pc:sldMk cId="3252485879" sldId="267"/>
        </pc:sldMkLst>
      </pc:sldChg>
      <pc:sldChg chg="del">
        <pc:chgData name="Kebede, Nazreth" userId="015395a0-37a0-40f3-882f-69f1a399720b" providerId="ADAL" clId="{849FAB61-E866-4493-8D90-C1C1C27FA65D}" dt="2022-11-22T14:24:25.657" v="30" actId="47"/>
        <pc:sldMkLst>
          <pc:docMk/>
          <pc:sldMk cId="2622612947" sldId="268"/>
        </pc:sldMkLst>
      </pc:sldChg>
      <pc:sldChg chg="addSp modSp new mod">
        <pc:chgData name="Kebede, Nazreth" userId="015395a0-37a0-40f3-882f-69f1a399720b" providerId="ADAL" clId="{849FAB61-E866-4493-8D90-C1C1C27FA65D}" dt="2022-11-22T14:31:05.738" v="81" actId="164"/>
        <pc:sldMkLst>
          <pc:docMk/>
          <pc:sldMk cId="3231332271" sldId="268"/>
        </pc:sldMkLst>
        <pc:grpChg chg="add mod">
          <ac:chgData name="Kebede, Nazreth" userId="015395a0-37a0-40f3-882f-69f1a399720b" providerId="ADAL" clId="{849FAB61-E866-4493-8D90-C1C1C27FA65D}" dt="2022-11-22T14:31:05.738" v="81" actId="164"/>
          <ac:grpSpMkLst>
            <pc:docMk/>
            <pc:sldMk cId="3231332271" sldId="268"/>
            <ac:grpSpMk id="6" creationId="{2AB3BF97-5E47-9049-FA62-FF940A761756}"/>
          </ac:grpSpMkLst>
        </pc:grpChg>
        <pc:picChg chg="add mod">
          <ac:chgData name="Kebede, Nazreth" userId="015395a0-37a0-40f3-882f-69f1a399720b" providerId="ADAL" clId="{849FAB61-E866-4493-8D90-C1C1C27FA65D}" dt="2022-11-22T14:31:05.738" v="81" actId="164"/>
          <ac:picMkLst>
            <pc:docMk/>
            <pc:sldMk cId="3231332271" sldId="268"/>
            <ac:picMk id="3" creationId="{8E1278A0-62D1-C3B3-62D6-B93A4A2F43CA}"/>
          </ac:picMkLst>
        </pc:picChg>
        <pc:picChg chg="add mod">
          <ac:chgData name="Kebede, Nazreth" userId="015395a0-37a0-40f3-882f-69f1a399720b" providerId="ADAL" clId="{849FAB61-E866-4493-8D90-C1C1C27FA65D}" dt="2022-11-22T14:31:05.738" v="81" actId="164"/>
          <ac:picMkLst>
            <pc:docMk/>
            <pc:sldMk cId="3231332271" sldId="268"/>
            <ac:picMk id="5" creationId="{727015D6-DF7F-05CF-A4F6-89C6760D33EC}"/>
          </ac:picMkLst>
        </pc:picChg>
      </pc:sldChg>
      <pc:sldChg chg="addSp modSp new mod">
        <pc:chgData name="Kebede, Nazreth" userId="015395a0-37a0-40f3-882f-69f1a399720b" providerId="ADAL" clId="{849FAB61-E866-4493-8D90-C1C1C27FA65D}" dt="2022-11-22T15:22:30.974" v="84" actId="1076"/>
        <pc:sldMkLst>
          <pc:docMk/>
          <pc:sldMk cId="459027244" sldId="269"/>
        </pc:sldMkLst>
        <pc:picChg chg="add mod">
          <ac:chgData name="Kebede, Nazreth" userId="015395a0-37a0-40f3-882f-69f1a399720b" providerId="ADAL" clId="{849FAB61-E866-4493-8D90-C1C1C27FA65D}" dt="2022-11-22T15:22:30.974" v="84" actId="1076"/>
          <ac:picMkLst>
            <pc:docMk/>
            <pc:sldMk cId="459027244" sldId="269"/>
            <ac:picMk id="3" creationId="{4AEA0D29-2DBE-B170-3DCC-9E3292FEA110}"/>
          </ac:picMkLst>
        </pc:picChg>
      </pc:sldChg>
      <pc:sldChg chg="del">
        <pc:chgData name="Kebede, Nazreth" userId="015395a0-37a0-40f3-882f-69f1a399720b" providerId="ADAL" clId="{849FAB61-E866-4493-8D90-C1C1C27FA65D}" dt="2022-11-22T14:24:25.953" v="31" actId="47"/>
        <pc:sldMkLst>
          <pc:docMk/>
          <pc:sldMk cId="1829146421" sldId="269"/>
        </pc:sldMkLst>
      </pc:sldChg>
      <pc:sldChg chg="del">
        <pc:chgData name="Kebede, Nazreth" userId="015395a0-37a0-40f3-882f-69f1a399720b" providerId="ADAL" clId="{849FAB61-E866-4493-8D90-C1C1C27FA65D}" dt="2022-11-22T14:24:26.222" v="32" actId="47"/>
        <pc:sldMkLst>
          <pc:docMk/>
          <pc:sldMk cId="221689562" sldId="270"/>
        </pc:sldMkLst>
      </pc:sldChg>
      <pc:sldChg chg="addSp modSp new mod">
        <pc:chgData name="Kebede, Nazreth" userId="015395a0-37a0-40f3-882f-69f1a399720b" providerId="ADAL" clId="{849FAB61-E866-4493-8D90-C1C1C27FA65D}" dt="2022-11-22T15:23:15.914" v="89" actId="1076"/>
        <pc:sldMkLst>
          <pc:docMk/>
          <pc:sldMk cId="1332939164" sldId="270"/>
        </pc:sldMkLst>
        <pc:picChg chg="add mod">
          <ac:chgData name="Kebede, Nazreth" userId="015395a0-37a0-40f3-882f-69f1a399720b" providerId="ADAL" clId="{849FAB61-E866-4493-8D90-C1C1C27FA65D}" dt="2022-11-22T15:23:15.914" v="89" actId="1076"/>
          <ac:picMkLst>
            <pc:docMk/>
            <pc:sldMk cId="1332939164" sldId="270"/>
            <ac:picMk id="3" creationId="{B58EE71D-E472-206C-436E-0EC483B5ACA1}"/>
          </ac:picMkLst>
        </pc:picChg>
      </pc:sldChg>
      <pc:sldChg chg="del">
        <pc:chgData name="Kebede, Nazreth" userId="015395a0-37a0-40f3-882f-69f1a399720b" providerId="ADAL" clId="{849FAB61-E866-4493-8D90-C1C1C27FA65D}" dt="2022-11-22T14:24:26.541" v="33" actId="47"/>
        <pc:sldMkLst>
          <pc:docMk/>
          <pc:sldMk cId="65131386" sldId="271"/>
        </pc:sldMkLst>
      </pc:sldChg>
      <pc:sldChg chg="addSp modSp new mod">
        <pc:chgData name="Kebede, Nazreth" userId="015395a0-37a0-40f3-882f-69f1a399720b" providerId="ADAL" clId="{849FAB61-E866-4493-8D90-C1C1C27FA65D}" dt="2022-11-22T15:23:44.402" v="93" actId="1076"/>
        <pc:sldMkLst>
          <pc:docMk/>
          <pc:sldMk cId="1406896487" sldId="271"/>
        </pc:sldMkLst>
        <pc:picChg chg="add mod">
          <ac:chgData name="Kebede, Nazreth" userId="015395a0-37a0-40f3-882f-69f1a399720b" providerId="ADAL" clId="{849FAB61-E866-4493-8D90-C1C1C27FA65D}" dt="2022-11-22T15:23:44.402" v="93" actId="1076"/>
          <ac:picMkLst>
            <pc:docMk/>
            <pc:sldMk cId="1406896487" sldId="271"/>
            <ac:picMk id="3" creationId="{F7B3664F-0855-79D7-CA1A-AB1247A10639}"/>
          </ac:picMkLst>
        </pc:picChg>
      </pc:sldChg>
      <pc:sldChg chg="addSp modSp new mod">
        <pc:chgData name="Kebede, Nazreth" userId="015395a0-37a0-40f3-882f-69f1a399720b" providerId="ADAL" clId="{849FAB61-E866-4493-8D90-C1C1C27FA65D}" dt="2022-11-22T15:24:18.614" v="101" actId="1076"/>
        <pc:sldMkLst>
          <pc:docMk/>
          <pc:sldMk cId="1495875680" sldId="272"/>
        </pc:sldMkLst>
        <pc:picChg chg="add mod">
          <ac:chgData name="Kebede, Nazreth" userId="015395a0-37a0-40f3-882f-69f1a399720b" providerId="ADAL" clId="{849FAB61-E866-4493-8D90-C1C1C27FA65D}" dt="2022-11-22T15:24:18.614" v="101" actId="1076"/>
          <ac:picMkLst>
            <pc:docMk/>
            <pc:sldMk cId="1495875680" sldId="272"/>
            <ac:picMk id="3" creationId="{AF6F7F65-C182-2CD1-698D-D9E9F9E6724E}"/>
          </ac:picMkLst>
        </pc:picChg>
      </pc:sldChg>
      <pc:sldChg chg="del">
        <pc:chgData name="Kebede, Nazreth" userId="015395a0-37a0-40f3-882f-69f1a399720b" providerId="ADAL" clId="{849FAB61-E866-4493-8D90-C1C1C27FA65D}" dt="2022-11-22T14:24:27.240" v="34" actId="47"/>
        <pc:sldMkLst>
          <pc:docMk/>
          <pc:sldMk cId="1606438822" sldId="272"/>
        </pc:sldMkLst>
      </pc:sldChg>
      <pc:sldChg chg="addSp modSp new mod">
        <pc:chgData name="Kebede, Nazreth" userId="015395a0-37a0-40f3-882f-69f1a399720b" providerId="ADAL" clId="{849FAB61-E866-4493-8D90-C1C1C27FA65D}" dt="2022-11-22T15:24:56.878" v="106" actId="1076"/>
        <pc:sldMkLst>
          <pc:docMk/>
          <pc:sldMk cId="3848697849" sldId="273"/>
        </pc:sldMkLst>
        <pc:picChg chg="add mod">
          <ac:chgData name="Kebede, Nazreth" userId="015395a0-37a0-40f3-882f-69f1a399720b" providerId="ADAL" clId="{849FAB61-E866-4493-8D90-C1C1C27FA65D}" dt="2022-11-22T15:24:56.878" v="106" actId="1076"/>
          <ac:picMkLst>
            <pc:docMk/>
            <pc:sldMk cId="3848697849" sldId="273"/>
            <ac:picMk id="3" creationId="{59BC93C5-343E-B203-C370-A4716DBDCFA0}"/>
          </ac:picMkLst>
        </pc:picChg>
      </pc:sldChg>
      <pc:sldChg chg="addSp modSp new mod">
        <pc:chgData name="Kebede, Nazreth" userId="015395a0-37a0-40f3-882f-69f1a399720b" providerId="ADAL" clId="{849FAB61-E866-4493-8D90-C1C1C27FA65D}" dt="2022-11-22T15:25:49.754" v="110" actId="1076"/>
        <pc:sldMkLst>
          <pc:docMk/>
          <pc:sldMk cId="698540682" sldId="274"/>
        </pc:sldMkLst>
        <pc:picChg chg="add mod">
          <ac:chgData name="Kebede, Nazreth" userId="015395a0-37a0-40f3-882f-69f1a399720b" providerId="ADAL" clId="{849FAB61-E866-4493-8D90-C1C1C27FA65D}" dt="2022-11-22T15:25:49.754" v="110" actId="1076"/>
          <ac:picMkLst>
            <pc:docMk/>
            <pc:sldMk cId="698540682" sldId="274"/>
            <ac:picMk id="3" creationId="{0D338100-6645-5485-A5E3-7D06688E882E}"/>
          </ac:picMkLst>
        </pc:picChg>
      </pc:sldChg>
      <pc:sldChg chg="addSp modSp new mod">
        <pc:chgData name="Kebede, Nazreth" userId="015395a0-37a0-40f3-882f-69f1a399720b" providerId="ADAL" clId="{849FAB61-E866-4493-8D90-C1C1C27FA65D}" dt="2022-11-22T15:26:39.446" v="121" actId="1076"/>
        <pc:sldMkLst>
          <pc:docMk/>
          <pc:sldMk cId="1147197488" sldId="275"/>
        </pc:sldMkLst>
        <pc:picChg chg="add mod">
          <ac:chgData name="Kebede, Nazreth" userId="015395a0-37a0-40f3-882f-69f1a399720b" providerId="ADAL" clId="{849FAB61-E866-4493-8D90-C1C1C27FA65D}" dt="2022-11-22T15:26:39.446" v="121" actId="1076"/>
          <ac:picMkLst>
            <pc:docMk/>
            <pc:sldMk cId="1147197488" sldId="275"/>
            <ac:picMk id="3" creationId="{911BC611-2FD1-0DA2-478C-BAB15C5C79B0}"/>
          </ac:picMkLst>
        </pc:picChg>
      </pc:sldChg>
      <pc:sldChg chg="new del">
        <pc:chgData name="Kebede, Nazreth" userId="015395a0-37a0-40f3-882f-69f1a399720b" providerId="ADAL" clId="{849FAB61-E866-4493-8D90-C1C1C27FA65D}" dt="2022-11-22T15:27:12.909" v="122" actId="47"/>
        <pc:sldMkLst>
          <pc:docMk/>
          <pc:sldMk cId="1767945949" sldId="276"/>
        </pc:sldMkLst>
      </pc:sldChg>
      <pc:sldChg chg="new del">
        <pc:chgData name="Kebede, Nazreth" userId="015395a0-37a0-40f3-882f-69f1a399720b" providerId="ADAL" clId="{849FAB61-E866-4493-8D90-C1C1C27FA65D}" dt="2022-11-22T15:27:14.374" v="123" actId="47"/>
        <pc:sldMkLst>
          <pc:docMk/>
          <pc:sldMk cId="43414114" sldId="277"/>
        </pc:sldMkLst>
      </pc:sldChg>
      <pc:sldChg chg="new del">
        <pc:chgData name="Kebede, Nazreth" userId="015395a0-37a0-40f3-882f-69f1a399720b" providerId="ADAL" clId="{849FAB61-E866-4493-8D90-C1C1C27FA65D}" dt="2022-11-22T15:27:15.468" v="124" actId="47"/>
        <pc:sldMkLst>
          <pc:docMk/>
          <pc:sldMk cId="3263215524" sldId="278"/>
        </pc:sldMkLst>
      </pc:sldChg>
      <pc:sldMasterChg chg="modSldLayout">
        <pc:chgData name="Kebede, Nazreth" userId="015395a0-37a0-40f3-882f-69f1a399720b" providerId="ADAL" clId="{849FAB61-E866-4493-8D90-C1C1C27FA65D}" dt="2022-11-22T14:24:12.910" v="24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849FAB61-E866-4493-8D90-C1C1C27FA65D}" dt="2022-11-22T14:24:12.910" v="24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849FAB61-E866-4493-8D90-C1C1C27FA65D}" dt="2022-11-22T14:24:12.910" v="24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Kebede, Nazreth" userId="015395a0-37a0-40f3-882f-69f1a399720b" providerId="ADAL" clId="{CE6D313A-860F-4E65-B446-DF37B0920829}"/>
    <pc:docChg chg="custSel addSld delSld modSld modMainMaster">
      <pc:chgData name="Kebede, Nazreth" userId="015395a0-37a0-40f3-882f-69f1a399720b" providerId="ADAL" clId="{CE6D313A-860F-4E65-B446-DF37B0920829}" dt="2022-11-22T14:21:51.702" v="89" actId="47"/>
      <pc:docMkLst>
        <pc:docMk/>
      </pc:docMkLst>
      <pc:sldChg chg="modSp mod">
        <pc:chgData name="Kebede, Nazreth" userId="015395a0-37a0-40f3-882f-69f1a399720b" providerId="ADAL" clId="{CE6D313A-860F-4E65-B446-DF37B0920829}" dt="2022-11-22T14:12:38.471" v="18"/>
        <pc:sldMkLst>
          <pc:docMk/>
          <pc:sldMk cId="2283709267" sldId="256"/>
        </pc:sldMkLst>
        <pc:spChg chg="mod">
          <ac:chgData name="Kebede, Nazreth" userId="015395a0-37a0-40f3-882f-69f1a399720b" providerId="ADAL" clId="{CE6D313A-860F-4E65-B446-DF37B0920829}" dt="2022-11-22T14:12:38.471" v="18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">
        <pc:chgData name="Kebede, Nazreth" userId="015395a0-37a0-40f3-882f-69f1a399720b" providerId="ADAL" clId="{CE6D313A-860F-4E65-B446-DF37B0920829}" dt="2022-11-22T14:13:14.923" v="30" actId="14100"/>
        <pc:sldMkLst>
          <pc:docMk/>
          <pc:sldMk cId="496872191" sldId="263"/>
        </pc:sldMkLst>
        <pc:picChg chg="add mod">
          <ac:chgData name="Kebede, Nazreth" userId="015395a0-37a0-40f3-882f-69f1a399720b" providerId="ADAL" clId="{CE6D313A-860F-4E65-B446-DF37B0920829}" dt="2022-11-22T14:13:14.923" v="30" actId="14100"/>
          <ac:picMkLst>
            <pc:docMk/>
            <pc:sldMk cId="496872191" sldId="263"/>
            <ac:picMk id="3" creationId="{57C995E2-9978-9696-F9B7-04741BE38F5A}"/>
          </ac:picMkLst>
        </pc:picChg>
        <pc:picChg chg="del">
          <ac:chgData name="Kebede, Nazreth" userId="015395a0-37a0-40f3-882f-69f1a399720b" providerId="ADAL" clId="{CE6D313A-860F-4E65-B446-DF37B0920829}" dt="2022-11-22T14:12:43.350" v="19" actId="478"/>
          <ac:picMkLst>
            <pc:docMk/>
            <pc:sldMk cId="496872191" sldId="263"/>
            <ac:picMk id="4" creationId="{C4272123-2665-77B1-F521-0F8E624AFA93}"/>
          </ac:picMkLst>
        </pc:picChg>
      </pc:sldChg>
      <pc:sldChg chg="addSp modSp new mod">
        <pc:chgData name="Kebede, Nazreth" userId="015395a0-37a0-40f3-882f-69f1a399720b" providerId="ADAL" clId="{CE6D313A-860F-4E65-B446-DF37B0920829}" dt="2022-11-22T14:16:01.797" v="40" actId="1076"/>
        <pc:sldMkLst>
          <pc:docMk/>
          <pc:sldMk cId="804587589" sldId="264"/>
        </pc:sldMkLst>
        <pc:picChg chg="add mod">
          <ac:chgData name="Kebede, Nazreth" userId="015395a0-37a0-40f3-882f-69f1a399720b" providerId="ADAL" clId="{CE6D313A-860F-4E65-B446-DF37B0920829}" dt="2022-11-22T14:16:01.797" v="40" actId="1076"/>
          <ac:picMkLst>
            <pc:docMk/>
            <pc:sldMk cId="804587589" sldId="264"/>
            <ac:picMk id="3" creationId="{2959E5D0-CA57-F09D-3F29-DD228399B9E1}"/>
          </ac:picMkLst>
        </pc:picChg>
      </pc:sldChg>
      <pc:sldChg chg="del">
        <pc:chgData name="Kebede, Nazreth" userId="015395a0-37a0-40f3-882f-69f1a399720b" providerId="ADAL" clId="{CE6D313A-860F-4E65-B446-DF37B0920829}" dt="2022-11-22T14:12:45.382" v="20" actId="47"/>
        <pc:sldMkLst>
          <pc:docMk/>
          <pc:sldMk cId="3970874092" sldId="264"/>
        </pc:sldMkLst>
      </pc:sldChg>
      <pc:sldChg chg="del">
        <pc:chgData name="Kebede, Nazreth" userId="015395a0-37a0-40f3-882f-69f1a399720b" providerId="ADAL" clId="{CE6D313A-860F-4E65-B446-DF37B0920829}" dt="2022-11-22T14:12:45.634" v="21" actId="47"/>
        <pc:sldMkLst>
          <pc:docMk/>
          <pc:sldMk cId="1774897634" sldId="265"/>
        </pc:sldMkLst>
      </pc:sldChg>
      <pc:sldChg chg="addSp modSp new mod">
        <pc:chgData name="Kebede, Nazreth" userId="015395a0-37a0-40f3-882f-69f1a399720b" providerId="ADAL" clId="{CE6D313A-860F-4E65-B446-DF37B0920829}" dt="2022-11-22T14:16:47.926" v="43" actId="1076"/>
        <pc:sldMkLst>
          <pc:docMk/>
          <pc:sldMk cId="3150381809" sldId="265"/>
        </pc:sldMkLst>
        <pc:picChg chg="add mod">
          <ac:chgData name="Kebede, Nazreth" userId="015395a0-37a0-40f3-882f-69f1a399720b" providerId="ADAL" clId="{CE6D313A-860F-4E65-B446-DF37B0920829}" dt="2022-11-22T14:16:47.926" v="43" actId="1076"/>
          <ac:picMkLst>
            <pc:docMk/>
            <pc:sldMk cId="3150381809" sldId="265"/>
            <ac:picMk id="3" creationId="{1DFCBA24-F336-4BF0-3725-783442F817F9}"/>
          </ac:picMkLst>
        </pc:picChg>
      </pc:sldChg>
      <pc:sldChg chg="addSp modSp new mod">
        <pc:chgData name="Kebede, Nazreth" userId="015395a0-37a0-40f3-882f-69f1a399720b" providerId="ADAL" clId="{CE6D313A-860F-4E65-B446-DF37B0920829}" dt="2022-11-22T14:17:21.523" v="47" actId="14100"/>
        <pc:sldMkLst>
          <pc:docMk/>
          <pc:sldMk cId="2873849337" sldId="266"/>
        </pc:sldMkLst>
        <pc:picChg chg="add mod">
          <ac:chgData name="Kebede, Nazreth" userId="015395a0-37a0-40f3-882f-69f1a399720b" providerId="ADAL" clId="{CE6D313A-860F-4E65-B446-DF37B0920829}" dt="2022-11-22T14:17:21.523" v="47" actId="14100"/>
          <ac:picMkLst>
            <pc:docMk/>
            <pc:sldMk cId="2873849337" sldId="266"/>
            <ac:picMk id="3" creationId="{91FCFED8-BF27-A92D-32EE-974AA9BFD62F}"/>
          </ac:picMkLst>
        </pc:picChg>
      </pc:sldChg>
      <pc:sldChg chg="del">
        <pc:chgData name="Kebede, Nazreth" userId="015395a0-37a0-40f3-882f-69f1a399720b" providerId="ADAL" clId="{CE6D313A-860F-4E65-B446-DF37B0920829}" dt="2022-11-22T14:12:46.063" v="22" actId="47"/>
        <pc:sldMkLst>
          <pc:docMk/>
          <pc:sldMk cId="3370557366" sldId="266"/>
        </pc:sldMkLst>
      </pc:sldChg>
      <pc:sldChg chg="del">
        <pc:chgData name="Kebede, Nazreth" userId="015395a0-37a0-40f3-882f-69f1a399720b" providerId="ADAL" clId="{CE6D313A-860F-4E65-B446-DF37B0920829}" dt="2022-11-22T14:12:46.284" v="23" actId="47"/>
        <pc:sldMkLst>
          <pc:docMk/>
          <pc:sldMk cId="1844635549" sldId="267"/>
        </pc:sldMkLst>
      </pc:sldChg>
      <pc:sldChg chg="addSp modSp new mod">
        <pc:chgData name="Kebede, Nazreth" userId="015395a0-37a0-40f3-882f-69f1a399720b" providerId="ADAL" clId="{CE6D313A-860F-4E65-B446-DF37B0920829}" dt="2022-11-22T14:18:03.589" v="55" actId="1076"/>
        <pc:sldMkLst>
          <pc:docMk/>
          <pc:sldMk cId="3252485879" sldId="267"/>
        </pc:sldMkLst>
        <pc:picChg chg="add mod">
          <ac:chgData name="Kebede, Nazreth" userId="015395a0-37a0-40f3-882f-69f1a399720b" providerId="ADAL" clId="{CE6D313A-860F-4E65-B446-DF37B0920829}" dt="2022-11-22T14:18:03.589" v="55" actId="1076"/>
          <ac:picMkLst>
            <pc:docMk/>
            <pc:sldMk cId="3252485879" sldId="267"/>
            <ac:picMk id="3" creationId="{D4D0C02D-789C-57A9-BE6E-AAE52735644A}"/>
          </ac:picMkLst>
        </pc:picChg>
      </pc:sldChg>
      <pc:sldChg chg="addSp modSp new mod">
        <pc:chgData name="Kebede, Nazreth" userId="015395a0-37a0-40f3-882f-69f1a399720b" providerId="ADAL" clId="{CE6D313A-860F-4E65-B446-DF37B0920829}" dt="2022-11-22T14:18:26.334" v="57" actId="14100"/>
        <pc:sldMkLst>
          <pc:docMk/>
          <pc:sldMk cId="2622612947" sldId="268"/>
        </pc:sldMkLst>
        <pc:picChg chg="add mod">
          <ac:chgData name="Kebede, Nazreth" userId="015395a0-37a0-40f3-882f-69f1a399720b" providerId="ADAL" clId="{CE6D313A-860F-4E65-B446-DF37B0920829}" dt="2022-11-22T14:18:26.334" v="57" actId="14100"/>
          <ac:picMkLst>
            <pc:docMk/>
            <pc:sldMk cId="2622612947" sldId="268"/>
            <ac:picMk id="3" creationId="{A455811A-350E-AEE6-8F10-954359BDB7AC}"/>
          </ac:picMkLst>
        </pc:picChg>
      </pc:sldChg>
      <pc:sldChg chg="del">
        <pc:chgData name="Kebede, Nazreth" userId="015395a0-37a0-40f3-882f-69f1a399720b" providerId="ADAL" clId="{CE6D313A-860F-4E65-B446-DF37B0920829}" dt="2022-11-22T14:12:46.538" v="24" actId="47"/>
        <pc:sldMkLst>
          <pc:docMk/>
          <pc:sldMk cId="3146400960" sldId="268"/>
        </pc:sldMkLst>
      </pc:sldChg>
      <pc:sldChg chg="addSp modSp new mod">
        <pc:chgData name="Kebede, Nazreth" userId="015395a0-37a0-40f3-882f-69f1a399720b" providerId="ADAL" clId="{CE6D313A-860F-4E65-B446-DF37B0920829}" dt="2022-11-22T14:19:09.475" v="63" actId="1076"/>
        <pc:sldMkLst>
          <pc:docMk/>
          <pc:sldMk cId="1829146421" sldId="269"/>
        </pc:sldMkLst>
        <pc:picChg chg="add mod">
          <ac:chgData name="Kebede, Nazreth" userId="015395a0-37a0-40f3-882f-69f1a399720b" providerId="ADAL" clId="{CE6D313A-860F-4E65-B446-DF37B0920829}" dt="2022-11-22T14:19:09.475" v="63" actId="1076"/>
          <ac:picMkLst>
            <pc:docMk/>
            <pc:sldMk cId="1829146421" sldId="269"/>
            <ac:picMk id="3" creationId="{B64D9684-CA3C-04A6-BF7E-0A65BEF746CD}"/>
          </ac:picMkLst>
        </pc:picChg>
      </pc:sldChg>
      <pc:sldChg chg="del">
        <pc:chgData name="Kebede, Nazreth" userId="015395a0-37a0-40f3-882f-69f1a399720b" providerId="ADAL" clId="{CE6D313A-860F-4E65-B446-DF37B0920829}" dt="2022-11-22T14:12:46.814" v="25" actId="47"/>
        <pc:sldMkLst>
          <pc:docMk/>
          <pc:sldMk cId="2513404453" sldId="269"/>
        </pc:sldMkLst>
      </pc:sldChg>
      <pc:sldChg chg="addSp modSp new mod">
        <pc:chgData name="Kebede, Nazreth" userId="015395a0-37a0-40f3-882f-69f1a399720b" providerId="ADAL" clId="{CE6D313A-860F-4E65-B446-DF37B0920829}" dt="2022-11-22T14:19:59.530" v="70" actId="14100"/>
        <pc:sldMkLst>
          <pc:docMk/>
          <pc:sldMk cId="221689562" sldId="270"/>
        </pc:sldMkLst>
        <pc:picChg chg="add mod">
          <ac:chgData name="Kebede, Nazreth" userId="015395a0-37a0-40f3-882f-69f1a399720b" providerId="ADAL" clId="{CE6D313A-860F-4E65-B446-DF37B0920829}" dt="2022-11-22T14:19:59.530" v="70" actId="14100"/>
          <ac:picMkLst>
            <pc:docMk/>
            <pc:sldMk cId="221689562" sldId="270"/>
            <ac:picMk id="3" creationId="{CC39FAF7-B3F1-102E-9F6F-1111F4C496E9}"/>
          </ac:picMkLst>
        </pc:picChg>
      </pc:sldChg>
      <pc:sldChg chg="del">
        <pc:chgData name="Kebede, Nazreth" userId="015395a0-37a0-40f3-882f-69f1a399720b" providerId="ADAL" clId="{CE6D313A-860F-4E65-B446-DF37B0920829}" dt="2022-11-22T14:12:47.380" v="26" actId="47"/>
        <pc:sldMkLst>
          <pc:docMk/>
          <pc:sldMk cId="3980279080" sldId="270"/>
        </pc:sldMkLst>
      </pc:sldChg>
      <pc:sldChg chg="addSp modSp new mod">
        <pc:chgData name="Kebede, Nazreth" userId="015395a0-37a0-40f3-882f-69f1a399720b" providerId="ADAL" clId="{CE6D313A-860F-4E65-B446-DF37B0920829}" dt="2022-11-22T14:20:40.298" v="75" actId="1076"/>
        <pc:sldMkLst>
          <pc:docMk/>
          <pc:sldMk cId="65131386" sldId="271"/>
        </pc:sldMkLst>
        <pc:picChg chg="add mod">
          <ac:chgData name="Kebede, Nazreth" userId="015395a0-37a0-40f3-882f-69f1a399720b" providerId="ADAL" clId="{CE6D313A-860F-4E65-B446-DF37B0920829}" dt="2022-11-22T14:20:40.298" v="75" actId="1076"/>
          <ac:picMkLst>
            <pc:docMk/>
            <pc:sldMk cId="65131386" sldId="271"/>
            <ac:picMk id="3" creationId="{0294F8DB-31F5-4DAA-E9BB-81148976B05B}"/>
          </ac:picMkLst>
        </pc:picChg>
      </pc:sldChg>
      <pc:sldChg chg="del">
        <pc:chgData name="Kebede, Nazreth" userId="015395a0-37a0-40f3-882f-69f1a399720b" providerId="ADAL" clId="{CE6D313A-860F-4E65-B446-DF37B0920829}" dt="2022-11-22T14:12:47.668" v="27" actId="47"/>
        <pc:sldMkLst>
          <pc:docMk/>
          <pc:sldMk cId="2016160855" sldId="271"/>
        </pc:sldMkLst>
      </pc:sldChg>
      <pc:sldChg chg="addSp modSp new mod">
        <pc:chgData name="Kebede, Nazreth" userId="015395a0-37a0-40f3-882f-69f1a399720b" providerId="ADAL" clId="{CE6D313A-860F-4E65-B446-DF37B0920829}" dt="2022-11-22T14:21:21.697" v="81" actId="1076"/>
        <pc:sldMkLst>
          <pc:docMk/>
          <pc:sldMk cId="1606438822" sldId="272"/>
        </pc:sldMkLst>
        <pc:picChg chg="add mod">
          <ac:chgData name="Kebede, Nazreth" userId="015395a0-37a0-40f3-882f-69f1a399720b" providerId="ADAL" clId="{CE6D313A-860F-4E65-B446-DF37B0920829}" dt="2022-11-22T14:21:21.697" v="81" actId="1076"/>
          <ac:picMkLst>
            <pc:docMk/>
            <pc:sldMk cId="1606438822" sldId="272"/>
            <ac:picMk id="3" creationId="{70E7D022-252A-01EA-C41F-5E0CC98A7E1E}"/>
          </ac:picMkLst>
        </pc:picChg>
      </pc:sldChg>
      <pc:sldChg chg="new del">
        <pc:chgData name="Kebede, Nazreth" userId="015395a0-37a0-40f3-882f-69f1a399720b" providerId="ADAL" clId="{CE6D313A-860F-4E65-B446-DF37B0920829}" dt="2022-11-22T14:21:50.233" v="86" actId="47"/>
        <pc:sldMkLst>
          <pc:docMk/>
          <pc:sldMk cId="2791328981" sldId="273"/>
        </pc:sldMkLst>
      </pc:sldChg>
      <pc:sldChg chg="new del">
        <pc:chgData name="Kebede, Nazreth" userId="015395a0-37a0-40f3-882f-69f1a399720b" providerId="ADAL" clId="{CE6D313A-860F-4E65-B446-DF37B0920829}" dt="2022-11-22T14:21:50.831" v="87" actId="47"/>
        <pc:sldMkLst>
          <pc:docMk/>
          <pc:sldMk cId="2360823367" sldId="274"/>
        </pc:sldMkLst>
      </pc:sldChg>
      <pc:sldChg chg="new del">
        <pc:chgData name="Kebede, Nazreth" userId="015395a0-37a0-40f3-882f-69f1a399720b" providerId="ADAL" clId="{CE6D313A-860F-4E65-B446-DF37B0920829}" dt="2022-11-22T14:21:51.301" v="88" actId="47"/>
        <pc:sldMkLst>
          <pc:docMk/>
          <pc:sldMk cId="2288162699" sldId="275"/>
        </pc:sldMkLst>
      </pc:sldChg>
      <pc:sldChg chg="new del">
        <pc:chgData name="Kebede, Nazreth" userId="015395a0-37a0-40f3-882f-69f1a399720b" providerId="ADAL" clId="{CE6D313A-860F-4E65-B446-DF37B0920829}" dt="2022-11-22T14:21:51.702" v="89" actId="47"/>
        <pc:sldMkLst>
          <pc:docMk/>
          <pc:sldMk cId="698045628" sldId="276"/>
        </pc:sldMkLst>
      </pc:sldChg>
      <pc:sldMasterChg chg="modSldLayout">
        <pc:chgData name="Kebede, Nazreth" userId="015395a0-37a0-40f3-882f-69f1a399720b" providerId="ADAL" clId="{CE6D313A-860F-4E65-B446-DF37B0920829}" dt="2022-11-22T14:12:28.326" v="16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CE6D313A-860F-4E65-B446-DF37B0920829}" dt="2022-11-22T14:12:28.326" v="16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CE6D313A-860F-4E65-B446-DF37B0920829}" dt="2022-11-22T14:12:28.326" v="16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Natale, Luigi" userId="0bb35f83-ebdf-4526-ae9a-c3e8393a1d1b" providerId="ADAL" clId="{8F688F7A-06CE-4766-B0A4-3C2E6758ACD1}"/>
    <pc:docChg chg="custSel modSld modMainMaster">
      <pc:chgData name="Natale, Luigi" userId="0bb35f83-ebdf-4526-ae9a-c3e8393a1d1b" providerId="ADAL" clId="{8F688F7A-06CE-4766-B0A4-3C2E6758ACD1}" dt="2022-11-17T09:09:01.645" v="112" actId="14100"/>
      <pc:docMkLst>
        <pc:docMk/>
      </pc:docMkLst>
      <pc:sldChg chg="addSp delSp modSp mod">
        <pc:chgData name="Natale, Luigi" userId="0bb35f83-ebdf-4526-ae9a-c3e8393a1d1b" providerId="ADAL" clId="{8F688F7A-06CE-4766-B0A4-3C2E6758ACD1}" dt="2022-11-17T09:08:31.485" v="111" actId="208"/>
        <pc:sldMkLst>
          <pc:docMk/>
          <pc:sldMk cId="2283709267" sldId="256"/>
        </pc:sldMkLst>
        <pc:spChg chg="mod">
          <ac:chgData name="Natale, Luigi" userId="0bb35f83-ebdf-4526-ae9a-c3e8393a1d1b" providerId="ADAL" clId="{8F688F7A-06CE-4766-B0A4-3C2E6758ACD1}" dt="2022-11-17T09:08:26.253" v="110" actId="14100"/>
          <ac:spMkLst>
            <pc:docMk/>
            <pc:sldMk cId="2283709267" sldId="256"/>
            <ac:spMk id="5" creationId="{62FDFB91-97FD-4BE5-94BD-B5A20971EFB2}"/>
          </ac:spMkLst>
        </pc:spChg>
        <pc:picChg chg="add mod ord">
          <ac:chgData name="Natale, Luigi" userId="0bb35f83-ebdf-4526-ae9a-c3e8393a1d1b" providerId="ADAL" clId="{8F688F7A-06CE-4766-B0A4-3C2E6758ACD1}" dt="2022-11-17T09:08:31.485" v="111" actId="208"/>
          <ac:picMkLst>
            <pc:docMk/>
            <pc:sldMk cId="2283709267" sldId="256"/>
            <ac:picMk id="3" creationId="{BE6FC3F7-A43C-9F81-DA65-9956E2301567}"/>
          </ac:picMkLst>
        </pc:picChg>
        <pc:picChg chg="del mod">
          <ac:chgData name="Natale, Luigi" userId="0bb35f83-ebdf-4526-ae9a-c3e8393a1d1b" providerId="ADAL" clId="{8F688F7A-06CE-4766-B0A4-3C2E6758ACD1}" dt="2022-11-17T09:04:06.591" v="6" actId="478"/>
          <ac:picMkLst>
            <pc:docMk/>
            <pc:sldMk cId="2283709267" sldId="256"/>
            <ac:picMk id="6" creationId="{B5E9840C-1CBF-497E-BC66-EE9D9DFECB32}"/>
          </ac:picMkLst>
        </pc:picChg>
      </pc:sldChg>
      <pc:sldMasterChg chg="addSp delSp modSp mod modSldLayout">
        <pc:chgData name="Natale, Luigi" userId="0bb35f83-ebdf-4526-ae9a-c3e8393a1d1b" providerId="ADAL" clId="{8F688F7A-06CE-4766-B0A4-3C2E6758ACD1}" dt="2022-11-17T09:09:01.645" v="112" actId="14100"/>
        <pc:sldMasterMkLst>
          <pc:docMk/>
          <pc:sldMasterMk cId="1991646862" sldId="2147483648"/>
        </pc:sldMasterMkLst>
        <pc:spChg chg="mod">
          <ac:chgData name="Natale, Luigi" userId="0bb35f83-ebdf-4526-ae9a-c3e8393a1d1b" providerId="ADAL" clId="{8F688F7A-06CE-4766-B0A4-3C2E6758ACD1}" dt="2022-11-17T09:09:01.645" v="112" actId="14100"/>
          <ac:spMkLst>
            <pc:docMk/>
            <pc:sldMasterMk cId="1991646862" sldId="2147483648"/>
            <ac:spMk id="9" creationId="{CDFBCE26-6618-4EB7-935B-D6B9B7456F61}"/>
          </ac:spMkLst>
        </pc:spChg>
        <pc:picChg chg="add del mod">
          <ac:chgData name="Natale, Luigi" userId="0bb35f83-ebdf-4526-ae9a-c3e8393a1d1b" providerId="ADAL" clId="{8F688F7A-06CE-4766-B0A4-3C2E6758ACD1}" dt="2022-11-17T09:05:42.098" v="22" actId="478"/>
          <ac:picMkLst>
            <pc:docMk/>
            <pc:sldMasterMk cId="1991646862" sldId="2147483648"/>
            <ac:picMk id="2" creationId="{63F3AE2D-1117-2FCF-B959-2F80FD154587}"/>
          </ac:picMkLst>
        </pc:picChg>
        <pc:sldLayoutChg chg="addSp delSp modSp mod">
          <pc:chgData name="Natale, Luigi" userId="0bb35f83-ebdf-4526-ae9a-c3e8393a1d1b" providerId="ADAL" clId="{8F688F7A-06CE-4766-B0A4-3C2E6758ACD1}" dt="2022-11-17T09:07:47.928" v="101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Natale, Luigi" userId="0bb35f83-ebdf-4526-ae9a-c3e8393a1d1b" providerId="ADAL" clId="{8F688F7A-06CE-4766-B0A4-3C2E6758ACD1}" dt="2022-11-17T09:07:47.928" v="101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  <pc:picChg chg="add mod ord">
            <ac:chgData name="Natale, Luigi" userId="0bb35f83-ebdf-4526-ae9a-c3e8393a1d1b" providerId="ADAL" clId="{8F688F7A-06CE-4766-B0A4-3C2E6758ACD1}" dt="2022-11-17T09:04:34.941" v="13" actId="208"/>
            <ac:picMkLst>
              <pc:docMk/>
              <pc:sldMasterMk cId="1991646862" sldId="2147483648"/>
              <pc:sldLayoutMk cId="1982250558" sldId="2147483650"/>
              <ac:picMk id="2" creationId="{A43C91DA-CA52-2A3D-DA84-9A14BE5B7D0D}"/>
            </ac:picMkLst>
          </pc:picChg>
          <pc:picChg chg="del">
            <ac:chgData name="Natale, Luigi" userId="0bb35f83-ebdf-4526-ae9a-c3e8393a1d1b" providerId="ADAL" clId="{8F688F7A-06CE-4766-B0A4-3C2E6758ACD1}" dt="2022-11-17T09:04:24.783" v="11" actId="478"/>
            <ac:picMkLst>
              <pc:docMk/>
              <pc:sldMasterMk cId="1991646862" sldId="2147483648"/>
              <pc:sldLayoutMk cId="1982250558" sldId="2147483650"/>
              <ac:picMk id="7" creationId="{25BFFB3B-E164-4D23-9C35-12AEBA12F351}"/>
            </ac:picMkLst>
          </pc:picChg>
        </pc:sldLayoutChg>
      </pc:sldMasterChg>
    </pc:docChg>
  </pc:docChgLst>
  <pc:docChgLst>
    <pc:chgData name="Kebede, Nazreth" userId="015395a0-37a0-40f3-882f-69f1a399720b" providerId="ADAL" clId="{41DEB9DA-F6BE-4202-8329-999EE80DC921}"/>
    <pc:docChg chg="custSel addSld delSld modSld modMainMaster">
      <pc:chgData name="Kebede, Nazreth" userId="015395a0-37a0-40f3-882f-69f1a399720b" providerId="ADAL" clId="{41DEB9DA-F6BE-4202-8329-999EE80DC921}" dt="2022-11-22T15:59:54.397" v="69" actId="47"/>
      <pc:docMkLst>
        <pc:docMk/>
      </pc:docMkLst>
      <pc:sldChg chg="modSp mod">
        <pc:chgData name="Kebede, Nazreth" userId="015395a0-37a0-40f3-882f-69f1a399720b" providerId="ADAL" clId="{41DEB9DA-F6BE-4202-8329-999EE80DC921}" dt="2022-11-22T15:53:21.976" v="3"/>
        <pc:sldMkLst>
          <pc:docMk/>
          <pc:sldMk cId="2283709267" sldId="256"/>
        </pc:sldMkLst>
        <pc:spChg chg="mod">
          <ac:chgData name="Kebede, Nazreth" userId="015395a0-37a0-40f3-882f-69f1a399720b" providerId="ADAL" clId="{41DEB9DA-F6BE-4202-8329-999EE80DC921}" dt="2022-11-22T15:53:21.976" v="3"/>
          <ac:spMkLst>
            <pc:docMk/>
            <pc:sldMk cId="2283709267" sldId="256"/>
            <ac:spMk id="5" creationId="{62FDFB91-97FD-4BE5-94BD-B5A20971EFB2}"/>
          </ac:spMkLst>
        </pc:spChg>
      </pc:sldChg>
      <pc:sldChg chg="addSp delSp modSp mod">
        <pc:chgData name="Kebede, Nazreth" userId="015395a0-37a0-40f3-882f-69f1a399720b" providerId="ADAL" clId="{41DEB9DA-F6BE-4202-8329-999EE80DC921}" dt="2022-11-22T15:54:32.927" v="34" actId="1076"/>
        <pc:sldMkLst>
          <pc:docMk/>
          <pc:sldMk cId="496872191" sldId="263"/>
        </pc:sldMkLst>
        <pc:picChg chg="add mod">
          <ac:chgData name="Kebede, Nazreth" userId="015395a0-37a0-40f3-882f-69f1a399720b" providerId="ADAL" clId="{41DEB9DA-F6BE-4202-8329-999EE80DC921}" dt="2022-11-22T15:54:32.927" v="34" actId="1076"/>
          <ac:picMkLst>
            <pc:docMk/>
            <pc:sldMk cId="496872191" sldId="263"/>
            <ac:picMk id="3" creationId="{A5092916-D024-1E73-CAC0-5F609230A150}"/>
          </ac:picMkLst>
        </pc:picChg>
        <pc:picChg chg="del">
          <ac:chgData name="Kebede, Nazreth" userId="015395a0-37a0-40f3-882f-69f1a399720b" providerId="ADAL" clId="{41DEB9DA-F6BE-4202-8329-999EE80DC921}" dt="2022-11-22T15:53:46.884" v="19" actId="478"/>
          <ac:picMkLst>
            <pc:docMk/>
            <pc:sldMk cId="496872191" sldId="263"/>
            <ac:picMk id="4" creationId="{BDDA3D1B-6B1E-69FD-1EEA-B53CD01EBAC2}"/>
          </ac:picMkLst>
        </pc:picChg>
      </pc:sldChg>
      <pc:sldChg chg="addSp delSp modSp mod">
        <pc:chgData name="Kebede, Nazreth" userId="015395a0-37a0-40f3-882f-69f1a399720b" providerId="ADAL" clId="{41DEB9DA-F6BE-4202-8329-999EE80DC921}" dt="2022-11-22T15:55:14.697" v="38" actId="1076"/>
        <pc:sldMkLst>
          <pc:docMk/>
          <pc:sldMk cId="3030143411" sldId="264"/>
        </pc:sldMkLst>
        <pc:picChg chg="del">
          <ac:chgData name="Kebede, Nazreth" userId="015395a0-37a0-40f3-882f-69f1a399720b" providerId="ADAL" clId="{41DEB9DA-F6BE-4202-8329-999EE80DC921}" dt="2022-11-22T15:53:48.423" v="20" actId="478"/>
          <ac:picMkLst>
            <pc:docMk/>
            <pc:sldMk cId="3030143411" sldId="264"/>
            <ac:picMk id="3" creationId="{F4FA7B10-0F83-77C9-E561-F3A303189E00}"/>
          </ac:picMkLst>
        </pc:picChg>
        <pc:picChg chg="add mod">
          <ac:chgData name="Kebede, Nazreth" userId="015395a0-37a0-40f3-882f-69f1a399720b" providerId="ADAL" clId="{41DEB9DA-F6BE-4202-8329-999EE80DC921}" dt="2022-11-22T15:55:14.697" v="38" actId="1076"/>
          <ac:picMkLst>
            <pc:docMk/>
            <pc:sldMk cId="3030143411" sldId="264"/>
            <ac:picMk id="4" creationId="{73BAD72C-ED0C-E6DD-32B2-BBA45F1D1D58}"/>
          </ac:picMkLst>
        </pc:picChg>
      </pc:sldChg>
      <pc:sldChg chg="del">
        <pc:chgData name="Kebede, Nazreth" userId="015395a0-37a0-40f3-882f-69f1a399720b" providerId="ADAL" clId="{41DEB9DA-F6BE-4202-8329-999EE80DC921}" dt="2022-11-22T15:53:49.988" v="21" actId="47"/>
        <pc:sldMkLst>
          <pc:docMk/>
          <pc:sldMk cId="3074699125" sldId="265"/>
        </pc:sldMkLst>
      </pc:sldChg>
      <pc:sldChg chg="addSp modSp new mod">
        <pc:chgData name="Kebede, Nazreth" userId="015395a0-37a0-40f3-882f-69f1a399720b" providerId="ADAL" clId="{41DEB9DA-F6BE-4202-8329-999EE80DC921}" dt="2022-11-22T15:56:03.689" v="46" actId="1076"/>
        <pc:sldMkLst>
          <pc:docMk/>
          <pc:sldMk cId="3398276409" sldId="265"/>
        </pc:sldMkLst>
        <pc:picChg chg="add mod">
          <ac:chgData name="Kebede, Nazreth" userId="015395a0-37a0-40f3-882f-69f1a399720b" providerId="ADAL" clId="{41DEB9DA-F6BE-4202-8329-999EE80DC921}" dt="2022-11-22T15:56:03.689" v="46" actId="1076"/>
          <ac:picMkLst>
            <pc:docMk/>
            <pc:sldMk cId="3398276409" sldId="265"/>
            <ac:picMk id="3" creationId="{6ED3FAAE-AC15-FE61-AFD1-59BD50189CDC}"/>
          </ac:picMkLst>
        </pc:picChg>
      </pc:sldChg>
      <pc:sldChg chg="del">
        <pc:chgData name="Kebede, Nazreth" userId="015395a0-37a0-40f3-882f-69f1a399720b" providerId="ADAL" clId="{41DEB9DA-F6BE-4202-8329-999EE80DC921}" dt="2022-11-22T15:53:50.213" v="22" actId="47"/>
        <pc:sldMkLst>
          <pc:docMk/>
          <pc:sldMk cId="1204571269" sldId="266"/>
        </pc:sldMkLst>
      </pc:sldChg>
      <pc:sldChg chg="addSp modSp new mod">
        <pc:chgData name="Kebede, Nazreth" userId="015395a0-37a0-40f3-882f-69f1a399720b" providerId="ADAL" clId="{41DEB9DA-F6BE-4202-8329-999EE80DC921}" dt="2022-11-22T15:57:37.549" v="50" actId="1076"/>
        <pc:sldMkLst>
          <pc:docMk/>
          <pc:sldMk cId="3312048800" sldId="266"/>
        </pc:sldMkLst>
        <pc:picChg chg="add mod">
          <ac:chgData name="Kebede, Nazreth" userId="015395a0-37a0-40f3-882f-69f1a399720b" providerId="ADAL" clId="{41DEB9DA-F6BE-4202-8329-999EE80DC921}" dt="2022-11-22T15:57:37.549" v="50" actId="1076"/>
          <ac:picMkLst>
            <pc:docMk/>
            <pc:sldMk cId="3312048800" sldId="266"/>
            <ac:picMk id="3" creationId="{A5302484-E19A-BC78-1B93-21611B25891E}"/>
          </ac:picMkLst>
        </pc:picChg>
      </pc:sldChg>
      <pc:sldChg chg="addSp modSp new mod">
        <pc:chgData name="Kebede, Nazreth" userId="015395a0-37a0-40f3-882f-69f1a399720b" providerId="ADAL" clId="{41DEB9DA-F6BE-4202-8329-999EE80DC921}" dt="2022-11-22T15:58:18.697" v="55" actId="1076"/>
        <pc:sldMkLst>
          <pc:docMk/>
          <pc:sldMk cId="1744408430" sldId="267"/>
        </pc:sldMkLst>
        <pc:picChg chg="add mod">
          <ac:chgData name="Kebede, Nazreth" userId="015395a0-37a0-40f3-882f-69f1a399720b" providerId="ADAL" clId="{41DEB9DA-F6BE-4202-8329-999EE80DC921}" dt="2022-11-22T15:58:18.697" v="55" actId="1076"/>
          <ac:picMkLst>
            <pc:docMk/>
            <pc:sldMk cId="1744408430" sldId="267"/>
            <ac:picMk id="3" creationId="{1A31D744-FBFD-46C7-51CF-649690F8CF80}"/>
          </ac:picMkLst>
        </pc:picChg>
      </pc:sldChg>
      <pc:sldChg chg="del">
        <pc:chgData name="Kebede, Nazreth" userId="015395a0-37a0-40f3-882f-69f1a399720b" providerId="ADAL" clId="{41DEB9DA-F6BE-4202-8329-999EE80DC921}" dt="2022-11-22T15:53:50.426" v="23" actId="47"/>
        <pc:sldMkLst>
          <pc:docMk/>
          <pc:sldMk cId="2498933930" sldId="267"/>
        </pc:sldMkLst>
      </pc:sldChg>
      <pc:sldChg chg="del">
        <pc:chgData name="Kebede, Nazreth" userId="015395a0-37a0-40f3-882f-69f1a399720b" providerId="ADAL" clId="{41DEB9DA-F6BE-4202-8329-999EE80DC921}" dt="2022-11-22T15:53:50.627" v="24" actId="47"/>
        <pc:sldMkLst>
          <pc:docMk/>
          <pc:sldMk cId="2004110366" sldId="268"/>
        </pc:sldMkLst>
      </pc:sldChg>
      <pc:sldChg chg="addSp modSp new mod">
        <pc:chgData name="Kebede, Nazreth" userId="015395a0-37a0-40f3-882f-69f1a399720b" providerId="ADAL" clId="{41DEB9DA-F6BE-4202-8329-999EE80DC921}" dt="2022-11-22T15:59:13.206" v="64" actId="1076"/>
        <pc:sldMkLst>
          <pc:docMk/>
          <pc:sldMk cId="3331532583" sldId="268"/>
        </pc:sldMkLst>
        <pc:picChg chg="add mod">
          <ac:chgData name="Kebede, Nazreth" userId="015395a0-37a0-40f3-882f-69f1a399720b" providerId="ADAL" clId="{41DEB9DA-F6BE-4202-8329-999EE80DC921}" dt="2022-11-22T15:59:13.206" v="64" actId="1076"/>
          <ac:picMkLst>
            <pc:docMk/>
            <pc:sldMk cId="3331532583" sldId="268"/>
            <ac:picMk id="3" creationId="{5E392F6F-3F1D-5E0D-54CA-0A0AD5ECD22A}"/>
          </ac:picMkLst>
        </pc:picChg>
      </pc:sldChg>
      <pc:sldChg chg="del">
        <pc:chgData name="Kebede, Nazreth" userId="015395a0-37a0-40f3-882f-69f1a399720b" providerId="ADAL" clId="{41DEB9DA-F6BE-4202-8329-999EE80DC921}" dt="2022-11-22T15:53:50.842" v="25" actId="47"/>
        <pc:sldMkLst>
          <pc:docMk/>
          <pc:sldMk cId="137933510" sldId="269"/>
        </pc:sldMkLst>
      </pc:sldChg>
      <pc:sldChg chg="addSp modSp new mod">
        <pc:chgData name="Kebede, Nazreth" userId="015395a0-37a0-40f3-882f-69f1a399720b" providerId="ADAL" clId="{41DEB9DA-F6BE-4202-8329-999EE80DC921}" dt="2022-11-22T15:59:32.942" v="68" actId="1076"/>
        <pc:sldMkLst>
          <pc:docMk/>
          <pc:sldMk cId="3875552556" sldId="269"/>
        </pc:sldMkLst>
        <pc:picChg chg="add mod">
          <ac:chgData name="Kebede, Nazreth" userId="015395a0-37a0-40f3-882f-69f1a399720b" providerId="ADAL" clId="{41DEB9DA-F6BE-4202-8329-999EE80DC921}" dt="2022-11-22T15:59:32.942" v="68" actId="1076"/>
          <ac:picMkLst>
            <pc:docMk/>
            <pc:sldMk cId="3875552556" sldId="269"/>
            <ac:picMk id="3" creationId="{E3BDB5DF-1EEB-E796-ACC3-4598D6588A0C}"/>
          </ac:picMkLst>
        </pc:picChg>
      </pc:sldChg>
      <pc:sldChg chg="del">
        <pc:chgData name="Kebede, Nazreth" userId="015395a0-37a0-40f3-882f-69f1a399720b" providerId="ADAL" clId="{41DEB9DA-F6BE-4202-8329-999EE80DC921}" dt="2022-11-22T15:53:51.313" v="26" actId="47"/>
        <pc:sldMkLst>
          <pc:docMk/>
          <pc:sldMk cId="2949899205" sldId="270"/>
        </pc:sldMkLst>
      </pc:sldChg>
      <pc:sldChg chg="new del">
        <pc:chgData name="Kebede, Nazreth" userId="015395a0-37a0-40f3-882f-69f1a399720b" providerId="ADAL" clId="{41DEB9DA-F6BE-4202-8329-999EE80DC921}" dt="2022-11-22T15:59:54.397" v="69" actId="47"/>
        <pc:sldMkLst>
          <pc:docMk/>
          <pc:sldMk cId="3009830267" sldId="270"/>
        </pc:sldMkLst>
      </pc:sldChg>
      <pc:sldChg chg="del">
        <pc:chgData name="Kebede, Nazreth" userId="015395a0-37a0-40f3-882f-69f1a399720b" providerId="ADAL" clId="{41DEB9DA-F6BE-4202-8329-999EE80DC921}" dt="2022-11-22T15:53:51.633" v="27" actId="47"/>
        <pc:sldMkLst>
          <pc:docMk/>
          <pc:sldMk cId="3874290688" sldId="271"/>
        </pc:sldMkLst>
      </pc:sldChg>
      <pc:sldChg chg="del">
        <pc:chgData name="Kebede, Nazreth" userId="015395a0-37a0-40f3-882f-69f1a399720b" providerId="ADAL" clId="{41DEB9DA-F6BE-4202-8329-999EE80DC921}" dt="2022-11-22T15:53:52.022" v="28" actId="47"/>
        <pc:sldMkLst>
          <pc:docMk/>
          <pc:sldMk cId="416002544" sldId="272"/>
        </pc:sldMkLst>
      </pc:sldChg>
      <pc:sldChg chg="del">
        <pc:chgData name="Kebede, Nazreth" userId="015395a0-37a0-40f3-882f-69f1a399720b" providerId="ADAL" clId="{41DEB9DA-F6BE-4202-8329-999EE80DC921}" dt="2022-11-22T15:53:52.578" v="29" actId="47"/>
        <pc:sldMkLst>
          <pc:docMk/>
          <pc:sldMk cId="2797864385" sldId="273"/>
        </pc:sldMkLst>
      </pc:sldChg>
      <pc:sldMasterChg chg="modSldLayout">
        <pc:chgData name="Kebede, Nazreth" userId="015395a0-37a0-40f3-882f-69f1a399720b" providerId="ADAL" clId="{41DEB9DA-F6BE-4202-8329-999EE80DC921}" dt="2022-11-22T15:53:41.132" v="18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41DEB9DA-F6BE-4202-8329-999EE80DC921}" dt="2022-11-22T15:53:41.132" v="18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41DEB9DA-F6BE-4202-8329-999EE80DC921}" dt="2022-11-22T15:53:41.132" v="18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Kebede, Nazreth" userId="015395a0-37a0-40f3-882f-69f1a399720b" providerId="ADAL" clId="{874838E3-3320-47DA-A32B-FD2EC5C03DE1}"/>
    <pc:docChg chg="addSld delSld modSld modMainMaster">
      <pc:chgData name="Kebede, Nazreth" userId="015395a0-37a0-40f3-882f-69f1a399720b" providerId="ADAL" clId="{874838E3-3320-47DA-A32B-FD2EC5C03DE1}" dt="2022-11-22T14:02:36.249" v="53" actId="47"/>
      <pc:docMkLst>
        <pc:docMk/>
      </pc:docMkLst>
      <pc:sldChg chg="modSp mod">
        <pc:chgData name="Kebede, Nazreth" userId="015395a0-37a0-40f3-882f-69f1a399720b" providerId="ADAL" clId="{874838E3-3320-47DA-A32B-FD2EC5C03DE1}" dt="2022-11-22T13:46:06.824" v="22" actId="20577"/>
        <pc:sldMkLst>
          <pc:docMk/>
          <pc:sldMk cId="2283709267" sldId="256"/>
        </pc:sldMkLst>
        <pc:spChg chg="mod">
          <ac:chgData name="Kebede, Nazreth" userId="015395a0-37a0-40f3-882f-69f1a399720b" providerId="ADAL" clId="{874838E3-3320-47DA-A32B-FD2EC5C03DE1}" dt="2022-11-22T13:46:06.824" v="22" actId="20577"/>
          <ac:spMkLst>
            <pc:docMk/>
            <pc:sldMk cId="2283709267" sldId="256"/>
            <ac:spMk id="5" creationId="{62FDFB91-97FD-4BE5-94BD-B5A20971EFB2}"/>
          </ac:spMkLst>
        </pc:spChg>
      </pc:sldChg>
      <pc:sldChg chg="del">
        <pc:chgData name="Kebede, Nazreth" userId="015395a0-37a0-40f3-882f-69f1a399720b" providerId="ADAL" clId="{874838E3-3320-47DA-A32B-FD2EC5C03DE1}" dt="2022-11-22T13:46:13.957" v="23" actId="47"/>
        <pc:sldMkLst>
          <pc:docMk/>
          <pc:sldMk cId="902636668" sldId="257"/>
        </pc:sldMkLst>
      </pc:sldChg>
      <pc:sldChg chg="del">
        <pc:chgData name="Kebede, Nazreth" userId="015395a0-37a0-40f3-882f-69f1a399720b" providerId="ADAL" clId="{874838E3-3320-47DA-A32B-FD2EC5C03DE1}" dt="2022-11-22T13:46:14.579" v="24" actId="47"/>
        <pc:sldMkLst>
          <pc:docMk/>
          <pc:sldMk cId="756337070" sldId="258"/>
        </pc:sldMkLst>
      </pc:sldChg>
      <pc:sldChg chg="del">
        <pc:chgData name="Kebede, Nazreth" userId="015395a0-37a0-40f3-882f-69f1a399720b" providerId="ADAL" clId="{874838E3-3320-47DA-A32B-FD2EC5C03DE1}" dt="2022-11-22T13:46:15.080" v="25" actId="47"/>
        <pc:sldMkLst>
          <pc:docMk/>
          <pc:sldMk cId="1954541880" sldId="259"/>
        </pc:sldMkLst>
      </pc:sldChg>
      <pc:sldChg chg="del">
        <pc:chgData name="Kebede, Nazreth" userId="015395a0-37a0-40f3-882f-69f1a399720b" providerId="ADAL" clId="{874838E3-3320-47DA-A32B-FD2EC5C03DE1}" dt="2022-11-22T13:46:15.599" v="26" actId="47"/>
        <pc:sldMkLst>
          <pc:docMk/>
          <pc:sldMk cId="102384075" sldId="260"/>
        </pc:sldMkLst>
      </pc:sldChg>
      <pc:sldChg chg="del">
        <pc:chgData name="Kebede, Nazreth" userId="015395a0-37a0-40f3-882f-69f1a399720b" providerId="ADAL" clId="{874838E3-3320-47DA-A32B-FD2EC5C03DE1}" dt="2022-11-22T13:46:16.097" v="27" actId="47"/>
        <pc:sldMkLst>
          <pc:docMk/>
          <pc:sldMk cId="423232670" sldId="261"/>
        </pc:sldMkLst>
      </pc:sldChg>
      <pc:sldChg chg="del">
        <pc:chgData name="Kebede, Nazreth" userId="015395a0-37a0-40f3-882f-69f1a399720b" providerId="ADAL" clId="{874838E3-3320-47DA-A32B-FD2EC5C03DE1}" dt="2022-11-22T13:46:16.585" v="28" actId="47"/>
        <pc:sldMkLst>
          <pc:docMk/>
          <pc:sldMk cId="4230662209" sldId="262"/>
        </pc:sldMkLst>
      </pc:sldChg>
      <pc:sldChg chg="addSp modSp mod">
        <pc:chgData name="Kebede, Nazreth" userId="015395a0-37a0-40f3-882f-69f1a399720b" providerId="ADAL" clId="{874838E3-3320-47DA-A32B-FD2EC5C03DE1}" dt="2022-11-22T13:47:24.580" v="33" actId="1076"/>
        <pc:sldMkLst>
          <pc:docMk/>
          <pc:sldMk cId="2892490557" sldId="266"/>
        </pc:sldMkLst>
        <pc:picChg chg="add mod">
          <ac:chgData name="Kebede, Nazreth" userId="015395a0-37a0-40f3-882f-69f1a399720b" providerId="ADAL" clId="{874838E3-3320-47DA-A32B-FD2EC5C03DE1}" dt="2022-11-22T13:47:24.580" v="33" actId="1076"/>
          <ac:picMkLst>
            <pc:docMk/>
            <pc:sldMk cId="2892490557" sldId="266"/>
            <ac:picMk id="3" creationId="{1A9CAE9A-37E4-FA74-3AA5-2B1DA7636D28}"/>
          </ac:picMkLst>
        </pc:picChg>
      </pc:sldChg>
      <pc:sldChg chg="addSp modSp mod">
        <pc:chgData name="Kebede, Nazreth" userId="015395a0-37a0-40f3-882f-69f1a399720b" providerId="ADAL" clId="{874838E3-3320-47DA-A32B-FD2EC5C03DE1}" dt="2022-11-22T13:48:14.701" v="39" actId="1076"/>
        <pc:sldMkLst>
          <pc:docMk/>
          <pc:sldMk cId="2470198035" sldId="267"/>
        </pc:sldMkLst>
        <pc:picChg chg="add mod">
          <ac:chgData name="Kebede, Nazreth" userId="015395a0-37a0-40f3-882f-69f1a399720b" providerId="ADAL" clId="{874838E3-3320-47DA-A32B-FD2EC5C03DE1}" dt="2022-11-22T13:48:14.701" v="39" actId="1076"/>
          <ac:picMkLst>
            <pc:docMk/>
            <pc:sldMk cId="2470198035" sldId="267"/>
            <ac:picMk id="3" creationId="{2E99329D-1BE6-0933-D649-90A5E87AE2C9}"/>
          </ac:picMkLst>
        </pc:picChg>
      </pc:sldChg>
      <pc:sldChg chg="addSp modSp mod">
        <pc:chgData name="Kebede, Nazreth" userId="015395a0-37a0-40f3-882f-69f1a399720b" providerId="ADAL" clId="{874838E3-3320-47DA-A32B-FD2EC5C03DE1}" dt="2022-11-22T13:48:56.740" v="43" actId="14100"/>
        <pc:sldMkLst>
          <pc:docMk/>
          <pc:sldMk cId="2963955007" sldId="268"/>
        </pc:sldMkLst>
        <pc:picChg chg="add mod">
          <ac:chgData name="Kebede, Nazreth" userId="015395a0-37a0-40f3-882f-69f1a399720b" providerId="ADAL" clId="{874838E3-3320-47DA-A32B-FD2EC5C03DE1}" dt="2022-11-22T13:48:56.740" v="43" actId="14100"/>
          <ac:picMkLst>
            <pc:docMk/>
            <pc:sldMk cId="2963955007" sldId="268"/>
            <ac:picMk id="3" creationId="{A0DEF0F7-BB6A-4FDB-1929-0F0B1B25B952}"/>
          </ac:picMkLst>
        </pc:picChg>
      </pc:sldChg>
      <pc:sldChg chg="addSp modSp mod">
        <pc:chgData name="Kebede, Nazreth" userId="015395a0-37a0-40f3-882f-69f1a399720b" providerId="ADAL" clId="{874838E3-3320-47DA-A32B-FD2EC5C03DE1}" dt="2022-11-22T13:59:11.318" v="49" actId="1076"/>
        <pc:sldMkLst>
          <pc:docMk/>
          <pc:sldMk cId="3352274632" sldId="269"/>
        </pc:sldMkLst>
        <pc:picChg chg="add mod">
          <ac:chgData name="Kebede, Nazreth" userId="015395a0-37a0-40f3-882f-69f1a399720b" providerId="ADAL" clId="{874838E3-3320-47DA-A32B-FD2EC5C03DE1}" dt="2022-11-22T13:59:11.318" v="49" actId="1076"/>
          <ac:picMkLst>
            <pc:docMk/>
            <pc:sldMk cId="3352274632" sldId="269"/>
            <ac:picMk id="3" creationId="{919F2DBA-FE8D-44AF-CE10-0A438A226A04}"/>
          </ac:picMkLst>
        </pc:picChg>
      </pc:sldChg>
      <pc:sldChg chg="new del">
        <pc:chgData name="Kebede, Nazreth" userId="015395a0-37a0-40f3-882f-69f1a399720b" providerId="ADAL" clId="{874838E3-3320-47DA-A32B-FD2EC5C03DE1}" dt="2022-11-22T14:02:35.318" v="52" actId="47"/>
        <pc:sldMkLst>
          <pc:docMk/>
          <pc:sldMk cId="219814483" sldId="270"/>
        </pc:sldMkLst>
      </pc:sldChg>
      <pc:sldChg chg="new del">
        <pc:chgData name="Kebede, Nazreth" userId="015395a0-37a0-40f3-882f-69f1a399720b" providerId="ADAL" clId="{874838E3-3320-47DA-A32B-FD2EC5C03DE1}" dt="2022-11-22T14:02:36.249" v="53" actId="47"/>
        <pc:sldMkLst>
          <pc:docMk/>
          <pc:sldMk cId="4135256185" sldId="271"/>
        </pc:sldMkLst>
      </pc:sldChg>
      <pc:sldMasterChg chg="modSldLayout">
        <pc:chgData name="Kebede, Nazreth" userId="015395a0-37a0-40f3-882f-69f1a399720b" providerId="ADAL" clId="{874838E3-3320-47DA-A32B-FD2EC5C03DE1}" dt="2022-11-22T13:45:52.226" v="18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874838E3-3320-47DA-A32B-FD2EC5C03DE1}" dt="2022-11-22T13:45:52.226" v="18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874838E3-3320-47DA-A32B-FD2EC5C03DE1}" dt="2022-11-22T13:45:52.226" v="18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  <pc:docChgLst>
    <pc:chgData name="Kebede, Nazreth" userId="015395a0-37a0-40f3-882f-69f1a399720b" providerId="ADAL" clId="{2150196E-962C-4E6A-9F98-EE982D8D5B7D}"/>
    <pc:docChg chg="undo redo custSel addSld delSld modSld modMainMaster">
      <pc:chgData name="Kebede, Nazreth" userId="015395a0-37a0-40f3-882f-69f1a399720b" providerId="ADAL" clId="{2150196E-962C-4E6A-9F98-EE982D8D5B7D}" dt="2022-11-22T13:34:05.870" v="89" actId="20577"/>
      <pc:docMkLst>
        <pc:docMk/>
      </pc:docMkLst>
      <pc:sldChg chg="addSp delSp modSp mod">
        <pc:chgData name="Kebede, Nazreth" userId="015395a0-37a0-40f3-882f-69f1a399720b" providerId="ADAL" clId="{2150196E-962C-4E6A-9F98-EE982D8D5B7D}" dt="2022-11-22T13:21:02.640" v="11" actId="1076"/>
        <pc:sldMkLst>
          <pc:docMk/>
          <pc:sldMk cId="902636668" sldId="257"/>
        </pc:sldMkLst>
        <pc:spChg chg="del">
          <ac:chgData name="Kebede, Nazreth" userId="015395a0-37a0-40f3-882f-69f1a399720b" providerId="ADAL" clId="{2150196E-962C-4E6A-9F98-EE982D8D5B7D}" dt="2022-11-22T13:19:02.221" v="2" actId="478"/>
          <ac:spMkLst>
            <pc:docMk/>
            <pc:sldMk cId="902636668" sldId="257"/>
            <ac:spMk id="2" creationId="{9B80EA6F-8688-5810-A7E3-7DDA43A69F11}"/>
          </ac:spMkLst>
        </pc:spChg>
        <pc:spChg chg="del mod">
          <ac:chgData name="Kebede, Nazreth" userId="015395a0-37a0-40f3-882f-69f1a399720b" providerId="ADAL" clId="{2150196E-962C-4E6A-9F98-EE982D8D5B7D}" dt="2022-11-22T13:19:00.188" v="1" actId="478"/>
          <ac:spMkLst>
            <pc:docMk/>
            <pc:sldMk cId="902636668" sldId="257"/>
            <ac:spMk id="3" creationId="{36041F59-7E91-B9AE-5872-116AB8A70467}"/>
          </ac:spMkLst>
        </pc:spChg>
        <pc:picChg chg="add mod">
          <ac:chgData name="Kebede, Nazreth" userId="015395a0-37a0-40f3-882f-69f1a399720b" providerId="ADAL" clId="{2150196E-962C-4E6A-9F98-EE982D8D5B7D}" dt="2022-11-22T13:21:02.640" v="11" actId="1076"/>
          <ac:picMkLst>
            <pc:docMk/>
            <pc:sldMk cId="902636668" sldId="257"/>
            <ac:picMk id="5" creationId="{EDF5F560-8828-C374-F813-DB75F64A5721}"/>
          </ac:picMkLst>
        </pc:picChg>
      </pc:sldChg>
      <pc:sldChg chg="addSp modSp new mod">
        <pc:chgData name="Kebede, Nazreth" userId="015395a0-37a0-40f3-882f-69f1a399720b" providerId="ADAL" clId="{2150196E-962C-4E6A-9F98-EE982D8D5B7D}" dt="2022-11-22T13:22:26.853" v="21" actId="1076"/>
        <pc:sldMkLst>
          <pc:docMk/>
          <pc:sldMk cId="2519485673" sldId="258"/>
        </pc:sldMkLst>
        <pc:picChg chg="add mod">
          <ac:chgData name="Kebede, Nazreth" userId="015395a0-37a0-40f3-882f-69f1a399720b" providerId="ADAL" clId="{2150196E-962C-4E6A-9F98-EE982D8D5B7D}" dt="2022-11-22T13:22:26.853" v="21" actId="1076"/>
          <ac:picMkLst>
            <pc:docMk/>
            <pc:sldMk cId="2519485673" sldId="258"/>
            <ac:picMk id="3" creationId="{B2653F98-02F4-9C32-A8F0-B9AD64EA724E}"/>
          </ac:picMkLst>
        </pc:picChg>
      </pc:sldChg>
      <pc:sldChg chg="del">
        <pc:chgData name="Kebede, Nazreth" userId="015395a0-37a0-40f3-882f-69f1a399720b" providerId="ADAL" clId="{2150196E-962C-4E6A-9F98-EE982D8D5B7D}" dt="2022-11-22T13:19:05.956" v="3" actId="47"/>
        <pc:sldMkLst>
          <pc:docMk/>
          <pc:sldMk cId="3668348876" sldId="258"/>
        </pc:sldMkLst>
      </pc:sldChg>
      <pc:sldChg chg="del">
        <pc:chgData name="Kebede, Nazreth" userId="015395a0-37a0-40f3-882f-69f1a399720b" providerId="ADAL" clId="{2150196E-962C-4E6A-9F98-EE982D8D5B7D}" dt="2022-11-22T13:19:06.565" v="4" actId="47"/>
        <pc:sldMkLst>
          <pc:docMk/>
          <pc:sldMk cId="715126210" sldId="259"/>
        </pc:sldMkLst>
      </pc:sldChg>
      <pc:sldChg chg="addSp modSp new mod">
        <pc:chgData name="Kebede, Nazreth" userId="015395a0-37a0-40f3-882f-69f1a399720b" providerId="ADAL" clId="{2150196E-962C-4E6A-9F98-EE982D8D5B7D}" dt="2022-11-22T13:23:36.135" v="24" actId="1076"/>
        <pc:sldMkLst>
          <pc:docMk/>
          <pc:sldMk cId="2914380170" sldId="259"/>
        </pc:sldMkLst>
        <pc:picChg chg="add mod">
          <ac:chgData name="Kebede, Nazreth" userId="015395a0-37a0-40f3-882f-69f1a399720b" providerId="ADAL" clId="{2150196E-962C-4E6A-9F98-EE982D8D5B7D}" dt="2022-11-22T13:23:36.135" v="24" actId="1076"/>
          <ac:picMkLst>
            <pc:docMk/>
            <pc:sldMk cId="2914380170" sldId="259"/>
            <ac:picMk id="3" creationId="{2F922A41-F6FB-6700-F01A-7F2ED302654F}"/>
          </ac:picMkLst>
        </pc:picChg>
      </pc:sldChg>
      <pc:sldChg chg="addSp modSp new mod">
        <pc:chgData name="Kebede, Nazreth" userId="015395a0-37a0-40f3-882f-69f1a399720b" providerId="ADAL" clId="{2150196E-962C-4E6A-9F98-EE982D8D5B7D}" dt="2022-11-22T13:24:54.890" v="28" actId="14100"/>
        <pc:sldMkLst>
          <pc:docMk/>
          <pc:sldMk cId="2690349704" sldId="260"/>
        </pc:sldMkLst>
        <pc:picChg chg="add mod">
          <ac:chgData name="Kebede, Nazreth" userId="015395a0-37a0-40f3-882f-69f1a399720b" providerId="ADAL" clId="{2150196E-962C-4E6A-9F98-EE982D8D5B7D}" dt="2022-11-22T13:24:54.890" v="28" actId="14100"/>
          <ac:picMkLst>
            <pc:docMk/>
            <pc:sldMk cId="2690349704" sldId="260"/>
            <ac:picMk id="3" creationId="{DBC966D0-B3AA-3DA6-A549-BCD225B9DB16}"/>
          </ac:picMkLst>
        </pc:picChg>
      </pc:sldChg>
      <pc:sldChg chg="del">
        <pc:chgData name="Kebede, Nazreth" userId="015395a0-37a0-40f3-882f-69f1a399720b" providerId="ADAL" clId="{2150196E-962C-4E6A-9F98-EE982D8D5B7D}" dt="2022-11-22T13:19:06.946" v="5" actId="47"/>
        <pc:sldMkLst>
          <pc:docMk/>
          <pc:sldMk cId="3997855129" sldId="260"/>
        </pc:sldMkLst>
      </pc:sldChg>
      <pc:sldChg chg="addSp delSp modSp new mod">
        <pc:chgData name="Kebede, Nazreth" userId="015395a0-37a0-40f3-882f-69f1a399720b" providerId="ADAL" clId="{2150196E-962C-4E6A-9F98-EE982D8D5B7D}" dt="2022-11-22T13:31:31.005" v="65" actId="1076"/>
        <pc:sldMkLst>
          <pc:docMk/>
          <pc:sldMk cId="30690417" sldId="261"/>
        </pc:sldMkLst>
        <pc:spChg chg="add del mod">
          <ac:chgData name="Kebede, Nazreth" userId="015395a0-37a0-40f3-882f-69f1a399720b" providerId="ADAL" clId="{2150196E-962C-4E6A-9F98-EE982D8D5B7D}" dt="2022-11-22T13:31:28.164" v="64" actId="478"/>
          <ac:spMkLst>
            <pc:docMk/>
            <pc:sldMk cId="30690417" sldId="261"/>
            <ac:spMk id="5" creationId="{8D6D4830-4B73-4439-FAD6-7DB2649DB54E}"/>
          </ac:spMkLst>
        </pc:spChg>
        <pc:picChg chg="add mod">
          <ac:chgData name="Kebede, Nazreth" userId="015395a0-37a0-40f3-882f-69f1a399720b" providerId="ADAL" clId="{2150196E-962C-4E6A-9F98-EE982D8D5B7D}" dt="2022-11-22T13:31:31.005" v="65" actId="1076"/>
          <ac:picMkLst>
            <pc:docMk/>
            <pc:sldMk cId="30690417" sldId="261"/>
            <ac:picMk id="3" creationId="{D1E6F154-DF35-42E2-05A2-4DCBEB82B22F}"/>
          </ac:picMkLst>
        </pc:picChg>
      </pc:sldChg>
      <pc:sldChg chg="addSp modSp new mod">
        <pc:chgData name="Kebede, Nazreth" userId="015395a0-37a0-40f3-882f-69f1a399720b" providerId="ADAL" clId="{2150196E-962C-4E6A-9F98-EE982D8D5B7D}" dt="2022-11-22T13:31:34.741" v="66" actId="1076"/>
        <pc:sldMkLst>
          <pc:docMk/>
          <pc:sldMk cId="1411794679" sldId="262"/>
        </pc:sldMkLst>
        <pc:picChg chg="add mod">
          <ac:chgData name="Kebede, Nazreth" userId="015395a0-37a0-40f3-882f-69f1a399720b" providerId="ADAL" clId="{2150196E-962C-4E6A-9F98-EE982D8D5B7D}" dt="2022-11-22T13:31:34.741" v="66" actId="1076"/>
          <ac:picMkLst>
            <pc:docMk/>
            <pc:sldMk cId="1411794679" sldId="262"/>
            <ac:picMk id="3" creationId="{A955FE58-A9B9-F5AC-F322-ECFF2F23588F}"/>
          </ac:picMkLst>
        </pc:picChg>
      </pc:sldChg>
      <pc:sldChg chg="addSp delSp modSp new mod">
        <pc:chgData name="Kebede, Nazreth" userId="015395a0-37a0-40f3-882f-69f1a399720b" providerId="ADAL" clId="{2150196E-962C-4E6A-9F98-EE982D8D5B7D}" dt="2022-11-22T13:33:03.059" v="79" actId="1076"/>
        <pc:sldMkLst>
          <pc:docMk/>
          <pc:sldMk cId="99332293" sldId="263"/>
        </pc:sldMkLst>
        <pc:picChg chg="add del mod">
          <ac:chgData name="Kebede, Nazreth" userId="015395a0-37a0-40f3-882f-69f1a399720b" providerId="ADAL" clId="{2150196E-962C-4E6A-9F98-EE982D8D5B7D}" dt="2022-11-22T13:32:55.710" v="75" actId="478"/>
          <ac:picMkLst>
            <pc:docMk/>
            <pc:sldMk cId="99332293" sldId="263"/>
            <ac:picMk id="3" creationId="{BC97F352-5A3B-F52E-00C7-FF72C587320D}"/>
          </ac:picMkLst>
        </pc:picChg>
        <pc:picChg chg="add mod">
          <ac:chgData name="Kebede, Nazreth" userId="015395a0-37a0-40f3-882f-69f1a399720b" providerId="ADAL" clId="{2150196E-962C-4E6A-9F98-EE982D8D5B7D}" dt="2022-11-22T13:33:03.059" v="79" actId="1076"/>
          <ac:picMkLst>
            <pc:docMk/>
            <pc:sldMk cId="99332293" sldId="263"/>
            <ac:picMk id="5" creationId="{BD4F3CEC-55E6-06E1-7091-6EA2E003D578}"/>
          </ac:picMkLst>
        </pc:picChg>
      </pc:sldChg>
      <pc:sldChg chg="new del">
        <pc:chgData name="Kebede, Nazreth" userId="015395a0-37a0-40f3-882f-69f1a399720b" providerId="ADAL" clId="{2150196E-962C-4E6A-9F98-EE982D8D5B7D}" dt="2022-11-22T13:33:23.645" v="80" actId="47"/>
        <pc:sldMkLst>
          <pc:docMk/>
          <pc:sldMk cId="3445861338" sldId="264"/>
        </pc:sldMkLst>
      </pc:sldChg>
      <pc:sldChg chg="new del">
        <pc:chgData name="Kebede, Nazreth" userId="015395a0-37a0-40f3-882f-69f1a399720b" providerId="ADAL" clId="{2150196E-962C-4E6A-9F98-EE982D8D5B7D}" dt="2022-11-22T13:33:24.263" v="81" actId="47"/>
        <pc:sldMkLst>
          <pc:docMk/>
          <pc:sldMk cId="1429917509" sldId="265"/>
        </pc:sldMkLst>
      </pc:sldChg>
      <pc:sldChg chg="new del">
        <pc:chgData name="Kebede, Nazreth" userId="015395a0-37a0-40f3-882f-69f1a399720b" providerId="ADAL" clId="{2150196E-962C-4E6A-9F98-EE982D8D5B7D}" dt="2022-11-22T13:33:25.048" v="82" actId="47"/>
        <pc:sldMkLst>
          <pc:docMk/>
          <pc:sldMk cId="1847273535" sldId="266"/>
        </pc:sldMkLst>
      </pc:sldChg>
      <pc:sldMasterChg chg="modSldLayout">
        <pc:chgData name="Kebede, Nazreth" userId="015395a0-37a0-40f3-882f-69f1a399720b" providerId="ADAL" clId="{2150196E-962C-4E6A-9F98-EE982D8D5B7D}" dt="2022-11-22T13:34:05.870" v="89" actId="20577"/>
        <pc:sldMasterMkLst>
          <pc:docMk/>
          <pc:sldMasterMk cId="1991646862" sldId="2147483648"/>
        </pc:sldMasterMkLst>
        <pc:sldLayoutChg chg="modSp mod">
          <pc:chgData name="Kebede, Nazreth" userId="015395a0-37a0-40f3-882f-69f1a399720b" providerId="ADAL" clId="{2150196E-962C-4E6A-9F98-EE982D8D5B7D}" dt="2022-11-22T13:34:05.870" v="89" actId="20577"/>
          <pc:sldLayoutMkLst>
            <pc:docMk/>
            <pc:sldMasterMk cId="1991646862" sldId="2147483648"/>
            <pc:sldLayoutMk cId="1982250558" sldId="2147483650"/>
          </pc:sldLayoutMkLst>
          <pc:spChg chg="mod">
            <ac:chgData name="Kebede, Nazreth" userId="015395a0-37a0-40f3-882f-69f1a399720b" providerId="ADAL" clId="{2150196E-962C-4E6A-9F98-EE982D8D5B7D}" dt="2022-11-22T13:34:05.870" v="89" actId="20577"/>
            <ac:spMkLst>
              <pc:docMk/>
              <pc:sldMasterMk cId="1991646862" sldId="2147483648"/>
              <pc:sldLayoutMk cId="1982250558" sldId="2147483650"/>
              <ac:spMk id="8" creationId="{5080B8FA-B251-4BD2-8161-3DA0C4B7A06E}"/>
            </ac:spMkLst>
          </pc:spChg>
        </pc:sldLayoutChg>
      </pc:sldMaster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7569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sellaDiTesto 5">
            <a:extLst>
              <a:ext uri="{FF2B5EF4-FFF2-40B4-BE49-F238E27FC236}">
                <a16:creationId xmlns:a16="http://schemas.microsoft.com/office/drawing/2014/main" id="{5080B8FA-B251-4BD2-8161-3DA0C4B7A06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0"/>
            <a:ext cx="12191999" cy="461665"/>
          </a:xfrm>
          <a:prstGeom prst="rect">
            <a:avLst/>
          </a:prstGeom>
          <a:solidFill>
            <a:srgbClr val="00B6AD"/>
          </a:solidFill>
          <a:ln>
            <a:noFill/>
          </a:ln>
        </p:spPr>
        <p:txBody>
          <a:bodyPr wrap="square">
            <a:spAutoFit/>
          </a:bodyPr>
          <a:lstStyle>
            <a:lvl1pPr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1pPr>
            <a:lvl2pPr marL="742950" indent="-28575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2pPr>
            <a:lvl3pPr marL="1143000" indent="-22860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3pPr>
            <a:lvl4pPr marL="1600200" indent="-22860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4pPr>
            <a:lvl5pPr marL="2057400" indent="-228600" algn="ctr"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b="1" u="sng">
                <a:solidFill>
                  <a:schemeClr val="tx2"/>
                </a:solidFill>
                <a:latin typeface="Trebuchet MS" panose="020B0603020202020204" pitchFamily="34" charset="0"/>
              </a:defRPr>
            </a:lvl9pPr>
          </a:lstStyle>
          <a:p>
            <a:pPr algn="l">
              <a:defRPr/>
            </a:pPr>
            <a:r>
              <a:rPr lang="it-IT" altLang="it-IT" sz="2400" u="none" dirty="0">
                <a:solidFill>
                  <a:schemeClr val="bg1"/>
                </a:solidFill>
                <a:latin typeface="+mn-lt"/>
                <a:cs typeface="Calibri" panose="020F0502020204030204" pitchFamily="34" charset="0"/>
              </a:rPr>
              <a:t>Capitolo 9 - Pregiudizio</a:t>
            </a:r>
          </a:p>
        </p:txBody>
      </p:sp>
      <p:pic>
        <p:nvPicPr>
          <p:cNvPr id="3" name="Immagine 2">
            <a:extLst>
              <a:ext uri="{FF2B5EF4-FFF2-40B4-BE49-F238E27FC236}">
                <a16:creationId xmlns:a16="http://schemas.microsoft.com/office/drawing/2014/main" id="{C097E6C0-96D5-2E0D-FBF8-84D96FEDED5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731632" y="-1121"/>
            <a:ext cx="1460368" cy="2061696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19822505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5E7B6F04-CFB0-4318-8327-6196F3D2AE77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6427113"/>
            <a:ext cx="12204700" cy="431800"/>
          </a:xfrm>
          <a:prstGeom prst="rect">
            <a:avLst/>
          </a:prstGeom>
          <a:solidFill>
            <a:srgbClr val="00B6AD"/>
          </a:solidFill>
          <a:ln w="9525">
            <a:solidFill>
              <a:schemeClr val="tx2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defRPr/>
            </a:pPr>
            <a:endParaRPr lang="it-IT" altLang="it-IT" dirty="0">
              <a:latin typeface="Calibri" panose="020F0502020204030204" pitchFamily="34" charset="0"/>
              <a:ea typeface="Tahoma" panose="020B060403050404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DFBCE26-6618-4EB7-935B-D6B9B7456F61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0" y="6439981"/>
            <a:ext cx="610869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defRPr/>
            </a:pP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PSICOLOGIA SOCIALE, 4ED</a:t>
            </a:r>
            <a:b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</a:b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di David Myers, Jean </a:t>
            </a:r>
            <a:r>
              <a:rPr lang="it-IT" altLang="it-IT" sz="1200" b="1" u="none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Twenge</a:t>
            </a: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, Elena Marta, Maura Pozzi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5E34F7A8-A08D-4BEF-8EA8-4209BC23B51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8125069" y="6427113"/>
            <a:ext cx="3516069" cy="461665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r">
              <a:defRPr/>
            </a:pP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Copyright © 2023</a:t>
            </a:r>
          </a:p>
          <a:p>
            <a:pPr algn="r">
              <a:defRPr/>
            </a:pP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McGraw-Hill </a:t>
            </a:r>
            <a:r>
              <a:rPr lang="it-IT" altLang="it-IT" sz="1200" b="1" u="none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Education</a:t>
            </a: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 (</a:t>
            </a:r>
            <a:r>
              <a:rPr lang="it-IT" altLang="it-IT" sz="1200" b="1" u="none" dirty="0" err="1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Italy</a:t>
            </a:r>
            <a:r>
              <a:rPr lang="it-IT" altLang="it-IT" sz="1200" b="1" u="none" dirty="0">
                <a:solidFill>
                  <a:schemeClr val="bg1"/>
                </a:solidFill>
                <a:latin typeface="+mn-lt"/>
                <a:ea typeface="Tahoma" panose="020B0604030504040204" pitchFamily="34" charset="0"/>
                <a:cs typeface="Calibri" panose="020F0502020204030204" pitchFamily="34" charset="0"/>
              </a:rPr>
              <a:t>) S.r.l. </a:t>
            </a:r>
          </a:p>
        </p:txBody>
      </p:sp>
      <p:pic>
        <p:nvPicPr>
          <p:cNvPr id="11" name="Immagine 15" descr="Immagine che contiene segnale, arresto, disegnando, camion&#10;&#10;Descrizione generata automaticamente">
            <a:extLst>
              <a:ext uri="{FF2B5EF4-FFF2-40B4-BE49-F238E27FC236}">
                <a16:creationId xmlns:a16="http://schemas.microsoft.com/office/drawing/2014/main" id="{F194A368-7330-4E19-A5B5-5450FA60869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138" y="6336625"/>
            <a:ext cx="5635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16468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rgbClr val="B22025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840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  <p15:guide id="3" pos="347" userDrawn="1">
          <p15:clr>
            <a:srgbClr val="F26B43"/>
          </p15:clr>
        </p15:guide>
        <p15:guide id="4" pos="7333" userDrawn="1">
          <p15:clr>
            <a:srgbClr val="F26B43"/>
          </p15:clr>
        </p15:guide>
        <p15:guide id="5" pos="6743" userDrawn="1">
          <p15:clr>
            <a:srgbClr val="F26B43"/>
          </p15:clr>
        </p15:guide>
        <p15:guide id="6" pos="937" userDrawn="1">
          <p15:clr>
            <a:srgbClr val="F26B43"/>
          </p15:clr>
        </p15:guide>
        <p15:guide id="7" orient="horz" pos="572" userDrawn="1">
          <p15:clr>
            <a:srgbClr val="F26B43"/>
          </p15:clr>
        </p15:guide>
        <p15:guide id="8" orient="horz" pos="1298" userDrawn="1">
          <p15:clr>
            <a:srgbClr val="F26B43"/>
          </p15:clr>
        </p15:guide>
        <p15:guide id="9" orient="horz" pos="3022" userDrawn="1">
          <p15:clr>
            <a:srgbClr val="F26B43"/>
          </p15:clr>
        </p15:guide>
        <p15:guide id="10" orient="horz" pos="3748" userDrawn="1">
          <p15:clr>
            <a:srgbClr val="F26B43"/>
          </p15:clr>
        </p15:guide>
        <p15:guide id="11" orient="horz" pos="89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3">
            <a:extLst>
              <a:ext uri="{FF2B5EF4-FFF2-40B4-BE49-F238E27FC236}">
                <a16:creationId xmlns:a16="http://schemas.microsoft.com/office/drawing/2014/main" id="{62FDFB91-97FD-4BE5-94BD-B5A20971EFB2}"/>
              </a:ext>
            </a:extLst>
          </p:cNvPr>
          <p:cNvSpPr txBox="1">
            <a:spLocks/>
          </p:cNvSpPr>
          <p:nvPr/>
        </p:nvSpPr>
        <p:spPr>
          <a:xfrm>
            <a:off x="6095999" y="2092751"/>
            <a:ext cx="5536677" cy="326085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B2202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4800" dirty="0">
                <a:solidFill>
                  <a:srgbClr val="CA6736"/>
                </a:solidFill>
              </a:rPr>
              <a:t>Capitolo 9</a:t>
            </a:r>
            <a:br>
              <a:rPr lang="it-IT" sz="4800" dirty="0">
                <a:solidFill>
                  <a:srgbClr val="CA6736"/>
                </a:solidFill>
              </a:rPr>
            </a:br>
            <a:br>
              <a:rPr lang="it-IT" sz="4800" dirty="0">
                <a:solidFill>
                  <a:srgbClr val="CA6736"/>
                </a:solidFill>
              </a:rPr>
            </a:br>
            <a:r>
              <a:rPr lang="it-IT" sz="4800" dirty="0">
                <a:solidFill>
                  <a:srgbClr val="CA6736"/>
                </a:solidFill>
              </a:rPr>
              <a:t>Pregiudizio</a:t>
            </a:r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11B0645E-E9E6-A7DF-FC90-1584472AF9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22483" y="908050"/>
            <a:ext cx="3573516" cy="5044964"/>
          </a:xfrm>
          <a:prstGeom prst="rect">
            <a:avLst/>
          </a:prstGeom>
          <a:ln>
            <a:solidFill>
              <a:schemeClr val="bg2"/>
            </a:solidFill>
          </a:ln>
        </p:spPr>
      </p:pic>
    </p:spTree>
    <p:extLst>
      <p:ext uri="{BB962C8B-B14F-4D97-AF65-F5344CB8AC3E}">
        <p14:creationId xmlns:p14="http://schemas.microsoft.com/office/powerpoint/2010/main" val="228370926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CD5BB164-1AA8-1835-6179-E2B50CD77BD0}"/>
              </a:ext>
            </a:extLst>
          </p:cNvPr>
          <p:cNvSpPr txBox="1">
            <a:spLocks/>
          </p:cNvSpPr>
          <p:nvPr/>
        </p:nvSpPr>
        <p:spPr>
          <a:xfrm>
            <a:off x="133351" y="454451"/>
            <a:ext cx="10344150" cy="1260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B2202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rgbClr val="CA6736"/>
                </a:solidFill>
              </a:rPr>
              <a:t>Le fonti sociali del pregiudizio</a:t>
            </a:r>
          </a:p>
          <a:p>
            <a:pPr algn="ctr"/>
            <a:r>
              <a:rPr lang="it-IT" sz="3200" dirty="0">
                <a:solidFill>
                  <a:srgbClr val="CA6736"/>
                </a:solidFill>
              </a:rPr>
              <a:t>Nucleo </a:t>
            </a:r>
            <a:r>
              <a:rPr lang="it-IT" sz="3200">
                <a:solidFill>
                  <a:srgbClr val="CA6736"/>
                </a:solidFill>
              </a:rPr>
              <a:t>di verità</a:t>
            </a:r>
            <a:endParaRPr lang="it-IT" sz="3200" dirty="0">
              <a:solidFill>
                <a:srgbClr val="CA6736"/>
              </a:solidFill>
            </a:endParaRP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AF9064B2-FF98-611B-4A80-938B5D8F3D73}"/>
              </a:ext>
            </a:extLst>
          </p:cNvPr>
          <p:cNvSpPr txBox="1"/>
          <p:nvPr/>
        </p:nvSpPr>
        <p:spPr>
          <a:xfrm>
            <a:off x="763143" y="1727181"/>
            <a:ext cx="9714358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Il pregiudizio nasce da molte fonti: </a:t>
            </a:r>
            <a:br>
              <a:rPr lang="it-IT" sz="2400" dirty="0"/>
            </a:b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Può nascere dalle differenze di status sociale e dal desiderio di giustificare e mantenere tali differenze.</a:t>
            </a:r>
            <a:br>
              <a:rPr lang="it-IT" sz="2400" dirty="0"/>
            </a:b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Lo si può imparare dai genitori, che ci fanno capire quali sono le differenze importanti tra le persone.</a:t>
            </a:r>
            <a:br>
              <a:rPr lang="it-IT" sz="2400" dirty="0"/>
            </a:b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Le istituzioni sociali spesso mantengono e sostengono il pregiudizio.</a:t>
            </a:r>
          </a:p>
        </p:txBody>
      </p:sp>
    </p:spTree>
    <p:extLst>
      <p:ext uri="{BB962C8B-B14F-4D97-AF65-F5344CB8AC3E}">
        <p14:creationId xmlns:p14="http://schemas.microsoft.com/office/powerpoint/2010/main" val="2711183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D8FC0D0-CB00-866D-38EE-82FCE756618E}"/>
              </a:ext>
            </a:extLst>
          </p:cNvPr>
          <p:cNvSpPr txBox="1"/>
          <p:nvPr/>
        </p:nvSpPr>
        <p:spPr>
          <a:xfrm>
            <a:off x="319087" y="705535"/>
            <a:ext cx="85248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</a:rPr>
              <a:t>Le disuguaglianze sociali: lo status iniquo e il pregiudizio </a:t>
            </a:r>
            <a:endParaRPr lang="it-IT" sz="2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5CC7B9B7-9238-728F-C6CE-121B243FEEE7}"/>
              </a:ext>
            </a:extLst>
          </p:cNvPr>
          <p:cNvSpPr txBox="1"/>
          <p:nvPr/>
        </p:nvSpPr>
        <p:spPr>
          <a:xfrm>
            <a:off x="319087" y="1228755"/>
            <a:ext cx="11210926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La disuguaglianza di status genera pregiudizi.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Esempio: giustificazione della schiavitù.</a:t>
            </a:r>
            <a:br>
              <a:rPr lang="it-IT" sz="2400" dirty="0"/>
            </a:br>
            <a:endParaRPr lang="it-IT" sz="2400" dirty="0"/>
          </a:p>
          <a:p>
            <a:r>
              <a:rPr lang="it-IT" sz="2400" b="1" dirty="0"/>
              <a:t>Orientamento al dominio sociale</a:t>
            </a:r>
            <a:r>
              <a:rPr lang="it-IT" sz="2400" dirty="0"/>
              <a:t>: </a:t>
            </a:r>
            <a:r>
              <a:rPr lang="it-IT" sz="2400" dirty="0">
                <a:latin typeface="MHEupperelemsans"/>
              </a:rPr>
              <a:t>t</a:t>
            </a:r>
            <a:r>
              <a:rPr lang="it-IT" sz="2400" dirty="0">
                <a:effectLst/>
                <a:latin typeface="MHEupperelemsans"/>
              </a:rPr>
              <a:t>endenza a preferire una società gerarchica, nella quale vi siano gruppi dominanti e gruppi dominati.</a:t>
            </a: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Essere in una posizione dominante e di alto status tende a promuovere questo orientamento e questa giustificazione.</a:t>
            </a:r>
          </a:p>
          <a:p>
            <a:pPr marL="342900" indent="-342900">
              <a:buFont typeface="Wingdings" pitchFamily="2" charset="2"/>
              <a:buChar char="§"/>
            </a:pPr>
            <a:endParaRPr lang="it-IT" sz="2400" dirty="0"/>
          </a:p>
          <a:p>
            <a:r>
              <a:rPr lang="it-IT" sz="2400" dirty="0"/>
              <a:t>Altre fonti di pregiudizio sono i valori e gli atteggiamenti acquisiti.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I pregiudizi dei bambini spesso rispecchiano quelli percepiti dalle loro madri.</a:t>
            </a:r>
          </a:p>
          <a:p>
            <a:endParaRPr lang="it-IT" sz="2400" b="1" dirty="0">
              <a:solidFill>
                <a:srgbClr val="0021C1"/>
              </a:solidFill>
              <a:effectLst/>
              <a:latin typeface="MHEupperelemsans"/>
            </a:endParaRPr>
          </a:p>
          <a:p>
            <a:r>
              <a:rPr lang="it-IT" sz="2400" b="1" dirty="0">
                <a:effectLst/>
              </a:rPr>
              <a:t>Teoria della giustificazione del sistema: </a:t>
            </a:r>
            <a:r>
              <a:rPr lang="it-IT" sz="2400" dirty="0"/>
              <a:t>t</a:t>
            </a:r>
            <a:r>
              <a:rPr lang="it-IT" sz="2400" dirty="0">
                <a:effectLst/>
              </a:rPr>
              <a:t>eoria che sostiene che le persone sviluppano una ideologia per interpretare il mondo sociale che supporta lo </a:t>
            </a:r>
            <a:r>
              <a:rPr lang="it-IT" sz="2400" i="1" dirty="0">
                <a:effectLst/>
              </a:rPr>
              <a:t>status quo</a:t>
            </a:r>
            <a:r>
              <a:rPr lang="it-IT" sz="2400" dirty="0">
                <a:effectLst/>
              </a:rPr>
              <a:t>. </a:t>
            </a: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499715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asellaDiTesto 4">
            <a:extLst>
              <a:ext uri="{FF2B5EF4-FFF2-40B4-BE49-F238E27FC236}">
                <a16:creationId xmlns:a16="http://schemas.microsoft.com/office/drawing/2014/main" id="{0AD36AD5-1C2F-CCE7-BC93-01D59514CB3D}"/>
              </a:ext>
            </a:extLst>
          </p:cNvPr>
          <p:cNvSpPr txBox="1"/>
          <p:nvPr/>
        </p:nvSpPr>
        <p:spPr>
          <a:xfrm>
            <a:off x="657224" y="1351508"/>
            <a:ext cx="990104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Chi ha una personalità autoritaria può essere particolarmente incline al pregiudizio. </a:t>
            </a:r>
          </a:p>
          <a:p>
            <a:endParaRPr lang="it-IT" sz="2400" dirty="0"/>
          </a:p>
          <a:p>
            <a:r>
              <a:rPr lang="it-IT" sz="2400" dirty="0"/>
              <a:t>Theodor Adorno e colleghi (1950) scoprirono che l’ostilità verso gli ebrei spesso coesisteva con l’ostilità verso altre minoranze. </a:t>
            </a:r>
          </a:p>
          <a:p>
            <a:endParaRPr lang="it-IT" sz="2400" dirty="0"/>
          </a:p>
          <a:p>
            <a:r>
              <a:rPr lang="it-IT" sz="2400" dirty="0"/>
              <a:t>Adorno teorizzò una </a:t>
            </a:r>
            <a:r>
              <a:rPr lang="it-IT" sz="2400" b="1" dirty="0"/>
              <a:t>personalità autoritaria: </a:t>
            </a:r>
            <a:r>
              <a:rPr lang="it-IT" sz="2400" dirty="0"/>
              <a:t>una personalità incline a favorire l’obbedienza all’autorità e l’intolleranza verso l’outgroup e verso persone di status sociale inferiore. </a:t>
            </a:r>
          </a:p>
          <a:p>
            <a:endParaRPr lang="it-IT" sz="2400" b="1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9377833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358C954-6E80-306B-B38C-FD085002606F}"/>
              </a:ext>
            </a:extLst>
          </p:cNvPr>
          <p:cNvSpPr txBox="1"/>
          <p:nvPr/>
        </p:nvSpPr>
        <p:spPr>
          <a:xfrm>
            <a:off x="885824" y="1213008"/>
            <a:ext cx="9115425" cy="34778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  <a:latin typeface="MHEupperelemsans"/>
              </a:rPr>
              <a:t>Il conformismo </a:t>
            </a:r>
          </a:p>
          <a:p>
            <a:pPr>
              <a:buFont typeface="+mj-lt"/>
              <a:buAutoNum type="arabicPeriod"/>
            </a:pPr>
            <a:endParaRPr lang="it-IT" sz="2400" b="1" dirty="0">
              <a:solidFill>
                <a:srgbClr val="0021C1"/>
              </a:solidFill>
              <a:latin typeface="MHEupperelemsans"/>
            </a:endParaRPr>
          </a:p>
          <a:p>
            <a:r>
              <a:rPr lang="it-IT" sz="2400" dirty="0">
                <a:effectLst/>
              </a:rPr>
              <a:t>Se il pregiudizio è socialmente accettato, molte persone seguiranno la via di minor resistenza e si conformeranno alla moda.</a:t>
            </a:r>
            <a:br>
              <a:rPr lang="it-IT" sz="2400" dirty="0">
                <a:effectLst/>
              </a:rPr>
            </a:br>
            <a:endParaRPr lang="it-IT" sz="2400" dirty="0">
              <a:effectLst/>
            </a:endParaRPr>
          </a:p>
          <a:p>
            <a:r>
              <a:rPr lang="it-IT" sz="2400" dirty="0">
                <a:effectLst/>
              </a:rPr>
              <a:t>Se il pregiudizio non è profondamente radicato nella personalità, con il cambiare delle mode e l'evolversi di nuove norme, il pregiudizio può diminuire.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</a:rPr>
              <a:t>Esempio: matrimonio interrazziale, figli di donne lavoratrici</a:t>
            </a:r>
            <a:endParaRPr lang="it-IT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47340271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24579A8-B3DA-8B96-E4CB-757869CE47D0}"/>
              </a:ext>
            </a:extLst>
          </p:cNvPr>
          <p:cNvSpPr txBox="1"/>
          <p:nvPr/>
        </p:nvSpPr>
        <p:spPr>
          <a:xfrm>
            <a:off x="390525" y="1091684"/>
            <a:ext cx="8508826" cy="47705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  <a:latin typeface="MHEupperelemsans"/>
              </a:rPr>
              <a:t>Il sistema istituzionale e il pregiudizio</a:t>
            </a:r>
          </a:p>
          <a:p>
            <a:endParaRPr lang="it-IT" b="1" dirty="0">
              <a:solidFill>
                <a:srgbClr val="0021C1"/>
              </a:solidFill>
              <a:latin typeface="MHEupperelemsans"/>
            </a:endParaRPr>
          </a:p>
          <a:p>
            <a:r>
              <a:rPr lang="it-IT" sz="2400" dirty="0">
                <a:effectLst/>
                <a:latin typeface="MHEupperelemsans"/>
              </a:rPr>
              <a:t>Le istituzioni sociali possono promuovere il pregiudizio attraverso politiche palesi o rafforzando passivamente lo status quo.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MHEupperelemsans"/>
              </a:rPr>
              <a:t>Esempio: banche e mutui.</a:t>
            </a:r>
            <a:br>
              <a:rPr lang="it-IT" sz="2400" dirty="0">
                <a:effectLst/>
                <a:latin typeface="MHEupperelemsans"/>
              </a:rPr>
            </a:br>
            <a:endParaRPr lang="it-IT" sz="2400" dirty="0">
              <a:effectLst/>
              <a:latin typeface="MHEupperelemsans"/>
            </a:endParaRPr>
          </a:p>
          <a:p>
            <a:r>
              <a:rPr lang="it-IT" sz="2400" dirty="0">
                <a:effectLst/>
                <a:latin typeface="MHEupperelemsans"/>
              </a:rPr>
              <a:t>Le rappresentazioni dei media spesso rafforzano gli stereotipi.</a:t>
            </a:r>
            <a:br>
              <a:rPr lang="it-IT" sz="2400" dirty="0">
                <a:effectLst/>
                <a:latin typeface="MHEupperelemsans"/>
              </a:rPr>
            </a:br>
            <a:endParaRPr lang="it-IT" sz="2400" dirty="0">
              <a:effectLst/>
              <a:latin typeface="MHEupperelemsans"/>
            </a:endParaRPr>
          </a:p>
          <a:p>
            <a:r>
              <a:rPr lang="it-IT" sz="2400" dirty="0">
                <a:effectLst/>
                <a:latin typeface="MHEupperelemsans"/>
              </a:rPr>
              <a:t>I supporti istituzionali al pregiudizio sono spesso involontari e inosservati.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effectLst/>
                <a:latin typeface="MHEupperelemsans"/>
              </a:rPr>
              <a:t>Esempio: le fotografie di riviste e giornali sono orientate verso i volti maschili e i corpi femminili.</a:t>
            </a:r>
          </a:p>
          <a:p>
            <a:endParaRPr lang="it-IT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DBA300A0-3C83-C12F-7FA5-36034D5E76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99351" y="1539265"/>
            <a:ext cx="1764653" cy="42447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71031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02C5867-4695-6FBD-B502-B54AD1AF3B7D}"/>
              </a:ext>
            </a:extLst>
          </p:cNvPr>
          <p:cNvSpPr txBox="1">
            <a:spLocks/>
          </p:cNvSpPr>
          <p:nvPr/>
        </p:nvSpPr>
        <p:spPr>
          <a:xfrm>
            <a:off x="133351" y="644951"/>
            <a:ext cx="10344150" cy="1260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B2202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rgbClr val="CA6736"/>
                </a:solidFill>
              </a:rPr>
              <a:t>Le fonti motivazionali del pregiudizio</a:t>
            </a: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4281007-A8ED-82DE-0327-2ADC72CEE191}"/>
              </a:ext>
            </a:extLst>
          </p:cNvPr>
          <p:cNvSpPr txBox="1"/>
          <p:nvPr/>
        </p:nvSpPr>
        <p:spPr>
          <a:xfrm>
            <a:off x="923925" y="2286000"/>
            <a:ext cx="9744076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Le motivazioni delle persone influenzano i pregiudizi.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La frustrazione genera ostilità.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Le persone preferiscono vedere se stesse e i loro gruppi come superiori agli altri.</a:t>
            </a:r>
          </a:p>
        </p:txBody>
      </p:sp>
    </p:spTree>
    <p:extLst>
      <p:ext uri="{BB962C8B-B14F-4D97-AF65-F5344CB8AC3E}">
        <p14:creationId xmlns:p14="http://schemas.microsoft.com/office/powerpoint/2010/main" val="303014341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96A7D8B8-00C5-2FE8-52A0-2E81CCCD697C}"/>
              </a:ext>
            </a:extLst>
          </p:cNvPr>
          <p:cNvSpPr txBox="1"/>
          <p:nvPr/>
        </p:nvSpPr>
        <p:spPr>
          <a:xfrm>
            <a:off x="657224" y="901184"/>
            <a:ext cx="787717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Frustrazione, competizione per le risorse e aggressività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CAB605DE-44BD-EEA7-AF62-B01D95FF64C2}"/>
              </a:ext>
            </a:extLst>
          </p:cNvPr>
          <p:cNvSpPr txBox="1"/>
          <p:nvPr/>
        </p:nvSpPr>
        <p:spPr>
          <a:xfrm>
            <a:off x="657224" y="1580614"/>
            <a:ext cx="11401426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La frustrazione e dolore spesso evocano ostilità.</a:t>
            </a:r>
            <a:b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Quando la causa della frustrazione è minacciosa o sconosciuta, spesso reindirizziamo questa ostilità. Questo fenomeno è noto come spostamento dell’aggressività verso un capro espiatorio.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Esempio: frustrazione economica e immigrati.</a:t>
            </a:r>
            <a:b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Teoria del conflitto realistico: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teoria secondo cui il pregiudizio nasce dalla competizione tra gruppi per risorse scarse o insufficienti.</a:t>
            </a:r>
          </a:p>
          <a:p>
            <a:endParaRPr lang="it-IT" sz="1800" b="1" dirty="0">
              <a:solidFill>
                <a:srgbClr val="0021C1"/>
              </a:solidFill>
              <a:effectLst/>
              <a:latin typeface="MHEupperelemsans"/>
            </a:endParaRPr>
          </a:p>
          <a:p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eoria della deprivazione relativa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a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nche quando le risorse non sono realmente insufficienti, i gruppi possono competere se percepiscono che gli altri si trovano in situazioni più vantaggiose o godono di privilegi maggiori.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6015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68837F3-9A77-5ED0-1115-A48FA42CCC57}"/>
              </a:ext>
            </a:extLst>
          </p:cNvPr>
          <p:cNvSpPr txBox="1"/>
          <p:nvPr/>
        </p:nvSpPr>
        <p:spPr>
          <a:xfrm>
            <a:off x="398144" y="849868"/>
            <a:ext cx="789622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teoria dell’identità sociale: sentirsi superiori agli altri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6373926-7800-A63D-C500-00A20677C142}"/>
              </a:ext>
            </a:extLst>
          </p:cNvPr>
          <p:cNvSpPr txBox="1"/>
          <p:nvPr/>
        </p:nvSpPr>
        <p:spPr>
          <a:xfrm>
            <a:off x="398144" y="1480840"/>
            <a:ext cx="10160128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Tendiamo immediatamente ad apprezzare chi appartiene al nostro stesso gruppo, </a:t>
            </a:r>
          </a:p>
          <a:p>
            <a:r>
              <a:rPr lang="it-IT" sz="2400" dirty="0"/>
              <a:t>chi ci assomiglia, persino chi parla come noi.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Il concetto di sé, quindi, non contiene solo un'identità personale, ma anche un'identità sociale.</a:t>
            </a:r>
            <a:br>
              <a:rPr lang="it-IT" sz="2400" dirty="0"/>
            </a:b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b="1" dirty="0"/>
              <a:t>Identità sociale: </a:t>
            </a:r>
            <a:r>
              <a:rPr lang="it-IT" sz="2400" dirty="0"/>
              <a:t>l'aspetto "noi" del nostro concetto di sé; la parte della nostra risposta alla domanda "Chi sono?" che deriva dall'appartenenza al nostro gruppo.</a:t>
            </a:r>
          </a:p>
          <a:p>
            <a:endParaRPr lang="it-IT" sz="32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816719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A851B47-920C-AEDA-1A4F-3B014655F299}"/>
              </a:ext>
            </a:extLst>
          </p:cNvPr>
          <p:cNvSpPr txBox="1"/>
          <p:nvPr/>
        </p:nvSpPr>
        <p:spPr>
          <a:xfrm>
            <a:off x="638174" y="1107639"/>
            <a:ext cx="102012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Secondo la teoria dell'identità sociale di Turner e Tajfel: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Classifichiamo le persone.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Ci identifichiamo o ci associamo a determinati gruppi e ne ricaviamo autostima.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Confrontiamo il nostro gruppo con altri gruppi.</a:t>
            </a:r>
            <a:br>
              <a:rPr lang="it-IT" sz="2400" dirty="0"/>
            </a:br>
            <a:endParaRPr lang="it-IT" sz="2400" dirty="0"/>
          </a:p>
          <a:p>
            <a:r>
              <a:rPr lang="it-IT" sz="2400" b="1" dirty="0"/>
              <a:t>Ingroup: </a:t>
            </a:r>
            <a:r>
              <a:rPr lang="it-IT" sz="2400" dirty="0"/>
              <a:t>"noi", un gruppo di persone che condividono un senso di appartenenza, un sentimento di identità comune.</a:t>
            </a:r>
            <a:br>
              <a:rPr lang="it-IT" sz="2400" dirty="0"/>
            </a:br>
            <a:endParaRPr lang="it-IT" sz="2400" dirty="0"/>
          </a:p>
          <a:p>
            <a:r>
              <a:rPr lang="it-IT" sz="2400" b="1" dirty="0"/>
              <a:t>Outgroup: </a:t>
            </a:r>
            <a:r>
              <a:rPr lang="it-IT" sz="2400" dirty="0"/>
              <a:t>"loro", un gruppo che le persone percepiscono come distintamente diverso o distinto dal loro ingroup.</a:t>
            </a:r>
          </a:p>
        </p:txBody>
      </p:sp>
    </p:spTree>
    <p:extLst>
      <p:ext uri="{BB962C8B-B14F-4D97-AF65-F5344CB8AC3E}">
        <p14:creationId xmlns:p14="http://schemas.microsoft.com/office/powerpoint/2010/main" val="33488377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6ED3FAAE-AC15-FE61-AFD1-59BD50189C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4527" y="608400"/>
            <a:ext cx="7927370" cy="5641200"/>
          </a:xfrm>
          <a:prstGeom prst="rect">
            <a:avLst/>
          </a:prstGeom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id="{C985DCF5-F681-1411-DAD0-02AB4F33C399}"/>
              </a:ext>
            </a:extLst>
          </p:cNvPr>
          <p:cNvSpPr txBox="1"/>
          <p:nvPr/>
        </p:nvSpPr>
        <p:spPr>
          <a:xfrm>
            <a:off x="285652" y="2274838"/>
            <a:ext cx="242887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MHEupperelemsans"/>
              </a:rPr>
              <a:t>Bias dell’ingroup </a:t>
            </a:r>
            <a:r>
              <a:rPr lang="it-IT" sz="2400" dirty="0">
                <a:effectLst/>
                <a:latin typeface="MHEupperelemsans"/>
              </a:rPr>
              <a:t>(o favoritismo per l'ingroup): </a:t>
            </a:r>
            <a:r>
              <a:rPr lang="it-IT" sz="2400" dirty="0">
                <a:latin typeface="MHEupperelemsans"/>
              </a:rPr>
              <a:t>t</a:t>
            </a:r>
            <a:r>
              <a:rPr lang="it-IT" sz="2400" dirty="0">
                <a:effectLst/>
                <a:latin typeface="MHEupperelemsans"/>
              </a:rPr>
              <a:t>endenza a favorire il proprio gruppo.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3982764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F454038-EB6D-F366-D4A0-BE5DDAD0EE15}"/>
              </a:ext>
            </a:extLst>
          </p:cNvPr>
          <p:cNvSpPr txBox="1"/>
          <p:nvPr/>
        </p:nvSpPr>
        <p:spPr>
          <a:xfrm>
            <a:off x="3052482" y="3284675"/>
            <a:ext cx="6104964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dirty="0"/>
              <a:t>LO STEREOTIPO</a:t>
            </a:r>
          </a:p>
          <a:p>
            <a:endParaRPr lang="it-IT" dirty="0"/>
          </a:p>
          <a:p>
            <a:r>
              <a:rPr lang="it-IT" dirty="0"/>
              <a:t>https://www.youtube.com/watch?v=k6B3VdBCm30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02B134C4-CF2B-FE30-32AE-FBA111C50DBD}"/>
              </a:ext>
            </a:extLst>
          </p:cNvPr>
          <p:cNvSpPr txBox="1"/>
          <p:nvPr/>
        </p:nvSpPr>
        <p:spPr>
          <a:xfrm>
            <a:off x="3034554" y="2259106"/>
            <a:ext cx="612289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/>
              <a:t>IL PREGIUDIZIO</a:t>
            </a:r>
            <a:endParaRPr lang="it-IT" dirty="0"/>
          </a:p>
          <a:p>
            <a:endParaRPr lang="it-IT" dirty="0"/>
          </a:p>
          <a:p>
            <a:r>
              <a:rPr lang="it-IT" dirty="0"/>
              <a:t>https://www.youtube.com/watch?v=O4IihCY1lCQ</a:t>
            </a:r>
          </a:p>
        </p:txBody>
      </p:sp>
    </p:spTree>
    <p:extLst>
      <p:ext uri="{BB962C8B-B14F-4D97-AF65-F5344CB8AC3E}">
        <p14:creationId xmlns:p14="http://schemas.microsoft.com/office/powerpoint/2010/main" val="1731652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3373F635-B644-ADE8-8C0F-B952ACC71E55}"/>
              </a:ext>
            </a:extLst>
          </p:cNvPr>
          <p:cNvSpPr txBox="1"/>
          <p:nvPr/>
        </p:nvSpPr>
        <p:spPr>
          <a:xfrm>
            <a:off x="485774" y="778639"/>
            <a:ext cx="10048876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La definizione del gruppo a cui appartenete implica anche una definizione di chi non siete.</a:t>
            </a:r>
          </a:p>
          <a:p>
            <a:br>
              <a:rPr lang="it-IT" sz="2400" dirty="0"/>
            </a:br>
            <a:r>
              <a:rPr lang="it-IT" sz="2400" b="1" dirty="0">
                <a:effectLst/>
                <a:latin typeface="MHEupperelemsans"/>
              </a:rPr>
              <a:t>Bias dell’ingroup </a:t>
            </a:r>
            <a:r>
              <a:rPr lang="it-IT" sz="2400" dirty="0">
                <a:effectLst/>
                <a:latin typeface="MHEupperelemsans"/>
              </a:rPr>
              <a:t>(o favoritismo per l'ingroup): </a:t>
            </a:r>
            <a:r>
              <a:rPr lang="it-IT" sz="2400" dirty="0">
                <a:latin typeface="MHEupperelemsans"/>
              </a:rPr>
              <a:t>t</a:t>
            </a:r>
            <a:r>
              <a:rPr lang="it-IT" sz="2400" dirty="0">
                <a:effectLst/>
                <a:latin typeface="MHEupperelemsans"/>
              </a:rPr>
              <a:t>endenza a favorire il proprio gruppo. </a:t>
            </a: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Sostiene un concetto di sé positivo.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Alimenta il favoritismo.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Il gradimento dell'ingroup deve favorire l'antipatia dell'outgroup?</a:t>
            </a:r>
          </a:p>
          <a:p>
            <a:r>
              <a:rPr lang="it-IT" sz="2400" dirty="0"/>
              <a:t>Come vediamo la virtù in noi, vediamo il male in loro. Il pregiudizio, tuttavia, non è tanto una questione di antipatia, quanto di sostegno al proprio gruppo.</a:t>
            </a: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49900407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784CAA0-BB1A-2270-DB95-2BEEAFABCCAC}"/>
              </a:ext>
            </a:extLst>
          </p:cNvPr>
          <p:cNvSpPr txBox="1"/>
          <p:nvPr/>
        </p:nvSpPr>
        <p:spPr>
          <a:xfrm>
            <a:off x="671702" y="1553617"/>
            <a:ext cx="949642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Si è più inclini al bias dell’ingroup quando il nostro gruppo è piccolo e ha uno status inferiore rispetto all’outgroup. </a:t>
            </a:r>
          </a:p>
          <a:p>
            <a:endParaRPr lang="it-IT" sz="2400" dirty="0"/>
          </a:p>
          <a:p>
            <a:r>
              <a:rPr lang="it-IT" sz="2400" dirty="0"/>
              <a:t>Lo status è relativo.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Per considerarci tali, abbiamo bisogno di persone al di sotto di noi.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Un vantaggio psicologico del pregiudizio, quindi, è il senso di superiorità.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Disprezzare l’outgroup rafforza l’ingroup.</a:t>
            </a:r>
          </a:p>
        </p:txBody>
      </p:sp>
    </p:spTree>
    <p:extLst>
      <p:ext uri="{BB962C8B-B14F-4D97-AF65-F5344CB8AC3E}">
        <p14:creationId xmlns:p14="http://schemas.microsoft.com/office/powerpoint/2010/main" val="202947619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FB7A94A-7C41-6831-0D17-80DCA5541EF6}"/>
              </a:ext>
            </a:extLst>
          </p:cNvPr>
          <p:cNvSpPr txBox="1"/>
          <p:nvPr/>
        </p:nvSpPr>
        <p:spPr>
          <a:xfrm>
            <a:off x="390524" y="882134"/>
            <a:ext cx="615315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  <a:latin typeface="MHEupperelemsans"/>
              </a:rPr>
              <a:t>La motivazione a evitare il pregiudizio </a:t>
            </a:r>
            <a:endParaRPr lang="it-IT" sz="40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665DCB6B-9B6A-6EB4-BC78-FD1C62070B4C}"/>
              </a:ext>
            </a:extLst>
          </p:cNvPr>
          <p:cNvSpPr txBox="1"/>
          <p:nvPr/>
        </p:nvSpPr>
        <p:spPr>
          <a:xfrm>
            <a:off x="390524" y="1591449"/>
            <a:ext cx="10791826" cy="46474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hat"/>
              </a:rPr>
              <a:t>Le motivazioni non conducono le persone solo ad avere pregiudizi, ma anche a evitarli. </a:t>
            </a:r>
          </a:p>
          <a:p>
            <a:r>
              <a:rPr lang="it-IT" sz="2400" dirty="0"/>
              <a:t>Ciò accade particolarmente negli adulti più anziani e nelle persone sotto l’influenza dell’alcol che perdono alcune delle loro capacità a inibire pensieri indesiderati e perciò a sopprimere vecchi stereotipi.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Gli studi dimostrano che le reazioni pregiudizievoli non sono inevitabili. La motivazione a evitare il pregiudizio può indurre le persone a modificare i propri pensieri e le proprie azioni.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Consapevolezza del divario tra ciò che si dovrebbe sentire e ciò che si sente.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Anche i pregiudizi automatici si attenuano quando la motivazione a evitare i pregiudizi è interna anziché esterna.</a:t>
            </a:r>
          </a:p>
        </p:txBody>
      </p:sp>
    </p:spTree>
    <p:extLst>
      <p:ext uri="{BB962C8B-B14F-4D97-AF65-F5344CB8AC3E}">
        <p14:creationId xmlns:p14="http://schemas.microsoft.com/office/powerpoint/2010/main" val="428258675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14232D63-7415-85AA-95AE-46CAECAEAD03}"/>
              </a:ext>
            </a:extLst>
          </p:cNvPr>
          <p:cNvSpPr txBox="1">
            <a:spLocks/>
          </p:cNvSpPr>
          <p:nvPr/>
        </p:nvSpPr>
        <p:spPr>
          <a:xfrm>
            <a:off x="133351" y="644951"/>
            <a:ext cx="10344150" cy="1260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B2202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rgbClr val="CA6736"/>
                </a:solidFill>
              </a:rPr>
              <a:t>Le fonti cognitive del pregiudizio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9A45C8E-9F73-6287-851A-86870A38BD3F}"/>
              </a:ext>
            </a:extLst>
          </p:cNvPr>
          <p:cNvSpPr txBox="1"/>
          <p:nvPr/>
        </p:nvSpPr>
        <p:spPr>
          <a:xfrm>
            <a:off x="790574" y="1905000"/>
            <a:ext cx="951547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In che modo il modo in cui pensiamo al mondo influenza i nostri stereotipi?</a:t>
            </a:r>
          </a:p>
          <a:p>
            <a:endParaRPr lang="it-IT" sz="2400" dirty="0"/>
          </a:p>
          <a:p>
            <a:r>
              <a:rPr lang="it-IT" sz="2400" dirty="0"/>
              <a:t>In che modo i nostri stereotipi influenzano i nostri giudizi quotidiani?</a:t>
            </a:r>
          </a:p>
          <a:p>
            <a:endParaRPr lang="it-IT" sz="2400" dirty="0"/>
          </a:p>
          <a:p>
            <a:r>
              <a:rPr lang="it-IT" sz="2400" dirty="0"/>
              <a:t>Oltre agli impulsi sociali e motivazionali, anche i normali processi di pensiero possono generare credenze stereotipate e atteggiamenti pregiudiziali.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Come semplifichiamo i nostri mondi complessi.</a:t>
            </a:r>
          </a:p>
        </p:txBody>
      </p:sp>
    </p:spTree>
    <p:extLst>
      <p:ext uri="{BB962C8B-B14F-4D97-AF65-F5344CB8AC3E}">
        <p14:creationId xmlns:p14="http://schemas.microsoft.com/office/powerpoint/2010/main" val="31936710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DA06F5D2-8195-E45E-CF1A-5C9D3075D8E8}"/>
              </a:ext>
            </a:extLst>
          </p:cNvPr>
          <p:cNvSpPr txBox="1"/>
          <p:nvPr/>
        </p:nvSpPr>
        <p:spPr>
          <a:xfrm>
            <a:off x="523874" y="1034534"/>
            <a:ext cx="978217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La categorizzazione sociale: classificare le persone in gruppi </a:t>
            </a:r>
            <a:endParaRPr lang="it-IT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DF8C5E25-638F-74BB-8BDE-29DD5C864507}"/>
              </a:ext>
            </a:extLst>
          </p:cNvPr>
          <p:cNvSpPr txBox="1"/>
          <p:nvPr/>
        </p:nvSpPr>
        <p:spPr>
          <a:xfrm>
            <a:off x="523874" y="1798588"/>
            <a:ext cx="10253854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Un modo per semplificare l'ambiente in cui viviamo è la </a:t>
            </a:r>
            <a:r>
              <a:rPr lang="it-IT" sz="2400" i="1" dirty="0"/>
              <a:t>categorizzazione</a:t>
            </a:r>
            <a:r>
              <a:rPr lang="it-IT" sz="2400" dirty="0"/>
              <a:t>: raggruppare gli oggetti in gruppi.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Per le nostre categorie, spesso ci affidiamo agli stereotipi.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Soprattutto quando abbiamo poco tempo, siamo preoccupati, stanchi o emotivamente eccitati.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L'etnia e il genere sono modi potenti di categorizzare le persone.</a:t>
            </a:r>
          </a:p>
          <a:p>
            <a:endParaRPr lang="it-IT" sz="2400" dirty="0"/>
          </a:p>
          <a:p>
            <a:r>
              <a:rPr lang="it-IT" sz="2400" dirty="0"/>
              <a:t>La categorizzazione non è un pregiudizio, ma fornisce una base per il pregiudizio.</a:t>
            </a:r>
          </a:p>
        </p:txBody>
      </p:sp>
    </p:spTree>
    <p:extLst>
      <p:ext uri="{BB962C8B-B14F-4D97-AF65-F5344CB8AC3E}">
        <p14:creationId xmlns:p14="http://schemas.microsoft.com/office/powerpoint/2010/main" val="271585322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5E8A8C0A-2D23-9E9A-9F1F-C1D039979F02}"/>
              </a:ext>
            </a:extLst>
          </p:cNvPr>
          <p:cNvSpPr txBox="1"/>
          <p:nvPr/>
        </p:nvSpPr>
        <p:spPr>
          <a:xfrm>
            <a:off x="676274" y="1284238"/>
            <a:ext cx="9153525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La nostra percezione delle somiglianze e delle differenze è un fattore significativo.</a:t>
            </a:r>
            <a:br>
              <a:rPr lang="it-IT" sz="2400" dirty="0"/>
            </a:br>
            <a:endParaRPr lang="it-IT" sz="2400" dirty="0"/>
          </a:p>
          <a:p>
            <a:r>
              <a:rPr lang="it-IT" sz="2400" b="1" dirty="0"/>
              <a:t>Effetto omogeneità dell'outgroup: </a:t>
            </a:r>
            <a:r>
              <a:rPr lang="it-IT" sz="2400" dirty="0"/>
              <a:t>percezione dei membri dell'outgroup come più simili tra loro rispetto ai membri dell'ingroup.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"Loro sono tutti uguali, noi siamo diversi".</a:t>
            </a:r>
          </a:p>
          <a:p>
            <a:endParaRPr lang="it-IT" sz="2400" dirty="0"/>
          </a:p>
          <a:p>
            <a:r>
              <a:rPr lang="it-IT" sz="2400" b="1" dirty="0"/>
              <a:t>Bias della propria etnia</a:t>
            </a:r>
            <a:r>
              <a:rPr lang="it-IT" sz="2400" dirty="0"/>
              <a:t>: tendenza a riconoscere più accuratamente i volti appartenenti alla propria etnia.</a:t>
            </a:r>
          </a:p>
        </p:txBody>
      </p:sp>
    </p:spTree>
    <p:extLst>
      <p:ext uri="{BB962C8B-B14F-4D97-AF65-F5344CB8AC3E}">
        <p14:creationId xmlns:p14="http://schemas.microsoft.com/office/powerpoint/2010/main" val="24171192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5302484-E19A-BC78-1B93-21611B2589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5544" y="892152"/>
            <a:ext cx="9599629" cy="5262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0488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32501E7-5106-D51F-D788-F3FB15A4301E}"/>
              </a:ext>
            </a:extLst>
          </p:cNvPr>
          <p:cNvSpPr txBox="1"/>
          <p:nvPr/>
        </p:nvSpPr>
        <p:spPr>
          <a:xfrm>
            <a:off x="428624" y="876985"/>
            <a:ext cx="1002982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  <a:latin typeface="MHEupperelemsans"/>
              </a:rPr>
              <a:t>La salienza categoriale: la percezione delle persone che risaltano </a:t>
            </a:r>
            <a:endParaRPr lang="it-IT" sz="2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0B01A4D9-7D96-8E8C-1284-0036491BBA32}"/>
              </a:ext>
            </a:extLst>
          </p:cNvPr>
          <p:cNvSpPr txBox="1"/>
          <p:nvPr/>
        </p:nvSpPr>
        <p:spPr>
          <a:xfrm>
            <a:off x="428624" y="1689438"/>
            <a:ext cx="10296526" cy="48013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hat"/>
              </a:rPr>
              <a:t>Altri modi di percepire il mondo danno vita a stereotipi. Persone, casi o avvenimenti salienti spesso catturano l’attenzione e distorcono i giudizi. Un aspetto importante nella formazione degli stereotipi e nel loro mantenimento è il livello di </a:t>
            </a:r>
            <a:r>
              <a:rPr lang="it-IT" sz="2400" b="1" dirty="0">
                <a:effectLst/>
                <a:latin typeface="That"/>
              </a:rPr>
              <a:t>salienza </a:t>
            </a:r>
            <a:r>
              <a:rPr lang="it-IT" sz="2400" dirty="0">
                <a:effectLst/>
                <a:latin typeface="That"/>
              </a:rPr>
              <a:t>della categoria oggetto di stereotipi.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Salienza: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capacità di un elemento di attrarre l’attenzione all’interno di uno specifico contesto </a:t>
            </a:r>
          </a:p>
          <a:p>
            <a:endParaRPr lang="it-IT" sz="2400" b="1" dirty="0">
              <a:effectLst/>
              <a:latin typeface="MHEupperelemsans"/>
            </a:endParaRPr>
          </a:p>
          <a:p>
            <a:endParaRPr lang="it-IT" sz="2400" b="1" dirty="0">
              <a:latin typeface="MHEupperelemsans"/>
            </a:endParaRPr>
          </a:p>
          <a:p>
            <a:r>
              <a:rPr lang="it-IT" sz="2400" b="1" dirty="0">
                <a:effectLst/>
                <a:latin typeface="MHEupperelemsans"/>
              </a:rPr>
              <a:t>Consapevolezza dello stigma: </a:t>
            </a:r>
            <a:r>
              <a:rPr lang="it-IT" sz="2400" dirty="0">
                <a:latin typeface="MHEupperelemsans"/>
              </a:rPr>
              <a:t>l</a:t>
            </a:r>
            <a:r>
              <a:rPr lang="it-IT" sz="2400" dirty="0">
                <a:effectLst/>
                <a:latin typeface="MHEupperelemsans"/>
              </a:rPr>
              <a:t>’aspettativa di essere vittime del pregiudizio o della discriminazione. </a:t>
            </a:r>
            <a:endParaRPr lang="it-IT" sz="3200" dirty="0"/>
          </a:p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27555123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EC0EC714-84CC-4046-5C47-9D466B3AEA95}"/>
              </a:ext>
            </a:extLst>
          </p:cNvPr>
          <p:cNvSpPr txBox="1"/>
          <p:nvPr/>
        </p:nvSpPr>
        <p:spPr>
          <a:xfrm>
            <a:off x="485775" y="824984"/>
            <a:ext cx="615315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MHEupperelemsans"/>
              </a:rPr>
              <a:t>L’attribuzione: il mondo è giusto? </a:t>
            </a:r>
            <a:endParaRPr lang="it-IT" sz="24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7B23C60-3F40-5D35-6BEC-70585756839D}"/>
              </a:ext>
            </a:extLst>
          </p:cNvPr>
          <p:cNvSpPr txBox="1"/>
          <p:nvPr/>
        </p:nvSpPr>
        <p:spPr>
          <a:xfrm>
            <a:off x="485774" y="1798588"/>
            <a:ext cx="10258426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Nello spiegare le azioni altrui, spesso commettiamo l'</a:t>
            </a:r>
            <a:r>
              <a:rPr lang="it-IT" sz="2400" b="1" dirty="0"/>
              <a:t>errore fondamentale di attribuzione</a:t>
            </a:r>
            <a:r>
              <a:rPr lang="it-IT" sz="2400" dirty="0"/>
              <a:t>: si attribuisce così tanto il comportamento degli altri alle loro disposizioni interne che si sottovalutano le importanti forze situazionali.</a:t>
            </a:r>
          </a:p>
          <a:p>
            <a:endParaRPr lang="it-IT" sz="2400" dirty="0"/>
          </a:p>
          <a:p>
            <a:r>
              <a:rPr lang="it-IT" sz="2400" b="1" dirty="0">
                <a:effectLst/>
                <a:latin typeface="MHEupperelemsans"/>
              </a:rPr>
              <a:t>Group-</a:t>
            </a:r>
            <a:r>
              <a:rPr lang="it-IT" sz="2400" b="1" dirty="0" err="1">
                <a:effectLst/>
                <a:latin typeface="MHEupperelemsans"/>
              </a:rPr>
              <a:t>serving</a:t>
            </a:r>
            <a:r>
              <a:rPr lang="it-IT" sz="2400" b="1" dirty="0">
                <a:effectLst/>
                <a:latin typeface="MHEupperelemsans"/>
              </a:rPr>
              <a:t> bias</a:t>
            </a:r>
            <a:r>
              <a:rPr lang="it-IT" sz="2400" dirty="0"/>
              <a:t>: </a:t>
            </a:r>
            <a:r>
              <a:rPr lang="it-IT" sz="2400" dirty="0">
                <a:effectLst/>
                <a:latin typeface="MHEupperelemsans"/>
              </a:rPr>
              <a:t>Sminuire il</a:t>
            </a:r>
            <a:r>
              <a:rPr lang="it-IT" sz="3200" dirty="0"/>
              <a:t> </a:t>
            </a:r>
            <a:r>
              <a:rPr lang="it-IT" sz="2400" dirty="0">
                <a:effectLst/>
                <a:latin typeface="MHEupperelemsans"/>
              </a:rPr>
              <a:t>comportamento positivo dei membri dell’outgroup e attribuire i comportamenti negativi al loro carattere (giustificando invece quelli del proprio gruppo). </a:t>
            </a:r>
            <a:endParaRPr lang="it-IT" sz="3200" dirty="0"/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87642832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1A31D744-FBFD-46C7-51CF-649690F8CF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825" y="1491866"/>
            <a:ext cx="10331778" cy="31872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44084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EB30FE4-1276-65D6-0557-AFC788F218E4}"/>
              </a:ext>
            </a:extLst>
          </p:cNvPr>
          <p:cNvSpPr txBox="1"/>
          <p:nvPr/>
        </p:nvSpPr>
        <p:spPr>
          <a:xfrm>
            <a:off x="571500" y="955239"/>
            <a:ext cx="9677400" cy="52629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Il pregiudizio si presenta in molte forme: per il nostro gruppo e contro un altro gruppo.</a:t>
            </a:r>
          </a:p>
          <a:p>
            <a:endParaRPr lang="it-IT" sz="2400" dirty="0"/>
          </a:p>
          <a:p>
            <a:r>
              <a:rPr lang="it-IT" sz="2400" dirty="0"/>
              <a:t>Alcuni esempi di pregiudizi più frequenti: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religione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immigrazione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genere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orientamento sessuale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obesità 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politica</a:t>
            </a:r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età </a:t>
            </a:r>
          </a:p>
          <a:p>
            <a:endParaRPr lang="it-IT" sz="2400" dirty="0"/>
          </a:p>
          <a:p>
            <a:r>
              <a:rPr lang="it-IT" sz="2400" dirty="0"/>
              <a:t>Pregiudizio, stereotipo, discriminazione, razzismo e sessismo sono termini che si sovrappongono.</a:t>
            </a:r>
          </a:p>
        </p:txBody>
      </p:sp>
    </p:spTree>
    <p:extLst>
      <p:ext uri="{BB962C8B-B14F-4D97-AF65-F5344CB8AC3E}">
        <p14:creationId xmlns:p14="http://schemas.microsoft.com/office/powerpoint/2010/main" val="211529499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FEF46CD4-CC01-A9B9-50A9-10969ED2D4B6}"/>
              </a:ext>
            </a:extLst>
          </p:cNvPr>
          <p:cNvSpPr txBox="1"/>
          <p:nvPr/>
        </p:nvSpPr>
        <p:spPr>
          <a:xfrm>
            <a:off x="584834" y="994368"/>
            <a:ext cx="961987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Teoria del mondo giusto: </a:t>
            </a:r>
            <a:r>
              <a:rPr lang="it-IT" sz="2400" dirty="0">
                <a:effectLst/>
                <a:latin typeface="MHEupperelemsans"/>
              </a:rPr>
              <a:t>La tendenza delle persone a credere che il mondo sia giusto e che perciò gli individui ottengano ciò che si meritano e meritino ciò che ottengono. </a:t>
            </a:r>
          </a:p>
          <a:p>
            <a:endParaRPr lang="it-IT" sz="2400" dirty="0"/>
          </a:p>
          <a:p>
            <a:r>
              <a:rPr lang="it-IT" sz="2400" dirty="0"/>
              <a:t>Queste convinzioni permettono alle persone di successo di rassicurarsi di meritare ciò che hanno.</a:t>
            </a:r>
          </a:p>
          <a:p>
            <a:endParaRPr lang="it-IT" sz="2400" dirty="0"/>
          </a:p>
          <a:p>
            <a:r>
              <a:rPr lang="it-IT" sz="2400" dirty="0"/>
              <a:t>Il pensiero del mondo giusto porta anche le persone a giustificare i sistemi sociali che sono comuni nella propria cultura.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Rende difficile l'approvazione di nuove politiche sociali, come votare le leggi sui diritti o una riforma fiscale o sanitaria. </a:t>
            </a:r>
          </a:p>
          <a:p>
            <a:pPr marL="342900" indent="-342900">
              <a:buFont typeface="Wingdings" pitchFamily="2" charset="2"/>
              <a:buChar char="§"/>
            </a:pP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382188013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B0F4FEB-D0DD-9327-A8FE-A5DA007ECFF4}"/>
              </a:ext>
            </a:extLst>
          </p:cNvPr>
          <p:cNvSpPr txBox="1">
            <a:spLocks/>
          </p:cNvSpPr>
          <p:nvPr/>
        </p:nvSpPr>
        <p:spPr>
          <a:xfrm>
            <a:off x="133351" y="644951"/>
            <a:ext cx="10344150" cy="1260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B2202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rgbClr val="CA6736"/>
                </a:solidFill>
              </a:rPr>
              <a:t>Le conseguenze del pregiudizio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80683CEB-9F4C-C732-43B2-875649756318}"/>
              </a:ext>
            </a:extLst>
          </p:cNvPr>
          <p:cNvSpPr txBox="1"/>
          <p:nvPr/>
        </p:nvSpPr>
        <p:spPr>
          <a:xfrm>
            <a:off x="733424" y="1905000"/>
            <a:ext cx="9153525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That"/>
              </a:rPr>
              <a:t>Al di là delle cause del pregiudizio, è importante esaminare le sue conseguenze:</a:t>
            </a: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I pregiudizi si autoperpetuano.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La profezia che si autoavvera.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La minaccia dello stereotipo.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Interpretazione distorta degli eventi.</a:t>
            </a:r>
          </a:p>
        </p:txBody>
      </p:sp>
    </p:spTree>
    <p:extLst>
      <p:ext uri="{BB962C8B-B14F-4D97-AF65-F5344CB8AC3E}">
        <p14:creationId xmlns:p14="http://schemas.microsoft.com/office/powerpoint/2010/main" val="76745652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B33856F7-9016-87C8-5A59-B739633F12EA}"/>
              </a:ext>
            </a:extLst>
          </p:cNvPr>
          <p:cNvSpPr txBox="1"/>
          <p:nvPr/>
        </p:nvSpPr>
        <p:spPr>
          <a:xfrm>
            <a:off x="676274" y="1166842"/>
            <a:ext cx="9833230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Il pregiudizio implica giudizi preconcetti, che guidano la nostra attenzione e i nostri ricordi.</a:t>
            </a:r>
          </a:p>
          <a:p>
            <a:endParaRPr lang="it-IT" sz="2400" dirty="0"/>
          </a:p>
          <a:p>
            <a:r>
              <a:rPr lang="it-IT" sz="2400" dirty="0"/>
              <a:t>I pregiudizi si autoalimentano: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ogni volta che un membro di un gruppo si comporta come ci si aspetta, prendiamo debitamente nota del fatto; la nostra convinzione precedente viene confermata.</a:t>
            </a:r>
            <a:br>
              <a:rPr lang="it-IT" sz="2400" dirty="0"/>
            </a:b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quando un membro del gruppo si comporta in modo incoerente rispetto alle nostre aspettative, possiamo interpretare o spiegare il comportamento come dovuto a circostanze particolari.</a:t>
            </a:r>
          </a:p>
        </p:txBody>
      </p:sp>
    </p:spTree>
    <p:extLst>
      <p:ext uri="{BB962C8B-B14F-4D97-AF65-F5344CB8AC3E}">
        <p14:creationId xmlns:p14="http://schemas.microsoft.com/office/powerpoint/2010/main" val="144985042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2AC8BCE1-3FD8-90DE-36E7-0665C8813685}"/>
              </a:ext>
            </a:extLst>
          </p:cNvPr>
          <p:cNvSpPr txBox="1"/>
          <p:nvPr/>
        </p:nvSpPr>
        <p:spPr>
          <a:xfrm>
            <a:off x="676274" y="1117938"/>
            <a:ext cx="9229725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Quando ci concentriamo su un esempio atipico, possiamo salvare lo stereotipo scindendo una nuova categoria.</a:t>
            </a:r>
          </a:p>
          <a:p>
            <a:endParaRPr lang="it-IT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b="1" dirty="0">
                <a:effectLst/>
                <a:latin typeface="MHEupperelemsans"/>
              </a:rPr>
              <a:t>Sottocategorizzazione o </a:t>
            </a:r>
            <a:r>
              <a:rPr lang="it-IT" sz="2400" b="1" dirty="0">
                <a:effectLst/>
                <a:latin typeface="That"/>
              </a:rPr>
              <a:t>sottotipo: </a:t>
            </a:r>
            <a:r>
              <a:rPr lang="it-IT" sz="2400" dirty="0">
                <a:effectLst/>
                <a:latin typeface="MHEupperelemsans"/>
              </a:rPr>
              <a:t>La riorganizzazione delle persone che deviano dal proprio stereotipo pensandole come eccezioni alla regola. </a:t>
            </a:r>
          </a:p>
          <a:p>
            <a:endParaRPr lang="it-IT" sz="32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b="1" dirty="0">
                <a:effectLst/>
              </a:rPr>
              <a:t>Sottoraggruppamento </a:t>
            </a:r>
            <a:r>
              <a:rPr lang="it-IT" sz="2400" dirty="0">
                <a:effectLst/>
              </a:rPr>
              <a:t>La riorganizzazione delle persone che deviano dal proprio stereotipo formando un nuovo stereotipo di questo sottoinsieme del gruppo. </a:t>
            </a:r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06940150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06266BA0-C22B-3B6C-1F51-180C62019D16}"/>
              </a:ext>
            </a:extLst>
          </p:cNvPr>
          <p:cNvSpPr txBox="1"/>
          <p:nvPr/>
        </p:nvSpPr>
        <p:spPr>
          <a:xfrm>
            <a:off x="292226" y="1562344"/>
            <a:ext cx="10410826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Gli atteggiamenti possono coincidere con la gerarchia sociale, in parte a causa del modo in cui la discriminazione colpisce le vittime.</a:t>
            </a:r>
          </a:p>
          <a:p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Reazioni che comportano la colpevolizzazione di se stessi: ritiro, odio verso se stessi, aggressività contro il proprio gruppo.</a:t>
            </a:r>
          </a:p>
          <a:p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Reazioni che implicano la colpevolizzazione di cause esterne</a:t>
            </a: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51202579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B294DBE-BEFA-91D0-4D50-7ABB043A9AE9}"/>
              </a:ext>
            </a:extLst>
          </p:cNvPr>
          <p:cNvSpPr txBox="1"/>
          <p:nvPr/>
        </p:nvSpPr>
        <p:spPr>
          <a:xfrm>
            <a:off x="628650" y="1015990"/>
            <a:ext cx="9734550" cy="48936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/>
              <a:t>Minaccia dello stereotipo: </a:t>
            </a:r>
            <a:r>
              <a:rPr lang="it-IT" sz="2400" dirty="0"/>
              <a:t>La preoccupazione dirompente, quando si è di fronte a uno stereotipo negativo, di venire valutati in base a quello stereotipo. A differenza delle profezie che si autoavverano, che inculcano gradualmente il giudizio degli altri nel proprio concetto di sé, le situazioni di minaccia dello stereotipo hanno effetti immediati. </a:t>
            </a:r>
          </a:p>
          <a:p>
            <a:endParaRPr lang="it-IT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A differenza delle profezie che si auto-avverano e che inculcano la reputazione di una persona nel suo concetto di sé, le situazioni di minaccia dello stereotipo hanno effetti immediati.</a:t>
            </a:r>
          </a:p>
          <a:p>
            <a:endParaRPr lang="it-IT" sz="2400" dirty="0"/>
          </a:p>
          <a:p>
            <a:pPr marL="285750" indent="-285750">
              <a:buFont typeface="Wingdings" pitchFamily="2" charset="2"/>
              <a:buChar char="§"/>
            </a:pPr>
            <a:r>
              <a:rPr lang="it-IT" sz="2400" dirty="0"/>
              <a:t>Ad esempio, se ci si trova in una situazione in cui gli altri si aspettano una prestazione scadente, l'ansia può anche indurre a confermare questa convinzione.</a:t>
            </a:r>
          </a:p>
        </p:txBody>
      </p:sp>
    </p:spTree>
    <p:extLst>
      <p:ext uri="{BB962C8B-B14F-4D97-AF65-F5344CB8AC3E}">
        <p14:creationId xmlns:p14="http://schemas.microsoft.com/office/powerpoint/2010/main" val="294401032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5E392F6F-3F1D-5E0D-54CA-0A0AD5ECD2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7848" y="623121"/>
            <a:ext cx="7286908" cy="5611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5325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66C476FA-2483-5763-A5EC-529B40BB46C9}"/>
              </a:ext>
            </a:extLst>
          </p:cNvPr>
          <p:cNvSpPr txBox="1"/>
          <p:nvPr/>
        </p:nvSpPr>
        <p:spPr>
          <a:xfrm>
            <a:off x="638174" y="1034534"/>
            <a:ext cx="9134476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In che modo la minaccia degli stereotipi compromette le prestazioni?</a:t>
            </a:r>
            <a:br>
              <a:rPr lang="it-IT" sz="2400" dirty="0"/>
            </a:b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Lo stress compromette l'attività cerebrale.</a:t>
            </a:r>
            <a:br>
              <a:rPr lang="it-IT" sz="2400" dirty="0"/>
            </a:b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L'automonitoraggio, ovvero la preoccupazione di commettere errori, interrompe l'attenzione.</a:t>
            </a:r>
            <a:br>
              <a:rPr lang="it-IT" sz="2400" dirty="0"/>
            </a:br>
            <a:endParaRPr lang="it-IT" sz="2400" dirty="0"/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Reprimere pensieri ed emozioni indesiderate richiede energia e altera la memoria di lavoro.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Gli stereotipi positivi possono migliorare le prestazioni.</a:t>
            </a:r>
          </a:p>
        </p:txBody>
      </p:sp>
    </p:spTree>
    <p:extLst>
      <p:ext uri="{BB962C8B-B14F-4D97-AF65-F5344CB8AC3E}">
        <p14:creationId xmlns:p14="http://schemas.microsoft.com/office/powerpoint/2010/main" val="156891594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E3BDB5DF-1EEB-E796-ACC3-4598D6588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6312" y="676282"/>
            <a:ext cx="8414687" cy="5505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555255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80E12B7C-3636-9AB5-5AE5-29F1F9951F3C}"/>
              </a:ext>
            </a:extLst>
          </p:cNvPr>
          <p:cNvSpPr txBox="1"/>
          <p:nvPr/>
        </p:nvSpPr>
        <p:spPr>
          <a:xfrm>
            <a:off x="466724" y="882134"/>
            <a:ext cx="825817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800" b="1" dirty="0">
                <a:effectLst/>
                <a:latin typeface="MHEupperelemsans"/>
              </a:rPr>
              <a:t>Gli stereotipi condizionano i giudizi delle persone? </a:t>
            </a:r>
            <a:endParaRPr lang="it-IT" sz="2800" dirty="0"/>
          </a:p>
        </p:txBody>
      </p:sp>
      <p:sp>
        <p:nvSpPr>
          <p:cNvPr id="5" name="CasellaDiTesto 4">
            <a:extLst>
              <a:ext uri="{FF2B5EF4-FFF2-40B4-BE49-F238E27FC236}">
                <a16:creationId xmlns:a16="http://schemas.microsoft.com/office/drawing/2014/main" id="{9F66D66F-7C7D-FB78-C341-1AE8C6E52144}"/>
              </a:ext>
            </a:extLst>
          </p:cNvPr>
          <p:cNvSpPr txBox="1"/>
          <p:nvPr/>
        </p:nvSpPr>
        <p:spPr>
          <a:xfrm>
            <a:off x="466724" y="1731139"/>
            <a:ext cx="10213468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Gli stereotipi influenzano i giudizi sugli individui, ma è bene tenere a mente quanto segue: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I nostri stereotipi riflettono per lo più la realtà.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Le persone spesso valutano gli individui in modo più positivo rispetto ai gruppi di appartenenza.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La forza dello stereotipo è importante.</a:t>
            </a:r>
          </a:p>
          <a:p>
            <a:endParaRPr lang="it-IT" sz="2400" dirty="0"/>
          </a:p>
          <a:p>
            <a:r>
              <a:rPr lang="it-IT" sz="2400" dirty="0"/>
              <a:t>Gli stereotipi colorano il modo in cui interpretiamo gli eventi.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Gli stereotipi possono agire anche in modo sottile.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Valutiamo le persone in modo più severo quando il loro comportamento viola i nostri stereotipi.</a:t>
            </a:r>
          </a:p>
        </p:txBody>
      </p:sp>
    </p:spTree>
    <p:extLst>
      <p:ext uri="{BB962C8B-B14F-4D97-AF65-F5344CB8AC3E}">
        <p14:creationId xmlns:p14="http://schemas.microsoft.com/office/powerpoint/2010/main" val="128022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321D9FE7-7340-048B-4028-50DF4BC20FE6}"/>
              </a:ext>
            </a:extLst>
          </p:cNvPr>
          <p:cNvSpPr txBox="1">
            <a:spLocks/>
          </p:cNvSpPr>
          <p:nvPr/>
        </p:nvSpPr>
        <p:spPr>
          <a:xfrm>
            <a:off x="133351" y="454451"/>
            <a:ext cx="10344150" cy="1260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B2202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rgbClr val="CA6736"/>
                </a:solidFill>
              </a:rPr>
              <a:t>Natura e potere del pregiudizio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F482B253-698D-1D02-F45A-0B8AB1533BD4}"/>
              </a:ext>
            </a:extLst>
          </p:cNvPr>
          <p:cNvSpPr txBox="1"/>
          <p:nvPr/>
        </p:nvSpPr>
        <p:spPr>
          <a:xfrm>
            <a:off x="885824" y="1714500"/>
            <a:ext cx="9591677" cy="517064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b="1" dirty="0">
                <a:effectLst/>
                <a:latin typeface="MHEupperelemsans"/>
              </a:rPr>
              <a:t>Pregiudizio: </a:t>
            </a:r>
            <a:r>
              <a:rPr lang="it-IT" sz="2400" dirty="0">
                <a:effectLst/>
                <a:latin typeface="MHEupperelemsans"/>
              </a:rPr>
              <a:t>definito come </a:t>
            </a:r>
            <a:r>
              <a:rPr lang="it-IT" sz="2400" dirty="0">
                <a:latin typeface="MHEupperelemsans"/>
              </a:rPr>
              <a:t>u</a:t>
            </a:r>
            <a:r>
              <a:rPr lang="it-IT" sz="2400" dirty="0">
                <a:effectLst/>
                <a:latin typeface="MHEupperelemsans"/>
              </a:rPr>
              <a:t>n atteggiamento generalmente negativo e preconcetto su un gruppo e sui suoi membri. </a:t>
            </a:r>
          </a:p>
          <a:p>
            <a:endParaRPr lang="it-IT" sz="2400" dirty="0">
              <a:latin typeface="MHEupperelemsans"/>
            </a:endParaRPr>
          </a:p>
          <a:p>
            <a:r>
              <a:rPr lang="it-IT" sz="2400" dirty="0">
                <a:effectLst/>
                <a:latin typeface="MHEupperelemsans"/>
              </a:rPr>
              <a:t>Le persone prevenute possono </a:t>
            </a:r>
            <a:r>
              <a:rPr lang="it-IT" sz="2400" i="1" dirty="0">
                <a:effectLst/>
                <a:latin typeface="MHEupperelemsans"/>
              </a:rPr>
              <a:t>non gradire </a:t>
            </a:r>
            <a:r>
              <a:rPr lang="it-IT" sz="2400" dirty="0">
                <a:effectLst/>
                <a:latin typeface="MHEupperelemsans"/>
              </a:rPr>
              <a:t>chi è diverso da loro e </a:t>
            </a:r>
            <a:r>
              <a:rPr lang="it-IT" sz="2400" i="1" dirty="0">
                <a:effectLst/>
                <a:latin typeface="MHEupperelemsans"/>
              </a:rPr>
              <a:t>comportarsi</a:t>
            </a:r>
            <a:r>
              <a:rPr lang="it-IT" sz="2400" dirty="0">
                <a:effectLst/>
                <a:latin typeface="MHEupperelemsans"/>
              </a:rPr>
              <a:t> nei loro confronti in modo discriminatorio, </a:t>
            </a:r>
            <a:r>
              <a:rPr lang="it-IT" sz="2400" i="1" dirty="0">
                <a:effectLst/>
                <a:latin typeface="MHEupperelemsans"/>
              </a:rPr>
              <a:t>ritenendoli </a:t>
            </a:r>
            <a:r>
              <a:rPr lang="it-IT" sz="2400" dirty="0">
                <a:effectLst/>
                <a:latin typeface="MHEupperelemsans"/>
              </a:rPr>
              <a:t>ignoranti e pericolosi.</a:t>
            </a:r>
          </a:p>
          <a:p>
            <a:endParaRPr lang="it-IT" sz="1800" dirty="0">
              <a:effectLst/>
              <a:latin typeface="That"/>
            </a:endParaRPr>
          </a:p>
          <a:p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Le valutazioni negative che contraddistinguono il pregiudizio spesso sono sostenute da credenze negative, chiamate </a:t>
            </a:r>
            <a:r>
              <a:rPr lang="it-IT" sz="2400" b="1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stereotipi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Lo stereotipo è definito come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una credenza sugli attributi personali di un gruppo di individui. Gli stereotipi sono sovrageneralizzati, imprecisi e resistenti alle nuove informazioni. </a:t>
            </a:r>
            <a:endParaRPr lang="it-IT" sz="32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400" dirty="0"/>
          </a:p>
          <a:p>
            <a:endParaRPr lang="it-IT" sz="2400" dirty="0"/>
          </a:p>
        </p:txBody>
      </p:sp>
    </p:spTree>
    <p:extLst>
      <p:ext uri="{BB962C8B-B14F-4D97-AF65-F5344CB8AC3E}">
        <p14:creationId xmlns:p14="http://schemas.microsoft.com/office/powerpoint/2010/main" val="115006324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3">
            <a:extLst>
              <a:ext uri="{FF2B5EF4-FFF2-40B4-BE49-F238E27FC236}">
                <a16:creationId xmlns:a16="http://schemas.microsoft.com/office/drawing/2014/main" id="{65AFA45C-E652-531E-59E4-D06DB24D8EDF}"/>
              </a:ext>
            </a:extLst>
          </p:cNvPr>
          <p:cNvSpPr txBox="1">
            <a:spLocks/>
          </p:cNvSpPr>
          <p:nvPr/>
        </p:nvSpPr>
        <p:spPr>
          <a:xfrm>
            <a:off x="0" y="389741"/>
            <a:ext cx="10725150" cy="1260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B2202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rgbClr val="CA6736"/>
                </a:solidFill>
              </a:rPr>
              <a:t>È possibile ridurre il pregiudizio?</a:t>
            </a:r>
          </a:p>
        </p:txBody>
      </p:sp>
      <p:sp>
        <p:nvSpPr>
          <p:cNvPr id="4" name="CasellaDiTesto 3">
            <a:extLst>
              <a:ext uri="{FF2B5EF4-FFF2-40B4-BE49-F238E27FC236}">
                <a16:creationId xmlns:a16="http://schemas.microsoft.com/office/drawing/2014/main" id="{4AE4D8BB-AE6B-3654-B5DE-5F19EA428122}"/>
              </a:ext>
            </a:extLst>
          </p:cNvPr>
          <p:cNvSpPr txBox="1"/>
          <p:nvPr/>
        </p:nvSpPr>
        <p:spPr>
          <a:xfrm>
            <a:off x="385762" y="1649790"/>
            <a:ext cx="11420476" cy="42780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latin typeface="That"/>
              </a:rPr>
              <a:t>L</a:t>
            </a:r>
            <a:r>
              <a:rPr lang="it-IT" sz="2400" dirty="0">
                <a:effectLst/>
                <a:latin typeface="That"/>
              </a:rPr>
              <a:t>e persone possono far fronte agli stereotipi e ridurre pregiudizi e discriminazioni attraverso sforzi consapevoli che portino all’impiego di un pensiero elaborato e profondo e attraverso l’utilizzo di strategie induttive.</a:t>
            </a:r>
          </a:p>
          <a:p>
            <a:endParaRPr lang="it-IT" sz="2400" dirty="0">
              <a:latin typeface="That"/>
            </a:endParaRPr>
          </a:p>
          <a:p>
            <a:r>
              <a:rPr lang="it-IT" sz="2400" dirty="0">
                <a:effectLst/>
                <a:latin typeface="That"/>
              </a:rPr>
              <a:t>In altre parole, il pregiudizio può essere ridotto at</a:t>
            </a:r>
            <a:r>
              <a:rPr lang="it-IT" sz="2400" dirty="0">
                <a:latin typeface="That"/>
              </a:rPr>
              <a:t>tr</a:t>
            </a:r>
            <a:r>
              <a:rPr lang="it-IT" sz="2400" dirty="0">
                <a:effectLst/>
                <a:latin typeface="That"/>
              </a:rPr>
              <a:t>averso l’</a:t>
            </a:r>
            <a:r>
              <a:rPr lang="it-IT" sz="2400" i="1" dirty="0">
                <a:effectLst/>
                <a:latin typeface="That"/>
              </a:rPr>
              <a:t>autoregolazione</a:t>
            </a:r>
            <a:r>
              <a:rPr lang="it-IT" sz="2400" dirty="0">
                <a:effectLst/>
                <a:latin typeface="That"/>
              </a:rPr>
              <a:t>: quando persone che hanno sviluppato stereotipi in passato, sviluppano nel presente credenze personali contrarie allo stereotipo.</a:t>
            </a:r>
          </a:p>
          <a:p>
            <a:endParaRPr lang="it-IT" sz="3200" dirty="0"/>
          </a:p>
          <a:p>
            <a:r>
              <a:rPr lang="it-IT" sz="2400" dirty="0">
                <a:effectLst/>
                <a:latin typeface="That"/>
              </a:rPr>
              <a:t>Un’altra strategia si basa sull’empatia intergruppi, intesa come capacità di assumere la prospettiva di una persona appartenente all’outgroup e provare quello che essa prova. </a:t>
            </a:r>
            <a:endParaRPr lang="it-IT" sz="2400" dirty="0">
              <a:latin typeface="That"/>
            </a:endParaRPr>
          </a:p>
          <a:p>
            <a:r>
              <a:rPr lang="it-IT" sz="2400" dirty="0">
                <a:effectLst/>
                <a:latin typeface="That"/>
              </a:rPr>
              <a:t>La strategia che si è tuttavia rivelata più efficace è risultata quella del contatto intergruppi. </a:t>
            </a:r>
            <a:endParaRPr lang="it-IT" sz="3200" dirty="0"/>
          </a:p>
        </p:txBody>
      </p:sp>
    </p:spTree>
    <p:extLst>
      <p:ext uri="{BB962C8B-B14F-4D97-AF65-F5344CB8AC3E}">
        <p14:creationId xmlns:p14="http://schemas.microsoft.com/office/powerpoint/2010/main" val="8626393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42BBE7D8-D503-E315-FF53-D1CA9814140D}"/>
              </a:ext>
            </a:extLst>
          </p:cNvPr>
          <p:cNvSpPr txBox="1"/>
          <p:nvPr/>
        </p:nvSpPr>
        <p:spPr>
          <a:xfrm>
            <a:off x="403478" y="1397674"/>
            <a:ext cx="10154794" cy="40626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problema diventa consistente quando gli stereotipi sono “sovrageneralizzati” o chiaramente sbagliati. </a:t>
            </a:r>
          </a:p>
          <a:p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ebbene gli stereotipi possano talvolta risultarci utili indicandoci una particolare tendenza d’azione, sono destinati a fallire quando presupponiamo che si applichino universalmente a tutti i membri di un gruppo.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sz="2400" dirty="0"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Il pregiudizio è un atteggiamento negativo; lo stereotipo è un’attribuzione di caratteristiche; la </a:t>
            </a:r>
            <a:r>
              <a:rPr lang="it-IT" sz="2400" b="1" dirty="0">
                <a:latin typeface="Calibri" panose="020F0502020204030204" pitchFamily="34" charset="0"/>
                <a:cs typeface="Calibri" panose="020F0502020204030204" pitchFamily="34" charset="0"/>
              </a:rPr>
              <a:t>discriminazione </a:t>
            </a:r>
            <a:r>
              <a:rPr lang="it-IT" sz="2400" dirty="0">
                <a:latin typeface="Calibri" panose="020F0502020204030204" pitchFamily="34" charset="0"/>
                <a:cs typeface="Calibri" panose="020F0502020204030204" pitchFamily="34" charset="0"/>
              </a:rPr>
              <a:t>è un comportamento negativo </a:t>
            </a:r>
            <a:r>
              <a:rPr lang="it-IT" sz="2400" dirty="0"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non giustificato verso un gruppo o i suoi membri. </a:t>
            </a:r>
            <a:endParaRPr lang="it-IT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0563499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D341E60A-1288-0FDA-0180-4673076FF902}"/>
              </a:ext>
            </a:extLst>
          </p:cNvPr>
          <p:cNvSpPr txBox="1">
            <a:spLocks/>
          </p:cNvSpPr>
          <p:nvPr/>
        </p:nvSpPr>
        <p:spPr>
          <a:xfrm>
            <a:off x="133351" y="454451"/>
            <a:ext cx="10344150" cy="126004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rgbClr val="B22025"/>
                </a:solidFill>
                <a:latin typeface="+mn-lt"/>
                <a:ea typeface="+mj-ea"/>
                <a:cs typeface="+mj-cs"/>
              </a:defRPr>
            </a:lvl1pPr>
          </a:lstStyle>
          <a:p>
            <a:pPr algn="ctr"/>
            <a:r>
              <a:rPr lang="it-IT" sz="3200" dirty="0">
                <a:solidFill>
                  <a:srgbClr val="CA6736"/>
                </a:solidFill>
              </a:rPr>
              <a:t>Le molte forme di stereotipi e pregiudizi</a:t>
            </a: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2D181B1-4170-9160-1277-124724CF2E49}"/>
              </a:ext>
            </a:extLst>
          </p:cNvPr>
          <p:cNvSpPr txBox="1"/>
          <p:nvPr/>
        </p:nvSpPr>
        <p:spPr>
          <a:xfrm>
            <a:off x="828676" y="1905506"/>
            <a:ext cx="9315068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Il pregiudizio illustra il nostro doppio sistema di atteggiamenti: possiamo avere diversi atteggiamenti </a:t>
            </a:r>
            <a:r>
              <a:rPr lang="it-IT" sz="2400" b="1" dirty="0"/>
              <a:t>espliciti </a:t>
            </a:r>
            <a:r>
              <a:rPr lang="it-IT" sz="2400" dirty="0"/>
              <a:t>(consapevoli) e </a:t>
            </a:r>
            <a:r>
              <a:rPr lang="it-IT" sz="2400" b="1" dirty="0"/>
              <a:t>impliciti </a:t>
            </a:r>
            <a:r>
              <a:rPr lang="it-IT" sz="2400" dirty="0"/>
              <a:t>(automatici) verso lo stesso bersaglio.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Anche quando gli atteggiamenti espliciti cambiano drasticamente con l'educazione, gli atteggiamenti impliciti possono persistere.</a:t>
            </a:r>
          </a:p>
          <a:p>
            <a:endParaRPr lang="it-IT" sz="2400" dirty="0"/>
          </a:p>
          <a:p>
            <a:r>
              <a:rPr lang="it-IT" sz="2400" dirty="0"/>
              <a:t>Le valutazioni preconcette e stereotipate possono verificarsi al di fuori della consapevolezza delle persone.</a:t>
            </a:r>
          </a:p>
        </p:txBody>
      </p:sp>
    </p:spTree>
    <p:extLst>
      <p:ext uri="{BB962C8B-B14F-4D97-AF65-F5344CB8AC3E}">
        <p14:creationId xmlns:p14="http://schemas.microsoft.com/office/powerpoint/2010/main" val="335278168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74B1171B-2575-7490-2061-3AE7FA41A3E6}"/>
              </a:ext>
            </a:extLst>
          </p:cNvPr>
          <p:cNvSpPr txBox="1"/>
          <p:nvPr/>
        </p:nvSpPr>
        <p:spPr>
          <a:xfrm>
            <a:off x="571501" y="1066800"/>
            <a:ext cx="9755124" cy="415498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2400" dirty="0"/>
              <a:t>Il pregiudizio razziale sta scomparendo?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Negli Stati Uniti, questa percezione differisce notevolmente a seconda che si sia bianchi o neri.</a:t>
            </a:r>
            <a:br>
              <a:rPr lang="it-IT" sz="2400" dirty="0"/>
            </a:br>
            <a:endParaRPr lang="it-IT" sz="2400" dirty="0"/>
          </a:p>
          <a:p>
            <a:r>
              <a:rPr lang="it-IT" sz="2400" dirty="0"/>
              <a:t>Gli atteggiamenti espliciti possono cambiare molto rapidamente; il problema maggiore oggi è rappresentato dai pregiudizi razziali più sottili. Alcuni esempi sono: 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discriminazione sul lavoro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favoritismi, come nel caso di Airbnb, Uber e Lyft</a:t>
            </a:r>
          </a:p>
          <a:p>
            <a:pPr marL="342900" indent="-342900">
              <a:buFont typeface="Wingdings" pitchFamily="2" charset="2"/>
              <a:buChar char="§"/>
            </a:pPr>
            <a:r>
              <a:rPr lang="it-IT" sz="2400" dirty="0"/>
              <a:t>patrocini: esaltare i risultati, criticare eccessivamente gli errori, fare di tutto per sembrare senza pregiudizi.</a:t>
            </a:r>
          </a:p>
        </p:txBody>
      </p:sp>
    </p:spTree>
    <p:extLst>
      <p:ext uri="{BB962C8B-B14F-4D97-AF65-F5344CB8AC3E}">
        <p14:creationId xmlns:p14="http://schemas.microsoft.com/office/powerpoint/2010/main" val="27026403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>
            <a:extLst>
              <a:ext uri="{FF2B5EF4-FFF2-40B4-BE49-F238E27FC236}">
                <a16:creationId xmlns:a16="http://schemas.microsoft.com/office/drawing/2014/main" id="{A5092916-D024-1E73-CAC0-5F609230A1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750" y="644596"/>
            <a:ext cx="7695206" cy="55688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68721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asellaDiTesto 2">
            <a:extLst>
              <a:ext uri="{FF2B5EF4-FFF2-40B4-BE49-F238E27FC236}">
                <a16:creationId xmlns:a16="http://schemas.microsoft.com/office/drawing/2014/main" id="{1D7ACF5F-A9CA-2027-64DA-CCD67AD102C8}"/>
              </a:ext>
            </a:extLst>
          </p:cNvPr>
          <p:cNvSpPr txBox="1"/>
          <p:nvPr/>
        </p:nvSpPr>
        <p:spPr>
          <a:xfrm>
            <a:off x="657224" y="703344"/>
            <a:ext cx="10181464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it-IT" alt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Il </a:t>
            </a:r>
            <a:r>
              <a:rPr kumimoji="0" lang="it-IT" altLang="en-US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pregiudizio automatico </a:t>
            </a:r>
            <a:r>
              <a:rPr kumimoji="0" lang="it-IT" alt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(implicito) è importante.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alt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In alcune situazioni, può avere conseguenze sulla vita o sulla morte.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alt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L’attività cerebrale nell'amigdala, una regione alla base della paura e dell'aggressività, facilita la risposta automatica. 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Gli </a:t>
            </a:r>
            <a:r>
              <a:rPr kumimoji="0" lang="it-IT" altLang="en-US" sz="2400" b="1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stereotipi di genere </a:t>
            </a:r>
            <a:r>
              <a:rPr kumimoji="0" lang="it-IT" alt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sono convinzioni sul comportamento effettivo di donne e uomini.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alt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Esistono forti stereotipi di genere.</a:t>
            </a: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it-IT" alt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 membri del gruppo stereotipato spesso accettano gli stereotipi.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2400"/>
              </a:spcBef>
              <a:spcAft>
                <a:spcPts val="0"/>
              </a:spcAft>
              <a:buClrTx/>
              <a:buSzTx/>
              <a:buFont typeface="Arial"/>
              <a:buNone/>
              <a:tabLst/>
              <a:defRPr/>
            </a:pPr>
            <a:r>
              <a:rPr kumimoji="0" lang="it-IT" altLang="en-US" sz="2400" b="0" i="0" u="none" strike="noStrike" kern="1200" cap="none" spc="0" normalizeH="0" baseline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Il sessismo può assumere forme sia benevole che ostili. Il sessismo benevolo può comunque ostacolare l'equità di genere.</a:t>
            </a:r>
          </a:p>
        </p:txBody>
      </p:sp>
    </p:spTree>
    <p:extLst>
      <p:ext uri="{BB962C8B-B14F-4D97-AF65-F5344CB8AC3E}">
        <p14:creationId xmlns:p14="http://schemas.microsoft.com/office/powerpoint/2010/main" val="64208562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2474</Words>
  <Application>Microsoft Office PowerPoint</Application>
  <PresentationFormat>Widescreen</PresentationFormat>
  <Paragraphs>206</Paragraphs>
  <Slides>40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5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40</vt:i4>
      </vt:variant>
    </vt:vector>
  </HeadingPairs>
  <TitlesOfParts>
    <vt:vector size="46" baseType="lpstr">
      <vt:lpstr>Arial</vt:lpstr>
      <vt:lpstr>Calibri</vt:lpstr>
      <vt:lpstr>MHEupperelemsans</vt:lpstr>
      <vt:lpstr>That</vt:lpstr>
      <vt:lpstr>Wingdings</vt:lpstr>
      <vt:lpstr>Tema di Office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Author</dc:creator>
  <cp:lastModifiedBy>alessandra.fermani@unimc.it</cp:lastModifiedBy>
  <cp:revision>15</cp:revision>
  <dcterms:created xsi:type="dcterms:W3CDTF">2022-10-27T08:51:56Z</dcterms:created>
  <dcterms:modified xsi:type="dcterms:W3CDTF">2024-04-03T06:37:49Z</dcterms:modified>
</cp:coreProperties>
</file>