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98" r:id="rId2"/>
    <p:sldId id="299" r:id="rId3"/>
    <p:sldId id="300" r:id="rId4"/>
    <p:sldId id="301" r:id="rId5"/>
    <p:sldId id="302" r:id="rId6"/>
    <p:sldId id="303" r:id="rId7"/>
    <p:sldId id="304" r:id="rId8"/>
    <p:sldId id="305" r:id="rId9"/>
    <p:sldId id="306" r:id="rId10"/>
    <p:sldId id="307" r:id="rId11"/>
    <p:sldId id="311" r:id="rId12"/>
    <p:sldId id="308" r:id="rId13"/>
    <p:sldId id="309" r:id="rId14"/>
    <p:sldId id="310" r:id="rId15"/>
    <p:sldId id="312" r:id="rId16"/>
    <p:sldId id="330" r:id="rId1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A70"/>
    <a:srgbClr val="FFC72C"/>
    <a:srgbClr val="0077C8"/>
    <a:srgbClr val="00B2A9"/>
    <a:srgbClr val="006298"/>
    <a:srgbClr val="77258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202B0CA-FC54-4496-8BCA-5EF66A818D29}" styleName="Stile scuro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64"/>
    <p:restoredTop sz="95680"/>
  </p:normalViewPr>
  <p:slideViewPr>
    <p:cSldViewPr snapToGrid="0" snapToObjects="1" showGuides="1">
      <p:cViewPr varScale="1">
        <p:scale>
          <a:sx n="103" d="100"/>
          <a:sy n="103" d="100"/>
        </p:scale>
        <p:origin x="824" y="17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3E04FC-0E64-1840-9C6A-42B85D5EA1CD}" type="datetimeFigureOut">
              <a:rPr lang="it-IT" smtClean="0"/>
              <a:t>05/12/22</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it-IT"/>
              <a:t>Modifica gli stili del testo dello schema
Secondo livello
Terzo livello
Quarto livello
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3C4299-DFA9-814B-AD28-ECDE1FA0A815}" type="slidenum">
              <a:rPr lang="it-IT" smtClean="0"/>
              <a:t>‹N›</a:t>
            </a:fld>
            <a:endParaRPr lang="it-IT"/>
          </a:p>
        </p:txBody>
      </p:sp>
    </p:spTree>
    <p:extLst>
      <p:ext uri="{BB962C8B-B14F-4D97-AF65-F5344CB8AC3E}">
        <p14:creationId xmlns:p14="http://schemas.microsoft.com/office/powerpoint/2010/main" val="1881863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BB0A04-BBE7-D343-BF4A-4CC426B845C4}"/>
              </a:ext>
            </a:extLst>
          </p:cNvPr>
          <p:cNvSpPr>
            <a:spLocks noGrp="1"/>
          </p:cNvSpPr>
          <p:nvPr>
            <p:ph type="ctrTitle"/>
          </p:nvPr>
        </p:nvSpPr>
        <p:spPr>
          <a:xfrm>
            <a:off x="506353" y="1672314"/>
            <a:ext cx="11189995" cy="547200"/>
          </a:xfrm>
        </p:spPr>
        <p:txBody>
          <a:bodyPr lIns="0" tIns="0" rIns="0" bIns="0" anchor="t" anchorCtr="0">
            <a:spAutoFit/>
          </a:bodyPr>
          <a:lstStyle>
            <a:lvl1pPr algn="l">
              <a:defRPr sz="3800" b="1" i="0">
                <a:solidFill>
                  <a:srgbClr val="003A70"/>
                </a:solidFill>
                <a:latin typeface="Luiss Sans" pitchFamily="2" charset="0"/>
              </a:defRPr>
            </a:lvl1pPr>
          </a:lstStyle>
          <a:p>
            <a:r>
              <a:rPr lang="it-IT" dirty="0"/>
              <a:t>Fare clic per modificare lo stile del titolo dello schema</a:t>
            </a:r>
          </a:p>
        </p:txBody>
      </p:sp>
      <p:sp>
        <p:nvSpPr>
          <p:cNvPr id="3" name="Sottotitolo 2">
            <a:extLst>
              <a:ext uri="{FF2B5EF4-FFF2-40B4-BE49-F238E27FC236}">
                <a16:creationId xmlns:a16="http://schemas.microsoft.com/office/drawing/2014/main" id="{E0679AF4-40BB-0349-820B-505BF6BB121D}"/>
              </a:ext>
            </a:extLst>
          </p:cNvPr>
          <p:cNvSpPr>
            <a:spLocks noGrp="1"/>
          </p:cNvSpPr>
          <p:nvPr>
            <p:ph type="subTitle" idx="1"/>
          </p:nvPr>
        </p:nvSpPr>
        <p:spPr>
          <a:xfrm>
            <a:off x="498261" y="2243181"/>
            <a:ext cx="11189994" cy="619850"/>
          </a:xfrm>
        </p:spPr>
        <p:txBody>
          <a:bodyPr lIns="0" tIns="0" rIns="0" bIns="0" anchor="t">
            <a:spAutoFit/>
          </a:bodyPr>
          <a:lstStyle>
            <a:lvl1pPr marL="0" indent="0" algn="l">
              <a:buNone/>
              <a:defRPr sz="3800">
                <a:solidFill>
                  <a:srgbClr val="003A70"/>
                </a:solidFill>
                <a:latin typeface="Luiss Sans"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4" name="Segnaposto data 3">
            <a:extLst>
              <a:ext uri="{FF2B5EF4-FFF2-40B4-BE49-F238E27FC236}">
                <a16:creationId xmlns:a16="http://schemas.microsoft.com/office/drawing/2014/main" id="{B71A5510-EE32-3446-8828-82083C2039E6}"/>
              </a:ext>
            </a:extLst>
          </p:cNvPr>
          <p:cNvSpPr>
            <a:spLocks noGrp="1"/>
          </p:cNvSpPr>
          <p:nvPr>
            <p:ph type="dt" sz="half" idx="10"/>
          </p:nvPr>
        </p:nvSpPr>
        <p:spPr>
          <a:xfrm>
            <a:off x="522271" y="3891534"/>
            <a:ext cx="5565913" cy="547200"/>
          </a:xfrm>
        </p:spPr>
        <p:txBody>
          <a:bodyPr lIns="0" tIns="0" rIns="0" bIns="0" anchor="b"/>
          <a:lstStyle>
            <a:lvl1pPr algn="l">
              <a:defRPr sz="2200" b="1" i="0">
                <a:solidFill>
                  <a:srgbClr val="003A70"/>
                </a:solidFill>
                <a:latin typeface="Luiss Sans" pitchFamily="2" charset="0"/>
              </a:defRPr>
            </a:lvl1pPr>
          </a:lstStyle>
          <a:p>
            <a:fld id="{90A97C65-1B54-DB47-A604-7DF0E350DE20}" type="datetime4">
              <a:rPr lang="it-IT" smtClean="0"/>
              <a:pPr/>
              <a:t>5 dicembre 2022</a:t>
            </a:fld>
            <a:endParaRPr lang="it-IT" dirty="0"/>
          </a:p>
        </p:txBody>
      </p:sp>
      <p:grpSp>
        <p:nvGrpSpPr>
          <p:cNvPr id="82" name="Gruppo 81">
            <a:extLst>
              <a:ext uri="{FF2B5EF4-FFF2-40B4-BE49-F238E27FC236}">
                <a16:creationId xmlns:a16="http://schemas.microsoft.com/office/drawing/2014/main" id="{5540BA0A-A2F8-1E48-AF86-D2449D532D96}"/>
              </a:ext>
            </a:extLst>
          </p:cNvPr>
          <p:cNvGrpSpPr/>
          <p:nvPr userDrawn="1"/>
        </p:nvGrpSpPr>
        <p:grpSpPr>
          <a:xfrm>
            <a:off x="530087" y="6138000"/>
            <a:ext cx="11131826" cy="720000"/>
            <a:chOff x="530087" y="6138000"/>
            <a:chExt cx="11131826" cy="720000"/>
          </a:xfrm>
        </p:grpSpPr>
        <p:sp>
          <p:nvSpPr>
            <p:cNvPr id="54" name="Rettangolo 53">
              <a:extLst>
                <a:ext uri="{FF2B5EF4-FFF2-40B4-BE49-F238E27FC236}">
                  <a16:creationId xmlns:a16="http://schemas.microsoft.com/office/drawing/2014/main" id="{A5FC1A69-9F52-EF47-8F85-0B6FB45ADFC0}"/>
                </a:ext>
              </a:extLst>
            </p:cNvPr>
            <p:cNvSpPr/>
            <p:nvPr userDrawn="1"/>
          </p:nvSpPr>
          <p:spPr>
            <a:xfrm>
              <a:off x="53008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5" name="Rettangolo 54">
              <a:extLst>
                <a:ext uri="{FF2B5EF4-FFF2-40B4-BE49-F238E27FC236}">
                  <a16:creationId xmlns:a16="http://schemas.microsoft.com/office/drawing/2014/main" id="{E7ECF867-CD1F-A544-93A7-59F02B7EB3F9}"/>
                </a:ext>
              </a:extLst>
            </p:cNvPr>
            <p:cNvSpPr/>
            <p:nvPr userDrawn="1"/>
          </p:nvSpPr>
          <p:spPr>
            <a:xfrm>
              <a:off x="1590261"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7" name="Rettangolo 56">
              <a:extLst>
                <a:ext uri="{FF2B5EF4-FFF2-40B4-BE49-F238E27FC236}">
                  <a16:creationId xmlns:a16="http://schemas.microsoft.com/office/drawing/2014/main" id="{E112286F-F6FC-FB40-A761-246E00D4D855}"/>
                </a:ext>
              </a:extLst>
            </p:cNvPr>
            <p:cNvSpPr/>
            <p:nvPr userDrawn="1"/>
          </p:nvSpPr>
          <p:spPr>
            <a:xfrm>
              <a:off x="2650435"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9" name="Rettangolo 58">
              <a:extLst>
                <a:ext uri="{FF2B5EF4-FFF2-40B4-BE49-F238E27FC236}">
                  <a16:creationId xmlns:a16="http://schemas.microsoft.com/office/drawing/2014/main" id="{61B4BD18-F688-0F4E-93F6-53DE176B107F}"/>
                </a:ext>
              </a:extLst>
            </p:cNvPr>
            <p:cNvSpPr/>
            <p:nvPr userDrawn="1"/>
          </p:nvSpPr>
          <p:spPr>
            <a:xfrm>
              <a:off x="3710609"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1" name="Rettangolo 60">
              <a:extLst>
                <a:ext uri="{FF2B5EF4-FFF2-40B4-BE49-F238E27FC236}">
                  <a16:creationId xmlns:a16="http://schemas.microsoft.com/office/drawing/2014/main" id="{35B704C4-AEA3-C647-9999-62D70618425C}"/>
                </a:ext>
              </a:extLst>
            </p:cNvPr>
            <p:cNvSpPr/>
            <p:nvPr userDrawn="1"/>
          </p:nvSpPr>
          <p:spPr>
            <a:xfrm>
              <a:off x="4770783"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3" name="Rettangolo 62">
              <a:extLst>
                <a:ext uri="{FF2B5EF4-FFF2-40B4-BE49-F238E27FC236}">
                  <a16:creationId xmlns:a16="http://schemas.microsoft.com/office/drawing/2014/main" id="{B5B290BF-9576-1543-872D-91DDB5937065}"/>
                </a:ext>
              </a:extLst>
            </p:cNvPr>
            <p:cNvSpPr/>
            <p:nvPr userDrawn="1"/>
          </p:nvSpPr>
          <p:spPr>
            <a:xfrm>
              <a:off x="583095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5" name="Rettangolo 64">
              <a:extLst>
                <a:ext uri="{FF2B5EF4-FFF2-40B4-BE49-F238E27FC236}">
                  <a16:creationId xmlns:a16="http://schemas.microsoft.com/office/drawing/2014/main" id="{0DCA18FE-2923-3B4E-A5C2-85D922F38FD0}"/>
                </a:ext>
              </a:extLst>
            </p:cNvPr>
            <p:cNvSpPr/>
            <p:nvPr userDrawn="1"/>
          </p:nvSpPr>
          <p:spPr>
            <a:xfrm>
              <a:off x="6891130"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7" name="Rettangolo 66">
              <a:extLst>
                <a:ext uri="{FF2B5EF4-FFF2-40B4-BE49-F238E27FC236}">
                  <a16:creationId xmlns:a16="http://schemas.microsoft.com/office/drawing/2014/main" id="{1E45AD85-CF93-2846-BC0C-2BA8D4DB418A}"/>
                </a:ext>
              </a:extLst>
            </p:cNvPr>
            <p:cNvSpPr/>
            <p:nvPr userDrawn="1"/>
          </p:nvSpPr>
          <p:spPr>
            <a:xfrm>
              <a:off x="7951304"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9" name="Rettangolo 68">
              <a:extLst>
                <a:ext uri="{FF2B5EF4-FFF2-40B4-BE49-F238E27FC236}">
                  <a16:creationId xmlns:a16="http://schemas.microsoft.com/office/drawing/2014/main" id="{0CF0D82F-31DB-C64B-8A03-2D08FA7E79D9}"/>
                </a:ext>
              </a:extLst>
            </p:cNvPr>
            <p:cNvSpPr/>
            <p:nvPr userDrawn="1"/>
          </p:nvSpPr>
          <p:spPr>
            <a:xfrm>
              <a:off x="9011478"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1" name="Rettangolo 70">
              <a:extLst>
                <a:ext uri="{FF2B5EF4-FFF2-40B4-BE49-F238E27FC236}">
                  <a16:creationId xmlns:a16="http://schemas.microsoft.com/office/drawing/2014/main" id="{324BE938-9044-8E47-9BA4-80AF2F19990B}"/>
                </a:ext>
              </a:extLst>
            </p:cNvPr>
            <p:cNvSpPr/>
            <p:nvPr userDrawn="1"/>
          </p:nvSpPr>
          <p:spPr>
            <a:xfrm>
              <a:off x="10071652"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3" name="Rettangolo 72">
              <a:extLst>
                <a:ext uri="{FF2B5EF4-FFF2-40B4-BE49-F238E27FC236}">
                  <a16:creationId xmlns:a16="http://schemas.microsoft.com/office/drawing/2014/main" id="{EDAFE086-4A55-2347-8DE3-D7DF548A3C4F}"/>
                </a:ext>
              </a:extLst>
            </p:cNvPr>
            <p:cNvSpPr/>
            <p:nvPr userDrawn="1"/>
          </p:nvSpPr>
          <p:spPr>
            <a:xfrm>
              <a:off x="11131826"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81" name="Gruppo 80">
            <a:extLst>
              <a:ext uri="{FF2B5EF4-FFF2-40B4-BE49-F238E27FC236}">
                <a16:creationId xmlns:a16="http://schemas.microsoft.com/office/drawing/2014/main" id="{A4C5C7EC-083B-CD48-A862-19F4ED944048}"/>
              </a:ext>
            </a:extLst>
          </p:cNvPr>
          <p:cNvGrpSpPr/>
          <p:nvPr userDrawn="1"/>
        </p:nvGrpSpPr>
        <p:grpSpPr>
          <a:xfrm>
            <a:off x="1060174" y="6138000"/>
            <a:ext cx="10071652" cy="720000"/>
            <a:chOff x="1060174" y="6138000"/>
            <a:chExt cx="10071652" cy="720000"/>
          </a:xfrm>
          <a:solidFill>
            <a:srgbClr val="006298"/>
          </a:solidFill>
        </p:grpSpPr>
        <p:sp>
          <p:nvSpPr>
            <p:cNvPr id="56" name="Rettangolo 55">
              <a:extLst>
                <a:ext uri="{FF2B5EF4-FFF2-40B4-BE49-F238E27FC236}">
                  <a16:creationId xmlns:a16="http://schemas.microsoft.com/office/drawing/2014/main" id="{0C028009-61B6-504A-86BF-75FC39DE243E}"/>
                </a:ext>
              </a:extLst>
            </p:cNvPr>
            <p:cNvSpPr/>
            <p:nvPr userDrawn="1"/>
          </p:nvSpPr>
          <p:spPr>
            <a:xfrm>
              <a:off x="106017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8" name="Rettangolo 57">
              <a:extLst>
                <a:ext uri="{FF2B5EF4-FFF2-40B4-BE49-F238E27FC236}">
                  <a16:creationId xmlns:a16="http://schemas.microsoft.com/office/drawing/2014/main" id="{359FF146-AD7A-8345-996B-F028DF33A537}"/>
                </a:ext>
              </a:extLst>
            </p:cNvPr>
            <p:cNvSpPr/>
            <p:nvPr userDrawn="1"/>
          </p:nvSpPr>
          <p:spPr>
            <a:xfrm>
              <a:off x="212034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0" name="Rettangolo 59">
              <a:extLst>
                <a:ext uri="{FF2B5EF4-FFF2-40B4-BE49-F238E27FC236}">
                  <a16:creationId xmlns:a16="http://schemas.microsoft.com/office/drawing/2014/main" id="{C3BE867D-189E-E140-90A2-9C373B76323D}"/>
                </a:ext>
              </a:extLst>
            </p:cNvPr>
            <p:cNvSpPr/>
            <p:nvPr userDrawn="1"/>
          </p:nvSpPr>
          <p:spPr>
            <a:xfrm>
              <a:off x="318052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2" name="Rettangolo 61">
              <a:extLst>
                <a:ext uri="{FF2B5EF4-FFF2-40B4-BE49-F238E27FC236}">
                  <a16:creationId xmlns:a16="http://schemas.microsoft.com/office/drawing/2014/main" id="{B3968CAB-E9C9-C448-BAED-1164B67B83D6}"/>
                </a:ext>
              </a:extLst>
            </p:cNvPr>
            <p:cNvSpPr/>
            <p:nvPr userDrawn="1"/>
          </p:nvSpPr>
          <p:spPr>
            <a:xfrm>
              <a:off x="424069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4" name="Rettangolo 63">
              <a:extLst>
                <a:ext uri="{FF2B5EF4-FFF2-40B4-BE49-F238E27FC236}">
                  <a16:creationId xmlns:a16="http://schemas.microsoft.com/office/drawing/2014/main" id="{DD7E810C-6698-4141-AE4D-FED7B888FB8E}"/>
                </a:ext>
              </a:extLst>
            </p:cNvPr>
            <p:cNvSpPr/>
            <p:nvPr userDrawn="1"/>
          </p:nvSpPr>
          <p:spPr>
            <a:xfrm>
              <a:off x="530087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6" name="Rettangolo 65">
              <a:extLst>
                <a:ext uri="{FF2B5EF4-FFF2-40B4-BE49-F238E27FC236}">
                  <a16:creationId xmlns:a16="http://schemas.microsoft.com/office/drawing/2014/main" id="{9B0258DC-87FE-6E48-B377-3E2FDBC08326}"/>
                </a:ext>
              </a:extLst>
            </p:cNvPr>
            <p:cNvSpPr/>
            <p:nvPr userDrawn="1"/>
          </p:nvSpPr>
          <p:spPr>
            <a:xfrm>
              <a:off x="636104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8" name="Rettangolo 67">
              <a:extLst>
                <a:ext uri="{FF2B5EF4-FFF2-40B4-BE49-F238E27FC236}">
                  <a16:creationId xmlns:a16="http://schemas.microsoft.com/office/drawing/2014/main" id="{922BA846-4255-384A-97F0-52FD5A3C3965}"/>
                </a:ext>
              </a:extLst>
            </p:cNvPr>
            <p:cNvSpPr/>
            <p:nvPr userDrawn="1"/>
          </p:nvSpPr>
          <p:spPr>
            <a:xfrm>
              <a:off x="742121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0" name="Rettangolo 69">
              <a:extLst>
                <a:ext uri="{FF2B5EF4-FFF2-40B4-BE49-F238E27FC236}">
                  <a16:creationId xmlns:a16="http://schemas.microsoft.com/office/drawing/2014/main" id="{D2E5825D-0B98-D043-890F-554D5B9AF97E}"/>
                </a:ext>
              </a:extLst>
            </p:cNvPr>
            <p:cNvSpPr/>
            <p:nvPr userDrawn="1"/>
          </p:nvSpPr>
          <p:spPr>
            <a:xfrm>
              <a:off x="848139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2" name="Rettangolo 71">
              <a:extLst>
                <a:ext uri="{FF2B5EF4-FFF2-40B4-BE49-F238E27FC236}">
                  <a16:creationId xmlns:a16="http://schemas.microsoft.com/office/drawing/2014/main" id="{888D3338-3950-944B-84B7-796D95024907}"/>
                </a:ext>
              </a:extLst>
            </p:cNvPr>
            <p:cNvSpPr/>
            <p:nvPr userDrawn="1"/>
          </p:nvSpPr>
          <p:spPr>
            <a:xfrm>
              <a:off x="954156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4" name="Rettangolo 73">
              <a:extLst>
                <a:ext uri="{FF2B5EF4-FFF2-40B4-BE49-F238E27FC236}">
                  <a16:creationId xmlns:a16="http://schemas.microsoft.com/office/drawing/2014/main" id="{CE370570-6F3F-4D47-9CB5-970BC89BA15D}"/>
                </a:ext>
              </a:extLst>
            </p:cNvPr>
            <p:cNvSpPr/>
            <p:nvPr userDrawn="1"/>
          </p:nvSpPr>
          <p:spPr>
            <a:xfrm>
              <a:off x="1060173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pic>
        <p:nvPicPr>
          <p:cNvPr id="75" name="Immagine 74">
            <a:extLst>
              <a:ext uri="{FF2B5EF4-FFF2-40B4-BE49-F238E27FC236}">
                <a16:creationId xmlns:a16="http://schemas.microsoft.com/office/drawing/2014/main" id="{F496A682-0F52-234A-8803-BDFAFDE999A5}"/>
              </a:ext>
            </a:extLst>
          </p:cNvPr>
          <p:cNvPicPr>
            <a:picLocks noChangeAspect="1"/>
          </p:cNvPicPr>
          <p:nvPr userDrawn="1"/>
        </p:nvPicPr>
        <p:blipFill>
          <a:blip r:embed="rId2"/>
          <a:stretch>
            <a:fillRect/>
          </a:stretch>
        </p:blipFill>
        <p:spPr>
          <a:xfrm>
            <a:off x="515508" y="5066132"/>
            <a:ext cx="3257143" cy="547200"/>
          </a:xfrm>
          <a:prstGeom prst="rect">
            <a:avLst/>
          </a:prstGeom>
        </p:spPr>
      </p:pic>
      <p:sp>
        <p:nvSpPr>
          <p:cNvPr id="32" name="Segnaposto testo 77">
            <a:extLst>
              <a:ext uri="{FF2B5EF4-FFF2-40B4-BE49-F238E27FC236}">
                <a16:creationId xmlns:a16="http://schemas.microsoft.com/office/drawing/2014/main" id="{11E9754D-4544-094C-90CE-D95DEC303D3D}"/>
              </a:ext>
            </a:extLst>
          </p:cNvPr>
          <p:cNvSpPr>
            <a:spLocks noGrp="1"/>
          </p:cNvSpPr>
          <p:nvPr>
            <p:ph type="body" sz="quarter" idx="11" hasCustomPrompt="1"/>
          </p:nvPr>
        </p:nvSpPr>
        <p:spPr>
          <a:xfrm>
            <a:off x="530225" y="795857"/>
            <a:ext cx="6889750" cy="724967"/>
          </a:xfrm>
        </p:spPr>
        <p:txBody>
          <a:bodyPr lIns="0" tIns="0" rIns="0" bIns="0" anchor="t">
            <a:noAutofit/>
          </a:bodyPr>
          <a:lstStyle>
            <a:lvl1pPr marL="0" indent="0">
              <a:lnSpc>
                <a:spcPct val="90000"/>
              </a:lnSpc>
              <a:spcBef>
                <a:spcPts val="0"/>
              </a:spcBef>
              <a:buNone/>
              <a:defRPr lang="it-IT" sz="2000" b="0" i="0" smtClean="0">
                <a:solidFill>
                  <a:srgbClr val="003A70"/>
                </a:solidFill>
                <a:effectLst/>
                <a:latin typeface="Luiss Sans" pitchFamily="2" charset="0"/>
              </a:defRPr>
            </a:lvl1pPr>
          </a:lstStyle>
          <a:p>
            <a:r>
              <a:rPr lang="it-IT" dirty="0"/>
              <a:t>Specifica, Dipartimento, School</a:t>
            </a:r>
            <a:endParaRPr lang="it-IT" dirty="0">
              <a:solidFill>
                <a:srgbClr val="004274"/>
              </a:solidFill>
              <a:effectLst/>
              <a:latin typeface="Luiss type" pitchFamily="2" charset="77"/>
            </a:endParaRPr>
          </a:p>
        </p:txBody>
      </p:sp>
      <p:sp>
        <p:nvSpPr>
          <p:cNvPr id="7" name="CasellaDiTesto 6">
            <a:extLst>
              <a:ext uri="{FF2B5EF4-FFF2-40B4-BE49-F238E27FC236}">
                <a16:creationId xmlns:a16="http://schemas.microsoft.com/office/drawing/2014/main" id="{4F48BF19-5644-BB43-8AD2-AEB567996144}"/>
              </a:ext>
            </a:extLst>
          </p:cNvPr>
          <p:cNvSpPr txBox="1"/>
          <p:nvPr userDrawn="1"/>
        </p:nvSpPr>
        <p:spPr>
          <a:xfrm>
            <a:off x="527023" y="500698"/>
            <a:ext cx="5553075" cy="264671"/>
          </a:xfrm>
          <a:prstGeom prst="rect">
            <a:avLst/>
          </a:prstGeom>
          <a:noFill/>
        </p:spPr>
        <p:txBody>
          <a:bodyPr wrap="square" lIns="0" tIns="0" rIns="0" bIns="0" rtlCol="0" anchor="t">
            <a:noAutofit/>
          </a:bodyPr>
          <a:lstStyle/>
          <a:p>
            <a:pPr algn="l"/>
            <a:r>
              <a:rPr lang="it-IT" sz="2000" b="1" i="0" dirty="0">
                <a:solidFill>
                  <a:srgbClr val="003A70"/>
                </a:solidFill>
                <a:latin typeface="Luiss Sans" pitchFamily="2" charset="0"/>
              </a:rPr>
              <a:t>Luiss</a:t>
            </a:r>
          </a:p>
        </p:txBody>
      </p:sp>
    </p:spTree>
    <p:extLst>
      <p:ext uri="{BB962C8B-B14F-4D97-AF65-F5344CB8AC3E}">
        <p14:creationId xmlns:p14="http://schemas.microsoft.com/office/powerpoint/2010/main" val="260885579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864" userDrawn="1">
          <p15:clr>
            <a:srgbClr val="FBAE40"/>
          </p15:clr>
        </p15:guide>
        <p15:guide id="5" orient="horz" pos="3517" userDrawn="1">
          <p15:clr>
            <a:srgbClr val="FBAE40"/>
          </p15:clr>
        </p15:guide>
        <p15:guide id="7" orient="horz" pos="2742" userDrawn="1">
          <p15:clr>
            <a:srgbClr val="FBAE40"/>
          </p15:clr>
        </p15:guide>
        <p15:guide id="8" orient="horz" pos="1091" userDrawn="1">
          <p15:clr>
            <a:srgbClr val="FBAE40"/>
          </p15:clr>
        </p15:guide>
        <p15:guide id="10" pos="5011" userDrawn="1">
          <p15:clr>
            <a:srgbClr val="FBAE40"/>
          </p15:clr>
        </p15:guide>
        <p15:guide id="11" pos="4674"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FCF852A-D30A-CC4D-BB28-885647985C0A}"/>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A87984D-29CE-3442-8C11-C7B68CA421BA}"/>
              </a:ext>
            </a:extLst>
          </p:cNvPr>
          <p:cNvSpPr>
            <a:spLocks noGrp="1"/>
          </p:cNvSpPr>
          <p:nvPr>
            <p:ph sz="half" idx="1"/>
          </p:nvPr>
        </p:nvSpPr>
        <p:spPr>
          <a:xfrm>
            <a:off x="419099" y="1528003"/>
            <a:ext cx="5359131" cy="4351338"/>
          </a:xfrm>
        </p:spPr>
        <p:txBody>
          <a:bodyPr>
            <a:normAutofit/>
          </a:bodyPr>
          <a:lstStyle>
            <a:lvl1pPr>
              <a:defRPr sz="3200">
                <a:solidFill>
                  <a:schemeClr val="tx1">
                    <a:lumMod val="65000"/>
                    <a:lumOff val="35000"/>
                  </a:schemeClr>
                </a:solidFill>
                <a:latin typeface="Luiss Sans" pitchFamily="2" charset="0"/>
                <a:cs typeface="Calibri" panose="020F0502020204030204" pitchFamily="34" charset="0"/>
              </a:defRPr>
            </a:lvl1pPr>
          </a:lstStyle>
          <a:p>
            <a:r>
              <a:rPr lang="it-IT"/>
              <a:t>Modifica gli stili del testo dello schema
Secondo livello
Terzo livello
Quarto livello
Quinto livello</a:t>
            </a:r>
          </a:p>
        </p:txBody>
      </p:sp>
      <p:sp>
        <p:nvSpPr>
          <p:cNvPr id="4" name="Segnaposto contenuto 3">
            <a:extLst>
              <a:ext uri="{FF2B5EF4-FFF2-40B4-BE49-F238E27FC236}">
                <a16:creationId xmlns:a16="http://schemas.microsoft.com/office/drawing/2014/main" id="{6020D039-24D7-3D4C-AC12-8A561B0819C2}"/>
              </a:ext>
            </a:extLst>
          </p:cNvPr>
          <p:cNvSpPr>
            <a:spLocks noGrp="1"/>
          </p:cNvSpPr>
          <p:nvPr>
            <p:ph sz="half" idx="2"/>
          </p:nvPr>
        </p:nvSpPr>
        <p:spPr>
          <a:xfrm>
            <a:off x="6030118" y="1534556"/>
            <a:ext cx="5611019" cy="4351338"/>
          </a:xfrm>
        </p:spPr>
        <p:txBody>
          <a:bodyPr>
            <a:normAutofit/>
          </a:bodyPr>
          <a:lstStyle>
            <a:lvl1pPr>
              <a:defRPr sz="3200">
                <a:solidFill>
                  <a:schemeClr val="tx1">
                    <a:lumMod val="65000"/>
                    <a:lumOff val="35000"/>
                  </a:schemeClr>
                </a:solidFill>
                <a:latin typeface="Luiss Sans" pitchFamily="2" charset="0"/>
                <a:cs typeface="Calibri" panose="020F0502020204030204" pitchFamily="34" charset="0"/>
              </a:defRPr>
            </a:lvl1p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81475FED-2144-8A45-B971-72FEF3C89EC9}"/>
              </a:ext>
            </a:extLst>
          </p:cNvPr>
          <p:cNvSpPr>
            <a:spLocks noGrp="1"/>
          </p:cNvSpPr>
          <p:nvPr>
            <p:ph type="dt" sz="half" idx="10"/>
          </p:nvPr>
        </p:nvSpPr>
        <p:spPr/>
        <p:txBody>
          <a:bodyPr/>
          <a:lstStyle/>
          <a:p>
            <a:fld id="{616E937F-DAC6-0B4A-AA33-EEC4AE615C47}" type="datetime4">
              <a:rPr lang="it-IT" smtClean="0"/>
              <a:t>5 dicembre 2022</a:t>
            </a:fld>
            <a:endParaRPr lang="it-IT"/>
          </a:p>
        </p:txBody>
      </p:sp>
      <p:sp>
        <p:nvSpPr>
          <p:cNvPr id="6" name="Segnaposto piè di pagina 5">
            <a:extLst>
              <a:ext uri="{FF2B5EF4-FFF2-40B4-BE49-F238E27FC236}">
                <a16:creationId xmlns:a16="http://schemas.microsoft.com/office/drawing/2014/main" id="{85DAFAF3-5C89-784D-BB84-8D0F087F1544}"/>
              </a:ext>
            </a:extLst>
          </p:cNvPr>
          <p:cNvSpPr>
            <a:spLocks noGrp="1"/>
          </p:cNvSpPr>
          <p:nvPr>
            <p:ph type="ftr" sz="quarter" idx="11"/>
          </p:nvPr>
        </p:nvSpPr>
        <p:spPr/>
        <p:txBody>
          <a:bodyPr/>
          <a:lstStyle/>
          <a:p>
            <a:r>
              <a:rPr lang="it-IT"/>
              <a:t>Titolo della Presentazione/Sezione</a:t>
            </a:r>
          </a:p>
        </p:txBody>
      </p:sp>
      <p:sp>
        <p:nvSpPr>
          <p:cNvPr id="7" name="Segnaposto numero diapositiva 6">
            <a:extLst>
              <a:ext uri="{FF2B5EF4-FFF2-40B4-BE49-F238E27FC236}">
                <a16:creationId xmlns:a16="http://schemas.microsoft.com/office/drawing/2014/main" id="{DC1EA764-7BE2-C542-B147-FEDB2B2C1681}"/>
              </a:ext>
            </a:extLst>
          </p:cNvPr>
          <p:cNvSpPr>
            <a:spLocks noGrp="1"/>
          </p:cNvSpPr>
          <p:nvPr>
            <p:ph type="sldNum" sz="quarter" idx="12"/>
          </p:nvPr>
        </p:nvSpPr>
        <p:spPr/>
        <p:txBody>
          <a:bodyPr/>
          <a:lstStyle/>
          <a:p>
            <a:fld id="{DD589A36-170F-7348-BCDB-23CF9D860473}" type="slidenum">
              <a:rPr lang="it-IT" smtClean="0"/>
              <a:t>‹N›</a:t>
            </a:fld>
            <a:endParaRPr lang="it-IT"/>
          </a:p>
        </p:txBody>
      </p:sp>
      <p:pic>
        <p:nvPicPr>
          <p:cNvPr id="8" name="Immagine 7">
            <a:extLst>
              <a:ext uri="{FF2B5EF4-FFF2-40B4-BE49-F238E27FC236}">
                <a16:creationId xmlns:a16="http://schemas.microsoft.com/office/drawing/2014/main" id="{596D8687-7367-CD48-9FF8-EE4A129CDF25}"/>
              </a:ext>
            </a:extLst>
          </p:cNvPr>
          <p:cNvPicPr>
            <a:picLocks noChangeAspect="1"/>
          </p:cNvPicPr>
          <p:nvPr userDrawn="1"/>
        </p:nvPicPr>
        <p:blipFill>
          <a:blip r:embed="rId2"/>
          <a:stretch>
            <a:fillRect/>
          </a:stretch>
        </p:blipFill>
        <p:spPr>
          <a:xfrm>
            <a:off x="515508" y="6250912"/>
            <a:ext cx="1714284" cy="288000"/>
          </a:xfrm>
          <a:prstGeom prst="rect">
            <a:avLst/>
          </a:prstGeom>
        </p:spPr>
      </p:pic>
    </p:spTree>
    <p:extLst>
      <p:ext uri="{BB962C8B-B14F-4D97-AF65-F5344CB8AC3E}">
        <p14:creationId xmlns:p14="http://schemas.microsoft.com/office/powerpoint/2010/main" val="33263824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1_Titolo e contenuto">
    <p:bg>
      <p:bgPr>
        <a:solidFill>
          <a:srgbClr val="003A70"/>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82522AE-B4DE-BE46-8DCD-711FCF7BB205}"/>
              </a:ext>
            </a:extLst>
          </p:cNvPr>
          <p:cNvSpPr>
            <a:spLocks noGrp="1"/>
          </p:cNvSpPr>
          <p:nvPr>
            <p:ph type="title"/>
          </p:nvPr>
        </p:nvSpPr>
        <p:spPr/>
        <p:txBody>
          <a:bodyPr/>
          <a:lstStyle>
            <a:lvl1pPr>
              <a:defRPr sz="2600" b="0">
                <a:solidFill>
                  <a:schemeClr val="bg1"/>
                </a:solidFill>
                <a:latin typeface="Luiss Sans" pitchFamily="2" charset="0"/>
              </a:defRPr>
            </a:lvl1pPr>
          </a:lstStyle>
          <a:p>
            <a:r>
              <a:rPr lang="it-IT" dirty="0"/>
              <a:t>Fare clic per modificare lo stile del titolo dello schema</a:t>
            </a:r>
          </a:p>
        </p:txBody>
      </p:sp>
      <p:sp>
        <p:nvSpPr>
          <p:cNvPr id="3" name="Segnaposto contenuto 2">
            <a:extLst>
              <a:ext uri="{FF2B5EF4-FFF2-40B4-BE49-F238E27FC236}">
                <a16:creationId xmlns:a16="http://schemas.microsoft.com/office/drawing/2014/main" id="{032322D5-CD07-334E-AC52-C62261E6AA20}"/>
              </a:ext>
            </a:extLst>
          </p:cNvPr>
          <p:cNvSpPr>
            <a:spLocks noGrp="1"/>
          </p:cNvSpPr>
          <p:nvPr>
            <p:ph idx="1"/>
          </p:nvPr>
        </p:nvSpPr>
        <p:spPr>
          <a:xfrm>
            <a:off x="419100" y="1536971"/>
            <a:ext cx="11222038" cy="4214874"/>
          </a:xfrm>
        </p:spPr>
        <p:txBody>
          <a:bodyPr>
            <a:normAutofit/>
          </a:bodyPr>
          <a:lstStyle>
            <a:lvl1pPr>
              <a:lnSpc>
                <a:spcPct val="100000"/>
              </a:lnSpc>
              <a:defRPr sz="3200">
                <a:solidFill>
                  <a:schemeClr val="bg1"/>
                </a:solidFill>
                <a:latin typeface="Luiss Sans" pitchFamily="2" charset="0"/>
                <a:cs typeface="Calibri" panose="020F0502020204030204" pitchFamily="34" charset="0"/>
              </a:defRPr>
            </a:lvl1pPr>
          </a:lstStyle>
          <a:p>
            <a:r>
              <a:rPr lang="it-IT" dirty="0"/>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7C2C449B-207F-D644-9692-120FA3AB9F12}"/>
              </a:ext>
            </a:extLst>
          </p:cNvPr>
          <p:cNvSpPr>
            <a:spLocks noGrp="1"/>
          </p:cNvSpPr>
          <p:nvPr>
            <p:ph type="dt" sz="half" idx="10"/>
          </p:nvPr>
        </p:nvSpPr>
        <p:spPr>
          <a:xfrm>
            <a:off x="8445500" y="6224587"/>
            <a:ext cx="2286000" cy="365125"/>
          </a:xfrm>
        </p:spPr>
        <p:txBody>
          <a:bodyPr/>
          <a:lstStyle>
            <a:lvl1pPr>
              <a:defRPr>
                <a:solidFill>
                  <a:schemeClr val="bg1"/>
                </a:solidFill>
                <a:latin typeface="Luiss Sans" pitchFamily="2" charset="0"/>
              </a:defRPr>
            </a:lvl1pPr>
          </a:lstStyle>
          <a:p>
            <a:fld id="{2721728E-09D1-294C-815A-88BEBB89DB06}" type="datetime4">
              <a:rPr lang="it-IT" smtClean="0"/>
              <a:pPr/>
              <a:t>5 dicembre 2022</a:t>
            </a:fld>
            <a:endParaRPr lang="it-IT"/>
          </a:p>
        </p:txBody>
      </p:sp>
      <p:sp>
        <p:nvSpPr>
          <p:cNvPr id="5" name="Segnaposto piè di pagina 4">
            <a:extLst>
              <a:ext uri="{FF2B5EF4-FFF2-40B4-BE49-F238E27FC236}">
                <a16:creationId xmlns:a16="http://schemas.microsoft.com/office/drawing/2014/main" id="{E4602E30-BCD6-B540-9A70-A2109E6F85DD}"/>
              </a:ext>
            </a:extLst>
          </p:cNvPr>
          <p:cNvSpPr>
            <a:spLocks noGrp="1"/>
          </p:cNvSpPr>
          <p:nvPr>
            <p:ph type="ftr" sz="quarter" idx="11"/>
          </p:nvPr>
        </p:nvSpPr>
        <p:spPr>
          <a:xfrm>
            <a:off x="2572692" y="6224587"/>
            <a:ext cx="5707708" cy="365125"/>
          </a:xfrm>
        </p:spPr>
        <p:txBody>
          <a:bodyPr/>
          <a:lstStyle>
            <a:lvl1pPr>
              <a:defRPr>
                <a:solidFill>
                  <a:schemeClr val="bg1"/>
                </a:solidFill>
                <a:latin typeface="Luiss Sans" pitchFamily="2" charset="0"/>
              </a:defRPr>
            </a:lvl1pPr>
          </a:lstStyle>
          <a:p>
            <a:r>
              <a:rPr lang="it-IT"/>
              <a:t>Titolo della Presentazione/Sezione</a:t>
            </a:r>
          </a:p>
        </p:txBody>
      </p:sp>
      <p:sp>
        <p:nvSpPr>
          <p:cNvPr id="6" name="Segnaposto numero diapositiva 5">
            <a:extLst>
              <a:ext uri="{FF2B5EF4-FFF2-40B4-BE49-F238E27FC236}">
                <a16:creationId xmlns:a16="http://schemas.microsoft.com/office/drawing/2014/main" id="{5A169FEF-6CA0-6C4F-867F-1AC8C991C2FE}"/>
              </a:ext>
            </a:extLst>
          </p:cNvPr>
          <p:cNvSpPr>
            <a:spLocks noGrp="1"/>
          </p:cNvSpPr>
          <p:nvPr>
            <p:ph type="sldNum" sz="quarter" idx="12"/>
          </p:nvPr>
        </p:nvSpPr>
        <p:spPr>
          <a:xfrm>
            <a:off x="10896600" y="6224587"/>
            <a:ext cx="858838" cy="365125"/>
          </a:xfrm>
        </p:spPr>
        <p:txBody>
          <a:bodyPr/>
          <a:lstStyle>
            <a:lvl1pPr>
              <a:defRPr>
                <a:solidFill>
                  <a:schemeClr val="bg1"/>
                </a:solidFill>
                <a:latin typeface="Luiss Sans" pitchFamily="2" charset="0"/>
              </a:defRPr>
            </a:lvl1pPr>
          </a:lstStyle>
          <a:p>
            <a:fld id="{DD589A36-170F-7348-BCDB-23CF9D860473}" type="slidenum">
              <a:rPr lang="it-IT" smtClean="0"/>
              <a:pPr/>
              <a:t>‹N›</a:t>
            </a:fld>
            <a:endParaRPr lang="it-IT"/>
          </a:p>
        </p:txBody>
      </p:sp>
      <p:pic>
        <p:nvPicPr>
          <p:cNvPr id="7" name="Immagine 6">
            <a:extLst>
              <a:ext uri="{FF2B5EF4-FFF2-40B4-BE49-F238E27FC236}">
                <a16:creationId xmlns:a16="http://schemas.microsoft.com/office/drawing/2014/main" id="{18DBF9A1-392F-9E4C-AC39-82F1DA76A438}"/>
              </a:ext>
            </a:extLst>
          </p:cNvPr>
          <p:cNvPicPr>
            <a:picLocks noChangeAspect="1"/>
          </p:cNvPicPr>
          <p:nvPr userDrawn="1"/>
        </p:nvPicPr>
        <p:blipFill>
          <a:blip r:embed="rId2"/>
          <a:stretch>
            <a:fillRect/>
          </a:stretch>
        </p:blipFill>
        <p:spPr>
          <a:xfrm>
            <a:off x="515508" y="6250912"/>
            <a:ext cx="1714284" cy="287999"/>
          </a:xfrm>
          <a:prstGeom prst="rect">
            <a:avLst/>
          </a:prstGeom>
        </p:spPr>
      </p:pic>
    </p:spTree>
    <p:extLst>
      <p:ext uri="{BB962C8B-B14F-4D97-AF65-F5344CB8AC3E}">
        <p14:creationId xmlns:p14="http://schemas.microsoft.com/office/powerpoint/2010/main" val="24035845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Titolo e contenuto">
    <p:spTree>
      <p:nvGrpSpPr>
        <p:cNvPr id="1" name=""/>
        <p:cNvGrpSpPr/>
        <p:nvPr/>
      </p:nvGrpSpPr>
      <p:grpSpPr>
        <a:xfrm>
          <a:off x="0" y="0"/>
          <a:ext cx="0" cy="0"/>
          <a:chOff x="0" y="0"/>
          <a:chExt cx="0" cy="0"/>
        </a:xfrm>
      </p:grpSpPr>
      <p:sp>
        <p:nvSpPr>
          <p:cNvPr id="10" name="Segnaposto immagine 9">
            <a:extLst>
              <a:ext uri="{FF2B5EF4-FFF2-40B4-BE49-F238E27FC236}">
                <a16:creationId xmlns:a16="http://schemas.microsoft.com/office/drawing/2014/main" id="{0D9461D8-08BF-204F-8ABB-496B7A5229D5}"/>
              </a:ext>
            </a:extLst>
          </p:cNvPr>
          <p:cNvSpPr>
            <a:spLocks noGrp="1"/>
          </p:cNvSpPr>
          <p:nvPr>
            <p:ph type="pic" sz="quarter" idx="10"/>
          </p:nvPr>
        </p:nvSpPr>
        <p:spPr>
          <a:xfrm>
            <a:off x="542925" y="549275"/>
            <a:ext cx="11098213" cy="5770563"/>
          </a:xfrm>
        </p:spPr>
        <p:txBody>
          <a:bodyPr/>
          <a:lstStyle>
            <a:lvl1pPr marL="0" indent="0" algn="ctr">
              <a:buNone/>
              <a:defRPr/>
            </a:lvl1pPr>
          </a:lstStyle>
          <a:p>
            <a:endParaRPr lang="it-IT" dirty="0"/>
          </a:p>
        </p:txBody>
      </p:sp>
    </p:spTree>
    <p:extLst>
      <p:ext uri="{BB962C8B-B14F-4D97-AF65-F5344CB8AC3E}">
        <p14:creationId xmlns:p14="http://schemas.microsoft.com/office/powerpoint/2010/main" val="984877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BB0A04-BBE7-D343-BF4A-4CC426B845C4}"/>
              </a:ext>
            </a:extLst>
          </p:cNvPr>
          <p:cNvSpPr>
            <a:spLocks noGrp="1"/>
          </p:cNvSpPr>
          <p:nvPr>
            <p:ph type="ctrTitle"/>
          </p:nvPr>
        </p:nvSpPr>
        <p:spPr>
          <a:xfrm>
            <a:off x="506354" y="1672314"/>
            <a:ext cx="6923782" cy="964424"/>
          </a:xfrm>
        </p:spPr>
        <p:txBody>
          <a:bodyPr lIns="0" tIns="0" rIns="0" bIns="0" anchor="t" anchorCtr="0">
            <a:noAutofit/>
          </a:bodyPr>
          <a:lstStyle>
            <a:lvl1pPr algn="l">
              <a:defRPr sz="3800" b="1" i="0">
                <a:solidFill>
                  <a:srgbClr val="003A70"/>
                </a:solidFill>
                <a:latin typeface="Luiss Sans" pitchFamily="2" charset="0"/>
              </a:defRPr>
            </a:lvl1pPr>
          </a:lstStyle>
          <a:p>
            <a:r>
              <a:rPr lang="it-IT" dirty="0"/>
              <a:t>Fare clic per modificare lo stile del titolo dello schema</a:t>
            </a:r>
          </a:p>
        </p:txBody>
      </p:sp>
      <p:sp>
        <p:nvSpPr>
          <p:cNvPr id="3" name="Sottotitolo 2">
            <a:extLst>
              <a:ext uri="{FF2B5EF4-FFF2-40B4-BE49-F238E27FC236}">
                <a16:creationId xmlns:a16="http://schemas.microsoft.com/office/drawing/2014/main" id="{E0679AF4-40BB-0349-820B-505BF6BB121D}"/>
              </a:ext>
            </a:extLst>
          </p:cNvPr>
          <p:cNvSpPr>
            <a:spLocks noGrp="1"/>
          </p:cNvSpPr>
          <p:nvPr>
            <p:ph type="subTitle" idx="1"/>
          </p:nvPr>
        </p:nvSpPr>
        <p:spPr>
          <a:xfrm>
            <a:off x="498261" y="2798576"/>
            <a:ext cx="6933116" cy="1090980"/>
          </a:xfrm>
        </p:spPr>
        <p:txBody>
          <a:bodyPr lIns="0" tIns="0" rIns="0" bIns="0" anchor="t">
            <a:noAutofit/>
          </a:bodyPr>
          <a:lstStyle>
            <a:lvl1pPr marL="0" indent="0" algn="l">
              <a:lnSpc>
                <a:spcPct val="90000"/>
              </a:lnSpc>
              <a:buNone/>
              <a:defRPr sz="3800">
                <a:solidFill>
                  <a:srgbClr val="003A70"/>
                </a:solidFill>
                <a:latin typeface="Luiss Sans"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4" name="Segnaposto data 3">
            <a:extLst>
              <a:ext uri="{FF2B5EF4-FFF2-40B4-BE49-F238E27FC236}">
                <a16:creationId xmlns:a16="http://schemas.microsoft.com/office/drawing/2014/main" id="{B71A5510-EE32-3446-8828-82083C2039E6}"/>
              </a:ext>
            </a:extLst>
          </p:cNvPr>
          <p:cNvSpPr>
            <a:spLocks noGrp="1"/>
          </p:cNvSpPr>
          <p:nvPr>
            <p:ph type="dt" sz="half" idx="10"/>
          </p:nvPr>
        </p:nvSpPr>
        <p:spPr>
          <a:xfrm>
            <a:off x="522271" y="3891534"/>
            <a:ext cx="5565913" cy="547200"/>
          </a:xfrm>
        </p:spPr>
        <p:txBody>
          <a:bodyPr lIns="0" tIns="0" rIns="0" bIns="0" anchor="b"/>
          <a:lstStyle>
            <a:lvl1pPr algn="l">
              <a:defRPr sz="2200" b="1" i="0">
                <a:solidFill>
                  <a:srgbClr val="003A70"/>
                </a:solidFill>
                <a:latin typeface="Luiss Sans" pitchFamily="2" charset="0"/>
              </a:defRPr>
            </a:lvl1pPr>
          </a:lstStyle>
          <a:p>
            <a:fld id="{955B9F9E-793E-2948-9AFD-E3373DD2EA63}" type="datetime4">
              <a:rPr lang="it-IT" smtClean="0"/>
              <a:pPr/>
              <a:t>5 dicembre 2022</a:t>
            </a:fld>
            <a:endParaRPr lang="it-IT" dirty="0"/>
          </a:p>
        </p:txBody>
      </p:sp>
      <p:grpSp>
        <p:nvGrpSpPr>
          <p:cNvPr id="82" name="Gruppo 81">
            <a:extLst>
              <a:ext uri="{FF2B5EF4-FFF2-40B4-BE49-F238E27FC236}">
                <a16:creationId xmlns:a16="http://schemas.microsoft.com/office/drawing/2014/main" id="{5540BA0A-A2F8-1E48-AF86-D2449D532D96}"/>
              </a:ext>
            </a:extLst>
          </p:cNvPr>
          <p:cNvGrpSpPr/>
          <p:nvPr userDrawn="1"/>
        </p:nvGrpSpPr>
        <p:grpSpPr>
          <a:xfrm>
            <a:off x="530087" y="6138000"/>
            <a:ext cx="11131826" cy="720000"/>
            <a:chOff x="530087" y="6138000"/>
            <a:chExt cx="11131826" cy="720000"/>
          </a:xfrm>
        </p:grpSpPr>
        <p:sp>
          <p:nvSpPr>
            <p:cNvPr id="54" name="Rettangolo 53">
              <a:extLst>
                <a:ext uri="{FF2B5EF4-FFF2-40B4-BE49-F238E27FC236}">
                  <a16:creationId xmlns:a16="http://schemas.microsoft.com/office/drawing/2014/main" id="{A5FC1A69-9F52-EF47-8F85-0B6FB45ADFC0}"/>
                </a:ext>
              </a:extLst>
            </p:cNvPr>
            <p:cNvSpPr/>
            <p:nvPr userDrawn="1"/>
          </p:nvSpPr>
          <p:spPr>
            <a:xfrm>
              <a:off x="53008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5" name="Rettangolo 54">
              <a:extLst>
                <a:ext uri="{FF2B5EF4-FFF2-40B4-BE49-F238E27FC236}">
                  <a16:creationId xmlns:a16="http://schemas.microsoft.com/office/drawing/2014/main" id="{E7ECF867-CD1F-A544-93A7-59F02B7EB3F9}"/>
                </a:ext>
              </a:extLst>
            </p:cNvPr>
            <p:cNvSpPr/>
            <p:nvPr userDrawn="1"/>
          </p:nvSpPr>
          <p:spPr>
            <a:xfrm>
              <a:off x="1590261"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7" name="Rettangolo 56">
              <a:extLst>
                <a:ext uri="{FF2B5EF4-FFF2-40B4-BE49-F238E27FC236}">
                  <a16:creationId xmlns:a16="http://schemas.microsoft.com/office/drawing/2014/main" id="{E112286F-F6FC-FB40-A761-246E00D4D855}"/>
                </a:ext>
              </a:extLst>
            </p:cNvPr>
            <p:cNvSpPr/>
            <p:nvPr userDrawn="1"/>
          </p:nvSpPr>
          <p:spPr>
            <a:xfrm>
              <a:off x="2650435"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9" name="Rettangolo 58">
              <a:extLst>
                <a:ext uri="{FF2B5EF4-FFF2-40B4-BE49-F238E27FC236}">
                  <a16:creationId xmlns:a16="http://schemas.microsoft.com/office/drawing/2014/main" id="{61B4BD18-F688-0F4E-93F6-53DE176B107F}"/>
                </a:ext>
              </a:extLst>
            </p:cNvPr>
            <p:cNvSpPr/>
            <p:nvPr userDrawn="1"/>
          </p:nvSpPr>
          <p:spPr>
            <a:xfrm>
              <a:off x="3710609"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1" name="Rettangolo 60">
              <a:extLst>
                <a:ext uri="{FF2B5EF4-FFF2-40B4-BE49-F238E27FC236}">
                  <a16:creationId xmlns:a16="http://schemas.microsoft.com/office/drawing/2014/main" id="{35B704C4-AEA3-C647-9999-62D70618425C}"/>
                </a:ext>
              </a:extLst>
            </p:cNvPr>
            <p:cNvSpPr/>
            <p:nvPr userDrawn="1"/>
          </p:nvSpPr>
          <p:spPr>
            <a:xfrm>
              <a:off x="4770783"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3" name="Rettangolo 62">
              <a:extLst>
                <a:ext uri="{FF2B5EF4-FFF2-40B4-BE49-F238E27FC236}">
                  <a16:creationId xmlns:a16="http://schemas.microsoft.com/office/drawing/2014/main" id="{B5B290BF-9576-1543-872D-91DDB5937065}"/>
                </a:ext>
              </a:extLst>
            </p:cNvPr>
            <p:cNvSpPr/>
            <p:nvPr userDrawn="1"/>
          </p:nvSpPr>
          <p:spPr>
            <a:xfrm>
              <a:off x="583095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5" name="Rettangolo 64">
              <a:extLst>
                <a:ext uri="{FF2B5EF4-FFF2-40B4-BE49-F238E27FC236}">
                  <a16:creationId xmlns:a16="http://schemas.microsoft.com/office/drawing/2014/main" id="{0DCA18FE-2923-3B4E-A5C2-85D922F38FD0}"/>
                </a:ext>
              </a:extLst>
            </p:cNvPr>
            <p:cNvSpPr/>
            <p:nvPr userDrawn="1"/>
          </p:nvSpPr>
          <p:spPr>
            <a:xfrm>
              <a:off x="6891130"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7" name="Rettangolo 66">
              <a:extLst>
                <a:ext uri="{FF2B5EF4-FFF2-40B4-BE49-F238E27FC236}">
                  <a16:creationId xmlns:a16="http://schemas.microsoft.com/office/drawing/2014/main" id="{1E45AD85-CF93-2846-BC0C-2BA8D4DB418A}"/>
                </a:ext>
              </a:extLst>
            </p:cNvPr>
            <p:cNvSpPr/>
            <p:nvPr userDrawn="1"/>
          </p:nvSpPr>
          <p:spPr>
            <a:xfrm>
              <a:off x="7951304"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9" name="Rettangolo 68">
              <a:extLst>
                <a:ext uri="{FF2B5EF4-FFF2-40B4-BE49-F238E27FC236}">
                  <a16:creationId xmlns:a16="http://schemas.microsoft.com/office/drawing/2014/main" id="{0CF0D82F-31DB-C64B-8A03-2D08FA7E79D9}"/>
                </a:ext>
              </a:extLst>
            </p:cNvPr>
            <p:cNvSpPr/>
            <p:nvPr userDrawn="1"/>
          </p:nvSpPr>
          <p:spPr>
            <a:xfrm>
              <a:off x="9011478"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1" name="Rettangolo 70">
              <a:extLst>
                <a:ext uri="{FF2B5EF4-FFF2-40B4-BE49-F238E27FC236}">
                  <a16:creationId xmlns:a16="http://schemas.microsoft.com/office/drawing/2014/main" id="{324BE938-9044-8E47-9BA4-80AF2F19990B}"/>
                </a:ext>
              </a:extLst>
            </p:cNvPr>
            <p:cNvSpPr/>
            <p:nvPr userDrawn="1"/>
          </p:nvSpPr>
          <p:spPr>
            <a:xfrm>
              <a:off x="10071652"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3" name="Rettangolo 72">
              <a:extLst>
                <a:ext uri="{FF2B5EF4-FFF2-40B4-BE49-F238E27FC236}">
                  <a16:creationId xmlns:a16="http://schemas.microsoft.com/office/drawing/2014/main" id="{EDAFE086-4A55-2347-8DE3-D7DF548A3C4F}"/>
                </a:ext>
              </a:extLst>
            </p:cNvPr>
            <p:cNvSpPr/>
            <p:nvPr userDrawn="1"/>
          </p:nvSpPr>
          <p:spPr>
            <a:xfrm>
              <a:off x="11131826"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81" name="Gruppo 80">
            <a:extLst>
              <a:ext uri="{FF2B5EF4-FFF2-40B4-BE49-F238E27FC236}">
                <a16:creationId xmlns:a16="http://schemas.microsoft.com/office/drawing/2014/main" id="{A4C5C7EC-083B-CD48-A862-19F4ED944048}"/>
              </a:ext>
            </a:extLst>
          </p:cNvPr>
          <p:cNvGrpSpPr/>
          <p:nvPr userDrawn="1"/>
        </p:nvGrpSpPr>
        <p:grpSpPr>
          <a:xfrm>
            <a:off x="1060174" y="6138000"/>
            <a:ext cx="10071652" cy="720000"/>
            <a:chOff x="1060174" y="6138000"/>
            <a:chExt cx="10071652" cy="720000"/>
          </a:xfrm>
          <a:solidFill>
            <a:srgbClr val="006298"/>
          </a:solidFill>
        </p:grpSpPr>
        <p:sp>
          <p:nvSpPr>
            <p:cNvPr id="56" name="Rettangolo 55">
              <a:extLst>
                <a:ext uri="{FF2B5EF4-FFF2-40B4-BE49-F238E27FC236}">
                  <a16:creationId xmlns:a16="http://schemas.microsoft.com/office/drawing/2014/main" id="{0C028009-61B6-504A-86BF-75FC39DE243E}"/>
                </a:ext>
              </a:extLst>
            </p:cNvPr>
            <p:cNvSpPr/>
            <p:nvPr userDrawn="1"/>
          </p:nvSpPr>
          <p:spPr>
            <a:xfrm>
              <a:off x="106017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8" name="Rettangolo 57">
              <a:extLst>
                <a:ext uri="{FF2B5EF4-FFF2-40B4-BE49-F238E27FC236}">
                  <a16:creationId xmlns:a16="http://schemas.microsoft.com/office/drawing/2014/main" id="{359FF146-AD7A-8345-996B-F028DF33A537}"/>
                </a:ext>
              </a:extLst>
            </p:cNvPr>
            <p:cNvSpPr/>
            <p:nvPr userDrawn="1"/>
          </p:nvSpPr>
          <p:spPr>
            <a:xfrm>
              <a:off x="212034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0" name="Rettangolo 59">
              <a:extLst>
                <a:ext uri="{FF2B5EF4-FFF2-40B4-BE49-F238E27FC236}">
                  <a16:creationId xmlns:a16="http://schemas.microsoft.com/office/drawing/2014/main" id="{C3BE867D-189E-E140-90A2-9C373B76323D}"/>
                </a:ext>
              </a:extLst>
            </p:cNvPr>
            <p:cNvSpPr/>
            <p:nvPr userDrawn="1"/>
          </p:nvSpPr>
          <p:spPr>
            <a:xfrm>
              <a:off x="318052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2" name="Rettangolo 61">
              <a:extLst>
                <a:ext uri="{FF2B5EF4-FFF2-40B4-BE49-F238E27FC236}">
                  <a16:creationId xmlns:a16="http://schemas.microsoft.com/office/drawing/2014/main" id="{B3968CAB-E9C9-C448-BAED-1164B67B83D6}"/>
                </a:ext>
              </a:extLst>
            </p:cNvPr>
            <p:cNvSpPr/>
            <p:nvPr userDrawn="1"/>
          </p:nvSpPr>
          <p:spPr>
            <a:xfrm>
              <a:off x="424069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4" name="Rettangolo 63">
              <a:extLst>
                <a:ext uri="{FF2B5EF4-FFF2-40B4-BE49-F238E27FC236}">
                  <a16:creationId xmlns:a16="http://schemas.microsoft.com/office/drawing/2014/main" id="{DD7E810C-6698-4141-AE4D-FED7B888FB8E}"/>
                </a:ext>
              </a:extLst>
            </p:cNvPr>
            <p:cNvSpPr/>
            <p:nvPr userDrawn="1"/>
          </p:nvSpPr>
          <p:spPr>
            <a:xfrm>
              <a:off x="530087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6" name="Rettangolo 65">
              <a:extLst>
                <a:ext uri="{FF2B5EF4-FFF2-40B4-BE49-F238E27FC236}">
                  <a16:creationId xmlns:a16="http://schemas.microsoft.com/office/drawing/2014/main" id="{9B0258DC-87FE-6E48-B377-3E2FDBC08326}"/>
                </a:ext>
              </a:extLst>
            </p:cNvPr>
            <p:cNvSpPr/>
            <p:nvPr userDrawn="1"/>
          </p:nvSpPr>
          <p:spPr>
            <a:xfrm>
              <a:off x="636104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8" name="Rettangolo 67">
              <a:extLst>
                <a:ext uri="{FF2B5EF4-FFF2-40B4-BE49-F238E27FC236}">
                  <a16:creationId xmlns:a16="http://schemas.microsoft.com/office/drawing/2014/main" id="{922BA846-4255-384A-97F0-52FD5A3C3965}"/>
                </a:ext>
              </a:extLst>
            </p:cNvPr>
            <p:cNvSpPr/>
            <p:nvPr userDrawn="1"/>
          </p:nvSpPr>
          <p:spPr>
            <a:xfrm>
              <a:off x="742121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0" name="Rettangolo 69">
              <a:extLst>
                <a:ext uri="{FF2B5EF4-FFF2-40B4-BE49-F238E27FC236}">
                  <a16:creationId xmlns:a16="http://schemas.microsoft.com/office/drawing/2014/main" id="{D2E5825D-0B98-D043-890F-554D5B9AF97E}"/>
                </a:ext>
              </a:extLst>
            </p:cNvPr>
            <p:cNvSpPr/>
            <p:nvPr userDrawn="1"/>
          </p:nvSpPr>
          <p:spPr>
            <a:xfrm>
              <a:off x="848139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2" name="Rettangolo 71">
              <a:extLst>
                <a:ext uri="{FF2B5EF4-FFF2-40B4-BE49-F238E27FC236}">
                  <a16:creationId xmlns:a16="http://schemas.microsoft.com/office/drawing/2014/main" id="{888D3338-3950-944B-84B7-796D95024907}"/>
                </a:ext>
              </a:extLst>
            </p:cNvPr>
            <p:cNvSpPr/>
            <p:nvPr userDrawn="1"/>
          </p:nvSpPr>
          <p:spPr>
            <a:xfrm>
              <a:off x="954156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4" name="Rettangolo 73">
              <a:extLst>
                <a:ext uri="{FF2B5EF4-FFF2-40B4-BE49-F238E27FC236}">
                  <a16:creationId xmlns:a16="http://schemas.microsoft.com/office/drawing/2014/main" id="{CE370570-6F3F-4D47-9CB5-970BC89BA15D}"/>
                </a:ext>
              </a:extLst>
            </p:cNvPr>
            <p:cNvSpPr/>
            <p:nvPr userDrawn="1"/>
          </p:nvSpPr>
          <p:spPr>
            <a:xfrm>
              <a:off x="1060173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pic>
        <p:nvPicPr>
          <p:cNvPr id="75" name="Immagine 74">
            <a:extLst>
              <a:ext uri="{FF2B5EF4-FFF2-40B4-BE49-F238E27FC236}">
                <a16:creationId xmlns:a16="http://schemas.microsoft.com/office/drawing/2014/main" id="{F496A682-0F52-234A-8803-BDFAFDE999A5}"/>
              </a:ext>
            </a:extLst>
          </p:cNvPr>
          <p:cNvPicPr>
            <a:picLocks noChangeAspect="1"/>
          </p:cNvPicPr>
          <p:nvPr userDrawn="1"/>
        </p:nvPicPr>
        <p:blipFill>
          <a:blip r:embed="rId2"/>
          <a:stretch>
            <a:fillRect/>
          </a:stretch>
        </p:blipFill>
        <p:spPr>
          <a:xfrm>
            <a:off x="515508" y="5066132"/>
            <a:ext cx="3257143" cy="547200"/>
          </a:xfrm>
          <a:prstGeom prst="rect">
            <a:avLst/>
          </a:prstGeom>
        </p:spPr>
      </p:pic>
      <p:sp>
        <p:nvSpPr>
          <p:cNvPr id="6" name="Segnaposto immagine 5">
            <a:extLst>
              <a:ext uri="{FF2B5EF4-FFF2-40B4-BE49-F238E27FC236}">
                <a16:creationId xmlns:a16="http://schemas.microsoft.com/office/drawing/2014/main" id="{55D151DB-98DC-6D45-8A40-5DD000109ED8}"/>
              </a:ext>
            </a:extLst>
          </p:cNvPr>
          <p:cNvSpPr>
            <a:spLocks noGrp="1"/>
          </p:cNvSpPr>
          <p:nvPr>
            <p:ph type="pic" sz="quarter" idx="13"/>
          </p:nvPr>
        </p:nvSpPr>
        <p:spPr>
          <a:xfrm>
            <a:off x="7954963" y="542925"/>
            <a:ext cx="3706812" cy="5040313"/>
          </a:xfrm>
          <a:noFill/>
        </p:spPr>
        <p:txBody>
          <a:bodyPr>
            <a:normAutofit/>
          </a:bodyPr>
          <a:lstStyle>
            <a:lvl1pPr marL="0" indent="0">
              <a:buNone/>
              <a:defRPr sz="1500">
                <a:solidFill>
                  <a:schemeClr val="bg1">
                    <a:lumMod val="50000"/>
                  </a:schemeClr>
                </a:solidFill>
              </a:defRPr>
            </a:lvl1pPr>
          </a:lstStyle>
          <a:p>
            <a:endParaRPr lang="it-IT" dirty="0"/>
          </a:p>
        </p:txBody>
      </p:sp>
      <p:sp>
        <p:nvSpPr>
          <p:cNvPr id="34" name="Segnaposto testo 77">
            <a:extLst>
              <a:ext uri="{FF2B5EF4-FFF2-40B4-BE49-F238E27FC236}">
                <a16:creationId xmlns:a16="http://schemas.microsoft.com/office/drawing/2014/main" id="{D6519D1F-4BB1-3A49-B60F-D7E64631FF50}"/>
              </a:ext>
            </a:extLst>
          </p:cNvPr>
          <p:cNvSpPr>
            <a:spLocks noGrp="1"/>
          </p:cNvSpPr>
          <p:nvPr>
            <p:ph type="body" sz="quarter" idx="11" hasCustomPrompt="1"/>
          </p:nvPr>
        </p:nvSpPr>
        <p:spPr>
          <a:xfrm>
            <a:off x="530225" y="795857"/>
            <a:ext cx="6889750" cy="724967"/>
          </a:xfrm>
        </p:spPr>
        <p:txBody>
          <a:bodyPr lIns="0" tIns="0" rIns="0" bIns="0" anchor="t">
            <a:noAutofit/>
          </a:bodyPr>
          <a:lstStyle>
            <a:lvl1pPr marL="0" indent="0">
              <a:lnSpc>
                <a:spcPct val="90000"/>
              </a:lnSpc>
              <a:spcBef>
                <a:spcPts val="0"/>
              </a:spcBef>
              <a:buNone/>
              <a:defRPr lang="it-IT" sz="2000" b="0" i="0" smtClean="0">
                <a:solidFill>
                  <a:srgbClr val="003A70"/>
                </a:solidFill>
                <a:effectLst/>
                <a:latin typeface="Luiss Sans" pitchFamily="2" charset="0"/>
              </a:defRPr>
            </a:lvl1pPr>
          </a:lstStyle>
          <a:p>
            <a:r>
              <a:rPr lang="it-IT" dirty="0"/>
              <a:t>Specifica, Dipartimento, School</a:t>
            </a:r>
            <a:endParaRPr lang="it-IT" dirty="0">
              <a:solidFill>
                <a:srgbClr val="004274"/>
              </a:solidFill>
              <a:effectLst/>
              <a:latin typeface="Luiss type" pitchFamily="2" charset="77"/>
            </a:endParaRPr>
          </a:p>
        </p:txBody>
      </p:sp>
      <p:sp>
        <p:nvSpPr>
          <p:cNvPr id="36" name="CasellaDiTesto 35">
            <a:extLst>
              <a:ext uri="{FF2B5EF4-FFF2-40B4-BE49-F238E27FC236}">
                <a16:creationId xmlns:a16="http://schemas.microsoft.com/office/drawing/2014/main" id="{A145963D-F588-8B43-AA13-FDB8E527A8A9}"/>
              </a:ext>
            </a:extLst>
          </p:cNvPr>
          <p:cNvSpPr txBox="1"/>
          <p:nvPr userDrawn="1"/>
        </p:nvSpPr>
        <p:spPr>
          <a:xfrm>
            <a:off x="527023" y="500698"/>
            <a:ext cx="5553075" cy="264671"/>
          </a:xfrm>
          <a:prstGeom prst="rect">
            <a:avLst/>
          </a:prstGeom>
          <a:noFill/>
        </p:spPr>
        <p:txBody>
          <a:bodyPr wrap="square" lIns="0" tIns="0" rIns="0" bIns="0" rtlCol="0" anchor="t">
            <a:noAutofit/>
          </a:bodyPr>
          <a:lstStyle/>
          <a:p>
            <a:pPr algn="l"/>
            <a:r>
              <a:rPr lang="it-IT" sz="2000" b="1" i="0" dirty="0">
                <a:solidFill>
                  <a:srgbClr val="003A70"/>
                </a:solidFill>
                <a:latin typeface="Luiss Sans" pitchFamily="2" charset="0"/>
              </a:rPr>
              <a:t>Luiss</a:t>
            </a:r>
          </a:p>
        </p:txBody>
      </p:sp>
    </p:spTree>
    <p:extLst>
      <p:ext uri="{BB962C8B-B14F-4D97-AF65-F5344CB8AC3E}">
        <p14:creationId xmlns:p14="http://schemas.microsoft.com/office/powerpoint/2010/main" val="116113718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864">
          <p15:clr>
            <a:srgbClr val="FBAE40"/>
          </p15:clr>
        </p15:guide>
        <p15:guide id="5" orient="horz" pos="3517">
          <p15:clr>
            <a:srgbClr val="FBAE40"/>
          </p15:clr>
        </p15:guide>
        <p15:guide id="7" orient="horz" pos="2742">
          <p15:clr>
            <a:srgbClr val="FBAE40"/>
          </p15:clr>
        </p15:guide>
        <p15:guide id="8" orient="horz" pos="1091">
          <p15:clr>
            <a:srgbClr val="FBAE40"/>
          </p15:clr>
        </p15:guide>
        <p15:guide id="9" pos="7680" userDrawn="1">
          <p15:clr>
            <a:srgbClr val="FBAE40"/>
          </p15:clr>
        </p15:guide>
        <p15:guide id="10" pos="5011">
          <p15:clr>
            <a:srgbClr val="FBAE40"/>
          </p15:clr>
        </p15:guide>
        <p15:guide id="11" pos="467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Diapositiva titolo">
    <p:spTree>
      <p:nvGrpSpPr>
        <p:cNvPr id="1" name=""/>
        <p:cNvGrpSpPr/>
        <p:nvPr/>
      </p:nvGrpSpPr>
      <p:grpSpPr>
        <a:xfrm>
          <a:off x="0" y="0"/>
          <a:ext cx="0" cy="0"/>
          <a:chOff x="0" y="0"/>
          <a:chExt cx="0" cy="0"/>
        </a:xfrm>
      </p:grpSpPr>
      <p:sp>
        <p:nvSpPr>
          <p:cNvPr id="4" name="Segnaposto data 3">
            <a:extLst>
              <a:ext uri="{FF2B5EF4-FFF2-40B4-BE49-F238E27FC236}">
                <a16:creationId xmlns:a16="http://schemas.microsoft.com/office/drawing/2014/main" id="{B71A5510-EE32-3446-8828-82083C2039E6}"/>
              </a:ext>
            </a:extLst>
          </p:cNvPr>
          <p:cNvSpPr>
            <a:spLocks noGrp="1"/>
          </p:cNvSpPr>
          <p:nvPr>
            <p:ph type="dt" sz="half" idx="10"/>
          </p:nvPr>
        </p:nvSpPr>
        <p:spPr>
          <a:xfrm>
            <a:off x="522271" y="3891534"/>
            <a:ext cx="5565913" cy="547200"/>
          </a:xfrm>
        </p:spPr>
        <p:txBody>
          <a:bodyPr lIns="0" tIns="0" rIns="0" bIns="0" anchor="b"/>
          <a:lstStyle>
            <a:lvl1pPr algn="l">
              <a:defRPr sz="2200" b="1" i="0">
                <a:solidFill>
                  <a:srgbClr val="003A70"/>
                </a:solidFill>
                <a:latin typeface="Luiss Sans" pitchFamily="2" charset="0"/>
              </a:defRPr>
            </a:lvl1pPr>
          </a:lstStyle>
          <a:p>
            <a:fld id="{EE33963A-5F1C-9E44-A101-09D5145AB554}" type="datetime4">
              <a:rPr lang="it-IT" smtClean="0"/>
              <a:pPr/>
              <a:t>5 dicembre 2022</a:t>
            </a:fld>
            <a:endParaRPr lang="it-IT" dirty="0"/>
          </a:p>
        </p:txBody>
      </p:sp>
      <p:grpSp>
        <p:nvGrpSpPr>
          <p:cNvPr id="82" name="Gruppo 81">
            <a:extLst>
              <a:ext uri="{FF2B5EF4-FFF2-40B4-BE49-F238E27FC236}">
                <a16:creationId xmlns:a16="http://schemas.microsoft.com/office/drawing/2014/main" id="{5540BA0A-A2F8-1E48-AF86-D2449D532D96}"/>
              </a:ext>
            </a:extLst>
          </p:cNvPr>
          <p:cNvGrpSpPr/>
          <p:nvPr userDrawn="1"/>
        </p:nvGrpSpPr>
        <p:grpSpPr>
          <a:xfrm>
            <a:off x="530087" y="6138000"/>
            <a:ext cx="11131826" cy="720000"/>
            <a:chOff x="530087" y="6138000"/>
            <a:chExt cx="11131826" cy="720000"/>
          </a:xfrm>
        </p:grpSpPr>
        <p:sp>
          <p:nvSpPr>
            <p:cNvPr id="54" name="Rettangolo 53">
              <a:extLst>
                <a:ext uri="{FF2B5EF4-FFF2-40B4-BE49-F238E27FC236}">
                  <a16:creationId xmlns:a16="http://schemas.microsoft.com/office/drawing/2014/main" id="{A5FC1A69-9F52-EF47-8F85-0B6FB45ADFC0}"/>
                </a:ext>
              </a:extLst>
            </p:cNvPr>
            <p:cNvSpPr/>
            <p:nvPr userDrawn="1"/>
          </p:nvSpPr>
          <p:spPr>
            <a:xfrm>
              <a:off x="53008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5" name="Rettangolo 54">
              <a:extLst>
                <a:ext uri="{FF2B5EF4-FFF2-40B4-BE49-F238E27FC236}">
                  <a16:creationId xmlns:a16="http://schemas.microsoft.com/office/drawing/2014/main" id="{E7ECF867-CD1F-A544-93A7-59F02B7EB3F9}"/>
                </a:ext>
              </a:extLst>
            </p:cNvPr>
            <p:cNvSpPr/>
            <p:nvPr userDrawn="1"/>
          </p:nvSpPr>
          <p:spPr>
            <a:xfrm>
              <a:off x="1590261"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7" name="Rettangolo 56">
              <a:extLst>
                <a:ext uri="{FF2B5EF4-FFF2-40B4-BE49-F238E27FC236}">
                  <a16:creationId xmlns:a16="http://schemas.microsoft.com/office/drawing/2014/main" id="{E112286F-F6FC-FB40-A761-246E00D4D855}"/>
                </a:ext>
              </a:extLst>
            </p:cNvPr>
            <p:cNvSpPr/>
            <p:nvPr userDrawn="1"/>
          </p:nvSpPr>
          <p:spPr>
            <a:xfrm>
              <a:off x="2650435"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9" name="Rettangolo 58">
              <a:extLst>
                <a:ext uri="{FF2B5EF4-FFF2-40B4-BE49-F238E27FC236}">
                  <a16:creationId xmlns:a16="http://schemas.microsoft.com/office/drawing/2014/main" id="{61B4BD18-F688-0F4E-93F6-53DE176B107F}"/>
                </a:ext>
              </a:extLst>
            </p:cNvPr>
            <p:cNvSpPr/>
            <p:nvPr userDrawn="1"/>
          </p:nvSpPr>
          <p:spPr>
            <a:xfrm>
              <a:off x="3710609"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1" name="Rettangolo 60">
              <a:extLst>
                <a:ext uri="{FF2B5EF4-FFF2-40B4-BE49-F238E27FC236}">
                  <a16:creationId xmlns:a16="http://schemas.microsoft.com/office/drawing/2014/main" id="{35B704C4-AEA3-C647-9999-62D70618425C}"/>
                </a:ext>
              </a:extLst>
            </p:cNvPr>
            <p:cNvSpPr/>
            <p:nvPr userDrawn="1"/>
          </p:nvSpPr>
          <p:spPr>
            <a:xfrm>
              <a:off x="4770783"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3" name="Rettangolo 62">
              <a:extLst>
                <a:ext uri="{FF2B5EF4-FFF2-40B4-BE49-F238E27FC236}">
                  <a16:creationId xmlns:a16="http://schemas.microsoft.com/office/drawing/2014/main" id="{B5B290BF-9576-1543-872D-91DDB5937065}"/>
                </a:ext>
              </a:extLst>
            </p:cNvPr>
            <p:cNvSpPr/>
            <p:nvPr userDrawn="1"/>
          </p:nvSpPr>
          <p:spPr>
            <a:xfrm>
              <a:off x="583095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5" name="Rettangolo 64">
              <a:extLst>
                <a:ext uri="{FF2B5EF4-FFF2-40B4-BE49-F238E27FC236}">
                  <a16:creationId xmlns:a16="http://schemas.microsoft.com/office/drawing/2014/main" id="{0DCA18FE-2923-3B4E-A5C2-85D922F38FD0}"/>
                </a:ext>
              </a:extLst>
            </p:cNvPr>
            <p:cNvSpPr/>
            <p:nvPr userDrawn="1"/>
          </p:nvSpPr>
          <p:spPr>
            <a:xfrm>
              <a:off x="6891130"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7" name="Rettangolo 66">
              <a:extLst>
                <a:ext uri="{FF2B5EF4-FFF2-40B4-BE49-F238E27FC236}">
                  <a16:creationId xmlns:a16="http://schemas.microsoft.com/office/drawing/2014/main" id="{1E45AD85-CF93-2846-BC0C-2BA8D4DB418A}"/>
                </a:ext>
              </a:extLst>
            </p:cNvPr>
            <p:cNvSpPr/>
            <p:nvPr userDrawn="1"/>
          </p:nvSpPr>
          <p:spPr>
            <a:xfrm>
              <a:off x="7951304"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9" name="Rettangolo 68">
              <a:extLst>
                <a:ext uri="{FF2B5EF4-FFF2-40B4-BE49-F238E27FC236}">
                  <a16:creationId xmlns:a16="http://schemas.microsoft.com/office/drawing/2014/main" id="{0CF0D82F-31DB-C64B-8A03-2D08FA7E79D9}"/>
                </a:ext>
              </a:extLst>
            </p:cNvPr>
            <p:cNvSpPr/>
            <p:nvPr userDrawn="1"/>
          </p:nvSpPr>
          <p:spPr>
            <a:xfrm>
              <a:off x="9011478"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1" name="Rettangolo 70">
              <a:extLst>
                <a:ext uri="{FF2B5EF4-FFF2-40B4-BE49-F238E27FC236}">
                  <a16:creationId xmlns:a16="http://schemas.microsoft.com/office/drawing/2014/main" id="{324BE938-9044-8E47-9BA4-80AF2F19990B}"/>
                </a:ext>
              </a:extLst>
            </p:cNvPr>
            <p:cNvSpPr/>
            <p:nvPr userDrawn="1"/>
          </p:nvSpPr>
          <p:spPr>
            <a:xfrm>
              <a:off x="10071652"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3" name="Rettangolo 72">
              <a:extLst>
                <a:ext uri="{FF2B5EF4-FFF2-40B4-BE49-F238E27FC236}">
                  <a16:creationId xmlns:a16="http://schemas.microsoft.com/office/drawing/2014/main" id="{EDAFE086-4A55-2347-8DE3-D7DF548A3C4F}"/>
                </a:ext>
              </a:extLst>
            </p:cNvPr>
            <p:cNvSpPr/>
            <p:nvPr userDrawn="1"/>
          </p:nvSpPr>
          <p:spPr>
            <a:xfrm>
              <a:off x="11131826"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81" name="Gruppo 80">
            <a:extLst>
              <a:ext uri="{FF2B5EF4-FFF2-40B4-BE49-F238E27FC236}">
                <a16:creationId xmlns:a16="http://schemas.microsoft.com/office/drawing/2014/main" id="{A4C5C7EC-083B-CD48-A862-19F4ED944048}"/>
              </a:ext>
            </a:extLst>
          </p:cNvPr>
          <p:cNvGrpSpPr/>
          <p:nvPr userDrawn="1"/>
        </p:nvGrpSpPr>
        <p:grpSpPr>
          <a:xfrm>
            <a:off x="1060174" y="6138000"/>
            <a:ext cx="10071652" cy="720000"/>
            <a:chOff x="1060174" y="6138000"/>
            <a:chExt cx="10071652" cy="720000"/>
          </a:xfrm>
          <a:solidFill>
            <a:srgbClr val="006298"/>
          </a:solidFill>
        </p:grpSpPr>
        <p:sp>
          <p:nvSpPr>
            <p:cNvPr id="56" name="Rettangolo 55">
              <a:extLst>
                <a:ext uri="{FF2B5EF4-FFF2-40B4-BE49-F238E27FC236}">
                  <a16:creationId xmlns:a16="http://schemas.microsoft.com/office/drawing/2014/main" id="{0C028009-61B6-504A-86BF-75FC39DE243E}"/>
                </a:ext>
              </a:extLst>
            </p:cNvPr>
            <p:cNvSpPr/>
            <p:nvPr userDrawn="1"/>
          </p:nvSpPr>
          <p:spPr>
            <a:xfrm>
              <a:off x="106017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8" name="Rettangolo 57">
              <a:extLst>
                <a:ext uri="{FF2B5EF4-FFF2-40B4-BE49-F238E27FC236}">
                  <a16:creationId xmlns:a16="http://schemas.microsoft.com/office/drawing/2014/main" id="{359FF146-AD7A-8345-996B-F028DF33A537}"/>
                </a:ext>
              </a:extLst>
            </p:cNvPr>
            <p:cNvSpPr/>
            <p:nvPr userDrawn="1"/>
          </p:nvSpPr>
          <p:spPr>
            <a:xfrm>
              <a:off x="212034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0" name="Rettangolo 59">
              <a:extLst>
                <a:ext uri="{FF2B5EF4-FFF2-40B4-BE49-F238E27FC236}">
                  <a16:creationId xmlns:a16="http://schemas.microsoft.com/office/drawing/2014/main" id="{C3BE867D-189E-E140-90A2-9C373B76323D}"/>
                </a:ext>
              </a:extLst>
            </p:cNvPr>
            <p:cNvSpPr/>
            <p:nvPr userDrawn="1"/>
          </p:nvSpPr>
          <p:spPr>
            <a:xfrm>
              <a:off x="318052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2" name="Rettangolo 61">
              <a:extLst>
                <a:ext uri="{FF2B5EF4-FFF2-40B4-BE49-F238E27FC236}">
                  <a16:creationId xmlns:a16="http://schemas.microsoft.com/office/drawing/2014/main" id="{B3968CAB-E9C9-C448-BAED-1164B67B83D6}"/>
                </a:ext>
              </a:extLst>
            </p:cNvPr>
            <p:cNvSpPr/>
            <p:nvPr userDrawn="1"/>
          </p:nvSpPr>
          <p:spPr>
            <a:xfrm>
              <a:off x="424069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4" name="Rettangolo 63">
              <a:extLst>
                <a:ext uri="{FF2B5EF4-FFF2-40B4-BE49-F238E27FC236}">
                  <a16:creationId xmlns:a16="http://schemas.microsoft.com/office/drawing/2014/main" id="{DD7E810C-6698-4141-AE4D-FED7B888FB8E}"/>
                </a:ext>
              </a:extLst>
            </p:cNvPr>
            <p:cNvSpPr/>
            <p:nvPr userDrawn="1"/>
          </p:nvSpPr>
          <p:spPr>
            <a:xfrm>
              <a:off x="530087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6" name="Rettangolo 65">
              <a:extLst>
                <a:ext uri="{FF2B5EF4-FFF2-40B4-BE49-F238E27FC236}">
                  <a16:creationId xmlns:a16="http://schemas.microsoft.com/office/drawing/2014/main" id="{9B0258DC-87FE-6E48-B377-3E2FDBC08326}"/>
                </a:ext>
              </a:extLst>
            </p:cNvPr>
            <p:cNvSpPr/>
            <p:nvPr userDrawn="1"/>
          </p:nvSpPr>
          <p:spPr>
            <a:xfrm>
              <a:off x="636104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8" name="Rettangolo 67">
              <a:extLst>
                <a:ext uri="{FF2B5EF4-FFF2-40B4-BE49-F238E27FC236}">
                  <a16:creationId xmlns:a16="http://schemas.microsoft.com/office/drawing/2014/main" id="{922BA846-4255-384A-97F0-52FD5A3C3965}"/>
                </a:ext>
              </a:extLst>
            </p:cNvPr>
            <p:cNvSpPr/>
            <p:nvPr userDrawn="1"/>
          </p:nvSpPr>
          <p:spPr>
            <a:xfrm>
              <a:off x="742121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0" name="Rettangolo 69">
              <a:extLst>
                <a:ext uri="{FF2B5EF4-FFF2-40B4-BE49-F238E27FC236}">
                  <a16:creationId xmlns:a16="http://schemas.microsoft.com/office/drawing/2014/main" id="{D2E5825D-0B98-D043-890F-554D5B9AF97E}"/>
                </a:ext>
              </a:extLst>
            </p:cNvPr>
            <p:cNvSpPr/>
            <p:nvPr userDrawn="1"/>
          </p:nvSpPr>
          <p:spPr>
            <a:xfrm>
              <a:off x="848139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2" name="Rettangolo 71">
              <a:extLst>
                <a:ext uri="{FF2B5EF4-FFF2-40B4-BE49-F238E27FC236}">
                  <a16:creationId xmlns:a16="http://schemas.microsoft.com/office/drawing/2014/main" id="{888D3338-3950-944B-84B7-796D95024907}"/>
                </a:ext>
              </a:extLst>
            </p:cNvPr>
            <p:cNvSpPr/>
            <p:nvPr userDrawn="1"/>
          </p:nvSpPr>
          <p:spPr>
            <a:xfrm>
              <a:off x="954156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4" name="Rettangolo 73">
              <a:extLst>
                <a:ext uri="{FF2B5EF4-FFF2-40B4-BE49-F238E27FC236}">
                  <a16:creationId xmlns:a16="http://schemas.microsoft.com/office/drawing/2014/main" id="{CE370570-6F3F-4D47-9CB5-970BC89BA15D}"/>
                </a:ext>
              </a:extLst>
            </p:cNvPr>
            <p:cNvSpPr/>
            <p:nvPr userDrawn="1"/>
          </p:nvSpPr>
          <p:spPr>
            <a:xfrm>
              <a:off x="1060173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pic>
        <p:nvPicPr>
          <p:cNvPr id="75" name="Immagine 74">
            <a:extLst>
              <a:ext uri="{FF2B5EF4-FFF2-40B4-BE49-F238E27FC236}">
                <a16:creationId xmlns:a16="http://schemas.microsoft.com/office/drawing/2014/main" id="{F496A682-0F52-234A-8803-BDFAFDE999A5}"/>
              </a:ext>
            </a:extLst>
          </p:cNvPr>
          <p:cNvPicPr>
            <a:picLocks noChangeAspect="1"/>
          </p:cNvPicPr>
          <p:nvPr userDrawn="1"/>
        </p:nvPicPr>
        <p:blipFill>
          <a:blip r:embed="rId2"/>
          <a:stretch>
            <a:fillRect/>
          </a:stretch>
        </p:blipFill>
        <p:spPr>
          <a:xfrm>
            <a:off x="515508" y="5066132"/>
            <a:ext cx="3257143" cy="547200"/>
          </a:xfrm>
          <a:prstGeom prst="rect">
            <a:avLst/>
          </a:prstGeom>
        </p:spPr>
      </p:pic>
      <p:sp>
        <p:nvSpPr>
          <p:cNvPr id="6" name="Segnaposto immagine 5">
            <a:extLst>
              <a:ext uri="{FF2B5EF4-FFF2-40B4-BE49-F238E27FC236}">
                <a16:creationId xmlns:a16="http://schemas.microsoft.com/office/drawing/2014/main" id="{55D151DB-98DC-6D45-8A40-5DD000109ED8}"/>
              </a:ext>
            </a:extLst>
          </p:cNvPr>
          <p:cNvSpPr>
            <a:spLocks noGrp="1"/>
          </p:cNvSpPr>
          <p:nvPr>
            <p:ph type="pic" sz="quarter" idx="13" hasCustomPrompt="1"/>
          </p:nvPr>
        </p:nvSpPr>
        <p:spPr>
          <a:xfrm>
            <a:off x="7954963" y="1731963"/>
            <a:ext cx="3706812" cy="3851275"/>
          </a:xfrm>
          <a:noFill/>
        </p:spPr>
        <p:txBody>
          <a:bodyPr>
            <a:normAutofit/>
          </a:bodyPr>
          <a:lstStyle>
            <a:lvl1pPr marL="0" indent="0">
              <a:buNone/>
              <a:defRPr sz="1500">
                <a:solidFill>
                  <a:schemeClr val="bg1">
                    <a:lumMod val="50000"/>
                  </a:schemeClr>
                </a:solidFill>
              </a:defRPr>
            </a:lvl1pPr>
          </a:lstStyle>
          <a:p>
            <a:r>
              <a:rPr lang="it-IT" dirty="0"/>
              <a:t>Immagine</a:t>
            </a:r>
          </a:p>
        </p:txBody>
      </p:sp>
      <p:sp>
        <p:nvSpPr>
          <p:cNvPr id="35" name="Segnaposto immagine 5">
            <a:extLst>
              <a:ext uri="{FF2B5EF4-FFF2-40B4-BE49-F238E27FC236}">
                <a16:creationId xmlns:a16="http://schemas.microsoft.com/office/drawing/2014/main" id="{4F0B9C52-DDDA-FE45-95B8-A0E8106B4EF5}"/>
              </a:ext>
            </a:extLst>
          </p:cNvPr>
          <p:cNvSpPr>
            <a:spLocks noGrp="1"/>
          </p:cNvSpPr>
          <p:nvPr>
            <p:ph type="pic" sz="quarter" idx="14" hasCustomPrompt="1"/>
          </p:nvPr>
        </p:nvSpPr>
        <p:spPr>
          <a:xfrm>
            <a:off x="10071651" y="548056"/>
            <a:ext cx="1590123" cy="433019"/>
          </a:xfrm>
          <a:noFill/>
        </p:spPr>
        <p:txBody>
          <a:bodyPr lIns="36000" tIns="0" rIns="36000" bIns="0">
            <a:normAutofit/>
          </a:bodyPr>
          <a:lstStyle>
            <a:lvl1pPr marL="0" indent="0">
              <a:spcBef>
                <a:spcPts val="0"/>
              </a:spcBef>
              <a:buNone/>
              <a:defRPr sz="1500">
                <a:solidFill>
                  <a:schemeClr val="bg1">
                    <a:lumMod val="50000"/>
                  </a:schemeClr>
                </a:solidFill>
              </a:defRPr>
            </a:lvl1pPr>
          </a:lstStyle>
          <a:p>
            <a:r>
              <a:rPr lang="it-IT" dirty="0"/>
              <a:t>Eventuale</a:t>
            </a:r>
            <a:br>
              <a:rPr lang="it-IT" dirty="0"/>
            </a:br>
            <a:r>
              <a:rPr lang="it-IT" dirty="0"/>
              <a:t>Logo Partner</a:t>
            </a:r>
          </a:p>
        </p:txBody>
      </p:sp>
      <p:sp>
        <p:nvSpPr>
          <p:cNvPr id="36" name="Segnaposto immagine 5">
            <a:extLst>
              <a:ext uri="{FF2B5EF4-FFF2-40B4-BE49-F238E27FC236}">
                <a16:creationId xmlns:a16="http://schemas.microsoft.com/office/drawing/2014/main" id="{5441D381-F275-1742-880C-884CF2AA04CC}"/>
              </a:ext>
            </a:extLst>
          </p:cNvPr>
          <p:cNvSpPr>
            <a:spLocks noGrp="1"/>
          </p:cNvSpPr>
          <p:nvPr>
            <p:ph type="pic" sz="quarter" idx="15" hasCustomPrompt="1"/>
          </p:nvPr>
        </p:nvSpPr>
        <p:spPr>
          <a:xfrm>
            <a:off x="7954093" y="548056"/>
            <a:ext cx="1590123" cy="433019"/>
          </a:xfrm>
          <a:noFill/>
        </p:spPr>
        <p:txBody>
          <a:bodyPr lIns="36000" tIns="0" rIns="36000" bIns="0">
            <a:normAutofit/>
          </a:bodyPr>
          <a:lstStyle>
            <a:lvl1pPr marL="0" indent="0">
              <a:spcBef>
                <a:spcPts val="0"/>
              </a:spcBef>
              <a:buNone/>
              <a:defRPr sz="1500">
                <a:solidFill>
                  <a:schemeClr val="bg1">
                    <a:lumMod val="50000"/>
                  </a:schemeClr>
                </a:solidFill>
              </a:defRPr>
            </a:lvl1pPr>
          </a:lstStyle>
          <a:p>
            <a:r>
              <a:rPr lang="it-IT" dirty="0"/>
              <a:t>Eventuale</a:t>
            </a:r>
            <a:br>
              <a:rPr lang="it-IT" dirty="0"/>
            </a:br>
            <a:r>
              <a:rPr lang="it-IT" dirty="0"/>
              <a:t>Logo Partner</a:t>
            </a:r>
          </a:p>
        </p:txBody>
      </p:sp>
      <p:sp>
        <p:nvSpPr>
          <p:cNvPr id="34" name="Titolo 1">
            <a:extLst>
              <a:ext uri="{FF2B5EF4-FFF2-40B4-BE49-F238E27FC236}">
                <a16:creationId xmlns:a16="http://schemas.microsoft.com/office/drawing/2014/main" id="{50DB0EED-3DD2-9C43-8E86-8A25CD5D8313}"/>
              </a:ext>
            </a:extLst>
          </p:cNvPr>
          <p:cNvSpPr>
            <a:spLocks noGrp="1"/>
          </p:cNvSpPr>
          <p:nvPr>
            <p:ph type="ctrTitle"/>
          </p:nvPr>
        </p:nvSpPr>
        <p:spPr>
          <a:xfrm>
            <a:off x="506354" y="1672314"/>
            <a:ext cx="6923782" cy="964424"/>
          </a:xfrm>
        </p:spPr>
        <p:txBody>
          <a:bodyPr lIns="0" tIns="0" rIns="0" bIns="0" anchor="t" anchorCtr="0">
            <a:noAutofit/>
          </a:bodyPr>
          <a:lstStyle>
            <a:lvl1pPr algn="l">
              <a:defRPr sz="3800" b="1" i="0">
                <a:solidFill>
                  <a:srgbClr val="003A70"/>
                </a:solidFill>
                <a:latin typeface="Luiss Sans" pitchFamily="2" charset="0"/>
              </a:defRPr>
            </a:lvl1pPr>
          </a:lstStyle>
          <a:p>
            <a:r>
              <a:rPr lang="it-IT" dirty="0"/>
              <a:t>Fare clic per modificare lo stile del titolo dello schema</a:t>
            </a:r>
          </a:p>
        </p:txBody>
      </p:sp>
      <p:sp>
        <p:nvSpPr>
          <p:cNvPr id="39" name="Sottotitolo 2">
            <a:extLst>
              <a:ext uri="{FF2B5EF4-FFF2-40B4-BE49-F238E27FC236}">
                <a16:creationId xmlns:a16="http://schemas.microsoft.com/office/drawing/2014/main" id="{CF92B6C9-72A5-AA4E-85B3-1B682783E802}"/>
              </a:ext>
            </a:extLst>
          </p:cNvPr>
          <p:cNvSpPr>
            <a:spLocks noGrp="1"/>
          </p:cNvSpPr>
          <p:nvPr>
            <p:ph type="subTitle" idx="1"/>
          </p:nvPr>
        </p:nvSpPr>
        <p:spPr>
          <a:xfrm>
            <a:off x="498261" y="2798576"/>
            <a:ext cx="6933116" cy="1090980"/>
          </a:xfrm>
        </p:spPr>
        <p:txBody>
          <a:bodyPr lIns="0" tIns="0" rIns="0" bIns="0" anchor="t">
            <a:noAutofit/>
          </a:bodyPr>
          <a:lstStyle>
            <a:lvl1pPr marL="0" indent="0" algn="l">
              <a:lnSpc>
                <a:spcPct val="90000"/>
              </a:lnSpc>
              <a:buNone/>
              <a:defRPr sz="3800">
                <a:solidFill>
                  <a:srgbClr val="003A70"/>
                </a:solidFill>
                <a:latin typeface="Luiss Sans"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38" name="Segnaposto testo 77">
            <a:extLst>
              <a:ext uri="{FF2B5EF4-FFF2-40B4-BE49-F238E27FC236}">
                <a16:creationId xmlns:a16="http://schemas.microsoft.com/office/drawing/2014/main" id="{E7B05D74-7AEC-EF47-A942-4934923EDB91}"/>
              </a:ext>
            </a:extLst>
          </p:cNvPr>
          <p:cNvSpPr>
            <a:spLocks noGrp="1"/>
          </p:cNvSpPr>
          <p:nvPr>
            <p:ph type="body" sz="quarter" idx="11" hasCustomPrompt="1"/>
          </p:nvPr>
        </p:nvSpPr>
        <p:spPr>
          <a:xfrm>
            <a:off x="530225" y="795857"/>
            <a:ext cx="6889750" cy="724967"/>
          </a:xfrm>
        </p:spPr>
        <p:txBody>
          <a:bodyPr lIns="0" tIns="0" rIns="0" bIns="0" anchor="t">
            <a:noAutofit/>
          </a:bodyPr>
          <a:lstStyle>
            <a:lvl1pPr marL="0" indent="0">
              <a:lnSpc>
                <a:spcPct val="90000"/>
              </a:lnSpc>
              <a:spcBef>
                <a:spcPts val="0"/>
              </a:spcBef>
              <a:buNone/>
              <a:defRPr lang="it-IT" sz="2000" b="0" i="0" smtClean="0">
                <a:solidFill>
                  <a:srgbClr val="003A70"/>
                </a:solidFill>
                <a:effectLst/>
                <a:latin typeface="Luiss Sans" pitchFamily="2" charset="0"/>
              </a:defRPr>
            </a:lvl1pPr>
          </a:lstStyle>
          <a:p>
            <a:r>
              <a:rPr lang="it-IT" dirty="0"/>
              <a:t>Specifica, Dipartimento, School</a:t>
            </a:r>
            <a:endParaRPr lang="it-IT" dirty="0">
              <a:solidFill>
                <a:srgbClr val="004274"/>
              </a:solidFill>
              <a:effectLst/>
              <a:latin typeface="Luiss type" pitchFamily="2" charset="77"/>
            </a:endParaRPr>
          </a:p>
        </p:txBody>
      </p:sp>
      <p:sp>
        <p:nvSpPr>
          <p:cNvPr id="42" name="CasellaDiTesto 41">
            <a:extLst>
              <a:ext uri="{FF2B5EF4-FFF2-40B4-BE49-F238E27FC236}">
                <a16:creationId xmlns:a16="http://schemas.microsoft.com/office/drawing/2014/main" id="{1E15AD69-25AC-6D42-A1A3-0514D984EE6F}"/>
              </a:ext>
            </a:extLst>
          </p:cNvPr>
          <p:cNvSpPr txBox="1"/>
          <p:nvPr userDrawn="1"/>
        </p:nvSpPr>
        <p:spPr>
          <a:xfrm>
            <a:off x="527023" y="500698"/>
            <a:ext cx="5553075" cy="264671"/>
          </a:xfrm>
          <a:prstGeom prst="rect">
            <a:avLst/>
          </a:prstGeom>
          <a:noFill/>
        </p:spPr>
        <p:txBody>
          <a:bodyPr wrap="square" lIns="0" tIns="0" rIns="0" bIns="0" rtlCol="0" anchor="t">
            <a:noAutofit/>
          </a:bodyPr>
          <a:lstStyle/>
          <a:p>
            <a:pPr algn="l"/>
            <a:r>
              <a:rPr lang="it-IT" sz="2000" b="1" i="0" dirty="0">
                <a:solidFill>
                  <a:srgbClr val="003A70"/>
                </a:solidFill>
                <a:latin typeface="Luiss Sans" pitchFamily="2" charset="0"/>
              </a:rPr>
              <a:t>Luiss</a:t>
            </a:r>
          </a:p>
        </p:txBody>
      </p:sp>
    </p:spTree>
    <p:extLst>
      <p:ext uri="{BB962C8B-B14F-4D97-AF65-F5344CB8AC3E}">
        <p14:creationId xmlns:p14="http://schemas.microsoft.com/office/powerpoint/2010/main" val="163376319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864">
          <p15:clr>
            <a:srgbClr val="FBAE40"/>
          </p15:clr>
        </p15:guide>
        <p15:guide id="5" orient="horz" pos="3517">
          <p15:clr>
            <a:srgbClr val="FBAE40"/>
          </p15:clr>
        </p15:guide>
        <p15:guide id="7" orient="horz" pos="2742">
          <p15:clr>
            <a:srgbClr val="FBAE40"/>
          </p15:clr>
        </p15:guide>
        <p15:guide id="8" orient="horz" pos="1091">
          <p15:clr>
            <a:srgbClr val="FBAE40"/>
          </p15:clr>
        </p15:guide>
        <p15:guide id="10" pos="5011">
          <p15:clr>
            <a:srgbClr val="FBAE40"/>
          </p15:clr>
        </p15:guide>
        <p15:guide id="11" pos="4674">
          <p15:clr>
            <a:srgbClr val="FBAE40"/>
          </p15:clr>
        </p15:guide>
        <p15:guide id="12" orient="horz" pos="61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Diapositiva titolo">
    <p:spTree>
      <p:nvGrpSpPr>
        <p:cNvPr id="1" name=""/>
        <p:cNvGrpSpPr/>
        <p:nvPr/>
      </p:nvGrpSpPr>
      <p:grpSpPr>
        <a:xfrm>
          <a:off x="0" y="0"/>
          <a:ext cx="0" cy="0"/>
          <a:chOff x="0" y="0"/>
          <a:chExt cx="0" cy="0"/>
        </a:xfrm>
      </p:grpSpPr>
      <p:sp>
        <p:nvSpPr>
          <p:cNvPr id="4" name="Segnaposto data 3">
            <a:extLst>
              <a:ext uri="{FF2B5EF4-FFF2-40B4-BE49-F238E27FC236}">
                <a16:creationId xmlns:a16="http://schemas.microsoft.com/office/drawing/2014/main" id="{B71A5510-EE32-3446-8828-82083C2039E6}"/>
              </a:ext>
            </a:extLst>
          </p:cNvPr>
          <p:cNvSpPr>
            <a:spLocks noGrp="1"/>
          </p:cNvSpPr>
          <p:nvPr>
            <p:ph type="dt" sz="half" idx="10"/>
          </p:nvPr>
        </p:nvSpPr>
        <p:spPr>
          <a:xfrm>
            <a:off x="522271" y="3891534"/>
            <a:ext cx="5565913" cy="547200"/>
          </a:xfrm>
        </p:spPr>
        <p:txBody>
          <a:bodyPr lIns="0" tIns="0" rIns="0" bIns="0" anchor="b"/>
          <a:lstStyle>
            <a:lvl1pPr algn="l">
              <a:defRPr sz="2200" b="1" i="0">
                <a:solidFill>
                  <a:srgbClr val="003A70"/>
                </a:solidFill>
                <a:latin typeface="Luiss Sans" pitchFamily="2" charset="0"/>
              </a:defRPr>
            </a:lvl1pPr>
          </a:lstStyle>
          <a:p>
            <a:fld id="{4D5A4C28-790A-AE41-9A40-9C1FC37F4BA5}" type="datetime4">
              <a:rPr lang="it-IT" smtClean="0"/>
              <a:pPr/>
              <a:t>5 dicembre 2022</a:t>
            </a:fld>
            <a:endParaRPr lang="it-IT" dirty="0"/>
          </a:p>
        </p:txBody>
      </p:sp>
      <p:grpSp>
        <p:nvGrpSpPr>
          <p:cNvPr id="82" name="Gruppo 81">
            <a:extLst>
              <a:ext uri="{FF2B5EF4-FFF2-40B4-BE49-F238E27FC236}">
                <a16:creationId xmlns:a16="http://schemas.microsoft.com/office/drawing/2014/main" id="{5540BA0A-A2F8-1E48-AF86-D2449D532D96}"/>
              </a:ext>
            </a:extLst>
          </p:cNvPr>
          <p:cNvGrpSpPr/>
          <p:nvPr userDrawn="1"/>
        </p:nvGrpSpPr>
        <p:grpSpPr>
          <a:xfrm>
            <a:off x="530087" y="6138000"/>
            <a:ext cx="11131826" cy="720000"/>
            <a:chOff x="530087" y="6138000"/>
            <a:chExt cx="11131826" cy="720000"/>
          </a:xfrm>
        </p:grpSpPr>
        <p:sp>
          <p:nvSpPr>
            <p:cNvPr id="54" name="Rettangolo 53">
              <a:extLst>
                <a:ext uri="{FF2B5EF4-FFF2-40B4-BE49-F238E27FC236}">
                  <a16:creationId xmlns:a16="http://schemas.microsoft.com/office/drawing/2014/main" id="{A5FC1A69-9F52-EF47-8F85-0B6FB45ADFC0}"/>
                </a:ext>
              </a:extLst>
            </p:cNvPr>
            <p:cNvSpPr/>
            <p:nvPr userDrawn="1"/>
          </p:nvSpPr>
          <p:spPr>
            <a:xfrm>
              <a:off x="53008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5" name="Rettangolo 54">
              <a:extLst>
                <a:ext uri="{FF2B5EF4-FFF2-40B4-BE49-F238E27FC236}">
                  <a16:creationId xmlns:a16="http://schemas.microsoft.com/office/drawing/2014/main" id="{E7ECF867-CD1F-A544-93A7-59F02B7EB3F9}"/>
                </a:ext>
              </a:extLst>
            </p:cNvPr>
            <p:cNvSpPr/>
            <p:nvPr userDrawn="1"/>
          </p:nvSpPr>
          <p:spPr>
            <a:xfrm>
              <a:off x="1590261"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7" name="Rettangolo 56">
              <a:extLst>
                <a:ext uri="{FF2B5EF4-FFF2-40B4-BE49-F238E27FC236}">
                  <a16:creationId xmlns:a16="http://schemas.microsoft.com/office/drawing/2014/main" id="{E112286F-F6FC-FB40-A761-246E00D4D855}"/>
                </a:ext>
              </a:extLst>
            </p:cNvPr>
            <p:cNvSpPr/>
            <p:nvPr userDrawn="1"/>
          </p:nvSpPr>
          <p:spPr>
            <a:xfrm>
              <a:off x="2650435"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9" name="Rettangolo 58">
              <a:extLst>
                <a:ext uri="{FF2B5EF4-FFF2-40B4-BE49-F238E27FC236}">
                  <a16:creationId xmlns:a16="http://schemas.microsoft.com/office/drawing/2014/main" id="{61B4BD18-F688-0F4E-93F6-53DE176B107F}"/>
                </a:ext>
              </a:extLst>
            </p:cNvPr>
            <p:cNvSpPr/>
            <p:nvPr userDrawn="1"/>
          </p:nvSpPr>
          <p:spPr>
            <a:xfrm>
              <a:off x="3710609"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1" name="Rettangolo 60">
              <a:extLst>
                <a:ext uri="{FF2B5EF4-FFF2-40B4-BE49-F238E27FC236}">
                  <a16:creationId xmlns:a16="http://schemas.microsoft.com/office/drawing/2014/main" id="{35B704C4-AEA3-C647-9999-62D70618425C}"/>
                </a:ext>
              </a:extLst>
            </p:cNvPr>
            <p:cNvSpPr/>
            <p:nvPr userDrawn="1"/>
          </p:nvSpPr>
          <p:spPr>
            <a:xfrm>
              <a:off x="4770783"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3" name="Rettangolo 62">
              <a:extLst>
                <a:ext uri="{FF2B5EF4-FFF2-40B4-BE49-F238E27FC236}">
                  <a16:creationId xmlns:a16="http://schemas.microsoft.com/office/drawing/2014/main" id="{B5B290BF-9576-1543-872D-91DDB5937065}"/>
                </a:ext>
              </a:extLst>
            </p:cNvPr>
            <p:cNvSpPr/>
            <p:nvPr userDrawn="1"/>
          </p:nvSpPr>
          <p:spPr>
            <a:xfrm>
              <a:off x="583095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5" name="Rettangolo 64">
              <a:extLst>
                <a:ext uri="{FF2B5EF4-FFF2-40B4-BE49-F238E27FC236}">
                  <a16:creationId xmlns:a16="http://schemas.microsoft.com/office/drawing/2014/main" id="{0DCA18FE-2923-3B4E-A5C2-85D922F38FD0}"/>
                </a:ext>
              </a:extLst>
            </p:cNvPr>
            <p:cNvSpPr/>
            <p:nvPr userDrawn="1"/>
          </p:nvSpPr>
          <p:spPr>
            <a:xfrm>
              <a:off x="6891130"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7" name="Rettangolo 66">
              <a:extLst>
                <a:ext uri="{FF2B5EF4-FFF2-40B4-BE49-F238E27FC236}">
                  <a16:creationId xmlns:a16="http://schemas.microsoft.com/office/drawing/2014/main" id="{1E45AD85-CF93-2846-BC0C-2BA8D4DB418A}"/>
                </a:ext>
              </a:extLst>
            </p:cNvPr>
            <p:cNvSpPr/>
            <p:nvPr userDrawn="1"/>
          </p:nvSpPr>
          <p:spPr>
            <a:xfrm>
              <a:off x="7951304"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9" name="Rettangolo 68">
              <a:extLst>
                <a:ext uri="{FF2B5EF4-FFF2-40B4-BE49-F238E27FC236}">
                  <a16:creationId xmlns:a16="http://schemas.microsoft.com/office/drawing/2014/main" id="{0CF0D82F-31DB-C64B-8A03-2D08FA7E79D9}"/>
                </a:ext>
              </a:extLst>
            </p:cNvPr>
            <p:cNvSpPr/>
            <p:nvPr userDrawn="1"/>
          </p:nvSpPr>
          <p:spPr>
            <a:xfrm>
              <a:off x="9011478"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1" name="Rettangolo 70">
              <a:extLst>
                <a:ext uri="{FF2B5EF4-FFF2-40B4-BE49-F238E27FC236}">
                  <a16:creationId xmlns:a16="http://schemas.microsoft.com/office/drawing/2014/main" id="{324BE938-9044-8E47-9BA4-80AF2F19990B}"/>
                </a:ext>
              </a:extLst>
            </p:cNvPr>
            <p:cNvSpPr/>
            <p:nvPr userDrawn="1"/>
          </p:nvSpPr>
          <p:spPr>
            <a:xfrm>
              <a:off x="10071652"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3" name="Rettangolo 72">
              <a:extLst>
                <a:ext uri="{FF2B5EF4-FFF2-40B4-BE49-F238E27FC236}">
                  <a16:creationId xmlns:a16="http://schemas.microsoft.com/office/drawing/2014/main" id="{EDAFE086-4A55-2347-8DE3-D7DF548A3C4F}"/>
                </a:ext>
              </a:extLst>
            </p:cNvPr>
            <p:cNvSpPr/>
            <p:nvPr userDrawn="1"/>
          </p:nvSpPr>
          <p:spPr>
            <a:xfrm>
              <a:off x="11131826"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81" name="Gruppo 80">
            <a:extLst>
              <a:ext uri="{FF2B5EF4-FFF2-40B4-BE49-F238E27FC236}">
                <a16:creationId xmlns:a16="http://schemas.microsoft.com/office/drawing/2014/main" id="{A4C5C7EC-083B-CD48-A862-19F4ED944048}"/>
              </a:ext>
            </a:extLst>
          </p:cNvPr>
          <p:cNvGrpSpPr/>
          <p:nvPr userDrawn="1"/>
        </p:nvGrpSpPr>
        <p:grpSpPr>
          <a:xfrm>
            <a:off x="1060174" y="6138000"/>
            <a:ext cx="10071652" cy="720000"/>
            <a:chOff x="1060174" y="6138000"/>
            <a:chExt cx="10071652" cy="720000"/>
          </a:xfrm>
          <a:solidFill>
            <a:srgbClr val="006298"/>
          </a:solidFill>
        </p:grpSpPr>
        <p:sp>
          <p:nvSpPr>
            <p:cNvPr id="56" name="Rettangolo 55">
              <a:extLst>
                <a:ext uri="{FF2B5EF4-FFF2-40B4-BE49-F238E27FC236}">
                  <a16:creationId xmlns:a16="http://schemas.microsoft.com/office/drawing/2014/main" id="{0C028009-61B6-504A-86BF-75FC39DE243E}"/>
                </a:ext>
              </a:extLst>
            </p:cNvPr>
            <p:cNvSpPr/>
            <p:nvPr userDrawn="1"/>
          </p:nvSpPr>
          <p:spPr>
            <a:xfrm>
              <a:off x="106017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8" name="Rettangolo 57">
              <a:extLst>
                <a:ext uri="{FF2B5EF4-FFF2-40B4-BE49-F238E27FC236}">
                  <a16:creationId xmlns:a16="http://schemas.microsoft.com/office/drawing/2014/main" id="{359FF146-AD7A-8345-996B-F028DF33A537}"/>
                </a:ext>
              </a:extLst>
            </p:cNvPr>
            <p:cNvSpPr/>
            <p:nvPr userDrawn="1"/>
          </p:nvSpPr>
          <p:spPr>
            <a:xfrm>
              <a:off x="212034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0" name="Rettangolo 59">
              <a:extLst>
                <a:ext uri="{FF2B5EF4-FFF2-40B4-BE49-F238E27FC236}">
                  <a16:creationId xmlns:a16="http://schemas.microsoft.com/office/drawing/2014/main" id="{C3BE867D-189E-E140-90A2-9C373B76323D}"/>
                </a:ext>
              </a:extLst>
            </p:cNvPr>
            <p:cNvSpPr/>
            <p:nvPr userDrawn="1"/>
          </p:nvSpPr>
          <p:spPr>
            <a:xfrm>
              <a:off x="318052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2" name="Rettangolo 61">
              <a:extLst>
                <a:ext uri="{FF2B5EF4-FFF2-40B4-BE49-F238E27FC236}">
                  <a16:creationId xmlns:a16="http://schemas.microsoft.com/office/drawing/2014/main" id="{B3968CAB-E9C9-C448-BAED-1164B67B83D6}"/>
                </a:ext>
              </a:extLst>
            </p:cNvPr>
            <p:cNvSpPr/>
            <p:nvPr userDrawn="1"/>
          </p:nvSpPr>
          <p:spPr>
            <a:xfrm>
              <a:off x="424069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4" name="Rettangolo 63">
              <a:extLst>
                <a:ext uri="{FF2B5EF4-FFF2-40B4-BE49-F238E27FC236}">
                  <a16:creationId xmlns:a16="http://schemas.microsoft.com/office/drawing/2014/main" id="{DD7E810C-6698-4141-AE4D-FED7B888FB8E}"/>
                </a:ext>
              </a:extLst>
            </p:cNvPr>
            <p:cNvSpPr/>
            <p:nvPr userDrawn="1"/>
          </p:nvSpPr>
          <p:spPr>
            <a:xfrm>
              <a:off x="530087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6" name="Rettangolo 65">
              <a:extLst>
                <a:ext uri="{FF2B5EF4-FFF2-40B4-BE49-F238E27FC236}">
                  <a16:creationId xmlns:a16="http://schemas.microsoft.com/office/drawing/2014/main" id="{9B0258DC-87FE-6E48-B377-3E2FDBC08326}"/>
                </a:ext>
              </a:extLst>
            </p:cNvPr>
            <p:cNvSpPr/>
            <p:nvPr userDrawn="1"/>
          </p:nvSpPr>
          <p:spPr>
            <a:xfrm>
              <a:off x="636104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8" name="Rettangolo 67">
              <a:extLst>
                <a:ext uri="{FF2B5EF4-FFF2-40B4-BE49-F238E27FC236}">
                  <a16:creationId xmlns:a16="http://schemas.microsoft.com/office/drawing/2014/main" id="{922BA846-4255-384A-97F0-52FD5A3C3965}"/>
                </a:ext>
              </a:extLst>
            </p:cNvPr>
            <p:cNvSpPr/>
            <p:nvPr userDrawn="1"/>
          </p:nvSpPr>
          <p:spPr>
            <a:xfrm>
              <a:off x="742121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0" name="Rettangolo 69">
              <a:extLst>
                <a:ext uri="{FF2B5EF4-FFF2-40B4-BE49-F238E27FC236}">
                  <a16:creationId xmlns:a16="http://schemas.microsoft.com/office/drawing/2014/main" id="{D2E5825D-0B98-D043-890F-554D5B9AF97E}"/>
                </a:ext>
              </a:extLst>
            </p:cNvPr>
            <p:cNvSpPr/>
            <p:nvPr userDrawn="1"/>
          </p:nvSpPr>
          <p:spPr>
            <a:xfrm>
              <a:off x="848139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2" name="Rettangolo 71">
              <a:extLst>
                <a:ext uri="{FF2B5EF4-FFF2-40B4-BE49-F238E27FC236}">
                  <a16:creationId xmlns:a16="http://schemas.microsoft.com/office/drawing/2014/main" id="{888D3338-3950-944B-84B7-796D95024907}"/>
                </a:ext>
              </a:extLst>
            </p:cNvPr>
            <p:cNvSpPr/>
            <p:nvPr userDrawn="1"/>
          </p:nvSpPr>
          <p:spPr>
            <a:xfrm>
              <a:off x="954156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4" name="Rettangolo 73">
              <a:extLst>
                <a:ext uri="{FF2B5EF4-FFF2-40B4-BE49-F238E27FC236}">
                  <a16:creationId xmlns:a16="http://schemas.microsoft.com/office/drawing/2014/main" id="{CE370570-6F3F-4D47-9CB5-970BC89BA15D}"/>
                </a:ext>
              </a:extLst>
            </p:cNvPr>
            <p:cNvSpPr/>
            <p:nvPr userDrawn="1"/>
          </p:nvSpPr>
          <p:spPr>
            <a:xfrm>
              <a:off x="1060173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pic>
        <p:nvPicPr>
          <p:cNvPr id="75" name="Immagine 74">
            <a:extLst>
              <a:ext uri="{FF2B5EF4-FFF2-40B4-BE49-F238E27FC236}">
                <a16:creationId xmlns:a16="http://schemas.microsoft.com/office/drawing/2014/main" id="{F496A682-0F52-234A-8803-BDFAFDE999A5}"/>
              </a:ext>
            </a:extLst>
          </p:cNvPr>
          <p:cNvPicPr>
            <a:picLocks noChangeAspect="1"/>
          </p:cNvPicPr>
          <p:nvPr userDrawn="1"/>
        </p:nvPicPr>
        <p:blipFill>
          <a:blip r:embed="rId2"/>
          <a:stretch>
            <a:fillRect/>
          </a:stretch>
        </p:blipFill>
        <p:spPr>
          <a:xfrm>
            <a:off x="515508" y="5066132"/>
            <a:ext cx="3257143" cy="547200"/>
          </a:xfrm>
          <a:prstGeom prst="rect">
            <a:avLst/>
          </a:prstGeom>
        </p:spPr>
      </p:pic>
      <p:sp>
        <p:nvSpPr>
          <p:cNvPr id="35" name="Segnaposto immagine 5">
            <a:extLst>
              <a:ext uri="{FF2B5EF4-FFF2-40B4-BE49-F238E27FC236}">
                <a16:creationId xmlns:a16="http://schemas.microsoft.com/office/drawing/2014/main" id="{4F0B9C52-DDDA-FE45-95B8-A0E8106B4EF5}"/>
              </a:ext>
            </a:extLst>
          </p:cNvPr>
          <p:cNvSpPr>
            <a:spLocks noGrp="1"/>
          </p:cNvSpPr>
          <p:nvPr>
            <p:ph type="pic" sz="quarter" idx="14" hasCustomPrompt="1"/>
          </p:nvPr>
        </p:nvSpPr>
        <p:spPr>
          <a:xfrm>
            <a:off x="10071651" y="548056"/>
            <a:ext cx="1590123" cy="433019"/>
          </a:xfrm>
          <a:noFill/>
        </p:spPr>
        <p:txBody>
          <a:bodyPr lIns="36000" tIns="0" rIns="36000" bIns="0">
            <a:normAutofit/>
          </a:bodyPr>
          <a:lstStyle>
            <a:lvl1pPr marL="0" indent="0">
              <a:spcBef>
                <a:spcPts val="0"/>
              </a:spcBef>
              <a:buNone/>
              <a:defRPr sz="1500">
                <a:solidFill>
                  <a:schemeClr val="bg1">
                    <a:lumMod val="50000"/>
                  </a:schemeClr>
                </a:solidFill>
              </a:defRPr>
            </a:lvl1pPr>
          </a:lstStyle>
          <a:p>
            <a:r>
              <a:rPr lang="it-IT" dirty="0"/>
              <a:t>Eventuale</a:t>
            </a:r>
            <a:br>
              <a:rPr lang="it-IT" dirty="0"/>
            </a:br>
            <a:r>
              <a:rPr lang="it-IT" dirty="0"/>
              <a:t>Logo Partner</a:t>
            </a:r>
          </a:p>
        </p:txBody>
      </p:sp>
      <p:sp>
        <p:nvSpPr>
          <p:cNvPr id="36" name="Segnaposto immagine 5">
            <a:extLst>
              <a:ext uri="{FF2B5EF4-FFF2-40B4-BE49-F238E27FC236}">
                <a16:creationId xmlns:a16="http://schemas.microsoft.com/office/drawing/2014/main" id="{5441D381-F275-1742-880C-884CF2AA04CC}"/>
              </a:ext>
            </a:extLst>
          </p:cNvPr>
          <p:cNvSpPr>
            <a:spLocks noGrp="1"/>
          </p:cNvSpPr>
          <p:nvPr>
            <p:ph type="pic" sz="quarter" idx="15" hasCustomPrompt="1"/>
          </p:nvPr>
        </p:nvSpPr>
        <p:spPr>
          <a:xfrm>
            <a:off x="7954093" y="548056"/>
            <a:ext cx="1590123" cy="433019"/>
          </a:xfrm>
          <a:noFill/>
        </p:spPr>
        <p:txBody>
          <a:bodyPr lIns="36000" tIns="0" rIns="36000" bIns="0">
            <a:normAutofit/>
          </a:bodyPr>
          <a:lstStyle>
            <a:lvl1pPr marL="0" indent="0">
              <a:spcBef>
                <a:spcPts val="0"/>
              </a:spcBef>
              <a:buNone/>
              <a:defRPr sz="1500">
                <a:solidFill>
                  <a:schemeClr val="bg1">
                    <a:lumMod val="50000"/>
                  </a:schemeClr>
                </a:solidFill>
              </a:defRPr>
            </a:lvl1pPr>
          </a:lstStyle>
          <a:p>
            <a:r>
              <a:rPr lang="it-IT" dirty="0"/>
              <a:t>Eventuale</a:t>
            </a:r>
            <a:br>
              <a:rPr lang="it-IT" dirty="0"/>
            </a:br>
            <a:r>
              <a:rPr lang="it-IT" dirty="0"/>
              <a:t>Logo Partner</a:t>
            </a:r>
          </a:p>
        </p:txBody>
      </p:sp>
      <p:sp>
        <p:nvSpPr>
          <p:cNvPr id="37" name="Segnaposto immagine 5">
            <a:extLst>
              <a:ext uri="{FF2B5EF4-FFF2-40B4-BE49-F238E27FC236}">
                <a16:creationId xmlns:a16="http://schemas.microsoft.com/office/drawing/2014/main" id="{E92A9B0A-F6E3-DB48-9ED3-A79538B1089B}"/>
              </a:ext>
            </a:extLst>
          </p:cNvPr>
          <p:cNvSpPr>
            <a:spLocks noGrp="1"/>
          </p:cNvSpPr>
          <p:nvPr>
            <p:ph type="pic" sz="quarter" idx="13" hasCustomPrompt="1"/>
          </p:nvPr>
        </p:nvSpPr>
        <p:spPr>
          <a:xfrm>
            <a:off x="7950063" y="1731963"/>
            <a:ext cx="3711712" cy="3851276"/>
          </a:xfrm>
          <a:noFill/>
        </p:spPr>
        <p:txBody>
          <a:bodyPr>
            <a:normAutofit/>
          </a:bodyPr>
          <a:lstStyle>
            <a:lvl1pPr marL="0" indent="0">
              <a:buNone/>
              <a:defRPr sz="1500">
                <a:solidFill>
                  <a:schemeClr val="bg1">
                    <a:lumMod val="50000"/>
                  </a:schemeClr>
                </a:solidFill>
              </a:defRPr>
            </a:lvl1pPr>
          </a:lstStyle>
          <a:p>
            <a:r>
              <a:rPr lang="it-IT" dirty="0"/>
              <a:t>Immagine trattata con Pattern</a:t>
            </a:r>
          </a:p>
        </p:txBody>
      </p:sp>
      <p:sp>
        <p:nvSpPr>
          <p:cNvPr id="34" name="Titolo 1">
            <a:extLst>
              <a:ext uri="{FF2B5EF4-FFF2-40B4-BE49-F238E27FC236}">
                <a16:creationId xmlns:a16="http://schemas.microsoft.com/office/drawing/2014/main" id="{363682A5-81A2-1B47-A929-A43EF07B4A61}"/>
              </a:ext>
            </a:extLst>
          </p:cNvPr>
          <p:cNvSpPr>
            <a:spLocks noGrp="1"/>
          </p:cNvSpPr>
          <p:nvPr>
            <p:ph type="ctrTitle"/>
          </p:nvPr>
        </p:nvSpPr>
        <p:spPr>
          <a:xfrm>
            <a:off x="506354" y="1672314"/>
            <a:ext cx="6923782" cy="964424"/>
          </a:xfrm>
        </p:spPr>
        <p:txBody>
          <a:bodyPr lIns="0" tIns="0" rIns="0" bIns="0" anchor="t" anchorCtr="0">
            <a:noAutofit/>
          </a:bodyPr>
          <a:lstStyle>
            <a:lvl1pPr algn="l">
              <a:defRPr sz="3800" b="1" i="0">
                <a:solidFill>
                  <a:srgbClr val="003A70"/>
                </a:solidFill>
                <a:latin typeface="Luiss Sans" pitchFamily="2" charset="0"/>
              </a:defRPr>
            </a:lvl1pPr>
          </a:lstStyle>
          <a:p>
            <a:r>
              <a:rPr lang="it-IT" dirty="0"/>
              <a:t>Fare clic per modificare lo stile del titolo dello schema</a:t>
            </a:r>
          </a:p>
        </p:txBody>
      </p:sp>
      <p:sp>
        <p:nvSpPr>
          <p:cNvPr id="38" name="Sottotitolo 2">
            <a:extLst>
              <a:ext uri="{FF2B5EF4-FFF2-40B4-BE49-F238E27FC236}">
                <a16:creationId xmlns:a16="http://schemas.microsoft.com/office/drawing/2014/main" id="{157F673D-9926-BF4C-8EFF-1FC29A08A189}"/>
              </a:ext>
            </a:extLst>
          </p:cNvPr>
          <p:cNvSpPr>
            <a:spLocks noGrp="1"/>
          </p:cNvSpPr>
          <p:nvPr>
            <p:ph type="subTitle" idx="1"/>
          </p:nvPr>
        </p:nvSpPr>
        <p:spPr>
          <a:xfrm>
            <a:off x="498261" y="2798576"/>
            <a:ext cx="6933116" cy="1090980"/>
          </a:xfrm>
        </p:spPr>
        <p:txBody>
          <a:bodyPr lIns="0" tIns="0" rIns="0" bIns="0" anchor="t">
            <a:noAutofit/>
          </a:bodyPr>
          <a:lstStyle>
            <a:lvl1pPr marL="0" indent="0" algn="l">
              <a:lnSpc>
                <a:spcPct val="90000"/>
              </a:lnSpc>
              <a:buNone/>
              <a:defRPr sz="3800">
                <a:solidFill>
                  <a:srgbClr val="003A70"/>
                </a:solidFill>
                <a:latin typeface="Luiss Sans"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40" name="Segnaposto testo 77">
            <a:extLst>
              <a:ext uri="{FF2B5EF4-FFF2-40B4-BE49-F238E27FC236}">
                <a16:creationId xmlns:a16="http://schemas.microsoft.com/office/drawing/2014/main" id="{D968EEEE-3924-2946-95B6-5A9673C35377}"/>
              </a:ext>
            </a:extLst>
          </p:cNvPr>
          <p:cNvSpPr>
            <a:spLocks noGrp="1"/>
          </p:cNvSpPr>
          <p:nvPr>
            <p:ph type="body" sz="quarter" idx="11" hasCustomPrompt="1"/>
          </p:nvPr>
        </p:nvSpPr>
        <p:spPr>
          <a:xfrm>
            <a:off x="530225" y="795857"/>
            <a:ext cx="6889750" cy="724967"/>
          </a:xfrm>
        </p:spPr>
        <p:txBody>
          <a:bodyPr lIns="0" tIns="0" rIns="0" bIns="0" anchor="t">
            <a:noAutofit/>
          </a:bodyPr>
          <a:lstStyle>
            <a:lvl1pPr marL="0" indent="0">
              <a:lnSpc>
                <a:spcPct val="90000"/>
              </a:lnSpc>
              <a:spcBef>
                <a:spcPts val="0"/>
              </a:spcBef>
              <a:buNone/>
              <a:defRPr lang="it-IT" sz="2000" b="0" i="0" smtClean="0">
                <a:solidFill>
                  <a:srgbClr val="003A70"/>
                </a:solidFill>
                <a:effectLst/>
                <a:latin typeface="Luiss Sans" pitchFamily="2" charset="0"/>
              </a:defRPr>
            </a:lvl1pPr>
          </a:lstStyle>
          <a:p>
            <a:r>
              <a:rPr lang="it-IT" dirty="0"/>
              <a:t>Specifica, Dipartimento, School</a:t>
            </a:r>
            <a:endParaRPr lang="it-IT" dirty="0">
              <a:solidFill>
                <a:srgbClr val="004274"/>
              </a:solidFill>
              <a:effectLst/>
              <a:latin typeface="Luiss type" pitchFamily="2" charset="77"/>
            </a:endParaRPr>
          </a:p>
        </p:txBody>
      </p:sp>
      <p:sp>
        <p:nvSpPr>
          <p:cNvPr id="41" name="CasellaDiTesto 40">
            <a:extLst>
              <a:ext uri="{FF2B5EF4-FFF2-40B4-BE49-F238E27FC236}">
                <a16:creationId xmlns:a16="http://schemas.microsoft.com/office/drawing/2014/main" id="{0CBBDB73-3450-3546-9724-9B2D9C959017}"/>
              </a:ext>
            </a:extLst>
          </p:cNvPr>
          <p:cNvSpPr txBox="1"/>
          <p:nvPr userDrawn="1"/>
        </p:nvSpPr>
        <p:spPr>
          <a:xfrm>
            <a:off x="527023" y="500698"/>
            <a:ext cx="5553075" cy="264671"/>
          </a:xfrm>
          <a:prstGeom prst="rect">
            <a:avLst/>
          </a:prstGeom>
          <a:noFill/>
        </p:spPr>
        <p:txBody>
          <a:bodyPr wrap="square" lIns="0" tIns="0" rIns="0" bIns="0" rtlCol="0" anchor="t">
            <a:noAutofit/>
          </a:bodyPr>
          <a:lstStyle/>
          <a:p>
            <a:pPr algn="l"/>
            <a:r>
              <a:rPr lang="it-IT" sz="2000" b="1" i="0" dirty="0">
                <a:solidFill>
                  <a:srgbClr val="003A70"/>
                </a:solidFill>
                <a:latin typeface="Luiss Sans" pitchFamily="2" charset="0"/>
              </a:rPr>
              <a:t>Luiss</a:t>
            </a:r>
          </a:p>
        </p:txBody>
      </p:sp>
    </p:spTree>
    <p:extLst>
      <p:ext uri="{BB962C8B-B14F-4D97-AF65-F5344CB8AC3E}">
        <p14:creationId xmlns:p14="http://schemas.microsoft.com/office/powerpoint/2010/main" val="87737844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864">
          <p15:clr>
            <a:srgbClr val="FBAE40"/>
          </p15:clr>
        </p15:guide>
        <p15:guide id="5" orient="horz" pos="3517">
          <p15:clr>
            <a:srgbClr val="FBAE40"/>
          </p15:clr>
        </p15:guide>
        <p15:guide id="7" orient="horz" pos="2742">
          <p15:clr>
            <a:srgbClr val="FBAE40"/>
          </p15:clr>
        </p15:guide>
        <p15:guide id="8" orient="horz" pos="1091">
          <p15:clr>
            <a:srgbClr val="FBAE40"/>
          </p15:clr>
        </p15:guide>
        <p15:guide id="10" pos="5011">
          <p15:clr>
            <a:srgbClr val="FBAE40"/>
          </p15:clr>
        </p15:guide>
        <p15:guide id="11" pos="4674">
          <p15:clr>
            <a:srgbClr val="FBAE40"/>
          </p15:clr>
        </p15:guide>
        <p15:guide id="12" orient="horz" pos="6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estazione sezione">
    <p:spTree>
      <p:nvGrpSpPr>
        <p:cNvPr id="1" name=""/>
        <p:cNvGrpSpPr/>
        <p:nvPr/>
      </p:nvGrpSpPr>
      <p:grpSpPr>
        <a:xfrm>
          <a:off x="0" y="0"/>
          <a:ext cx="0" cy="0"/>
          <a:chOff x="0" y="0"/>
          <a:chExt cx="0" cy="0"/>
        </a:xfrm>
      </p:grpSpPr>
      <p:grpSp>
        <p:nvGrpSpPr>
          <p:cNvPr id="30" name="Gruppo 29">
            <a:extLst>
              <a:ext uri="{FF2B5EF4-FFF2-40B4-BE49-F238E27FC236}">
                <a16:creationId xmlns:a16="http://schemas.microsoft.com/office/drawing/2014/main" id="{5540BA0A-A2F8-1E48-AF86-D2449D532D96}"/>
              </a:ext>
            </a:extLst>
          </p:cNvPr>
          <p:cNvGrpSpPr/>
          <p:nvPr userDrawn="1"/>
        </p:nvGrpSpPr>
        <p:grpSpPr>
          <a:xfrm>
            <a:off x="530087" y="6138000"/>
            <a:ext cx="11131826" cy="720000"/>
            <a:chOff x="530087" y="6138000"/>
            <a:chExt cx="11131826" cy="720000"/>
          </a:xfrm>
        </p:grpSpPr>
        <p:sp>
          <p:nvSpPr>
            <p:cNvPr id="31" name="Rettangolo 30">
              <a:extLst>
                <a:ext uri="{FF2B5EF4-FFF2-40B4-BE49-F238E27FC236}">
                  <a16:creationId xmlns:a16="http://schemas.microsoft.com/office/drawing/2014/main" id="{A5FC1A69-9F52-EF47-8F85-0B6FB45ADFC0}"/>
                </a:ext>
              </a:extLst>
            </p:cNvPr>
            <p:cNvSpPr/>
            <p:nvPr userDrawn="1"/>
          </p:nvSpPr>
          <p:spPr>
            <a:xfrm>
              <a:off x="53008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2" name="Rettangolo 31">
              <a:extLst>
                <a:ext uri="{FF2B5EF4-FFF2-40B4-BE49-F238E27FC236}">
                  <a16:creationId xmlns:a16="http://schemas.microsoft.com/office/drawing/2014/main" id="{E7ECF867-CD1F-A544-93A7-59F02B7EB3F9}"/>
                </a:ext>
              </a:extLst>
            </p:cNvPr>
            <p:cNvSpPr/>
            <p:nvPr userDrawn="1"/>
          </p:nvSpPr>
          <p:spPr>
            <a:xfrm>
              <a:off x="1590261"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3" name="Rettangolo 32">
              <a:extLst>
                <a:ext uri="{FF2B5EF4-FFF2-40B4-BE49-F238E27FC236}">
                  <a16:creationId xmlns:a16="http://schemas.microsoft.com/office/drawing/2014/main" id="{E112286F-F6FC-FB40-A761-246E00D4D855}"/>
                </a:ext>
              </a:extLst>
            </p:cNvPr>
            <p:cNvSpPr/>
            <p:nvPr userDrawn="1"/>
          </p:nvSpPr>
          <p:spPr>
            <a:xfrm>
              <a:off x="2650435"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4" name="Rettangolo 33">
              <a:extLst>
                <a:ext uri="{FF2B5EF4-FFF2-40B4-BE49-F238E27FC236}">
                  <a16:creationId xmlns:a16="http://schemas.microsoft.com/office/drawing/2014/main" id="{61B4BD18-F688-0F4E-93F6-53DE176B107F}"/>
                </a:ext>
              </a:extLst>
            </p:cNvPr>
            <p:cNvSpPr/>
            <p:nvPr userDrawn="1"/>
          </p:nvSpPr>
          <p:spPr>
            <a:xfrm>
              <a:off x="3710609"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5" name="Rettangolo 34">
              <a:extLst>
                <a:ext uri="{FF2B5EF4-FFF2-40B4-BE49-F238E27FC236}">
                  <a16:creationId xmlns:a16="http://schemas.microsoft.com/office/drawing/2014/main" id="{35B704C4-AEA3-C647-9999-62D70618425C}"/>
                </a:ext>
              </a:extLst>
            </p:cNvPr>
            <p:cNvSpPr/>
            <p:nvPr userDrawn="1"/>
          </p:nvSpPr>
          <p:spPr>
            <a:xfrm>
              <a:off x="4770783"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6" name="Rettangolo 35">
              <a:extLst>
                <a:ext uri="{FF2B5EF4-FFF2-40B4-BE49-F238E27FC236}">
                  <a16:creationId xmlns:a16="http://schemas.microsoft.com/office/drawing/2014/main" id="{B5B290BF-9576-1543-872D-91DDB5937065}"/>
                </a:ext>
              </a:extLst>
            </p:cNvPr>
            <p:cNvSpPr/>
            <p:nvPr userDrawn="1"/>
          </p:nvSpPr>
          <p:spPr>
            <a:xfrm>
              <a:off x="583095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7" name="Rettangolo 36">
              <a:extLst>
                <a:ext uri="{FF2B5EF4-FFF2-40B4-BE49-F238E27FC236}">
                  <a16:creationId xmlns:a16="http://schemas.microsoft.com/office/drawing/2014/main" id="{0DCA18FE-2923-3B4E-A5C2-85D922F38FD0}"/>
                </a:ext>
              </a:extLst>
            </p:cNvPr>
            <p:cNvSpPr/>
            <p:nvPr userDrawn="1"/>
          </p:nvSpPr>
          <p:spPr>
            <a:xfrm>
              <a:off x="6891130"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8" name="Rettangolo 37">
              <a:extLst>
                <a:ext uri="{FF2B5EF4-FFF2-40B4-BE49-F238E27FC236}">
                  <a16:creationId xmlns:a16="http://schemas.microsoft.com/office/drawing/2014/main" id="{1E45AD85-CF93-2846-BC0C-2BA8D4DB418A}"/>
                </a:ext>
              </a:extLst>
            </p:cNvPr>
            <p:cNvSpPr/>
            <p:nvPr userDrawn="1"/>
          </p:nvSpPr>
          <p:spPr>
            <a:xfrm>
              <a:off x="7951304"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9" name="Rettangolo 38">
              <a:extLst>
                <a:ext uri="{FF2B5EF4-FFF2-40B4-BE49-F238E27FC236}">
                  <a16:creationId xmlns:a16="http://schemas.microsoft.com/office/drawing/2014/main" id="{0CF0D82F-31DB-C64B-8A03-2D08FA7E79D9}"/>
                </a:ext>
              </a:extLst>
            </p:cNvPr>
            <p:cNvSpPr/>
            <p:nvPr userDrawn="1"/>
          </p:nvSpPr>
          <p:spPr>
            <a:xfrm>
              <a:off x="9011478"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0" name="Rettangolo 39">
              <a:extLst>
                <a:ext uri="{FF2B5EF4-FFF2-40B4-BE49-F238E27FC236}">
                  <a16:creationId xmlns:a16="http://schemas.microsoft.com/office/drawing/2014/main" id="{324BE938-9044-8E47-9BA4-80AF2F19990B}"/>
                </a:ext>
              </a:extLst>
            </p:cNvPr>
            <p:cNvSpPr/>
            <p:nvPr userDrawn="1"/>
          </p:nvSpPr>
          <p:spPr>
            <a:xfrm>
              <a:off x="10071652"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1" name="Rettangolo 40">
              <a:extLst>
                <a:ext uri="{FF2B5EF4-FFF2-40B4-BE49-F238E27FC236}">
                  <a16:creationId xmlns:a16="http://schemas.microsoft.com/office/drawing/2014/main" id="{EDAFE086-4A55-2347-8DE3-D7DF548A3C4F}"/>
                </a:ext>
              </a:extLst>
            </p:cNvPr>
            <p:cNvSpPr/>
            <p:nvPr userDrawn="1"/>
          </p:nvSpPr>
          <p:spPr>
            <a:xfrm>
              <a:off x="11131826"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42" name="Gruppo 41">
            <a:extLst>
              <a:ext uri="{FF2B5EF4-FFF2-40B4-BE49-F238E27FC236}">
                <a16:creationId xmlns:a16="http://schemas.microsoft.com/office/drawing/2014/main" id="{A4C5C7EC-083B-CD48-A862-19F4ED944048}"/>
              </a:ext>
            </a:extLst>
          </p:cNvPr>
          <p:cNvGrpSpPr/>
          <p:nvPr userDrawn="1"/>
        </p:nvGrpSpPr>
        <p:grpSpPr>
          <a:xfrm>
            <a:off x="1060174" y="6138000"/>
            <a:ext cx="10071652" cy="720000"/>
            <a:chOff x="1060174" y="6138000"/>
            <a:chExt cx="10071652" cy="720000"/>
          </a:xfrm>
          <a:solidFill>
            <a:srgbClr val="006298"/>
          </a:solidFill>
        </p:grpSpPr>
        <p:sp>
          <p:nvSpPr>
            <p:cNvPr id="43" name="Rettangolo 42">
              <a:extLst>
                <a:ext uri="{FF2B5EF4-FFF2-40B4-BE49-F238E27FC236}">
                  <a16:creationId xmlns:a16="http://schemas.microsoft.com/office/drawing/2014/main" id="{0C028009-61B6-504A-86BF-75FC39DE243E}"/>
                </a:ext>
              </a:extLst>
            </p:cNvPr>
            <p:cNvSpPr/>
            <p:nvPr userDrawn="1"/>
          </p:nvSpPr>
          <p:spPr>
            <a:xfrm>
              <a:off x="106017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4" name="Rettangolo 43">
              <a:extLst>
                <a:ext uri="{FF2B5EF4-FFF2-40B4-BE49-F238E27FC236}">
                  <a16:creationId xmlns:a16="http://schemas.microsoft.com/office/drawing/2014/main" id="{359FF146-AD7A-8345-996B-F028DF33A537}"/>
                </a:ext>
              </a:extLst>
            </p:cNvPr>
            <p:cNvSpPr/>
            <p:nvPr userDrawn="1"/>
          </p:nvSpPr>
          <p:spPr>
            <a:xfrm>
              <a:off x="212034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5" name="Rettangolo 44">
              <a:extLst>
                <a:ext uri="{FF2B5EF4-FFF2-40B4-BE49-F238E27FC236}">
                  <a16:creationId xmlns:a16="http://schemas.microsoft.com/office/drawing/2014/main" id="{C3BE867D-189E-E140-90A2-9C373B76323D}"/>
                </a:ext>
              </a:extLst>
            </p:cNvPr>
            <p:cNvSpPr/>
            <p:nvPr userDrawn="1"/>
          </p:nvSpPr>
          <p:spPr>
            <a:xfrm>
              <a:off x="318052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6" name="Rettangolo 45">
              <a:extLst>
                <a:ext uri="{FF2B5EF4-FFF2-40B4-BE49-F238E27FC236}">
                  <a16:creationId xmlns:a16="http://schemas.microsoft.com/office/drawing/2014/main" id="{B3968CAB-E9C9-C448-BAED-1164B67B83D6}"/>
                </a:ext>
              </a:extLst>
            </p:cNvPr>
            <p:cNvSpPr/>
            <p:nvPr userDrawn="1"/>
          </p:nvSpPr>
          <p:spPr>
            <a:xfrm>
              <a:off x="424069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7" name="Rettangolo 46">
              <a:extLst>
                <a:ext uri="{FF2B5EF4-FFF2-40B4-BE49-F238E27FC236}">
                  <a16:creationId xmlns:a16="http://schemas.microsoft.com/office/drawing/2014/main" id="{DD7E810C-6698-4141-AE4D-FED7B888FB8E}"/>
                </a:ext>
              </a:extLst>
            </p:cNvPr>
            <p:cNvSpPr/>
            <p:nvPr userDrawn="1"/>
          </p:nvSpPr>
          <p:spPr>
            <a:xfrm>
              <a:off x="530087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8" name="Rettangolo 47">
              <a:extLst>
                <a:ext uri="{FF2B5EF4-FFF2-40B4-BE49-F238E27FC236}">
                  <a16:creationId xmlns:a16="http://schemas.microsoft.com/office/drawing/2014/main" id="{9B0258DC-87FE-6E48-B377-3E2FDBC08326}"/>
                </a:ext>
              </a:extLst>
            </p:cNvPr>
            <p:cNvSpPr/>
            <p:nvPr userDrawn="1"/>
          </p:nvSpPr>
          <p:spPr>
            <a:xfrm>
              <a:off x="636104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9" name="Rettangolo 48">
              <a:extLst>
                <a:ext uri="{FF2B5EF4-FFF2-40B4-BE49-F238E27FC236}">
                  <a16:creationId xmlns:a16="http://schemas.microsoft.com/office/drawing/2014/main" id="{922BA846-4255-384A-97F0-52FD5A3C3965}"/>
                </a:ext>
              </a:extLst>
            </p:cNvPr>
            <p:cNvSpPr/>
            <p:nvPr userDrawn="1"/>
          </p:nvSpPr>
          <p:spPr>
            <a:xfrm>
              <a:off x="742121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0" name="Rettangolo 49">
              <a:extLst>
                <a:ext uri="{FF2B5EF4-FFF2-40B4-BE49-F238E27FC236}">
                  <a16:creationId xmlns:a16="http://schemas.microsoft.com/office/drawing/2014/main" id="{D2E5825D-0B98-D043-890F-554D5B9AF97E}"/>
                </a:ext>
              </a:extLst>
            </p:cNvPr>
            <p:cNvSpPr/>
            <p:nvPr userDrawn="1"/>
          </p:nvSpPr>
          <p:spPr>
            <a:xfrm>
              <a:off x="848139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1" name="Rettangolo 50">
              <a:extLst>
                <a:ext uri="{FF2B5EF4-FFF2-40B4-BE49-F238E27FC236}">
                  <a16:creationId xmlns:a16="http://schemas.microsoft.com/office/drawing/2014/main" id="{888D3338-3950-944B-84B7-796D95024907}"/>
                </a:ext>
              </a:extLst>
            </p:cNvPr>
            <p:cNvSpPr/>
            <p:nvPr userDrawn="1"/>
          </p:nvSpPr>
          <p:spPr>
            <a:xfrm>
              <a:off x="954156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2" name="Rettangolo 51">
              <a:extLst>
                <a:ext uri="{FF2B5EF4-FFF2-40B4-BE49-F238E27FC236}">
                  <a16:creationId xmlns:a16="http://schemas.microsoft.com/office/drawing/2014/main" id="{CE370570-6F3F-4D47-9CB5-970BC89BA15D}"/>
                </a:ext>
              </a:extLst>
            </p:cNvPr>
            <p:cNvSpPr/>
            <p:nvPr userDrawn="1"/>
          </p:nvSpPr>
          <p:spPr>
            <a:xfrm>
              <a:off x="1060173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
        <p:nvSpPr>
          <p:cNvPr id="55" name="Titolo 1">
            <a:extLst>
              <a:ext uri="{FF2B5EF4-FFF2-40B4-BE49-F238E27FC236}">
                <a16:creationId xmlns:a16="http://schemas.microsoft.com/office/drawing/2014/main" id="{05532EBB-7867-C448-AF61-F5F387DFCB7C}"/>
              </a:ext>
            </a:extLst>
          </p:cNvPr>
          <p:cNvSpPr>
            <a:spLocks noGrp="1"/>
          </p:cNvSpPr>
          <p:nvPr>
            <p:ph type="title"/>
          </p:nvPr>
        </p:nvSpPr>
        <p:spPr>
          <a:xfrm>
            <a:off x="419101" y="1672315"/>
            <a:ext cx="11242812" cy="1084810"/>
          </a:xfrm>
        </p:spPr>
        <p:txBody>
          <a:bodyPr anchor="t">
            <a:noAutofit/>
          </a:bodyPr>
          <a:lstStyle>
            <a:lvl1pPr>
              <a:defRPr sz="3800" b="1" i="0">
                <a:solidFill>
                  <a:srgbClr val="003A70"/>
                </a:solidFill>
                <a:latin typeface="Luiss Sans" pitchFamily="2" charset="0"/>
                <a:ea typeface="Luiss Sans" pitchFamily="2" charset="0"/>
                <a:cs typeface="Luiss Sans" pitchFamily="2" charset="0"/>
              </a:defRPr>
            </a:lvl1pPr>
          </a:lstStyle>
          <a:p>
            <a:r>
              <a:rPr lang="it-IT" dirty="0"/>
              <a:t>Fare clic per modificare lo stile del titolo dello schema</a:t>
            </a:r>
          </a:p>
        </p:txBody>
      </p:sp>
      <p:sp>
        <p:nvSpPr>
          <p:cNvPr id="56" name="Segnaposto testo 2">
            <a:extLst>
              <a:ext uri="{FF2B5EF4-FFF2-40B4-BE49-F238E27FC236}">
                <a16:creationId xmlns:a16="http://schemas.microsoft.com/office/drawing/2014/main" id="{322F0BCE-FF4B-A640-BDCF-4E622AB36FD8}"/>
              </a:ext>
            </a:extLst>
          </p:cNvPr>
          <p:cNvSpPr>
            <a:spLocks noGrp="1"/>
          </p:cNvSpPr>
          <p:nvPr>
            <p:ph type="body" idx="1"/>
          </p:nvPr>
        </p:nvSpPr>
        <p:spPr>
          <a:xfrm>
            <a:off x="419101" y="2757124"/>
            <a:ext cx="11242812" cy="1443521"/>
          </a:xfrm>
        </p:spPr>
        <p:txBody>
          <a:bodyPr anchor="t">
            <a:normAutofit/>
          </a:bodyPr>
          <a:lstStyle>
            <a:lvl1pPr marL="0" indent="0">
              <a:buNone/>
              <a:defRPr sz="3800" b="0" i="0">
                <a:solidFill>
                  <a:srgbClr val="003A70"/>
                </a:solidFill>
                <a:latin typeface="Luiss Sans" pitchFamily="2" charset="0"/>
                <a:ea typeface="Luiss Sans" pitchFamily="2" charset="0"/>
                <a:cs typeface="Luiss Sans"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it-IT" dirty="0"/>
              <a:t>Modifica gli stili del testo dello schema</a:t>
            </a:r>
          </a:p>
        </p:txBody>
      </p:sp>
    </p:spTree>
    <p:extLst>
      <p:ext uri="{BB962C8B-B14F-4D97-AF65-F5344CB8AC3E}">
        <p14:creationId xmlns:p14="http://schemas.microsoft.com/office/powerpoint/2010/main" val="277423243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Intestazione sezione">
    <p:bg>
      <p:bgPr>
        <a:solidFill>
          <a:srgbClr val="003A70"/>
        </a:solidFill>
        <a:effectLst/>
      </p:bgPr>
    </p:bg>
    <p:spTree>
      <p:nvGrpSpPr>
        <p:cNvPr id="1" name=""/>
        <p:cNvGrpSpPr/>
        <p:nvPr/>
      </p:nvGrpSpPr>
      <p:grpSpPr>
        <a:xfrm>
          <a:off x="0" y="0"/>
          <a:ext cx="0" cy="0"/>
          <a:chOff x="0" y="0"/>
          <a:chExt cx="0" cy="0"/>
        </a:xfrm>
      </p:grpSpPr>
      <p:grpSp>
        <p:nvGrpSpPr>
          <p:cNvPr id="30" name="Gruppo 29">
            <a:extLst>
              <a:ext uri="{FF2B5EF4-FFF2-40B4-BE49-F238E27FC236}">
                <a16:creationId xmlns:a16="http://schemas.microsoft.com/office/drawing/2014/main" id="{5540BA0A-A2F8-1E48-AF86-D2449D532D96}"/>
              </a:ext>
            </a:extLst>
          </p:cNvPr>
          <p:cNvGrpSpPr/>
          <p:nvPr userDrawn="1"/>
        </p:nvGrpSpPr>
        <p:grpSpPr>
          <a:xfrm>
            <a:off x="530087" y="6138000"/>
            <a:ext cx="11131826" cy="720000"/>
            <a:chOff x="530087" y="6138000"/>
            <a:chExt cx="11131826" cy="720000"/>
          </a:xfrm>
        </p:grpSpPr>
        <p:sp>
          <p:nvSpPr>
            <p:cNvPr id="31" name="Rettangolo 30">
              <a:extLst>
                <a:ext uri="{FF2B5EF4-FFF2-40B4-BE49-F238E27FC236}">
                  <a16:creationId xmlns:a16="http://schemas.microsoft.com/office/drawing/2014/main" id="{A5FC1A69-9F52-EF47-8F85-0B6FB45ADFC0}"/>
                </a:ext>
              </a:extLst>
            </p:cNvPr>
            <p:cNvSpPr/>
            <p:nvPr userDrawn="1"/>
          </p:nvSpPr>
          <p:spPr>
            <a:xfrm>
              <a:off x="53008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2" name="Rettangolo 31">
              <a:extLst>
                <a:ext uri="{FF2B5EF4-FFF2-40B4-BE49-F238E27FC236}">
                  <a16:creationId xmlns:a16="http://schemas.microsoft.com/office/drawing/2014/main" id="{E7ECF867-CD1F-A544-93A7-59F02B7EB3F9}"/>
                </a:ext>
              </a:extLst>
            </p:cNvPr>
            <p:cNvSpPr/>
            <p:nvPr userDrawn="1"/>
          </p:nvSpPr>
          <p:spPr>
            <a:xfrm>
              <a:off x="1590261"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3" name="Rettangolo 32">
              <a:extLst>
                <a:ext uri="{FF2B5EF4-FFF2-40B4-BE49-F238E27FC236}">
                  <a16:creationId xmlns:a16="http://schemas.microsoft.com/office/drawing/2014/main" id="{E112286F-F6FC-FB40-A761-246E00D4D855}"/>
                </a:ext>
              </a:extLst>
            </p:cNvPr>
            <p:cNvSpPr/>
            <p:nvPr userDrawn="1"/>
          </p:nvSpPr>
          <p:spPr>
            <a:xfrm>
              <a:off x="2650435"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4" name="Rettangolo 33">
              <a:extLst>
                <a:ext uri="{FF2B5EF4-FFF2-40B4-BE49-F238E27FC236}">
                  <a16:creationId xmlns:a16="http://schemas.microsoft.com/office/drawing/2014/main" id="{61B4BD18-F688-0F4E-93F6-53DE176B107F}"/>
                </a:ext>
              </a:extLst>
            </p:cNvPr>
            <p:cNvSpPr/>
            <p:nvPr userDrawn="1"/>
          </p:nvSpPr>
          <p:spPr>
            <a:xfrm>
              <a:off x="3710609"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5" name="Rettangolo 34">
              <a:extLst>
                <a:ext uri="{FF2B5EF4-FFF2-40B4-BE49-F238E27FC236}">
                  <a16:creationId xmlns:a16="http://schemas.microsoft.com/office/drawing/2014/main" id="{35B704C4-AEA3-C647-9999-62D70618425C}"/>
                </a:ext>
              </a:extLst>
            </p:cNvPr>
            <p:cNvSpPr/>
            <p:nvPr userDrawn="1"/>
          </p:nvSpPr>
          <p:spPr>
            <a:xfrm>
              <a:off x="4770783"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6" name="Rettangolo 35">
              <a:extLst>
                <a:ext uri="{FF2B5EF4-FFF2-40B4-BE49-F238E27FC236}">
                  <a16:creationId xmlns:a16="http://schemas.microsoft.com/office/drawing/2014/main" id="{B5B290BF-9576-1543-872D-91DDB5937065}"/>
                </a:ext>
              </a:extLst>
            </p:cNvPr>
            <p:cNvSpPr/>
            <p:nvPr userDrawn="1"/>
          </p:nvSpPr>
          <p:spPr>
            <a:xfrm>
              <a:off x="583095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7" name="Rettangolo 36">
              <a:extLst>
                <a:ext uri="{FF2B5EF4-FFF2-40B4-BE49-F238E27FC236}">
                  <a16:creationId xmlns:a16="http://schemas.microsoft.com/office/drawing/2014/main" id="{0DCA18FE-2923-3B4E-A5C2-85D922F38FD0}"/>
                </a:ext>
              </a:extLst>
            </p:cNvPr>
            <p:cNvSpPr/>
            <p:nvPr userDrawn="1"/>
          </p:nvSpPr>
          <p:spPr>
            <a:xfrm>
              <a:off x="6891130"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8" name="Rettangolo 37">
              <a:extLst>
                <a:ext uri="{FF2B5EF4-FFF2-40B4-BE49-F238E27FC236}">
                  <a16:creationId xmlns:a16="http://schemas.microsoft.com/office/drawing/2014/main" id="{1E45AD85-CF93-2846-BC0C-2BA8D4DB418A}"/>
                </a:ext>
              </a:extLst>
            </p:cNvPr>
            <p:cNvSpPr/>
            <p:nvPr userDrawn="1"/>
          </p:nvSpPr>
          <p:spPr>
            <a:xfrm>
              <a:off x="7951304"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9" name="Rettangolo 38">
              <a:extLst>
                <a:ext uri="{FF2B5EF4-FFF2-40B4-BE49-F238E27FC236}">
                  <a16:creationId xmlns:a16="http://schemas.microsoft.com/office/drawing/2014/main" id="{0CF0D82F-31DB-C64B-8A03-2D08FA7E79D9}"/>
                </a:ext>
              </a:extLst>
            </p:cNvPr>
            <p:cNvSpPr/>
            <p:nvPr userDrawn="1"/>
          </p:nvSpPr>
          <p:spPr>
            <a:xfrm>
              <a:off x="9011478"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0" name="Rettangolo 39">
              <a:extLst>
                <a:ext uri="{FF2B5EF4-FFF2-40B4-BE49-F238E27FC236}">
                  <a16:creationId xmlns:a16="http://schemas.microsoft.com/office/drawing/2014/main" id="{324BE938-9044-8E47-9BA4-80AF2F19990B}"/>
                </a:ext>
              </a:extLst>
            </p:cNvPr>
            <p:cNvSpPr/>
            <p:nvPr userDrawn="1"/>
          </p:nvSpPr>
          <p:spPr>
            <a:xfrm>
              <a:off x="10071652"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1" name="Rettangolo 40">
              <a:extLst>
                <a:ext uri="{FF2B5EF4-FFF2-40B4-BE49-F238E27FC236}">
                  <a16:creationId xmlns:a16="http://schemas.microsoft.com/office/drawing/2014/main" id="{EDAFE086-4A55-2347-8DE3-D7DF548A3C4F}"/>
                </a:ext>
              </a:extLst>
            </p:cNvPr>
            <p:cNvSpPr/>
            <p:nvPr userDrawn="1"/>
          </p:nvSpPr>
          <p:spPr>
            <a:xfrm>
              <a:off x="11131826"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7" name="Gruppo 6"/>
          <p:cNvGrpSpPr/>
          <p:nvPr userDrawn="1"/>
        </p:nvGrpSpPr>
        <p:grpSpPr>
          <a:xfrm>
            <a:off x="0" y="6138000"/>
            <a:ext cx="12192000" cy="720000"/>
            <a:chOff x="0" y="6138000"/>
            <a:chExt cx="12192000" cy="720000"/>
          </a:xfrm>
        </p:grpSpPr>
        <p:sp>
          <p:nvSpPr>
            <p:cNvPr id="43" name="Rettangolo 42">
              <a:extLst>
                <a:ext uri="{FF2B5EF4-FFF2-40B4-BE49-F238E27FC236}">
                  <a16:creationId xmlns:a16="http://schemas.microsoft.com/office/drawing/2014/main" id="{0C028009-61B6-504A-86BF-75FC39DE243E}"/>
                </a:ext>
              </a:extLst>
            </p:cNvPr>
            <p:cNvSpPr/>
            <p:nvPr userDrawn="1"/>
          </p:nvSpPr>
          <p:spPr>
            <a:xfrm>
              <a:off x="1060174" y="6138000"/>
              <a:ext cx="530087" cy="720000"/>
            </a:xfrm>
            <a:prstGeom prst="rect">
              <a:avLst/>
            </a:prstGeom>
            <a:solidFill>
              <a:srgbClr val="0062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4" name="Rettangolo 43">
              <a:extLst>
                <a:ext uri="{FF2B5EF4-FFF2-40B4-BE49-F238E27FC236}">
                  <a16:creationId xmlns:a16="http://schemas.microsoft.com/office/drawing/2014/main" id="{359FF146-AD7A-8345-996B-F028DF33A537}"/>
                </a:ext>
              </a:extLst>
            </p:cNvPr>
            <p:cNvSpPr/>
            <p:nvPr userDrawn="1"/>
          </p:nvSpPr>
          <p:spPr>
            <a:xfrm>
              <a:off x="2120348" y="6138000"/>
              <a:ext cx="530087" cy="720000"/>
            </a:xfrm>
            <a:prstGeom prst="rect">
              <a:avLst/>
            </a:prstGeom>
            <a:solidFill>
              <a:srgbClr val="0062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5" name="Rettangolo 44">
              <a:extLst>
                <a:ext uri="{FF2B5EF4-FFF2-40B4-BE49-F238E27FC236}">
                  <a16:creationId xmlns:a16="http://schemas.microsoft.com/office/drawing/2014/main" id="{C3BE867D-189E-E140-90A2-9C373B76323D}"/>
                </a:ext>
              </a:extLst>
            </p:cNvPr>
            <p:cNvSpPr/>
            <p:nvPr userDrawn="1"/>
          </p:nvSpPr>
          <p:spPr>
            <a:xfrm>
              <a:off x="3180522" y="6138000"/>
              <a:ext cx="530087" cy="720000"/>
            </a:xfrm>
            <a:prstGeom prst="rect">
              <a:avLst/>
            </a:prstGeom>
            <a:solidFill>
              <a:srgbClr val="0062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6" name="Rettangolo 45">
              <a:extLst>
                <a:ext uri="{FF2B5EF4-FFF2-40B4-BE49-F238E27FC236}">
                  <a16:creationId xmlns:a16="http://schemas.microsoft.com/office/drawing/2014/main" id="{B3968CAB-E9C9-C448-BAED-1164B67B83D6}"/>
                </a:ext>
              </a:extLst>
            </p:cNvPr>
            <p:cNvSpPr/>
            <p:nvPr userDrawn="1"/>
          </p:nvSpPr>
          <p:spPr>
            <a:xfrm>
              <a:off x="4240696" y="6138000"/>
              <a:ext cx="530087" cy="720000"/>
            </a:xfrm>
            <a:prstGeom prst="rect">
              <a:avLst/>
            </a:prstGeom>
            <a:solidFill>
              <a:srgbClr val="0062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7" name="Rettangolo 46">
              <a:extLst>
                <a:ext uri="{FF2B5EF4-FFF2-40B4-BE49-F238E27FC236}">
                  <a16:creationId xmlns:a16="http://schemas.microsoft.com/office/drawing/2014/main" id="{DD7E810C-6698-4141-AE4D-FED7B888FB8E}"/>
                </a:ext>
              </a:extLst>
            </p:cNvPr>
            <p:cNvSpPr/>
            <p:nvPr userDrawn="1"/>
          </p:nvSpPr>
          <p:spPr>
            <a:xfrm>
              <a:off x="5300870" y="6138000"/>
              <a:ext cx="530087" cy="720000"/>
            </a:xfrm>
            <a:prstGeom prst="rect">
              <a:avLst/>
            </a:prstGeom>
            <a:solidFill>
              <a:srgbClr val="0062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8" name="Rettangolo 47">
              <a:extLst>
                <a:ext uri="{FF2B5EF4-FFF2-40B4-BE49-F238E27FC236}">
                  <a16:creationId xmlns:a16="http://schemas.microsoft.com/office/drawing/2014/main" id="{9B0258DC-87FE-6E48-B377-3E2FDBC08326}"/>
                </a:ext>
              </a:extLst>
            </p:cNvPr>
            <p:cNvSpPr/>
            <p:nvPr userDrawn="1"/>
          </p:nvSpPr>
          <p:spPr>
            <a:xfrm>
              <a:off x="6361043" y="6138000"/>
              <a:ext cx="530087" cy="720000"/>
            </a:xfrm>
            <a:prstGeom prst="rect">
              <a:avLst/>
            </a:prstGeom>
            <a:solidFill>
              <a:srgbClr val="0062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9" name="Rettangolo 48">
              <a:extLst>
                <a:ext uri="{FF2B5EF4-FFF2-40B4-BE49-F238E27FC236}">
                  <a16:creationId xmlns:a16="http://schemas.microsoft.com/office/drawing/2014/main" id="{922BA846-4255-384A-97F0-52FD5A3C3965}"/>
                </a:ext>
              </a:extLst>
            </p:cNvPr>
            <p:cNvSpPr/>
            <p:nvPr userDrawn="1"/>
          </p:nvSpPr>
          <p:spPr>
            <a:xfrm>
              <a:off x="7421217" y="6138000"/>
              <a:ext cx="530087" cy="720000"/>
            </a:xfrm>
            <a:prstGeom prst="rect">
              <a:avLst/>
            </a:prstGeom>
            <a:solidFill>
              <a:srgbClr val="0062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0" name="Rettangolo 49">
              <a:extLst>
                <a:ext uri="{FF2B5EF4-FFF2-40B4-BE49-F238E27FC236}">
                  <a16:creationId xmlns:a16="http://schemas.microsoft.com/office/drawing/2014/main" id="{D2E5825D-0B98-D043-890F-554D5B9AF97E}"/>
                </a:ext>
              </a:extLst>
            </p:cNvPr>
            <p:cNvSpPr/>
            <p:nvPr userDrawn="1"/>
          </p:nvSpPr>
          <p:spPr>
            <a:xfrm>
              <a:off x="8481391" y="6138000"/>
              <a:ext cx="530087" cy="720000"/>
            </a:xfrm>
            <a:prstGeom prst="rect">
              <a:avLst/>
            </a:prstGeom>
            <a:solidFill>
              <a:srgbClr val="0062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1" name="Rettangolo 50">
              <a:extLst>
                <a:ext uri="{FF2B5EF4-FFF2-40B4-BE49-F238E27FC236}">
                  <a16:creationId xmlns:a16="http://schemas.microsoft.com/office/drawing/2014/main" id="{888D3338-3950-944B-84B7-796D95024907}"/>
                </a:ext>
              </a:extLst>
            </p:cNvPr>
            <p:cNvSpPr/>
            <p:nvPr userDrawn="1"/>
          </p:nvSpPr>
          <p:spPr>
            <a:xfrm>
              <a:off x="9541565" y="6138000"/>
              <a:ext cx="530087" cy="720000"/>
            </a:xfrm>
            <a:prstGeom prst="rect">
              <a:avLst/>
            </a:prstGeom>
            <a:solidFill>
              <a:srgbClr val="0062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2" name="Rettangolo 51">
              <a:extLst>
                <a:ext uri="{FF2B5EF4-FFF2-40B4-BE49-F238E27FC236}">
                  <a16:creationId xmlns:a16="http://schemas.microsoft.com/office/drawing/2014/main" id="{CE370570-6F3F-4D47-9CB5-970BC89BA15D}"/>
                </a:ext>
              </a:extLst>
            </p:cNvPr>
            <p:cNvSpPr/>
            <p:nvPr userDrawn="1"/>
          </p:nvSpPr>
          <p:spPr>
            <a:xfrm>
              <a:off x="10601739" y="6138000"/>
              <a:ext cx="530087" cy="720000"/>
            </a:xfrm>
            <a:prstGeom prst="rect">
              <a:avLst/>
            </a:prstGeom>
            <a:solidFill>
              <a:srgbClr val="0062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3" name="Rettangolo 52">
              <a:extLst>
                <a:ext uri="{FF2B5EF4-FFF2-40B4-BE49-F238E27FC236}">
                  <a16:creationId xmlns:a16="http://schemas.microsoft.com/office/drawing/2014/main" id="{CE370570-6F3F-4D47-9CB5-970BC89BA15D}"/>
                </a:ext>
              </a:extLst>
            </p:cNvPr>
            <p:cNvSpPr/>
            <p:nvPr userDrawn="1"/>
          </p:nvSpPr>
          <p:spPr>
            <a:xfrm>
              <a:off x="11661913" y="6138000"/>
              <a:ext cx="530087" cy="720000"/>
            </a:xfrm>
            <a:prstGeom prst="rect">
              <a:avLst/>
            </a:prstGeom>
            <a:solidFill>
              <a:srgbClr val="0062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4" name="Rettangolo 53">
              <a:extLst>
                <a:ext uri="{FF2B5EF4-FFF2-40B4-BE49-F238E27FC236}">
                  <a16:creationId xmlns:a16="http://schemas.microsoft.com/office/drawing/2014/main" id="{0C028009-61B6-504A-86BF-75FC39DE243E}"/>
                </a:ext>
              </a:extLst>
            </p:cNvPr>
            <p:cNvSpPr/>
            <p:nvPr userDrawn="1"/>
          </p:nvSpPr>
          <p:spPr>
            <a:xfrm>
              <a:off x="0" y="6138000"/>
              <a:ext cx="530087" cy="720000"/>
            </a:xfrm>
            <a:prstGeom prst="rect">
              <a:avLst/>
            </a:prstGeom>
            <a:solidFill>
              <a:srgbClr val="0062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
        <p:nvSpPr>
          <p:cNvPr id="55" name="Titolo 1">
            <a:extLst>
              <a:ext uri="{FF2B5EF4-FFF2-40B4-BE49-F238E27FC236}">
                <a16:creationId xmlns:a16="http://schemas.microsoft.com/office/drawing/2014/main" id="{05532EBB-7867-C448-AF61-F5F387DFCB7C}"/>
              </a:ext>
            </a:extLst>
          </p:cNvPr>
          <p:cNvSpPr>
            <a:spLocks noGrp="1"/>
          </p:cNvSpPr>
          <p:nvPr>
            <p:ph type="title"/>
          </p:nvPr>
        </p:nvSpPr>
        <p:spPr>
          <a:xfrm>
            <a:off x="419101" y="1672315"/>
            <a:ext cx="11242812" cy="1084810"/>
          </a:xfrm>
        </p:spPr>
        <p:txBody>
          <a:bodyPr anchor="t">
            <a:noAutofit/>
          </a:bodyPr>
          <a:lstStyle>
            <a:lvl1pPr>
              <a:defRPr sz="3800" b="1" i="0">
                <a:solidFill>
                  <a:schemeClr val="bg1"/>
                </a:solidFill>
                <a:latin typeface="Luiss Sans" pitchFamily="2" charset="0"/>
                <a:ea typeface="Luiss Sans" pitchFamily="2" charset="0"/>
                <a:cs typeface="Luiss Sans" pitchFamily="2" charset="0"/>
              </a:defRPr>
            </a:lvl1pPr>
          </a:lstStyle>
          <a:p>
            <a:r>
              <a:rPr lang="it-IT" dirty="0"/>
              <a:t>Fare clic per modificare lo stile del titolo dello schema</a:t>
            </a:r>
          </a:p>
        </p:txBody>
      </p:sp>
      <p:sp>
        <p:nvSpPr>
          <p:cNvPr id="56" name="Segnaposto testo 2">
            <a:extLst>
              <a:ext uri="{FF2B5EF4-FFF2-40B4-BE49-F238E27FC236}">
                <a16:creationId xmlns:a16="http://schemas.microsoft.com/office/drawing/2014/main" id="{322F0BCE-FF4B-A640-BDCF-4E622AB36FD8}"/>
              </a:ext>
            </a:extLst>
          </p:cNvPr>
          <p:cNvSpPr>
            <a:spLocks noGrp="1"/>
          </p:cNvSpPr>
          <p:nvPr>
            <p:ph type="body" idx="1"/>
          </p:nvPr>
        </p:nvSpPr>
        <p:spPr>
          <a:xfrm>
            <a:off x="419101" y="2757124"/>
            <a:ext cx="11242812" cy="1443521"/>
          </a:xfrm>
        </p:spPr>
        <p:txBody>
          <a:bodyPr anchor="t">
            <a:normAutofit/>
          </a:bodyPr>
          <a:lstStyle>
            <a:lvl1pPr marL="0" indent="0">
              <a:buNone/>
              <a:defRPr sz="3800" b="0" i="0">
                <a:solidFill>
                  <a:schemeClr val="bg1"/>
                </a:solidFill>
                <a:latin typeface="Luiss Sans" pitchFamily="2" charset="0"/>
                <a:ea typeface="Luiss Sans" pitchFamily="2" charset="0"/>
                <a:cs typeface="Luiss Sans"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it-IT" dirty="0"/>
              <a:t>Modifica gli stili del testo dello schema</a:t>
            </a:r>
          </a:p>
        </p:txBody>
      </p:sp>
    </p:spTree>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Intestazione sezione">
    <p:bg>
      <p:bgPr>
        <a:solidFill>
          <a:srgbClr val="FFC72C"/>
        </a:solidFill>
        <a:effectLst/>
      </p:bgPr>
    </p:bg>
    <p:spTree>
      <p:nvGrpSpPr>
        <p:cNvPr id="1" name=""/>
        <p:cNvGrpSpPr/>
        <p:nvPr/>
      </p:nvGrpSpPr>
      <p:grpSpPr>
        <a:xfrm>
          <a:off x="0" y="0"/>
          <a:ext cx="0" cy="0"/>
          <a:chOff x="0" y="0"/>
          <a:chExt cx="0" cy="0"/>
        </a:xfrm>
      </p:grpSpPr>
      <p:grpSp>
        <p:nvGrpSpPr>
          <p:cNvPr id="30" name="Gruppo 29">
            <a:extLst>
              <a:ext uri="{FF2B5EF4-FFF2-40B4-BE49-F238E27FC236}">
                <a16:creationId xmlns:a16="http://schemas.microsoft.com/office/drawing/2014/main" id="{5540BA0A-A2F8-1E48-AF86-D2449D532D96}"/>
              </a:ext>
            </a:extLst>
          </p:cNvPr>
          <p:cNvGrpSpPr/>
          <p:nvPr userDrawn="1"/>
        </p:nvGrpSpPr>
        <p:grpSpPr>
          <a:xfrm>
            <a:off x="530087" y="6138000"/>
            <a:ext cx="11131826" cy="720000"/>
            <a:chOff x="530087" y="6138000"/>
            <a:chExt cx="11131826" cy="720000"/>
          </a:xfrm>
          <a:solidFill>
            <a:srgbClr val="772583"/>
          </a:solidFill>
        </p:grpSpPr>
        <p:sp>
          <p:nvSpPr>
            <p:cNvPr id="31" name="Rettangolo 30">
              <a:extLst>
                <a:ext uri="{FF2B5EF4-FFF2-40B4-BE49-F238E27FC236}">
                  <a16:creationId xmlns:a16="http://schemas.microsoft.com/office/drawing/2014/main" id="{A5FC1A69-9F52-EF47-8F85-0B6FB45ADFC0}"/>
                </a:ext>
              </a:extLst>
            </p:cNvPr>
            <p:cNvSpPr/>
            <p:nvPr userDrawn="1"/>
          </p:nvSpPr>
          <p:spPr>
            <a:xfrm>
              <a:off x="53008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2" name="Rettangolo 31">
              <a:extLst>
                <a:ext uri="{FF2B5EF4-FFF2-40B4-BE49-F238E27FC236}">
                  <a16:creationId xmlns:a16="http://schemas.microsoft.com/office/drawing/2014/main" id="{E7ECF867-CD1F-A544-93A7-59F02B7EB3F9}"/>
                </a:ext>
              </a:extLst>
            </p:cNvPr>
            <p:cNvSpPr/>
            <p:nvPr userDrawn="1"/>
          </p:nvSpPr>
          <p:spPr>
            <a:xfrm>
              <a:off x="159026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3" name="Rettangolo 32">
              <a:extLst>
                <a:ext uri="{FF2B5EF4-FFF2-40B4-BE49-F238E27FC236}">
                  <a16:creationId xmlns:a16="http://schemas.microsoft.com/office/drawing/2014/main" id="{E112286F-F6FC-FB40-A761-246E00D4D855}"/>
                </a:ext>
              </a:extLst>
            </p:cNvPr>
            <p:cNvSpPr/>
            <p:nvPr userDrawn="1"/>
          </p:nvSpPr>
          <p:spPr>
            <a:xfrm>
              <a:off x="265043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4" name="Rettangolo 33">
              <a:extLst>
                <a:ext uri="{FF2B5EF4-FFF2-40B4-BE49-F238E27FC236}">
                  <a16:creationId xmlns:a16="http://schemas.microsoft.com/office/drawing/2014/main" id="{61B4BD18-F688-0F4E-93F6-53DE176B107F}"/>
                </a:ext>
              </a:extLst>
            </p:cNvPr>
            <p:cNvSpPr/>
            <p:nvPr userDrawn="1"/>
          </p:nvSpPr>
          <p:spPr>
            <a:xfrm>
              <a:off x="371060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5" name="Rettangolo 34">
              <a:extLst>
                <a:ext uri="{FF2B5EF4-FFF2-40B4-BE49-F238E27FC236}">
                  <a16:creationId xmlns:a16="http://schemas.microsoft.com/office/drawing/2014/main" id="{35B704C4-AEA3-C647-9999-62D70618425C}"/>
                </a:ext>
              </a:extLst>
            </p:cNvPr>
            <p:cNvSpPr/>
            <p:nvPr userDrawn="1"/>
          </p:nvSpPr>
          <p:spPr>
            <a:xfrm>
              <a:off x="477078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6" name="Rettangolo 35">
              <a:extLst>
                <a:ext uri="{FF2B5EF4-FFF2-40B4-BE49-F238E27FC236}">
                  <a16:creationId xmlns:a16="http://schemas.microsoft.com/office/drawing/2014/main" id="{B5B290BF-9576-1543-872D-91DDB5937065}"/>
                </a:ext>
              </a:extLst>
            </p:cNvPr>
            <p:cNvSpPr/>
            <p:nvPr userDrawn="1"/>
          </p:nvSpPr>
          <p:spPr>
            <a:xfrm>
              <a:off x="583095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7" name="Rettangolo 36">
              <a:extLst>
                <a:ext uri="{FF2B5EF4-FFF2-40B4-BE49-F238E27FC236}">
                  <a16:creationId xmlns:a16="http://schemas.microsoft.com/office/drawing/2014/main" id="{0DCA18FE-2923-3B4E-A5C2-85D922F38FD0}"/>
                </a:ext>
              </a:extLst>
            </p:cNvPr>
            <p:cNvSpPr/>
            <p:nvPr userDrawn="1"/>
          </p:nvSpPr>
          <p:spPr>
            <a:xfrm>
              <a:off x="689113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8" name="Rettangolo 37">
              <a:extLst>
                <a:ext uri="{FF2B5EF4-FFF2-40B4-BE49-F238E27FC236}">
                  <a16:creationId xmlns:a16="http://schemas.microsoft.com/office/drawing/2014/main" id="{1E45AD85-CF93-2846-BC0C-2BA8D4DB418A}"/>
                </a:ext>
              </a:extLst>
            </p:cNvPr>
            <p:cNvSpPr/>
            <p:nvPr userDrawn="1"/>
          </p:nvSpPr>
          <p:spPr>
            <a:xfrm>
              <a:off x="795130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9" name="Rettangolo 38">
              <a:extLst>
                <a:ext uri="{FF2B5EF4-FFF2-40B4-BE49-F238E27FC236}">
                  <a16:creationId xmlns:a16="http://schemas.microsoft.com/office/drawing/2014/main" id="{0CF0D82F-31DB-C64B-8A03-2D08FA7E79D9}"/>
                </a:ext>
              </a:extLst>
            </p:cNvPr>
            <p:cNvSpPr/>
            <p:nvPr userDrawn="1"/>
          </p:nvSpPr>
          <p:spPr>
            <a:xfrm>
              <a:off x="901147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0" name="Rettangolo 39">
              <a:extLst>
                <a:ext uri="{FF2B5EF4-FFF2-40B4-BE49-F238E27FC236}">
                  <a16:creationId xmlns:a16="http://schemas.microsoft.com/office/drawing/2014/main" id="{324BE938-9044-8E47-9BA4-80AF2F19990B}"/>
                </a:ext>
              </a:extLst>
            </p:cNvPr>
            <p:cNvSpPr/>
            <p:nvPr userDrawn="1"/>
          </p:nvSpPr>
          <p:spPr>
            <a:xfrm>
              <a:off x="1007165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1" name="Rettangolo 40">
              <a:extLst>
                <a:ext uri="{FF2B5EF4-FFF2-40B4-BE49-F238E27FC236}">
                  <a16:creationId xmlns:a16="http://schemas.microsoft.com/office/drawing/2014/main" id="{EDAFE086-4A55-2347-8DE3-D7DF548A3C4F}"/>
                </a:ext>
              </a:extLst>
            </p:cNvPr>
            <p:cNvSpPr/>
            <p:nvPr userDrawn="1"/>
          </p:nvSpPr>
          <p:spPr>
            <a:xfrm>
              <a:off x="1113182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7" name="Gruppo 6"/>
          <p:cNvGrpSpPr/>
          <p:nvPr userDrawn="1"/>
        </p:nvGrpSpPr>
        <p:grpSpPr>
          <a:xfrm>
            <a:off x="0" y="6138000"/>
            <a:ext cx="12192000" cy="720000"/>
            <a:chOff x="0" y="6138000"/>
            <a:chExt cx="12192000" cy="720000"/>
          </a:xfrm>
          <a:solidFill>
            <a:srgbClr val="FFC72C"/>
          </a:solidFill>
        </p:grpSpPr>
        <p:sp>
          <p:nvSpPr>
            <p:cNvPr id="43" name="Rettangolo 42">
              <a:extLst>
                <a:ext uri="{FF2B5EF4-FFF2-40B4-BE49-F238E27FC236}">
                  <a16:creationId xmlns:a16="http://schemas.microsoft.com/office/drawing/2014/main" id="{0C028009-61B6-504A-86BF-75FC39DE243E}"/>
                </a:ext>
              </a:extLst>
            </p:cNvPr>
            <p:cNvSpPr/>
            <p:nvPr userDrawn="1"/>
          </p:nvSpPr>
          <p:spPr>
            <a:xfrm>
              <a:off x="106017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4" name="Rettangolo 43">
              <a:extLst>
                <a:ext uri="{FF2B5EF4-FFF2-40B4-BE49-F238E27FC236}">
                  <a16:creationId xmlns:a16="http://schemas.microsoft.com/office/drawing/2014/main" id="{359FF146-AD7A-8345-996B-F028DF33A537}"/>
                </a:ext>
              </a:extLst>
            </p:cNvPr>
            <p:cNvSpPr/>
            <p:nvPr userDrawn="1"/>
          </p:nvSpPr>
          <p:spPr>
            <a:xfrm>
              <a:off x="212034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5" name="Rettangolo 44">
              <a:extLst>
                <a:ext uri="{FF2B5EF4-FFF2-40B4-BE49-F238E27FC236}">
                  <a16:creationId xmlns:a16="http://schemas.microsoft.com/office/drawing/2014/main" id="{C3BE867D-189E-E140-90A2-9C373B76323D}"/>
                </a:ext>
              </a:extLst>
            </p:cNvPr>
            <p:cNvSpPr/>
            <p:nvPr userDrawn="1"/>
          </p:nvSpPr>
          <p:spPr>
            <a:xfrm>
              <a:off x="318052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6" name="Rettangolo 45">
              <a:extLst>
                <a:ext uri="{FF2B5EF4-FFF2-40B4-BE49-F238E27FC236}">
                  <a16:creationId xmlns:a16="http://schemas.microsoft.com/office/drawing/2014/main" id="{B3968CAB-E9C9-C448-BAED-1164B67B83D6}"/>
                </a:ext>
              </a:extLst>
            </p:cNvPr>
            <p:cNvSpPr/>
            <p:nvPr userDrawn="1"/>
          </p:nvSpPr>
          <p:spPr>
            <a:xfrm>
              <a:off x="424069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7" name="Rettangolo 46">
              <a:extLst>
                <a:ext uri="{FF2B5EF4-FFF2-40B4-BE49-F238E27FC236}">
                  <a16:creationId xmlns:a16="http://schemas.microsoft.com/office/drawing/2014/main" id="{DD7E810C-6698-4141-AE4D-FED7B888FB8E}"/>
                </a:ext>
              </a:extLst>
            </p:cNvPr>
            <p:cNvSpPr/>
            <p:nvPr userDrawn="1"/>
          </p:nvSpPr>
          <p:spPr>
            <a:xfrm>
              <a:off x="530087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8" name="Rettangolo 47">
              <a:extLst>
                <a:ext uri="{FF2B5EF4-FFF2-40B4-BE49-F238E27FC236}">
                  <a16:creationId xmlns:a16="http://schemas.microsoft.com/office/drawing/2014/main" id="{9B0258DC-87FE-6E48-B377-3E2FDBC08326}"/>
                </a:ext>
              </a:extLst>
            </p:cNvPr>
            <p:cNvSpPr/>
            <p:nvPr userDrawn="1"/>
          </p:nvSpPr>
          <p:spPr>
            <a:xfrm>
              <a:off x="636104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9" name="Rettangolo 48">
              <a:extLst>
                <a:ext uri="{FF2B5EF4-FFF2-40B4-BE49-F238E27FC236}">
                  <a16:creationId xmlns:a16="http://schemas.microsoft.com/office/drawing/2014/main" id="{922BA846-4255-384A-97F0-52FD5A3C3965}"/>
                </a:ext>
              </a:extLst>
            </p:cNvPr>
            <p:cNvSpPr/>
            <p:nvPr userDrawn="1"/>
          </p:nvSpPr>
          <p:spPr>
            <a:xfrm>
              <a:off x="742121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0" name="Rettangolo 49">
              <a:extLst>
                <a:ext uri="{FF2B5EF4-FFF2-40B4-BE49-F238E27FC236}">
                  <a16:creationId xmlns:a16="http://schemas.microsoft.com/office/drawing/2014/main" id="{D2E5825D-0B98-D043-890F-554D5B9AF97E}"/>
                </a:ext>
              </a:extLst>
            </p:cNvPr>
            <p:cNvSpPr/>
            <p:nvPr userDrawn="1"/>
          </p:nvSpPr>
          <p:spPr>
            <a:xfrm>
              <a:off x="848139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1" name="Rettangolo 50">
              <a:extLst>
                <a:ext uri="{FF2B5EF4-FFF2-40B4-BE49-F238E27FC236}">
                  <a16:creationId xmlns:a16="http://schemas.microsoft.com/office/drawing/2014/main" id="{888D3338-3950-944B-84B7-796D95024907}"/>
                </a:ext>
              </a:extLst>
            </p:cNvPr>
            <p:cNvSpPr/>
            <p:nvPr userDrawn="1"/>
          </p:nvSpPr>
          <p:spPr>
            <a:xfrm>
              <a:off x="954156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2" name="Rettangolo 51">
              <a:extLst>
                <a:ext uri="{FF2B5EF4-FFF2-40B4-BE49-F238E27FC236}">
                  <a16:creationId xmlns:a16="http://schemas.microsoft.com/office/drawing/2014/main" id="{CE370570-6F3F-4D47-9CB5-970BC89BA15D}"/>
                </a:ext>
              </a:extLst>
            </p:cNvPr>
            <p:cNvSpPr/>
            <p:nvPr userDrawn="1"/>
          </p:nvSpPr>
          <p:spPr>
            <a:xfrm>
              <a:off x="1060173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3" name="Rettangolo 52">
              <a:extLst>
                <a:ext uri="{FF2B5EF4-FFF2-40B4-BE49-F238E27FC236}">
                  <a16:creationId xmlns:a16="http://schemas.microsoft.com/office/drawing/2014/main" id="{CE370570-6F3F-4D47-9CB5-970BC89BA15D}"/>
                </a:ext>
              </a:extLst>
            </p:cNvPr>
            <p:cNvSpPr/>
            <p:nvPr userDrawn="1"/>
          </p:nvSpPr>
          <p:spPr>
            <a:xfrm>
              <a:off x="1166191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4" name="Rettangolo 53">
              <a:extLst>
                <a:ext uri="{FF2B5EF4-FFF2-40B4-BE49-F238E27FC236}">
                  <a16:creationId xmlns:a16="http://schemas.microsoft.com/office/drawing/2014/main" id="{0C028009-61B6-504A-86BF-75FC39DE243E}"/>
                </a:ext>
              </a:extLst>
            </p:cNvPr>
            <p:cNvSpPr/>
            <p:nvPr userDrawn="1"/>
          </p:nvSpPr>
          <p:spPr>
            <a:xfrm>
              <a:off x="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
        <p:nvSpPr>
          <p:cNvPr id="55" name="Titolo 1">
            <a:extLst>
              <a:ext uri="{FF2B5EF4-FFF2-40B4-BE49-F238E27FC236}">
                <a16:creationId xmlns:a16="http://schemas.microsoft.com/office/drawing/2014/main" id="{05532EBB-7867-C448-AF61-F5F387DFCB7C}"/>
              </a:ext>
            </a:extLst>
          </p:cNvPr>
          <p:cNvSpPr>
            <a:spLocks noGrp="1"/>
          </p:cNvSpPr>
          <p:nvPr>
            <p:ph type="title"/>
          </p:nvPr>
        </p:nvSpPr>
        <p:spPr>
          <a:xfrm>
            <a:off x="419101" y="1672315"/>
            <a:ext cx="11242812" cy="1084810"/>
          </a:xfrm>
        </p:spPr>
        <p:txBody>
          <a:bodyPr anchor="t">
            <a:noAutofit/>
          </a:bodyPr>
          <a:lstStyle>
            <a:lvl1pPr>
              <a:defRPr sz="3800" b="1" i="0">
                <a:solidFill>
                  <a:srgbClr val="772583"/>
                </a:solidFill>
                <a:latin typeface="Luiss Sans" pitchFamily="2" charset="0"/>
                <a:ea typeface="Luiss Sans" pitchFamily="2" charset="0"/>
                <a:cs typeface="Luiss Sans" pitchFamily="2" charset="0"/>
              </a:defRPr>
            </a:lvl1pPr>
          </a:lstStyle>
          <a:p>
            <a:r>
              <a:rPr lang="it-IT" dirty="0"/>
              <a:t>Fare clic per modificare lo stile del titolo dello schema</a:t>
            </a:r>
          </a:p>
        </p:txBody>
      </p:sp>
      <p:sp>
        <p:nvSpPr>
          <p:cNvPr id="56" name="Segnaposto testo 2">
            <a:extLst>
              <a:ext uri="{FF2B5EF4-FFF2-40B4-BE49-F238E27FC236}">
                <a16:creationId xmlns:a16="http://schemas.microsoft.com/office/drawing/2014/main" id="{322F0BCE-FF4B-A640-BDCF-4E622AB36FD8}"/>
              </a:ext>
            </a:extLst>
          </p:cNvPr>
          <p:cNvSpPr>
            <a:spLocks noGrp="1"/>
          </p:cNvSpPr>
          <p:nvPr>
            <p:ph type="body" idx="1"/>
          </p:nvPr>
        </p:nvSpPr>
        <p:spPr>
          <a:xfrm>
            <a:off x="419101" y="2757124"/>
            <a:ext cx="11242812" cy="1443521"/>
          </a:xfrm>
        </p:spPr>
        <p:txBody>
          <a:bodyPr anchor="t">
            <a:normAutofit/>
          </a:bodyPr>
          <a:lstStyle>
            <a:lvl1pPr marL="0" indent="0">
              <a:buNone/>
              <a:defRPr sz="3800" b="0" i="0">
                <a:solidFill>
                  <a:srgbClr val="772583"/>
                </a:solidFill>
                <a:latin typeface="Luiss Sans" pitchFamily="2" charset="0"/>
                <a:ea typeface="Luiss Sans" pitchFamily="2" charset="0"/>
                <a:cs typeface="Luiss Sans"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it-IT" dirty="0"/>
              <a:t>Modifica gli stili del testo dello schema</a:t>
            </a:r>
          </a:p>
        </p:txBody>
      </p:sp>
    </p:spTree>
    <p:extLst>
      <p:ext uri="{BB962C8B-B14F-4D97-AF65-F5344CB8AC3E}">
        <p14:creationId xmlns:p14="http://schemas.microsoft.com/office/powerpoint/2010/main" val="3716794252"/>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Intestazione sezione">
    <p:bg>
      <p:bgPr>
        <a:solidFill>
          <a:srgbClr val="00B2A9"/>
        </a:solidFill>
        <a:effectLst/>
      </p:bgPr>
    </p:bg>
    <p:spTree>
      <p:nvGrpSpPr>
        <p:cNvPr id="1" name=""/>
        <p:cNvGrpSpPr/>
        <p:nvPr/>
      </p:nvGrpSpPr>
      <p:grpSpPr>
        <a:xfrm>
          <a:off x="0" y="0"/>
          <a:ext cx="0" cy="0"/>
          <a:chOff x="0" y="0"/>
          <a:chExt cx="0" cy="0"/>
        </a:xfrm>
      </p:grpSpPr>
      <p:grpSp>
        <p:nvGrpSpPr>
          <p:cNvPr id="30" name="Gruppo 29">
            <a:extLst>
              <a:ext uri="{FF2B5EF4-FFF2-40B4-BE49-F238E27FC236}">
                <a16:creationId xmlns:a16="http://schemas.microsoft.com/office/drawing/2014/main" id="{5540BA0A-A2F8-1E48-AF86-D2449D532D96}"/>
              </a:ext>
            </a:extLst>
          </p:cNvPr>
          <p:cNvGrpSpPr/>
          <p:nvPr userDrawn="1"/>
        </p:nvGrpSpPr>
        <p:grpSpPr>
          <a:xfrm>
            <a:off x="530087" y="6138000"/>
            <a:ext cx="11131826" cy="720000"/>
            <a:chOff x="530087" y="6138000"/>
            <a:chExt cx="11131826" cy="720000"/>
          </a:xfrm>
          <a:solidFill>
            <a:schemeClr val="bg1"/>
          </a:solidFill>
        </p:grpSpPr>
        <p:sp>
          <p:nvSpPr>
            <p:cNvPr id="31" name="Rettangolo 30">
              <a:extLst>
                <a:ext uri="{FF2B5EF4-FFF2-40B4-BE49-F238E27FC236}">
                  <a16:creationId xmlns:a16="http://schemas.microsoft.com/office/drawing/2014/main" id="{A5FC1A69-9F52-EF47-8F85-0B6FB45ADFC0}"/>
                </a:ext>
              </a:extLst>
            </p:cNvPr>
            <p:cNvSpPr/>
            <p:nvPr userDrawn="1"/>
          </p:nvSpPr>
          <p:spPr>
            <a:xfrm>
              <a:off x="53008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bg1"/>
                </a:solidFill>
              </a:endParaRPr>
            </a:p>
          </p:txBody>
        </p:sp>
        <p:sp>
          <p:nvSpPr>
            <p:cNvPr id="32" name="Rettangolo 31">
              <a:extLst>
                <a:ext uri="{FF2B5EF4-FFF2-40B4-BE49-F238E27FC236}">
                  <a16:creationId xmlns:a16="http://schemas.microsoft.com/office/drawing/2014/main" id="{E7ECF867-CD1F-A544-93A7-59F02B7EB3F9}"/>
                </a:ext>
              </a:extLst>
            </p:cNvPr>
            <p:cNvSpPr/>
            <p:nvPr userDrawn="1"/>
          </p:nvSpPr>
          <p:spPr>
            <a:xfrm>
              <a:off x="159026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bg1"/>
                </a:solidFill>
              </a:endParaRPr>
            </a:p>
          </p:txBody>
        </p:sp>
        <p:sp>
          <p:nvSpPr>
            <p:cNvPr id="33" name="Rettangolo 32">
              <a:extLst>
                <a:ext uri="{FF2B5EF4-FFF2-40B4-BE49-F238E27FC236}">
                  <a16:creationId xmlns:a16="http://schemas.microsoft.com/office/drawing/2014/main" id="{E112286F-F6FC-FB40-A761-246E00D4D855}"/>
                </a:ext>
              </a:extLst>
            </p:cNvPr>
            <p:cNvSpPr/>
            <p:nvPr userDrawn="1"/>
          </p:nvSpPr>
          <p:spPr>
            <a:xfrm>
              <a:off x="265043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bg1"/>
                </a:solidFill>
              </a:endParaRPr>
            </a:p>
          </p:txBody>
        </p:sp>
        <p:sp>
          <p:nvSpPr>
            <p:cNvPr id="34" name="Rettangolo 33">
              <a:extLst>
                <a:ext uri="{FF2B5EF4-FFF2-40B4-BE49-F238E27FC236}">
                  <a16:creationId xmlns:a16="http://schemas.microsoft.com/office/drawing/2014/main" id="{61B4BD18-F688-0F4E-93F6-53DE176B107F}"/>
                </a:ext>
              </a:extLst>
            </p:cNvPr>
            <p:cNvSpPr/>
            <p:nvPr userDrawn="1"/>
          </p:nvSpPr>
          <p:spPr>
            <a:xfrm>
              <a:off x="371060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bg1"/>
                </a:solidFill>
              </a:endParaRPr>
            </a:p>
          </p:txBody>
        </p:sp>
        <p:sp>
          <p:nvSpPr>
            <p:cNvPr id="35" name="Rettangolo 34">
              <a:extLst>
                <a:ext uri="{FF2B5EF4-FFF2-40B4-BE49-F238E27FC236}">
                  <a16:creationId xmlns:a16="http://schemas.microsoft.com/office/drawing/2014/main" id="{35B704C4-AEA3-C647-9999-62D70618425C}"/>
                </a:ext>
              </a:extLst>
            </p:cNvPr>
            <p:cNvSpPr/>
            <p:nvPr userDrawn="1"/>
          </p:nvSpPr>
          <p:spPr>
            <a:xfrm>
              <a:off x="477078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bg1"/>
                </a:solidFill>
              </a:endParaRPr>
            </a:p>
          </p:txBody>
        </p:sp>
        <p:sp>
          <p:nvSpPr>
            <p:cNvPr id="36" name="Rettangolo 35">
              <a:extLst>
                <a:ext uri="{FF2B5EF4-FFF2-40B4-BE49-F238E27FC236}">
                  <a16:creationId xmlns:a16="http://schemas.microsoft.com/office/drawing/2014/main" id="{B5B290BF-9576-1543-872D-91DDB5937065}"/>
                </a:ext>
              </a:extLst>
            </p:cNvPr>
            <p:cNvSpPr/>
            <p:nvPr userDrawn="1"/>
          </p:nvSpPr>
          <p:spPr>
            <a:xfrm>
              <a:off x="583095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bg1"/>
                </a:solidFill>
              </a:endParaRPr>
            </a:p>
          </p:txBody>
        </p:sp>
        <p:sp>
          <p:nvSpPr>
            <p:cNvPr id="37" name="Rettangolo 36">
              <a:extLst>
                <a:ext uri="{FF2B5EF4-FFF2-40B4-BE49-F238E27FC236}">
                  <a16:creationId xmlns:a16="http://schemas.microsoft.com/office/drawing/2014/main" id="{0DCA18FE-2923-3B4E-A5C2-85D922F38FD0}"/>
                </a:ext>
              </a:extLst>
            </p:cNvPr>
            <p:cNvSpPr/>
            <p:nvPr userDrawn="1"/>
          </p:nvSpPr>
          <p:spPr>
            <a:xfrm>
              <a:off x="689113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bg1"/>
                </a:solidFill>
              </a:endParaRPr>
            </a:p>
          </p:txBody>
        </p:sp>
        <p:sp>
          <p:nvSpPr>
            <p:cNvPr id="38" name="Rettangolo 37">
              <a:extLst>
                <a:ext uri="{FF2B5EF4-FFF2-40B4-BE49-F238E27FC236}">
                  <a16:creationId xmlns:a16="http://schemas.microsoft.com/office/drawing/2014/main" id="{1E45AD85-CF93-2846-BC0C-2BA8D4DB418A}"/>
                </a:ext>
              </a:extLst>
            </p:cNvPr>
            <p:cNvSpPr/>
            <p:nvPr userDrawn="1"/>
          </p:nvSpPr>
          <p:spPr>
            <a:xfrm>
              <a:off x="795130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bg1"/>
                </a:solidFill>
              </a:endParaRPr>
            </a:p>
          </p:txBody>
        </p:sp>
        <p:sp>
          <p:nvSpPr>
            <p:cNvPr id="39" name="Rettangolo 38">
              <a:extLst>
                <a:ext uri="{FF2B5EF4-FFF2-40B4-BE49-F238E27FC236}">
                  <a16:creationId xmlns:a16="http://schemas.microsoft.com/office/drawing/2014/main" id="{0CF0D82F-31DB-C64B-8A03-2D08FA7E79D9}"/>
                </a:ext>
              </a:extLst>
            </p:cNvPr>
            <p:cNvSpPr/>
            <p:nvPr userDrawn="1"/>
          </p:nvSpPr>
          <p:spPr>
            <a:xfrm>
              <a:off x="901147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bg1"/>
                </a:solidFill>
              </a:endParaRPr>
            </a:p>
          </p:txBody>
        </p:sp>
        <p:sp>
          <p:nvSpPr>
            <p:cNvPr id="40" name="Rettangolo 39">
              <a:extLst>
                <a:ext uri="{FF2B5EF4-FFF2-40B4-BE49-F238E27FC236}">
                  <a16:creationId xmlns:a16="http://schemas.microsoft.com/office/drawing/2014/main" id="{324BE938-9044-8E47-9BA4-80AF2F19990B}"/>
                </a:ext>
              </a:extLst>
            </p:cNvPr>
            <p:cNvSpPr/>
            <p:nvPr userDrawn="1"/>
          </p:nvSpPr>
          <p:spPr>
            <a:xfrm>
              <a:off x="1007165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bg1"/>
                </a:solidFill>
              </a:endParaRPr>
            </a:p>
          </p:txBody>
        </p:sp>
        <p:sp>
          <p:nvSpPr>
            <p:cNvPr id="41" name="Rettangolo 40">
              <a:extLst>
                <a:ext uri="{FF2B5EF4-FFF2-40B4-BE49-F238E27FC236}">
                  <a16:creationId xmlns:a16="http://schemas.microsoft.com/office/drawing/2014/main" id="{EDAFE086-4A55-2347-8DE3-D7DF548A3C4F}"/>
                </a:ext>
              </a:extLst>
            </p:cNvPr>
            <p:cNvSpPr/>
            <p:nvPr userDrawn="1"/>
          </p:nvSpPr>
          <p:spPr>
            <a:xfrm>
              <a:off x="1113182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bg1"/>
                </a:solidFill>
              </a:endParaRPr>
            </a:p>
          </p:txBody>
        </p:sp>
      </p:grpSp>
      <p:grpSp>
        <p:nvGrpSpPr>
          <p:cNvPr id="7" name="Gruppo 6"/>
          <p:cNvGrpSpPr/>
          <p:nvPr userDrawn="1"/>
        </p:nvGrpSpPr>
        <p:grpSpPr>
          <a:xfrm>
            <a:off x="0" y="6138000"/>
            <a:ext cx="12192000" cy="720000"/>
            <a:chOff x="0" y="6138000"/>
            <a:chExt cx="12192000" cy="720000"/>
          </a:xfrm>
          <a:solidFill>
            <a:srgbClr val="00B2A9"/>
          </a:solidFill>
        </p:grpSpPr>
        <p:sp>
          <p:nvSpPr>
            <p:cNvPr id="43" name="Rettangolo 42">
              <a:extLst>
                <a:ext uri="{FF2B5EF4-FFF2-40B4-BE49-F238E27FC236}">
                  <a16:creationId xmlns:a16="http://schemas.microsoft.com/office/drawing/2014/main" id="{0C028009-61B6-504A-86BF-75FC39DE243E}"/>
                </a:ext>
              </a:extLst>
            </p:cNvPr>
            <p:cNvSpPr/>
            <p:nvPr userDrawn="1"/>
          </p:nvSpPr>
          <p:spPr>
            <a:xfrm>
              <a:off x="106017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4" name="Rettangolo 43">
              <a:extLst>
                <a:ext uri="{FF2B5EF4-FFF2-40B4-BE49-F238E27FC236}">
                  <a16:creationId xmlns:a16="http://schemas.microsoft.com/office/drawing/2014/main" id="{359FF146-AD7A-8345-996B-F028DF33A537}"/>
                </a:ext>
              </a:extLst>
            </p:cNvPr>
            <p:cNvSpPr/>
            <p:nvPr userDrawn="1"/>
          </p:nvSpPr>
          <p:spPr>
            <a:xfrm>
              <a:off x="212034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5" name="Rettangolo 44">
              <a:extLst>
                <a:ext uri="{FF2B5EF4-FFF2-40B4-BE49-F238E27FC236}">
                  <a16:creationId xmlns:a16="http://schemas.microsoft.com/office/drawing/2014/main" id="{C3BE867D-189E-E140-90A2-9C373B76323D}"/>
                </a:ext>
              </a:extLst>
            </p:cNvPr>
            <p:cNvSpPr/>
            <p:nvPr userDrawn="1"/>
          </p:nvSpPr>
          <p:spPr>
            <a:xfrm>
              <a:off x="318052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6" name="Rettangolo 45">
              <a:extLst>
                <a:ext uri="{FF2B5EF4-FFF2-40B4-BE49-F238E27FC236}">
                  <a16:creationId xmlns:a16="http://schemas.microsoft.com/office/drawing/2014/main" id="{B3968CAB-E9C9-C448-BAED-1164B67B83D6}"/>
                </a:ext>
              </a:extLst>
            </p:cNvPr>
            <p:cNvSpPr/>
            <p:nvPr userDrawn="1"/>
          </p:nvSpPr>
          <p:spPr>
            <a:xfrm>
              <a:off x="424069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7" name="Rettangolo 46">
              <a:extLst>
                <a:ext uri="{FF2B5EF4-FFF2-40B4-BE49-F238E27FC236}">
                  <a16:creationId xmlns:a16="http://schemas.microsoft.com/office/drawing/2014/main" id="{DD7E810C-6698-4141-AE4D-FED7B888FB8E}"/>
                </a:ext>
              </a:extLst>
            </p:cNvPr>
            <p:cNvSpPr/>
            <p:nvPr userDrawn="1"/>
          </p:nvSpPr>
          <p:spPr>
            <a:xfrm>
              <a:off x="530087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8" name="Rettangolo 47">
              <a:extLst>
                <a:ext uri="{FF2B5EF4-FFF2-40B4-BE49-F238E27FC236}">
                  <a16:creationId xmlns:a16="http://schemas.microsoft.com/office/drawing/2014/main" id="{9B0258DC-87FE-6E48-B377-3E2FDBC08326}"/>
                </a:ext>
              </a:extLst>
            </p:cNvPr>
            <p:cNvSpPr/>
            <p:nvPr userDrawn="1"/>
          </p:nvSpPr>
          <p:spPr>
            <a:xfrm>
              <a:off x="636104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9" name="Rettangolo 48">
              <a:extLst>
                <a:ext uri="{FF2B5EF4-FFF2-40B4-BE49-F238E27FC236}">
                  <a16:creationId xmlns:a16="http://schemas.microsoft.com/office/drawing/2014/main" id="{922BA846-4255-384A-97F0-52FD5A3C3965}"/>
                </a:ext>
              </a:extLst>
            </p:cNvPr>
            <p:cNvSpPr/>
            <p:nvPr userDrawn="1"/>
          </p:nvSpPr>
          <p:spPr>
            <a:xfrm>
              <a:off x="742121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0" name="Rettangolo 49">
              <a:extLst>
                <a:ext uri="{FF2B5EF4-FFF2-40B4-BE49-F238E27FC236}">
                  <a16:creationId xmlns:a16="http://schemas.microsoft.com/office/drawing/2014/main" id="{D2E5825D-0B98-D043-890F-554D5B9AF97E}"/>
                </a:ext>
              </a:extLst>
            </p:cNvPr>
            <p:cNvSpPr/>
            <p:nvPr userDrawn="1"/>
          </p:nvSpPr>
          <p:spPr>
            <a:xfrm>
              <a:off x="848139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1" name="Rettangolo 50">
              <a:extLst>
                <a:ext uri="{FF2B5EF4-FFF2-40B4-BE49-F238E27FC236}">
                  <a16:creationId xmlns:a16="http://schemas.microsoft.com/office/drawing/2014/main" id="{888D3338-3950-944B-84B7-796D95024907}"/>
                </a:ext>
              </a:extLst>
            </p:cNvPr>
            <p:cNvSpPr/>
            <p:nvPr userDrawn="1"/>
          </p:nvSpPr>
          <p:spPr>
            <a:xfrm>
              <a:off x="954156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2" name="Rettangolo 51">
              <a:extLst>
                <a:ext uri="{FF2B5EF4-FFF2-40B4-BE49-F238E27FC236}">
                  <a16:creationId xmlns:a16="http://schemas.microsoft.com/office/drawing/2014/main" id="{CE370570-6F3F-4D47-9CB5-970BC89BA15D}"/>
                </a:ext>
              </a:extLst>
            </p:cNvPr>
            <p:cNvSpPr/>
            <p:nvPr userDrawn="1"/>
          </p:nvSpPr>
          <p:spPr>
            <a:xfrm>
              <a:off x="1060173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3" name="Rettangolo 52">
              <a:extLst>
                <a:ext uri="{FF2B5EF4-FFF2-40B4-BE49-F238E27FC236}">
                  <a16:creationId xmlns:a16="http://schemas.microsoft.com/office/drawing/2014/main" id="{CE370570-6F3F-4D47-9CB5-970BC89BA15D}"/>
                </a:ext>
              </a:extLst>
            </p:cNvPr>
            <p:cNvSpPr/>
            <p:nvPr userDrawn="1"/>
          </p:nvSpPr>
          <p:spPr>
            <a:xfrm>
              <a:off x="1166191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4" name="Rettangolo 53">
              <a:extLst>
                <a:ext uri="{FF2B5EF4-FFF2-40B4-BE49-F238E27FC236}">
                  <a16:creationId xmlns:a16="http://schemas.microsoft.com/office/drawing/2014/main" id="{0C028009-61B6-504A-86BF-75FC39DE243E}"/>
                </a:ext>
              </a:extLst>
            </p:cNvPr>
            <p:cNvSpPr/>
            <p:nvPr userDrawn="1"/>
          </p:nvSpPr>
          <p:spPr>
            <a:xfrm>
              <a:off x="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
        <p:nvSpPr>
          <p:cNvPr id="55" name="Titolo 1">
            <a:extLst>
              <a:ext uri="{FF2B5EF4-FFF2-40B4-BE49-F238E27FC236}">
                <a16:creationId xmlns:a16="http://schemas.microsoft.com/office/drawing/2014/main" id="{05532EBB-7867-C448-AF61-F5F387DFCB7C}"/>
              </a:ext>
            </a:extLst>
          </p:cNvPr>
          <p:cNvSpPr>
            <a:spLocks noGrp="1"/>
          </p:cNvSpPr>
          <p:nvPr>
            <p:ph type="title"/>
          </p:nvPr>
        </p:nvSpPr>
        <p:spPr>
          <a:xfrm>
            <a:off x="419101" y="1672315"/>
            <a:ext cx="11242812" cy="1084810"/>
          </a:xfrm>
        </p:spPr>
        <p:txBody>
          <a:bodyPr anchor="t">
            <a:noAutofit/>
          </a:bodyPr>
          <a:lstStyle>
            <a:lvl1pPr>
              <a:defRPr sz="3800" b="1" i="0">
                <a:solidFill>
                  <a:schemeClr val="bg1"/>
                </a:solidFill>
                <a:latin typeface="Luiss Sans" pitchFamily="2" charset="0"/>
                <a:ea typeface="Luiss Sans" pitchFamily="2" charset="0"/>
                <a:cs typeface="Luiss Sans" pitchFamily="2" charset="0"/>
              </a:defRPr>
            </a:lvl1pPr>
          </a:lstStyle>
          <a:p>
            <a:r>
              <a:rPr lang="it-IT" dirty="0"/>
              <a:t>Fare clic per modificare lo stile del titolo dello schema</a:t>
            </a:r>
          </a:p>
        </p:txBody>
      </p:sp>
      <p:sp>
        <p:nvSpPr>
          <p:cNvPr id="56" name="Segnaposto testo 2">
            <a:extLst>
              <a:ext uri="{FF2B5EF4-FFF2-40B4-BE49-F238E27FC236}">
                <a16:creationId xmlns:a16="http://schemas.microsoft.com/office/drawing/2014/main" id="{322F0BCE-FF4B-A640-BDCF-4E622AB36FD8}"/>
              </a:ext>
            </a:extLst>
          </p:cNvPr>
          <p:cNvSpPr>
            <a:spLocks noGrp="1"/>
          </p:cNvSpPr>
          <p:nvPr>
            <p:ph type="body" idx="1"/>
          </p:nvPr>
        </p:nvSpPr>
        <p:spPr>
          <a:xfrm>
            <a:off x="419101" y="2757124"/>
            <a:ext cx="11242812" cy="1443521"/>
          </a:xfrm>
        </p:spPr>
        <p:txBody>
          <a:bodyPr anchor="t">
            <a:normAutofit/>
          </a:bodyPr>
          <a:lstStyle>
            <a:lvl1pPr marL="0" indent="0">
              <a:buNone/>
              <a:defRPr sz="3800" b="0" i="0">
                <a:solidFill>
                  <a:schemeClr val="bg1"/>
                </a:solidFill>
                <a:latin typeface="Luiss Sans" pitchFamily="2" charset="0"/>
                <a:ea typeface="Luiss Sans" pitchFamily="2" charset="0"/>
                <a:cs typeface="Luiss Sans"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it-IT" dirty="0"/>
              <a:t>Modifica gli stili del testo dello schema</a:t>
            </a:r>
          </a:p>
        </p:txBody>
      </p:sp>
    </p:spTree>
    <p:extLst>
      <p:ext uri="{BB962C8B-B14F-4D97-AF65-F5344CB8AC3E}">
        <p14:creationId xmlns:p14="http://schemas.microsoft.com/office/powerpoint/2010/main" val="3714134280"/>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82522AE-B4DE-BE46-8DCD-711FCF7BB205}"/>
              </a:ext>
            </a:extLst>
          </p:cNvPr>
          <p:cNvSpPr>
            <a:spLocks noGrp="1"/>
          </p:cNvSpPr>
          <p:nvPr>
            <p:ph type="title"/>
          </p:nvPr>
        </p:nvSpPr>
        <p:spPr/>
        <p:txBody>
          <a:bodyPr/>
          <a:lstStyle>
            <a:lvl1pPr>
              <a:defRPr>
                <a:latin typeface="Luiss Sans" pitchFamily="2" charset="0"/>
              </a:defRPr>
            </a:lvl1pPr>
          </a:lstStyle>
          <a:p>
            <a:r>
              <a:rPr lang="it-IT" dirty="0"/>
              <a:t>Fare clic per modificare lo stile del titolo dello schema</a:t>
            </a:r>
          </a:p>
        </p:txBody>
      </p:sp>
      <p:sp>
        <p:nvSpPr>
          <p:cNvPr id="3" name="Segnaposto contenuto 2">
            <a:extLst>
              <a:ext uri="{FF2B5EF4-FFF2-40B4-BE49-F238E27FC236}">
                <a16:creationId xmlns:a16="http://schemas.microsoft.com/office/drawing/2014/main" id="{032322D5-CD07-334E-AC52-C62261E6AA20}"/>
              </a:ext>
            </a:extLst>
          </p:cNvPr>
          <p:cNvSpPr>
            <a:spLocks noGrp="1"/>
          </p:cNvSpPr>
          <p:nvPr>
            <p:ph idx="1"/>
          </p:nvPr>
        </p:nvSpPr>
        <p:spPr>
          <a:xfrm>
            <a:off x="419100" y="1536970"/>
            <a:ext cx="11222038" cy="4339955"/>
          </a:xfrm>
        </p:spPr>
        <p:txBody>
          <a:bodyPr>
            <a:normAutofit/>
          </a:bodyPr>
          <a:lstStyle>
            <a:lvl1pPr>
              <a:defRPr sz="3200">
                <a:solidFill>
                  <a:schemeClr val="tx1">
                    <a:lumMod val="65000"/>
                    <a:lumOff val="35000"/>
                  </a:schemeClr>
                </a:solidFill>
                <a:latin typeface="Luiss Sans" pitchFamily="2" charset="0"/>
                <a:cs typeface="Calibri" panose="020F0502020204030204" pitchFamily="34" charset="0"/>
              </a:defRPr>
            </a:lvl1pPr>
          </a:lstStyle>
          <a:p>
            <a:r>
              <a:rPr lang="it-IT" dirty="0"/>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7C2C449B-207F-D644-9692-120FA3AB9F12}"/>
              </a:ext>
            </a:extLst>
          </p:cNvPr>
          <p:cNvSpPr>
            <a:spLocks noGrp="1"/>
          </p:cNvSpPr>
          <p:nvPr>
            <p:ph type="dt" sz="half" idx="10"/>
          </p:nvPr>
        </p:nvSpPr>
        <p:spPr>
          <a:xfrm>
            <a:off x="8445500" y="6224587"/>
            <a:ext cx="2286000" cy="365125"/>
          </a:xfrm>
        </p:spPr>
        <p:txBody>
          <a:bodyPr/>
          <a:lstStyle/>
          <a:p>
            <a:fld id="{2721728E-09D1-294C-815A-88BEBB89DB06}" type="datetime4">
              <a:rPr lang="it-IT" smtClean="0"/>
              <a:t>5 dicembre 2022</a:t>
            </a:fld>
            <a:endParaRPr lang="it-IT"/>
          </a:p>
        </p:txBody>
      </p:sp>
      <p:sp>
        <p:nvSpPr>
          <p:cNvPr id="5" name="Segnaposto piè di pagina 4">
            <a:extLst>
              <a:ext uri="{FF2B5EF4-FFF2-40B4-BE49-F238E27FC236}">
                <a16:creationId xmlns:a16="http://schemas.microsoft.com/office/drawing/2014/main" id="{E4602E30-BCD6-B540-9A70-A2109E6F85DD}"/>
              </a:ext>
            </a:extLst>
          </p:cNvPr>
          <p:cNvSpPr>
            <a:spLocks noGrp="1"/>
          </p:cNvSpPr>
          <p:nvPr>
            <p:ph type="ftr" sz="quarter" idx="11"/>
          </p:nvPr>
        </p:nvSpPr>
        <p:spPr>
          <a:xfrm>
            <a:off x="2572692" y="6224587"/>
            <a:ext cx="5707708" cy="365125"/>
          </a:xfrm>
        </p:spPr>
        <p:txBody>
          <a:bodyPr/>
          <a:lstStyle/>
          <a:p>
            <a:r>
              <a:rPr lang="it-IT"/>
              <a:t>Titolo della Presentazione/Sezione</a:t>
            </a:r>
          </a:p>
        </p:txBody>
      </p:sp>
      <p:sp>
        <p:nvSpPr>
          <p:cNvPr id="6" name="Segnaposto numero diapositiva 5">
            <a:extLst>
              <a:ext uri="{FF2B5EF4-FFF2-40B4-BE49-F238E27FC236}">
                <a16:creationId xmlns:a16="http://schemas.microsoft.com/office/drawing/2014/main" id="{5A169FEF-6CA0-6C4F-867F-1AC8C991C2FE}"/>
              </a:ext>
            </a:extLst>
          </p:cNvPr>
          <p:cNvSpPr>
            <a:spLocks noGrp="1"/>
          </p:cNvSpPr>
          <p:nvPr>
            <p:ph type="sldNum" sz="quarter" idx="12"/>
          </p:nvPr>
        </p:nvSpPr>
        <p:spPr>
          <a:xfrm>
            <a:off x="10896600" y="6224587"/>
            <a:ext cx="858838" cy="365125"/>
          </a:xfrm>
        </p:spPr>
        <p:txBody>
          <a:bodyPr/>
          <a:lstStyle/>
          <a:p>
            <a:fld id="{DD589A36-170F-7348-BCDB-23CF9D860473}" type="slidenum">
              <a:rPr lang="it-IT" smtClean="0"/>
              <a:t>‹N›</a:t>
            </a:fld>
            <a:endParaRPr lang="it-IT"/>
          </a:p>
        </p:txBody>
      </p:sp>
      <p:pic>
        <p:nvPicPr>
          <p:cNvPr id="7" name="Immagine 6">
            <a:extLst>
              <a:ext uri="{FF2B5EF4-FFF2-40B4-BE49-F238E27FC236}">
                <a16:creationId xmlns:a16="http://schemas.microsoft.com/office/drawing/2014/main" id="{18DBF9A1-392F-9E4C-AC39-82F1DA76A438}"/>
              </a:ext>
            </a:extLst>
          </p:cNvPr>
          <p:cNvPicPr>
            <a:picLocks noChangeAspect="1"/>
          </p:cNvPicPr>
          <p:nvPr userDrawn="1"/>
        </p:nvPicPr>
        <p:blipFill>
          <a:blip r:embed="rId2"/>
          <a:stretch>
            <a:fillRect/>
          </a:stretch>
        </p:blipFill>
        <p:spPr>
          <a:xfrm>
            <a:off x="515508" y="6250912"/>
            <a:ext cx="1714284" cy="288000"/>
          </a:xfrm>
          <a:prstGeom prst="rect">
            <a:avLst/>
          </a:prstGeom>
        </p:spPr>
      </p:pic>
    </p:spTree>
    <p:extLst>
      <p:ext uri="{BB962C8B-B14F-4D97-AF65-F5344CB8AC3E}">
        <p14:creationId xmlns:p14="http://schemas.microsoft.com/office/powerpoint/2010/main" val="4202160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FF49B507-8551-CC47-91BD-DBB3E40CD605}"/>
              </a:ext>
            </a:extLst>
          </p:cNvPr>
          <p:cNvSpPr>
            <a:spLocks noGrp="1"/>
          </p:cNvSpPr>
          <p:nvPr>
            <p:ph type="title"/>
          </p:nvPr>
        </p:nvSpPr>
        <p:spPr>
          <a:xfrm>
            <a:off x="419100" y="365125"/>
            <a:ext cx="11222038" cy="993775"/>
          </a:xfrm>
          <a:prstGeom prst="rect">
            <a:avLst/>
          </a:prstGeom>
        </p:spPr>
        <p:txBody>
          <a:bodyPr vert="horz" lIns="91440" tIns="45720" rIns="91440" bIns="45720" rtlCol="0" anchor="t">
            <a:no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B3411DEE-4AD8-E74D-AEA0-F1709A493D7D}"/>
              </a:ext>
            </a:extLst>
          </p:cNvPr>
          <p:cNvSpPr>
            <a:spLocks noGrp="1"/>
          </p:cNvSpPr>
          <p:nvPr>
            <p:ph type="body" idx="1"/>
          </p:nvPr>
        </p:nvSpPr>
        <p:spPr>
          <a:xfrm>
            <a:off x="419911" y="1532404"/>
            <a:ext cx="11222038" cy="4344521"/>
          </a:xfrm>
          <a:prstGeom prst="rect">
            <a:avLst/>
          </a:prstGeom>
        </p:spPr>
        <p:txBody>
          <a:bodyPr vert="horz" lIns="91440" tIns="45720" rIns="91440" bIns="45720" rtlCol="0" anchor="ctr">
            <a:noAutofit/>
          </a:bodyPr>
          <a:lstStyle/>
          <a:p>
            <a:r>
              <a:rPr lang="it-IT" dirty="0"/>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7F7DADEC-74B6-2245-817D-CEA23C0FF55F}"/>
              </a:ext>
            </a:extLst>
          </p:cNvPr>
          <p:cNvSpPr>
            <a:spLocks noGrp="1"/>
          </p:cNvSpPr>
          <p:nvPr>
            <p:ph type="dt" sz="half" idx="2"/>
          </p:nvPr>
        </p:nvSpPr>
        <p:spPr>
          <a:xfrm>
            <a:off x="8445500" y="6224587"/>
            <a:ext cx="2286000" cy="365125"/>
          </a:xfrm>
          <a:prstGeom prst="rect">
            <a:avLst/>
          </a:prstGeom>
        </p:spPr>
        <p:txBody>
          <a:bodyPr vert="horz" lIns="72000" tIns="0" rIns="72000" bIns="0" rtlCol="0" anchor="b"/>
          <a:lstStyle>
            <a:lvl1pPr algn="r">
              <a:defRPr sz="1400" b="0" i="0">
                <a:solidFill>
                  <a:srgbClr val="003A70"/>
                </a:solidFill>
                <a:latin typeface="Luiss Sans" pitchFamily="2" charset="0"/>
                <a:ea typeface="Luiss Sans" pitchFamily="2" charset="0"/>
                <a:cs typeface="Luiss Sans" pitchFamily="2" charset="0"/>
              </a:defRPr>
            </a:lvl1pPr>
          </a:lstStyle>
          <a:p>
            <a:fld id="{3A7BE5A2-6539-894E-945C-593AB235A246}" type="datetime4">
              <a:rPr lang="it-IT" smtClean="0"/>
              <a:pPr/>
              <a:t>5 dicembre 2022</a:t>
            </a:fld>
            <a:endParaRPr lang="it-IT"/>
          </a:p>
        </p:txBody>
      </p:sp>
      <p:sp>
        <p:nvSpPr>
          <p:cNvPr id="5" name="Segnaposto piè di pagina 4">
            <a:extLst>
              <a:ext uri="{FF2B5EF4-FFF2-40B4-BE49-F238E27FC236}">
                <a16:creationId xmlns:a16="http://schemas.microsoft.com/office/drawing/2014/main" id="{9E383537-6367-1443-9D86-622943D14FE7}"/>
              </a:ext>
            </a:extLst>
          </p:cNvPr>
          <p:cNvSpPr>
            <a:spLocks noGrp="1"/>
          </p:cNvSpPr>
          <p:nvPr>
            <p:ph type="ftr" sz="quarter" idx="3"/>
          </p:nvPr>
        </p:nvSpPr>
        <p:spPr>
          <a:xfrm>
            <a:off x="2572692" y="6224587"/>
            <a:ext cx="5707708" cy="365125"/>
          </a:xfrm>
          <a:prstGeom prst="rect">
            <a:avLst/>
          </a:prstGeom>
        </p:spPr>
        <p:txBody>
          <a:bodyPr vert="horz" lIns="72000" tIns="0" rIns="72000" bIns="0" rtlCol="0" anchor="b"/>
          <a:lstStyle>
            <a:lvl1pPr algn="l">
              <a:defRPr sz="1400" b="1" i="0">
                <a:solidFill>
                  <a:srgbClr val="003A70"/>
                </a:solidFill>
                <a:latin typeface="Luiss Sans" pitchFamily="2" charset="0"/>
                <a:ea typeface="Luiss Sans" pitchFamily="2" charset="0"/>
                <a:cs typeface="Luiss Sans" pitchFamily="2" charset="0"/>
              </a:defRPr>
            </a:lvl1pPr>
          </a:lstStyle>
          <a:p>
            <a:r>
              <a:rPr lang="it-IT"/>
              <a:t>Titolo della Presentazione/Sezione</a:t>
            </a:r>
          </a:p>
        </p:txBody>
      </p:sp>
      <p:sp>
        <p:nvSpPr>
          <p:cNvPr id="6" name="Segnaposto numero diapositiva 5">
            <a:extLst>
              <a:ext uri="{FF2B5EF4-FFF2-40B4-BE49-F238E27FC236}">
                <a16:creationId xmlns:a16="http://schemas.microsoft.com/office/drawing/2014/main" id="{7EC8A305-BBBD-9C45-8197-11A6CAC5920F}"/>
              </a:ext>
            </a:extLst>
          </p:cNvPr>
          <p:cNvSpPr>
            <a:spLocks noGrp="1"/>
          </p:cNvSpPr>
          <p:nvPr>
            <p:ph type="sldNum" sz="quarter" idx="4"/>
          </p:nvPr>
        </p:nvSpPr>
        <p:spPr>
          <a:xfrm>
            <a:off x="10896600" y="6224587"/>
            <a:ext cx="858838" cy="365125"/>
          </a:xfrm>
          <a:prstGeom prst="rect">
            <a:avLst/>
          </a:prstGeom>
        </p:spPr>
        <p:txBody>
          <a:bodyPr vert="horz" lIns="72000" tIns="0" rIns="72000" bIns="0" rtlCol="0" anchor="b"/>
          <a:lstStyle>
            <a:lvl1pPr algn="r">
              <a:defRPr sz="1400" b="0" i="0">
                <a:solidFill>
                  <a:srgbClr val="003A70"/>
                </a:solidFill>
                <a:latin typeface="Luiss Sans" pitchFamily="2" charset="0"/>
                <a:ea typeface="Luiss Sans" pitchFamily="2" charset="0"/>
                <a:cs typeface="Luiss Sans" pitchFamily="2" charset="0"/>
              </a:defRPr>
            </a:lvl1pPr>
          </a:lstStyle>
          <a:p>
            <a:fld id="{DD589A36-170F-7348-BCDB-23CF9D860473}" type="slidenum">
              <a:rPr lang="it-IT" smtClean="0"/>
              <a:pPr/>
              <a:t>‹N›</a:t>
            </a:fld>
            <a:endParaRPr lang="it-IT"/>
          </a:p>
        </p:txBody>
      </p:sp>
    </p:spTree>
    <p:extLst>
      <p:ext uri="{BB962C8B-B14F-4D97-AF65-F5344CB8AC3E}">
        <p14:creationId xmlns:p14="http://schemas.microsoft.com/office/powerpoint/2010/main" val="1549252500"/>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2" r:id="rId4"/>
    <p:sldLayoutId id="2147483651" r:id="rId5"/>
    <p:sldLayoutId id="2147483664" r:id="rId6"/>
    <p:sldLayoutId id="2147483665" r:id="rId7"/>
    <p:sldLayoutId id="2147483666" r:id="rId8"/>
    <p:sldLayoutId id="2147483650" r:id="rId9"/>
    <p:sldLayoutId id="2147483652" r:id="rId10"/>
    <p:sldLayoutId id="2147483667" r:id="rId11"/>
    <p:sldLayoutId id="2147483668" r:id="rId12"/>
  </p:sldLayoutIdLst>
  <p:hf hdr="0"/>
  <p:txStyles>
    <p:titleStyle>
      <a:lvl1pPr algn="l" defTabSz="914400" rtl="0" eaLnBrk="1" latinLnBrk="0" hangingPunct="1">
        <a:lnSpc>
          <a:spcPct val="90000"/>
        </a:lnSpc>
        <a:spcBef>
          <a:spcPct val="0"/>
        </a:spcBef>
        <a:buNone/>
        <a:defRPr sz="2600" b="0" i="0" kern="1200">
          <a:solidFill>
            <a:srgbClr val="003A70"/>
          </a:solidFill>
          <a:latin typeface="Luiss Sans" pitchFamily="2" charset="0"/>
          <a:ea typeface="Luiss Sans" pitchFamily="2" charset="0"/>
          <a:cs typeface="Luiss Sans" pitchFamily="2" charset="0"/>
        </a:defRPr>
      </a:lvl1pPr>
    </p:titleStyle>
    <p:bodyStyle>
      <a:lvl1pPr marL="228600" indent="-228600" algn="l" defTabSz="914400" rtl="0" eaLnBrk="1" latinLnBrk="0" hangingPunct="1">
        <a:lnSpc>
          <a:spcPct val="110000"/>
        </a:lnSpc>
        <a:spcBef>
          <a:spcPts val="1800"/>
        </a:spcBef>
        <a:buFont typeface="Arial" panose="020B0604020202020204" pitchFamily="34" charset="0"/>
        <a:buChar char="•"/>
        <a:defRPr sz="3200" b="0" i="0" kern="1200">
          <a:solidFill>
            <a:schemeClr val="tx1">
              <a:lumMod val="65000"/>
              <a:lumOff val="35000"/>
            </a:schemeClr>
          </a:solidFill>
          <a:latin typeface="Luiss Sans" pitchFamily="2" charset="0"/>
          <a:ea typeface="Luiss Sans" pitchFamily="2" charset="0"/>
          <a:cs typeface="Luiss Sans" pitchFamily="2"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orient="horz" pos="2160" userDrawn="1">
          <p15:clr>
            <a:srgbClr val="F26B43"/>
          </p15:clr>
        </p15:guide>
        <p15:guide id="3" pos="331" userDrawn="1">
          <p15:clr>
            <a:srgbClr val="F26B43"/>
          </p15:clr>
        </p15:guide>
        <p15:guide id="7" orient="horz" pos="346" userDrawn="1">
          <p15:clr>
            <a:srgbClr val="F26B43"/>
          </p15:clr>
        </p15:guide>
        <p15:guide id="8" orient="horz" pos="3981" userDrawn="1">
          <p15:clr>
            <a:srgbClr val="F26B43"/>
          </p15:clr>
        </p15:guide>
        <p15:guide id="9" orient="horz" pos="300" userDrawn="1">
          <p15:clr>
            <a:srgbClr val="F26B43"/>
          </p15:clr>
        </p15:guide>
        <p15:guide id="10" orient="horz" pos="958" userDrawn="1">
          <p15:clr>
            <a:srgbClr val="F26B43"/>
          </p15:clr>
        </p15:guide>
        <p15:guide id="11" orient="horz" pos="3702" userDrawn="1">
          <p15:clr>
            <a:srgbClr val="F26B43"/>
          </p15:clr>
        </p15:guide>
        <p15:guide id="12" pos="734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ottotitolo 12">
            <a:extLst>
              <a:ext uri="{FF2B5EF4-FFF2-40B4-BE49-F238E27FC236}">
                <a16:creationId xmlns:a16="http://schemas.microsoft.com/office/drawing/2014/main" id="{4045F4FA-6ED4-9E4E-92D1-83B58EEBD65F}"/>
              </a:ext>
            </a:extLst>
          </p:cNvPr>
          <p:cNvSpPr>
            <a:spLocks noGrp="1"/>
          </p:cNvSpPr>
          <p:nvPr>
            <p:ph type="subTitle" idx="1"/>
          </p:nvPr>
        </p:nvSpPr>
        <p:spPr>
          <a:xfrm>
            <a:off x="493187" y="2261286"/>
            <a:ext cx="11189994" cy="1207905"/>
          </a:xfrm>
        </p:spPr>
        <p:txBody>
          <a:bodyPr/>
          <a:lstStyle/>
          <a:p>
            <a:r>
              <a:rPr lang="it-IT" dirty="0"/>
              <a:t>Tutela dei diritti fondamentali e immigrazione</a:t>
            </a:r>
          </a:p>
        </p:txBody>
      </p:sp>
      <p:sp>
        <p:nvSpPr>
          <p:cNvPr id="4" name="Segnaposto data 3">
            <a:extLst>
              <a:ext uri="{FF2B5EF4-FFF2-40B4-BE49-F238E27FC236}">
                <a16:creationId xmlns:a16="http://schemas.microsoft.com/office/drawing/2014/main" id="{9E8B0C88-B3C8-7347-83E8-516872AF00E2}"/>
              </a:ext>
            </a:extLst>
          </p:cNvPr>
          <p:cNvSpPr>
            <a:spLocks noGrp="1"/>
          </p:cNvSpPr>
          <p:nvPr>
            <p:ph type="dt" sz="half" idx="10"/>
          </p:nvPr>
        </p:nvSpPr>
        <p:spPr>
          <a:xfrm>
            <a:off x="522271" y="3891534"/>
            <a:ext cx="5565913" cy="947166"/>
          </a:xfrm>
        </p:spPr>
        <p:txBody>
          <a:bodyPr/>
          <a:lstStyle/>
          <a:p>
            <a:endParaRPr lang="it-IT" dirty="0"/>
          </a:p>
          <a:p>
            <a:r>
              <a:rPr lang="it-IT" dirty="0"/>
              <a:t>Alessandro Nato</a:t>
            </a:r>
          </a:p>
          <a:p>
            <a:endParaRPr lang="it-IT" dirty="0"/>
          </a:p>
          <a:p>
            <a:r>
              <a:rPr lang="it-IT" dirty="0"/>
              <a:t>5 dicembre 2022</a:t>
            </a:r>
          </a:p>
        </p:txBody>
      </p:sp>
      <p:sp>
        <p:nvSpPr>
          <p:cNvPr id="5" name="Segnaposto testo 4">
            <a:extLst>
              <a:ext uri="{FF2B5EF4-FFF2-40B4-BE49-F238E27FC236}">
                <a16:creationId xmlns:a16="http://schemas.microsoft.com/office/drawing/2014/main" id="{CEB313C7-E88B-A041-82F9-0207DAD412DD}"/>
              </a:ext>
            </a:extLst>
          </p:cNvPr>
          <p:cNvSpPr>
            <a:spLocks noGrp="1"/>
          </p:cNvSpPr>
          <p:nvPr>
            <p:ph type="body" sz="quarter" idx="11"/>
          </p:nvPr>
        </p:nvSpPr>
        <p:spPr/>
        <p:txBody>
          <a:bodyPr/>
          <a:lstStyle/>
          <a:p>
            <a:r>
              <a:rPr lang="it-IT" dirty="0"/>
              <a:t>Libera Università Internazionale </a:t>
            </a:r>
          </a:p>
          <a:p>
            <a:r>
              <a:rPr lang="it-IT" dirty="0"/>
              <a:t>degli Studi Sociali Guido </a:t>
            </a:r>
            <a:r>
              <a:rPr lang="it-IT" dirty="0" err="1"/>
              <a:t>Carli</a:t>
            </a:r>
            <a:endParaRPr lang="it-IT" dirty="0"/>
          </a:p>
        </p:txBody>
      </p:sp>
    </p:spTree>
    <p:extLst>
      <p:ext uri="{BB962C8B-B14F-4D97-AF65-F5344CB8AC3E}">
        <p14:creationId xmlns:p14="http://schemas.microsoft.com/office/powerpoint/2010/main" val="33344729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B. Obiettivi</a:t>
            </a:r>
          </a:p>
        </p:txBody>
      </p:sp>
      <p:sp>
        <p:nvSpPr>
          <p:cNvPr id="3" name="Segnaposto contenuto 2"/>
          <p:cNvSpPr>
            <a:spLocks noGrp="1"/>
          </p:cNvSpPr>
          <p:nvPr>
            <p:ph idx="1"/>
          </p:nvPr>
        </p:nvSpPr>
        <p:spPr/>
        <p:txBody>
          <a:bodyPr>
            <a:normAutofit fontScale="62500" lnSpcReduction="20000"/>
          </a:bodyPr>
          <a:lstStyle/>
          <a:p>
            <a:pPr algn="just"/>
            <a:r>
              <a:rPr lang="it-IT" b="1" u="sng" dirty="0"/>
              <a:t>Definizione di un approccio equilibrato in materia d'immigrazione</a:t>
            </a:r>
            <a:r>
              <a:rPr lang="it-IT" dirty="0"/>
              <a:t>;</a:t>
            </a:r>
          </a:p>
          <a:p>
            <a:pPr algn="just"/>
            <a:r>
              <a:rPr lang="it-IT" dirty="0"/>
              <a:t>La corretta gestione dei flussi migratori comporta la garanzia di un trattamento equo dei cittadini di paesi terzi che soggiornano legalmente negli Stati membri, il rafforzamento delle misure per contrastare l'immigrazione irregolare, compresi la tratta e il traffico, e la promozione di una maggiore cooperazione con i paesi terzi in tutti i settori. </a:t>
            </a:r>
          </a:p>
          <a:p>
            <a:pPr algn="just"/>
            <a:r>
              <a:rPr lang="it-IT" dirty="0"/>
              <a:t>L'UE mira a sviluppare un livello uniforme di diritti e doveri per gli immigrati regolari, paragonabile a quello dei cittadini dell'UE.</a:t>
            </a:r>
          </a:p>
          <a:p>
            <a:pPr algn="just"/>
            <a:endParaRPr lang="it-IT" dirty="0"/>
          </a:p>
          <a:p>
            <a:pPr algn="just"/>
            <a:r>
              <a:rPr lang="it-IT" b="1" u="sng" dirty="0"/>
              <a:t>Principio di solidarietà</a:t>
            </a:r>
            <a:r>
              <a:rPr lang="it-IT" dirty="0"/>
              <a:t>: in base al trattato di Lisbona, le politiche in materia di immigrazione sono governate dal principio di solidarietà e di equa ripartizione della responsabilità tra gli Stati membri, anche sul piano finanziario (articolo 80 TFUE).</a:t>
            </a:r>
          </a:p>
        </p:txBody>
      </p:sp>
      <p:sp>
        <p:nvSpPr>
          <p:cNvPr id="4" name="Segnaposto data 3"/>
          <p:cNvSpPr>
            <a:spLocks noGrp="1"/>
          </p:cNvSpPr>
          <p:nvPr>
            <p:ph type="dt" sz="half" idx="10"/>
          </p:nvPr>
        </p:nvSpPr>
        <p:spPr/>
        <p:txBody>
          <a:bodyPr/>
          <a:lstStyle/>
          <a:p>
            <a:fld id="{2721728E-09D1-294C-815A-88BEBB89DB06}" type="datetime4">
              <a:rPr lang="it-IT" smtClean="0"/>
              <a:t>5 dicembre 2022</a:t>
            </a:fld>
            <a:endParaRPr lang="it-IT"/>
          </a:p>
        </p:txBody>
      </p:sp>
      <p:sp>
        <p:nvSpPr>
          <p:cNvPr id="5" name="Segnaposto piè di pagina 4"/>
          <p:cNvSpPr>
            <a:spLocks noGrp="1"/>
          </p:cNvSpPr>
          <p:nvPr>
            <p:ph type="ftr" sz="quarter" idx="11"/>
          </p:nvPr>
        </p:nvSpPr>
        <p:spPr/>
        <p:txBody>
          <a:bodyPr/>
          <a:lstStyle/>
          <a:p>
            <a:r>
              <a:rPr lang="it-IT"/>
              <a:t>Titolo della Presentazione/Sezione</a:t>
            </a:r>
          </a:p>
        </p:txBody>
      </p:sp>
      <p:sp>
        <p:nvSpPr>
          <p:cNvPr id="6" name="Segnaposto numero diapositiva 5"/>
          <p:cNvSpPr>
            <a:spLocks noGrp="1"/>
          </p:cNvSpPr>
          <p:nvPr>
            <p:ph type="sldNum" sz="quarter" idx="12"/>
          </p:nvPr>
        </p:nvSpPr>
        <p:spPr/>
        <p:txBody>
          <a:bodyPr/>
          <a:lstStyle/>
          <a:p>
            <a:fld id="{DD589A36-170F-7348-BCDB-23CF9D860473}" type="slidenum">
              <a:rPr lang="it-IT" smtClean="0"/>
              <a:t>10</a:t>
            </a:fld>
            <a:endParaRPr lang="it-IT"/>
          </a:p>
        </p:txBody>
      </p:sp>
    </p:spTree>
    <p:extLst>
      <p:ext uri="{BB962C8B-B14F-4D97-AF65-F5344CB8AC3E}">
        <p14:creationId xmlns:p14="http://schemas.microsoft.com/office/powerpoint/2010/main" val="1204213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 Fonti: Diritto derivato UE</a:t>
            </a:r>
          </a:p>
        </p:txBody>
      </p:sp>
      <p:sp>
        <p:nvSpPr>
          <p:cNvPr id="3" name="Segnaposto testo 2"/>
          <p:cNvSpPr>
            <a:spLocks noGrp="1"/>
          </p:cNvSpPr>
          <p:nvPr>
            <p:ph type="body" idx="1"/>
          </p:nvPr>
        </p:nvSpPr>
        <p:spPr>
          <a:xfrm>
            <a:off x="419101" y="2757124"/>
            <a:ext cx="11242812" cy="2894376"/>
          </a:xfrm>
        </p:spPr>
        <p:txBody>
          <a:bodyPr/>
          <a:lstStyle/>
          <a:p>
            <a:r>
              <a:rPr lang="it-IT" dirty="0"/>
              <a:t>1.C. Migrazione regolare</a:t>
            </a:r>
          </a:p>
          <a:p>
            <a:r>
              <a:rPr lang="it-IT" dirty="0"/>
              <a:t>2.C. Integrazione</a:t>
            </a:r>
          </a:p>
          <a:p>
            <a:r>
              <a:rPr lang="it-IT" dirty="0"/>
              <a:t>3.C. Immigrazione irregolare</a:t>
            </a:r>
          </a:p>
          <a:p>
            <a:pPr marL="742950" indent="-742950">
              <a:buAutoNum type="arabicPeriod"/>
            </a:pPr>
            <a:endParaRPr lang="it-IT" dirty="0"/>
          </a:p>
          <a:p>
            <a:endParaRPr lang="it-IT" dirty="0"/>
          </a:p>
        </p:txBody>
      </p:sp>
    </p:spTree>
    <p:extLst>
      <p:ext uri="{BB962C8B-B14F-4D97-AF65-F5344CB8AC3E}">
        <p14:creationId xmlns:p14="http://schemas.microsoft.com/office/powerpoint/2010/main" val="778848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 Fonti: Diritto derivato UE</a:t>
            </a:r>
            <a:br>
              <a:rPr lang="it-IT" dirty="0"/>
            </a:br>
            <a:endParaRPr lang="it-IT" dirty="0"/>
          </a:p>
        </p:txBody>
      </p:sp>
      <p:sp>
        <p:nvSpPr>
          <p:cNvPr id="3" name="Segnaposto contenuto 2"/>
          <p:cNvSpPr>
            <a:spLocks noGrp="1"/>
          </p:cNvSpPr>
          <p:nvPr>
            <p:ph idx="1"/>
          </p:nvPr>
        </p:nvSpPr>
        <p:spPr>
          <a:xfrm>
            <a:off x="419100" y="1536971"/>
            <a:ext cx="11222038" cy="4063730"/>
          </a:xfrm>
        </p:spPr>
        <p:txBody>
          <a:bodyPr>
            <a:normAutofit/>
          </a:bodyPr>
          <a:lstStyle/>
          <a:p>
            <a:pPr algn="just"/>
            <a:r>
              <a:rPr lang="it-IT" sz="2000" b="1" u="sng" dirty="0"/>
              <a:t>1. C. Migrazione regolare</a:t>
            </a:r>
          </a:p>
          <a:p>
            <a:pPr marL="0" indent="0" algn="just">
              <a:buNone/>
            </a:pPr>
            <a:endParaRPr lang="it-IT" sz="2000" b="1" u="sng" dirty="0"/>
          </a:p>
          <a:p>
            <a:pPr algn="just"/>
            <a:r>
              <a:rPr lang="it-IT" sz="2000" dirty="0"/>
              <a:t>La </a:t>
            </a:r>
            <a:r>
              <a:rPr lang="it-IT" sz="2000" i="1" dirty="0"/>
              <a:t>direttiva 2009/50/CE </a:t>
            </a:r>
            <a:r>
              <a:rPr lang="it-IT" sz="2000" dirty="0"/>
              <a:t>sulle condizioni di ingresso e soggiorno di cittadini di paesi terzi che intendano svolgere </a:t>
            </a:r>
            <a:r>
              <a:rPr lang="it-IT" sz="2000" b="1" dirty="0"/>
              <a:t>lavori altamente qualificati </a:t>
            </a:r>
            <a:r>
              <a:rPr lang="it-IT" sz="2000" dirty="0"/>
              <a:t>ha introdotto la cosiddetta «carta blu dell'UE»</a:t>
            </a:r>
          </a:p>
          <a:p>
            <a:pPr algn="just"/>
            <a:r>
              <a:rPr lang="it-IT" sz="2000" dirty="0"/>
              <a:t>La </a:t>
            </a:r>
            <a:r>
              <a:rPr lang="it-IT" sz="2000" i="1" dirty="0"/>
              <a:t>direttiva 2011/98/UE </a:t>
            </a:r>
            <a:r>
              <a:rPr lang="it-IT" sz="2000" dirty="0"/>
              <a:t>sul </a:t>
            </a:r>
            <a:r>
              <a:rPr lang="it-IT" sz="2000" b="1" dirty="0"/>
              <a:t>permesso unico </a:t>
            </a:r>
            <a:r>
              <a:rPr lang="it-IT" sz="2000" dirty="0"/>
              <a:t>definisce una procedura comune e semplificata per i cittadini di paesi terzi che presentano domanda di permesso di soggiorno e di lavoro in uno Stato membro e stabilisce un insieme comune di diritti per gli immigrati regolari. </a:t>
            </a:r>
          </a:p>
          <a:p>
            <a:pPr algn="just"/>
            <a:r>
              <a:rPr lang="it-IT" sz="2000" dirty="0"/>
              <a:t>La </a:t>
            </a:r>
            <a:r>
              <a:rPr lang="it-IT" sz="2000" i="1" dirty="0"/>
              <a:t>direttiva 2014/36/UE</a:t>
            </a:r>
            <a:r>
              <a:rPr lang="it-IT" sz="2000" dirty="0"/>
              <a:t> disciplina le condizioni di ingresso e soggiorno dei cittadini di paesi terzi per motivi di impiego in qualità di </a:t>
            </a:r>
            <a:r>
              <a:rPr lang="it-IT" sz="2000" b="1" dirty="0"/>
              <a:t>lavoratori stagionali</a:t>
            </a:r>
            <a:r>
              <a:rPr lang="it-IT" sz="2000" dirty="0"/>
              <a:t>. </a:t>
            </a:r>
          </a:p>
        </p:txBody>
      </p:sp>
      <p:sp>
        <p:nvSpPr>
          <p:cNvPr id="4" name="Segnaposto data 3"/>
          <p:cNvSpPr>
            <a:spLocks noGrp="1"/>
          </p:cNvSpPr>
          <p:nvPr>
            <p:ph type="dt" sz="half" idx="10"/>
          </p:nvPr>
        </p:nvSpPr>
        <p:spPr/>
        <p:txBody>
          <a:bodyPr/>
          <a:lstStyle/>
          <a:p>
            <a:fld id="{2721728E-09D1-294C-815A-88BEBB89DB06}" type="datetime4">
              <a:rPr lang="it-IT" smtClean="0"/>
              <a:t>5 dicembre 2022</a:t>
            </a:fld>
            <a:endParaRPr lang="it-IT"/>
          </a:p>
        </p:txBody>
      </p:sp>
      <p:sp>
        <p:nvSpPr>
          <p:cNvPr id="5" name="Segnaposto piè di pagina 4"/>
          <p:cNvSpPr>
            <a:spLocks noGrp="1"/>
          </p:cNvSpPr>
          <p:nvPr>
            <p:ph type="ftr" sz="quarter" idx="11"/>
          </p:nvPr>
        </p:nvSpPr>
        <p:spPr/>
        <p:txBody>
          <a:bodyPr/>
          <a:lstStyle/>
          <a:p>
            <a:r>
              <a:rPr lang="it-IT"/>
              <a:t>Titolo della Presentazione/Sezione</a:t>
            </a:r>
          </a:p>
        </p:txBody>
      </p:sp>
      <p:sp>
        <p:nvSpPr>
          <p:cNvPr id="6" name="Segnaposto numero diapositiva 5"/>
          <p:cNvSpPr>
            <a:spLocks noGrp="1"/>
          </p:cNvSpPr>
          <p:nvPr>
            <p:ph type="sldNum" sz="quarter" idx="12"/>
          </p:nvPr>
        </p:nvSpPr>
        <p:spPr/>
        <p:txBody>
          <a:bodyPr/>
          <a:lstStyle/>
          <a:p>
            <a:fld id="{DD589A36-170F-7348-BCDB-23CF9D860473}" type="slidenum">
              <a:rPr lang="it-IT" smtClean="0"/>
              <a:t>12</a:t>
            </a:fld>
            <a:endParaRPr lang="it-IT"/>
          </a:p>
        </p:txBody>
      </p:sp>
    </p:spTree>
    <p:extLst>
      <p:ext uri="{BB962C8B-B14F-4D97-AF65-F5344CB8AC3E}">
        <p14:creationId xmlns:p14="http://schemas.microsoft.com/office/powerpoint/2010/main" val="141780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19100" y="365125"/>
            <a:ext cx="11222038" cy="688975"/>
          </a:xfrm>
        </p:spPr>
        <p:txBody>
          <a:bodyPr/>
          <a:lstStyle/>
          <a:p>
            <a:r>
              <a:rPr lang="it-IT" dirty="0"/>
              <a:t>C. Fonti: Diritto derivato UE</a:t>
            </a:r>
          </a:p>
        </p:txBody>
      </p:sp>
      <p:sp>
        <p:nvSpPr>
          <p:cNvPr id="3" name="Segnaposto contenuto 2"/>
          <p:cNvSpPr>
            <a:spLocks noGrp="1"/>
          </p:cNvSpPr>
          <p:nvPr>
            <p:ph idx="1"/>
          </p:nvPr>
        </p:nvSpPr>
        <p:spPr>
          <a:xfrm>
            <a:off x="419100" y="1143000"/>
            <a:ext cx="11222038" cy="4733925"/>
          </a:xfrm>
        </p:spPr>
        <p:txBody>
          <a:bodyPr>
            <a:normAutofit/>
          </a:bodyPr>
          <a:lstStyle/>
          <a:p>
            <a:pPr algn="just"/>
            <a:r>
              <a:rPr lang="it-IT" sz="2000" dirty="0"/>
              <a:t>La </a:t>
            </a:r>
            <a:r>
              <a:rPr lang="it-IT" sz="2000" i="1" dirty="0"/>
              <a:t>direttiva 2014/66/UE</a:t>
            </a:r>
            <a:r>
              <a:rPr lang="it-IT" sz="2000" dirty="0"/>
              <a:t>, adottata il 15 maggio 2014, stabilisce le condizioni di ingresso e soggiorno di cittadini di paesi terzi nell'ambito di </a:t>
            </a:r>
            <a:r>
              <a:rPr lang="it-IT" sz="2000" b="1" dirty="0"/>
              <a:t>trasferimenti intra-societari</a:t>
            </a:r>
            <a:r>
              <a:rPr lang="it-IT" sz="2000" dirty="0"/>
              <a:t>. </a:t>
            </a:r>
          </a:p>
          <a:p>
            <a:pPr algn="just"/>
            <a:r>
              <a:rPr lang="it-IT" sz="2000" dirty="0"/>
              <a:t>La </a:t>
            </a:r>
            <a:r>
              <a:rPr lang="it-IT" sz="2000" i="1" dirty="0"/>
              <a:t>direttiva (UE) 2016/801 </a:t>
            </a:r>
            <a:r>
              <a:rPr lang="it-IT" sz="2000" dirty="0"/>
              <a:t>relativa alle condizioni di </a:t>
            </a:r>
            <a:r>
              <a:rPr lang="it-IT" sz="2000" b="1" dirty="0"/>
              <a:t>ingresso e soggiorno </a:t>
            </a:r>
            <a:r>
              <a:rPr lang="it-IT" sz="2000" dirty="0"/>
              <a:t>dei cittadini di paesi terzi </a:t>
            </a:r>
            <a:r>
              <a:rPr lang="it-IT" sz="2000" b="1" dirty="0"/>
              <a:t>per motivi di ricerca</a:t>
            </a:r>
            <a:r>
              <a:rPr lang="it-IT" sz="2000" dirty="0"/>
              <a:t>, studio, tirocinio, volontariato, programmi di scambio di alunni o progetti educativi, e collocamento alla pari </a:t>
            </a:r>
          </a:p>
          <a:p>
            <a:pPr algn="just"/>
            <a:r>
              <a:rPr lang="it-IT" sz="2000" dirty="0"/>
              <a:t>La </a:t>
            </a:r>
            <a:r>
              <a:rPr lang="it-IT" sz="2000" i="1" dirty="0"/>
              <a:t>direttiva 2003/109/CE </a:t>
            </a:r>
            <a:r>
              <a:rPr lang="it-IT" sz="2000" dirty="0"/>
              <a:t>del Consiglio sullo </a:t>
            </a:r>
            <a:r>
              <a:rPr lang="it-IT" sz="2000" b="1" dirty="0"/>
              <a:t>status dei cittadini di paesi terzi che siano soggiornanti di lungo periodo nell'Unione europea </a:t>
            </a:r>
            <a:r>
              <a:rPr lang="it-IT" sz="2000" dirty="0"/>
              <a:t>è ancora disciplinato dalla, modificata nel 2011 per estendere l'ambito di applicazione ai rifugiati e ad altri beneficiari di protezione internazionale.</a:t>
            </a:r>
          </a:p>
        </p:txBody>
      </p:sp>
      <p:sp>
        <p:nvSpPr>
          <p:cNvPr id="4" name="Segnaposto data 3"/>
          <p:cNvSpPr>
            <a:spLocks noGrp="1"/>
          </p:cNvSpPr>
          <p:nvPr>
            <p:ph type="dt" sz="half" idx="10"/>
          </p:nvPr>
        </p:nvSpPr>
        <p:spPr/>
        <p:txBody>
          <a:bodyPr/>
          <a:lstStyle/>
          <a:p>
            <a:fld id="{2721728E-09D1-294C-815A-88BEBB89DB06}" type="datetime4">
              <a:rPr lang="it-IT" smtClean="0"/>
              <a:t>5 dicembre 2022</a:t>
            </a:fld>
            <a:endParaRPr lang="it-IT"/>
          </a:p>
        </p:txBody>
      </p:sp>
      <p:sp>
        <p:nvSpPr>
          <p:cNvPr id="5" name="Segnaposto piè di pagina 4"/>
          <p:cNvSpPr>
            <a:spLocks noGrp="1"/>
          </p:cNvSpPr>
          <p:nvPr>
            <p:ph type="ftr" sz="quarter" idx="11"/>
          </p:nvPr>
        </p:nvSpPr>
        <p:spPr/>
        <p:txBody>
          <a:bodyPr/>
          <a:lstStyle/>
          <a:p>
            <a:r>
              <a:rPr lang="it-IT"/>
              <a:t>Titolo della Presentazione/Sezione</a:t>
            </a:r>
          </a:p>
        </p:txBody>
      </p:sp>
      <p:sp>
        <p:nvSpPr>
          <p:cNvPr id="6" name="Segnaposto numero diapositiva 5"/>
          <p:cNvSpPr>
            <a:spLocks noGrp="1"/>
          </p:cNvSpPr>
          <p:nvPr>
            <p:ph type="sldNum" sz="quarter" idx="12"/>
          </p:nvPr>
        </p:nvSpPr>
        <p:spPr/>
        <p:txBody>
          <a:bodyPr/>
          <a:lstStyle/>
          <a:p>
            <a:fld id="{DD589A36-170F-7348-BCDB-23CF9D860473}" type="slidenum">
              <a:rPr lang="it-IT" smtClean="0"/>
              <a:t>13</a:t>
            </a:fld>
            <a:endParaRPr lang="it-IT"/>
          </a:p>
        </p:txBody>
      </p:sp>
    </p:spTree>
    <p:extLst>
      <p:ext uri="{BB962C8B-B14F-4D97-AF65-F5344CB8AC3E}">
        <p14:creationId xmlns:p14="http://schemas.microsoft.com/office/powerpoint/2010/main" val="10775545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 Fonti: Diritto derivato UE</a:t>
            </a:r>
          </a:p>
        </p:txBody>
      </p:sp>
      <p:sp>
        <p:nvSpPr>
          <p:cNvPr id="3" name="Segnaposto contenuto 2"/>
          <p:cNvSpPr>
            <a:spLocks noGrp="1"/>
          </p:cNvSpPr>
          <p:nvPr>
            <p:ph idx="1"/>
          </p:nvPr>
        </p:nvSpPr>
        <p:spPr>
          <a:xfrm>
            <a:off x="419100" y="1079500"/>
            <a:ext cx="11222038" cy="4797425"/>
          </a:xfrm>
        </p:spPr>
        <p:txBody>
          <a:bodyPr>
            <a:normAutofit/>
          </a:bodyPr>
          <a:lstStyle/>
          <a:p>
            <a:r>
              <a:rPr lang="it-IT" sz="2000" b="1" u="sng" dirty="0"/>
              <a:t>2.C. Integrazione</a:t>
            </a:r>
          </a:p>
          <a:p>
            <a:pPr algn="just"/>
            <a:r>
              <a:rPr lang="it-IT" sz="2000" dirty="0"/>
              <a:t>La </a:t>
            </a:r>
            <a:r>
              <a:rPr lang="it-IT" sz="2000" i="1" dirty="0"/>
              <a:t>direttiva 2003/86/CE </a:t>
            </a:r>
            <a:r>
              <a:rPr lang="it-IT" sz="2000" dirty="0"/>
              <a:t>del Consiglio reca disposizioni concernenti il diritto al ricongiungimento familiare che non si limitano al diritto al rispetto della vita privata e familiare di cui all'articolo 8 della CEDU. </a:t>
            </a:r>
          </a:p>
          <a:p>
            <a:pPr algn="just"/>
            <a:r>
              <a:rPr lang="it-IT" sz="2000" dirty="0"/>
              <a:t>La competenza dell'UE nel campo dell'integrazione è limitata.</a:t>
            </a:r>
          </a:p>
          <a:p>
            <a:pPr algn="just"/>
            <a:r>
              <a:rPr lang="it-IT" sz="2000" dirty="0"/>
              <a:t>Gli strumenti di finanziamento specializzati a sostegno delle politiche nazionali di integrazione si basano sul Fondo Asilo, migrazione e integrazione (AMIF) e sul Fondo sociale europeo (FSE)</a:t>
            </a:r>
          </a:p>
        </p:txBody>
      </p:sp>
      <p:sp>
        <p:nvSpPr>
          <p:cNvPr id="4" name="Segnaposto data 3"/>
          <p:cNvSpPr>
            <a:spLocks noGrp="1"/>
          </p:cNvSpPr>
          <p:nvPr>
            <p:ph type="dt" sz="half" idx="10"/>
          </p:nvPr>
        </p:nvSpPr>
        <p:spPr/>
        <p:txBody>
          <a:bodyPr/>
          <a:lstStyle/>
          <a:p>
            <a:fld id="{2721728E-09D1-294C-815A-88BEBB89DB06}" type="datetime4">
              <a:rPr lang="it-IT" smtClean="0"/>
              <a:t>5 dicembre 2022</a:t>
            </a:fld>
            <a:endParaRPr lang="it-IT"/>
          </a:p>
        </p:txBody>
      </p:sp>
      <p:sp>
        <p:nvSpPr>
          <p:cNvPr id="5" name="Segnaposto piè di pagina 4"/>
          <p:cNvSpPr>
            <a:spLocks noGrp="1"/>
          </p:cNvSpPr>
          <p:nvPr>
            <p:ph type="ftr" sz="quarter" idx="11"/>
          </p:nvPr>
        </p:nvSpPr>
        <p:spPr/>
        <p:txBody>
          <a:bodyPr/>
          <a:lstStyle/>
          <a:p>
            <a:r>
              <a:rPr lang="it-IT"/>
              <a:t>Titolo della Presentazione/Sezione</a:t>
            </a:r>
          </a:p>
        </p:txBody>
      </p:sp>
      <p:sp>
        <p:nvSpPr>
          <p:cNvPr id="6" name="Segnaposto numero diapositiva 5"/>
          <p:cNvSpPr>
            <a:spLocks noGrp="1"/>
          </p:cNvSpPr>
          <p:nvPr>
            <p:ph type="sldNum" sz="quarter" idx="12"/>
          </p:nvPr>
        </p:nvSpPr>
        <p:spPr/>
        <p:txBody>
          <a:bodyPr/>
          <a:lstStyle/>
          <a:p>
            <a:fld id="{DD589A36-170F-7348-BCDB-23CF9D860473}" type="slidenum">
              <a:rPr lang="it-IT" smtClean="0"/>
              <a:t>14</a:t>
            </a:fld>
            <a:endParaRPr lang="it-IT"/>
          </a:p>
        </p:txBody>
      </p:sp>
    </p:spTree>
    <p:extLst>
      <p:ext uri="{BB962C8B-B14F-4D97-AF65-F5344CB8AC3E}">
        <p14:creationId xmlns:p14="http://schemas.microsoft.com/office/powerpoint/2010/main" val="11146996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 Fonti: Diritto derivato UE</a:t>
            </a:r>
          </a:p>
        </p:txBody>
      </p:sp>
      <p:sp>
        <p:nvSpPr>
          <p:cNvPr id="3" name="Segnaposto contenuto 2"/>
          <p:cNvSpPr>
            <a:spLocks noGrp="1"/>
          </p:cNvSpPr>
          <p:nvPr>
            <p:ph idx="1"/>
          </p:nvPr>
        </p:nvSpPr>
        <p:spPr>
          <a:xfrm>
            <a:off x="736600" y="1536970"/>
            <a:ext cx="11222038" cy="4339955"/>
          </a:xfrm>
        </p:spPr>
        <p:txBody>
          <a:bodyPr>
            <a:normAutofit/>
          </a:bodyPr>
          <a:lstStyle/>
          <a:p>
            <a:r>
              <a:rPr lang="it-IT" sz="2000" b="1" u="sng" dirty="0"/>
              <a:t>3.C. Immigrazione irregolare</a:t>
            </a:r>
          </a:p>
          <a:p>
            <a:pPr algn="just"/>
            <a:r>
              <a:rPr lang="it-IT" sz="2000" dirty="0"/>
              <a:t>La </a:t>
            </a:r>
            <a:r>
              <a:rPr lang="it-IT" sz="2000" i="1" dirty="0"/>
              <a:t>direttiva 2002/90/CE </a:t>
            </a:r>
            <a:r>
              <a:rPr lang="it-IT" sz="2000" dirty="0"/>
              <a:t>del Consiglio volta a stabilire una definizione comune del reato di favoreggiamento dell'ingresso, del transito e del soggiorno illegali </a:t>
            </a:r>
          </a:p>
          <a:p>
            <a:pPr algn="just"/>
            <a:r>
              <a:rPr lang="it-IT" sz="2000" dirty="0"/>
              <a:t>e la </a:t>
            </a:r>
            <a:r>
              <a:rPr lang="it-IT" sz="2000" i="1" dirty="0"/>
              <a:t>decisione quadro 2002/946/GAI</a:t>
            </a:r>
            <a:r>
              <a:rPr lang="it-IT" sz="2000" dirty="0"/>
              <a:t>, che stabilisce sanzioni penali per tali attività.</a:t>
            </a:r>
          </a:p>
          <a:p>
            <a:pPr algn="just"/>
            <a:r>
              <a:rPr lang="it-IT" sz="2000" dirty="0"/>
              <a:t>La </a:t>
            </a:r>
            <a:r>
              <a:rPr lang="it-IT" sz="2000" i="1" dirty="0"/>
              <a:t>direttiva 2011/36/UE </a:t>
            </a:r>
            <a:r>
              <a:rPr lang="it-IT" sz="2000" dirty="0"/>
              <a:t>concernente la prevenzione e la repressione della tratta di esseri umani e la protezione delle vittime. </a:t>
            </a:r>
          </a:p>
          <a:p>
            <a:pPr algn="just"/>
            <a:r>
              <a:rPr lang="it-IT" sz="2000" dirty="0"/>
              <a:t>La </a:t>
            </a:r>
            <a:r>
              <a:rPr lang="it-IT" sz="2000" i="1" dirty="0"/>
              <a:t>direttiva 2004/81/CE </a:t>
            </a:r>
            <a:r>
              <a:rPr lang="it-IT" sz="2000" dirty="0"/>
              <a:t>del Consiglio che prevede il rilascio di un titolo di soggiorno alle persone vittime della tratta o del traffico di esseri umani che cooperino con le autorità competenti </a:t>
            </a:r>
          </a:p>
        </p:txBody>
      </p:sp>
      <p:sp>
        <p:nvSpPr>
          <p:cNvPr id="4" name="Segnaposto data 3"/>
          <p:cNvSpPr>
            <a:spLocks noGrp="1"/>
          </p:cNvSpPr>
          <p:nvPr>
            <p:ph type="dt" sz="half" idx="10"/>
          </p:nvPr>
        </p:nvSpPr>
        <p:spPr/>
        <p:txBody>
          <a:bodyPr/>
          <a:lstStyle/>
          <a:p>
            <a:fld id="{2721728E-09D1-294C-815A-88BEBB89DB06}" type="datetime4">
              <a:rPr lang="it-IT" smtClean="0"/>
              <a:t>5 dicembre 2022</a:t>
            </a:fld>
            <a:endParaRPr lang="it-IT"/>
          </a:p>
        </p:txBody>
      </p:sp>
      <p:sp>
        <p:nvSpPr>
          <p:cNvPr id="5" name="Segnaposto piè di pagina 4"/>
          <p:cNvSpPr>
            <a:spLocks noGrp="1"/>
          </p:cNvSpPr>
          <p:nvPr>
            <p:ph type="ftr" sz="quarter" idx="11"/>
          </p:nvPr>
        </p:nvSpPr>
        <p:spPr/>
        <p:txBody>
          <a:bodyPr/>
          <a:lstStyle/>
          <a:p>
            <a:r>
              <a:rPr lang="it-IT"/>
              <a:t>Titolo della Presentazione/Sezione</a:t>
            </a:r>
          </a:p>
        </p:txBody>
      </p:sp>
      <p:sp>
        <p:nvSpPr>
          <p:cNvPr id="6" name="Segnaposto numero diapositiva 5"/>
          <p:cNvSpPr>
            <a:spLocks noGrp="1"/>
          </p:cNvSpPr>
          <p:nvPr>
            <p:ph type="sldNum" sz="quarter" idx="12"/>
          </p:nvPr>
        </p:nvSpPr>
        <p:spPr/>
        <p:txBody>
          <a:bodyPr/>
          <a:lstStyle/>
          <a:p>
            <a:fld id="{DD589A36-170F-7348-BCDB-23CF9D860473}" type="slidenum">
              <a:rPr lang="it-IT" smtClean="0"/>
              <a:t>15</a:t>
            </a:fld>
            <a:endParaRPr lang="it-IT"/>
          </a:p>
        </p:txBody>
      </p:sp>
    </p:spTree>
    <p:extLst>
      <p:ext uri="{BB962C8B-B14F-4D97-AF65-F5344CB8AC3E}">
        <p14:creationId xmlns:p14="http://schemas.microsoft.com/office/powerpoint/2010/main" val="27483151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lgn="ctr">
              <a:buNone/>
            </a:pPr>
            <a:r>
              <a:rPr lang="it-IT" dirty="0"/>
              <a:t>Grazie per l’attenzione!</a:t>
            </a:r>
          </a:p>
          <a:p>
            <a:pPr marL="0" indent="0" algn="ctr">
              <a:buNone/>
            </a:pPr>
            <a:endParaRPr lang="it-IT" dirty="0"/>
          </a:p>
          <a:p>
            <a:pPr marL="0" indent="0" algn="ctr">
              <a:buNone/>
            </a:pPr>
            <a:r>
              <a:rPr lang="it-IT" dirty="0"/>
              <a:t>anato@luiss.it</a:t>
            </a:r>
          </a:p>
        </p:txBody>
      </p:sp>
      <p:sp>
        <p:nvSpPr>
          <p:cNvPr id="4" name="Segnaposto data 3"/>
          <p:cNvSpPr>
            <a:spLocks noGrp="1"/>
          </p:cNvSpPr>
          <p:nvPr>
            <p:ph type="dt" sz="half" idx="10"/>
          </p:nvPr>
        </p:nvSpPr>
        <p:spPr/>
        <p:txBody>
          <a:bodyPr/>
          <a:lstStyle/>
          <a:p>
            <a:fld id="{2721728E-09D1-294C-815A-88BEBB89DB06}" type="datetime4">
              <a:rPr lang="it-IT" smtClean="0"/>
              <a:pPr/>
              <a:t>5 dicembre 2022</a:t>
            </a:fld>
            <a:endParaRPr lang="it-IT"/>
          </a:p>
        </p:txBody>
      </p:sp>
      <p:sp>
        <p:nvSpPr>
          <p:cNvPr id="5" name="Segnaposto piè di pagina 4"/>
          <p:cNvSpPr>
            <a:spLocks noGrp="1"/>
          </p:cNvSpPr>
          <p:nvPr>
            <p:ph type="ftr" sz="quarter" idx="11"/>
          </p:nvPr>
        </p:nvSpPr>
        <p:spPr/>
        <p:txBody>
          <a:bodyPr/>
          <a:lstStyle/>
          <a:p>
            <a:r>
              <a:rPr lang="it-IT"/>
              <a:t>Titolo della Presentazione/Sezione</a:t>
            </a:r>
          </a:p>
        </p:txBody>
      </p:sp>
      <p:sp>
        <p:nvSpPr>
          <p:cNvPr id="6" name="Segnaposto numero diapositiva 5"/>
          <p:cNvSpPr>
            <a:spLocks noGrp="1"/>
          </p:cNvSpPr>
          <p:nvPr>
            <p:ph type="sldNum" sz="quarter" idx="12"/>
          </p:nvPr>
        </p:nvSpPr>
        <p:spPr/>
        <p:txBody>
          <a:bodyPr/>
          <a:lstStyle/>
          <a:p>
            <a:fld id="{DD589A36-170F-7348-BCDB-23CF9D860473}" type="slidenum">
              <a:rPr lang="it-IT" smtClean="0"/>
              <a:pPr/>
              <a:t>16</a:t>
            </a:fld>
            <a:endParaRPr lang="it-IT"/>
          </a:p>
        </p:txBody>
      </p:sp>
    </p:spTree>
    <p:extLst>
      <p:ext uri="{BB962C8B-B14F-4D97-AF65-F5344CB8AC3E}">
        <p14:creationId xmlns:p14="http://schemas.microsoft.com/office/powerpoint/2010/main" val="2250969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19101" y="660401"/>
            <a:ext cx="11242812" cy="825500"/>
          </a:xfrm>
        </p:spPr>
        <p:txBody>
          <a:bodyPr/>
          <a:lstStyle/>
          <a:p>
            <a:r>
              <a:rPr lang="it-IT" dirty="0"/>
              <a:t>Indice </a:t>
            </a:r>
          </a:p>
        </p:txBody>
      </p:sp>
      <p:sp>
        <p:nvSpPr>
          <p:cNvPr id="3" name="Segnaposto testo 2"/>
          <p:cNvSpPr>
            <a:spLocks noGrp="1"/>
          </p:cNvSpPr>
          <p:nvPr>
            <p:ph type="body" idx="1"/>
          </p:nvPr>
        </p:nvSpPr>
        <p:spPr>
          <a:xfrm>
            <a:off x="419101" y="1485900"/>
            <a:ext cx="11242812" cy="4305299"/>
          </a:xfrm>
        </p:spPr>
        <p:txBody>
          <a:bodyPr>
            <a:normAutofit/>
          </a:bodyPr>
          <a:lstStyle/>
          <a:p>
            <a:pPr marL="742950" indent="-742950">
              <a:buAutoNum type="alphaUcPeriod"/>
            </a:pPr>
            <a:r>
              <a:rPr lang="it-IT" dirty="0"/>
              <a:t>Competenze EU in materia migratoria</a:t>
            </a:r>
          </a:p>
          <a:p>
            <a:pPr marL="742950" indent="-742950">
              <a:buAutoNum type="alphaUcPeriod"/>
            </a:pPr>
            <a:r>
              <a:rPr lang="it-IT" dirty="0"/>
              <a:t>Obiettivi</a:t>
            </a:r>
          </a:p>
          <a:p>
            <a:pPr marL="742950" indent="-742950">
              <a:buAutoNum type="alphaUcPeriod"/>
            </a:pPr>
            <a:r>
              <a:rPr lang="it-IT" dirty="0"/>
              <a:t>Fonti: Diritto derivato UE</a:t>
            </a:r>
          </a:p>
          <a:p>
            <a:endParaRPr lang="it-IT" dirty="0"/>
          </a:p>
        </p:txBody>
      </p:sp>
    </p:spTree>
    <p:extLst>
      <p:ext uri="{BB962C8B-B14F-4D97-AF65-F5344CB8AC3E}">
        <p14:creationId xmlns:p14="http://schemas.microsoft.com/office/powerpoint/2010/main" val="14289743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19100" y="365125"/>
            <a:ext cx="11222038" cy="625475"/>
          </a:xfrm>
        </p:spPr>
        <p:txBody>
          <a:bodyPr/>
          <a:lstStyle/>
          <a:p>
            <a:r>
              <a:rPr lang="it-IT" dirty="0"/>
              <a:t>A. Fonti e Competenze EU in materia migratoria</a:t>
            </a:r>
            <a:br>
              <a:rPr lang="it-IT" dirty="0"/>
            </a:br>
            <a:endParaRPr lang="it-IT" dirty="0"/>
          </a:p>
        </p:txBody>
      </p:sp>
      <p:sp>
        <p:nvSpPr>
          <p:cNvPr id="3" name="Segnaposto contenuto 2"/>
          <p:cNvSpPr>
            <a:spLocks noGrp="1"/>
          </p:cNvSpPr>
          <p:nvPr>
            <p:ph idx="1"/>
          </p:nvPr>
        </p:nvSpPr>
        <p:spPr>
          <a:xfrm>
            <a:off x="419100" y="990600"/>
            <a:ext cx="11222038" cy="5233987"/>
          </a:xfrm>
        </p:spPr>
        <p:txBody>
          <a:bodyPr>
            <a:normAutofit lnSpcReduction="10000"/>
          </a:bodyPr>
          <a:lstStyle/>
          <a:p>
            <a:pPr algn="just"/>
            <a:endParaRPr lang="it-IT" sz="2800" dirty="0"/>
          </a:p>
          <a:p>
            <a:pPr algn="just"/>
            <a:r>
              <a:rPr lang="it-IT" sz="2800" dirty="0"/>
              <a:t>Obiettivo generale UE: una politica migratoria europea lungimirante e globale, fondata sulla solidarietà. </a:t>
            </a:r>
          </a:p>
          <a:p>
            <a:pPr algn="just"/>
            <a:endParaRPr lang="it-IT" sz="2800" dirty="0"/>
          </a:p>
          <a:p>
            <a:pPr algn="just"/>
            <a:r>
              <a:rPr lang="it-IT" sz="2800" dirty="0"/>
              <a:t>La politica in materia di immigrazione punta a stabilire un approccio equilibrato per affrontare l'immigrazione sia regolare che irregolare.</a:t>
            </a:r>
          </a:p>
          <a:p>
            <a:pPr marL="0" indent="0" algn="just">
              <a:buNone/>
            </a:pPr>
            <a:endParaRPr lang="it-IT" sz="2800" dirty="0"/>
          </a:p>
          <a:p>
            <a:pPr algn="just"/>
            <a:r>
              <a:rPr lang="it-IT" sz="2800" dirty="0"/>
              <a:t> Base giuridica: Articoli 79 e 80 del trattato sul funzionamento dell'Unione europea (TFUE).</a:t>
            </a:r>
          </a:p>
          <a:p>
            <a:pPr algn="just"/>
            <a:endParaRPr lang="it-IT" sz="2800" dirty="0"/>
          </a:p>
          <a:p>
            <a:pPr algn="just"/>
            <a:endParaRPr lang="it-IT" sz="2800" dirty="0"/>
          </a:p>
        </p:txBody>
      </p:sp>
      <p:sp>
        <p:nvSpPr>
          <p:cNvPr id="4" name="Segnaposto data 3"/>
          <p:cNvSpPr>
            <a:spLocks noGrp="1"/>
          </p:cNvSpPr>
          <p:nvPr>
            <p:ph type="dt" sz="half" idx="10"/>
          </p:nvPr>
        </p:nvSpPr>
        <p:spPr/>
        <p:txBody>
          <a:bodyPr/>
          <a:lstStyle/>
          <a:p>
            <a:fld id="{2721728E-09D1-294C-815A-88BEBB89DB06}" type="datetime4">
              <a:rPr lang="it-IT" smtClean="0"/>
              <a:t>5 dicembre 2022</a:t>
            </a:fld>
            <a:endParaRPr lang="it-IT"/>
          </a:p>
        </p:txBody>
      </p:sp>
      <p:sp>
        <p:nvSpPr>
          <p:cNvPr id="5" name="Segnaposto piè di pagina 4"/>
          <p:cNvSpPr>
            <a:spLocks noGrp="1"/>
          </p:cNvSpPr>
          <p:nvPr>
            <p:ph type="ftr" sz="quarter" idx="11"/>
          </p:nvPr>
        </p:nvSpPr>
        <p:spPr/>
        <p:txBody>
          <a:bodyPr/>
          <a:lstStyle/>
          <a:p>
            <a:r>
              <a:rPr lang="it-IT"/>
              <a:t>Titolo della Presentazione/Sezione</a:t>
            </a:r>
          </a:p>
        </p:txBody>
      </p:sp>
      <p:sp>
        <p:nvSpPr>
          <p:cNvPr id="6" name="Segnaposto numero diapositiva 5"/>
          <p:cNvSpPr>
            <a:spLocks noGrp="1"/>
          </p:cNvSpPr>
          <p:nvPr>
            <p:ph type="sldNum" sz="quarter" idx="12"/>
          </p:nvPr>
        </p:nvSpPr>
        <p:spPr/>
        <p:txBody>
          <a:bodyPr/>
          <a:lstStyle/>
          <a:p>
            <a:fld id="{DD589A36-170F-7348-BCDB-23CF9D860473}" type="slidenum">
              <a:rPr lang="it-IT" smtClean="0"/>
              <a:t>3</a:t>
            </a:fld>
            <a:endParaRPr lang="it-IT"/>
          </a:p>
        </p:txBody>
      </p:sp>
    </p:spTree>
    <p:extLst>
      <p:ext uri="{BB962C8B-B14F-4D97-AF65-F5344CB8AC3E}">
        <p14:creationId xmlns:p14="http://schemas.microsoft.com/office/powerpoint/2010/main" val="33137676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 Competenze</a:t>
            </a:r>
          </a:p>
        </p:txBody>
      </p:sp>
      <p:sp>
        <p:nvSpPr>
          <p:cNvPr id="3" name="Segnaposto contenuto 2"/>
          <p:cNvSpPr>
            <a:spLocks noGrp="1"/>
          </p:cNvSpPr>
          <p:nvPr>
            <p:ph idx="1"/>
          </p:nvPr>
        </p:nvSpPr>
        <p:spPr>
          <a:xfrm>
            <a:off x="419100" y="1041400"/>
            <a:ext cx="11222038" cy="4835525"/>
          </a:xfrm>
        </p:spPr>
        <p:txBody>
          <a:bodyPr>
            <a:normAutofit/>
          </a:bodyPr>
          <a:lstStyle/>
          <a:p>
            <a:pPr algn="just"/>
            <a:r>
              <a:rPr lang="it-IT" sz="2000" dirty="0"/>
              <a:t>Art. 4 (2) (J) TFUE: L’Unione  dispone  di  una  competenza concorrente nell’ambito dello spazio di libertà, sicurezza e giustizia;</a:t>
            </a:r>
          </a:p>
          <a:p>
            <a:pPr algn="just"/>
            <a:r>
              <a:rPr lang="it-IT" sz="2000" dirty="0"/>
              <a:t>Si  tratta  di  una  competenza  autonoma,  che  si  distingue,  per  i  suoi  obiettivi, dalla competenza relativa ai controlli alle frontiere e dalla competenza in materia di  asilo.</a:t>
            </a:r>
          </a:p>
          <a:p>
            <a:pPr algn="just"/>
            <a:r>
              <a:rPr lang="it-IT" sz="2000" dirty="0"/>
              <a:t>Ovviamente,  la  gestione  dei  flussi  migratori,  obiettivo  dell’Unione  in  termini  di  immigrazione, è influenzata dalla politica dei controlli alle frontiere. </a:t>
            </a:r>
          </a:p>
          <a:p>
            <a:pPr algn="just"/>
            <a:r>
              <a:rPr lang="it-IT" sz="2000" dirty="0"/>
              <a:t>Tuttavia, la politica di controllo delle frontiere si colloca in una fase  preliminare,  che  non  rientra  nell’ambito  della  politica  migratoria  in  senso  vero  e  proprio.</a:t>
            </a:r>
          </a:p>
        </p:txBody>
      </p:sp>
      <p:sp>
        <p:nvSpPr>
          <p:cNvPr id="4" name="Segnaposto data 3"/>
          <p:cNvSpPr>
            <a:spLocks noGrp="1"/>
          </p:cNvSpPr>
          <p:nvPr>
            <p:ph type="dt" sz="half" idx="10"/>
          </p:nvPr>
        </p:nvSpPr>
        <p:spPr/>
        <p:txBody>
          <a:bodyPr/>
          <a:lstStyle/>
          <a:p>
            <a:fld id="{2721728E-09D1-294C-815A-88BEBB89DB06}" type="datetime4">
              <a:rPr lang="it-IT" smtClean="0"/>
              <a:t>5 dicembre 2022</a:t>
            </a:fld>
            <a:endParaRPr lang="it-IT"/>
          </a:p>
        </p:txBody>
      </p:sp>
      <p:sp>
        <p:nvSpPr>
          <p:cNvPr id="5" name="Segnaposto piè di pagina 4"/>
          <p:cNvSpPr>
            <a:spLocks noGrp="1"/>
          </p:cNvSpPr>
          <p:nvPr>
            <p:ph type="ftr" sz="quarter" idx="11"/>
          </p:nvPr>
        </p:nvSpPr>
        <p:spPr/>
        <p:txBody>
          <a:bodyPr/>
          <a:lstStyle/>
          <a:p>
            <a:r>
              <a:rPr lang="it-IT"/>
              <a:t>Titolo della Presentazione/Sezione</a:t>
            </a:r>
          </a:p>
        </p:txBody>
      </p:sp>
      <p:sp>
        <p:nvSpPr>
          <p:cNvPr id="6" name="Segnaposto numero diapositiva 5"/>
          <p:cNvSpPr>
            <a:spLocks noGrp="1"/>
          </p:cNvSpPr>
          <p:nvPr>
            <p:ph type="sldNum" sz="quarter" idx="12"/>
          </p:nvPr>
        </p:nvSpPr>
        <p:spPr/>
        <p:txBody>
          <a:bodyPr/>
          <a:lstStyle/>
          <a:p>
            <a:fld id="{DD589A36-170F-7348-BCDB-23CF9D860473}" type="slidenum">
              <a:rPr lang="it-IT" smtClean="0"/>
              <a:t>4</a:t>
            </a:fld>
            <a:endParaRPr lang="it-IT"/>
          </a:p>
        </p:txBody>
      </p:sp>
    </p:spTree>
    <p:extLst>
      <p:ext uri="{BB962C8B-B14F-4D97-AF65-F5344CB8AC3E}">
        <p14:creationId xmlns:p14="http://schemas.microsoft.com/office/powerpoint/2010/main" val="23961356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 Competenze</a:t>
            </a:r>
          </a:p>
        </p:txBody>
      </p:sp>
      <p:sp>
        <p:nvSpPr>
          <p:cNvPr id="3" name="Segnaposto contenuto 2"/>
          <p:cNvSpPr>
            <a:spLocks noGrp="1"/>
          </p:cNvSpPr>
          <p:nvPr>
            <p:ph idx="1"/>
          </p:nvPr>
        </p:nvSpPr>
        <p:spPr>
          <a:xfrm>
            <a:off x="419100" y="1358900"/>
            <a:ext cx="11222038" cy="4518025"/>
          </a:xfrm>
        </p:spPr>
        <p:txBody>
          <a:bodyPr/>
          <a:lstStyle/>
          <a:p>
            <a:pPr algn="just"/>
            <a:r>
              <a:rPr lang="it-IT" sz="2000" dirty="0"/>
              <a:t>Articolo  79 TFUE  dispone  che  l’Unione  sviluppi  una  politica  comune di immigrazione;</a:t>
            </a:r>
          </a:p>
          <a:p>
            <a:pPr marL="0" indent="0" algn="just">
              <a:buNone/>
            </a:pPr>
            <a:endParaRPr lang="it-IT" sz="2000" dirty="0"/>
          </a:p>
          <a:p>
            <a:pPr algn="just"/>
            <a:r>
              <a:rPr lang="it-IT" sz="2000" dirty="0"/>
              <a:t>L’utilizzo  del  termine  politica  comune  non  è  neutro:</a:t>
            </a:r>
          </a:p>
          <a:p>
            <a:pPr lvl="1" algn="just"/>
            <a:r>
              <a:rPr lang="it-IT" sz="2000" dirty="0"/>
              <a:t>Testimonia tuttavia la volontà politica di perseguire un processo di integrazione approfondito  e  di  organizzare  una  ripartizione  delle  competenze  tra  gli  Stati  membri  e  l’Unione  in  un  senso  sempre  più  favorevole  a  quest’ultima</a:t>
            </a:r>
          </a:p>
          <a:p>
            <a:pPr lvl="1" algn="just"/>
            <a:endParaRPr lang="it-IT" sz="2000" dirty="0"/>
          </a:p>
          <a:p>
            <a:pPr lvl="1" algn="just"/>
            <a:r>
              <a:rPr lang="it-IT" sz="2000" dirty="0"/>
              <a:t>Tale competenza  dell’Unione  dovrà  tuttavia  coesistere   con   quella   degli   Stati   membri.   </a:t>
            </a:r>
          </a:p>
        </p:txBody>
      </p:sp>
      <p:sp>
        <p:nvSpPr>
          <p:cNvPr id="4" name="Segnaposto data 3"/>
          <p:cNvSpPr>
            <a:spLocks noGrp="1"/>
          </p:cNvSpPr>
          <p:nvPr>
            <p:ph type="dt" sz="half" idx="10"/>
          </p:nvPr>
        </p:nvSpPr>
        <p:spPr/>
        <p:txBody>
          <a:bodyPr/>
          <a:lstStyle/>
          <a:p>
            <a:fld id="{2721728E-09D1-294C-815A-88BEBB89DB06}" type="datetime4">
              <a:rPr lang="it-IT" smtClean="0"/>
              <a:t>5 dicembre 2022</a:t>
            </a:fld>
            <a:endParaRPr lang="it-IT"/>
          </a:p>
        </p:txBody>
      </p:sp>
      <p:sp>
        <p:nvSpPr>
          <p:cNvPr id="5" name="Segnaposto piè di pagina 4"/>
          <p:cNvSpPr>
            <a:spLocks noGrp="1"/>
          </p:cNvSpPr>
          <p:nvPr>
            <p:ph type="ftr" sz="quarter" idx="11"/>
          </p:nvPr>
        </p:nvSpPr>
        <p:spPr/>
        <p:txBody>
          <a:bodyPr/>
          <a:lstStyle/>
          <a:p>
            <a:r>
              <a:rPr lang="it-IT"/>
              <a:t>Titolo della Presentazione/Sezione</a:t>
            </a:r>
          </a:p>
        </p:txBody>
      </p:sp>
      <p:sp>
        <p:nvSpPr>
          <p:cNvPr id="6" name="Segnaposto numero diapositiva 5"/>
          <p:cNvSpPr>
            <a:spLocks noGrp="1"/>
          </p:cNvSpPr>
          <p:nvPr>
            <p:ph type="sldNum" sz="quarter" idx="12"/>
          </p:nvPr>
        </p:nvSpPr>
        <p:spPr/>
        <p:txBody>
          <a:bodyPr/>
          <a:lstStyle/>
          <a:p>
            <a:fld id="{DD589A36-170F-7348-BCDB-23CF9D860473}" type="slidenum">
              <a:rPr lang="it-IT" smtClean="0"/>
              <a:t>5</a:t>
            </a:fld>
            <a:endParaRPr lang="it-IT"/>
          </a:p>
        </p:txBody>
      </p:sp>
    </p:spTree>
    <p:extLst>
      <p:ext uri="{BB962C8B-B14F-4D97-AF65-F5344CB8AC3E}">
        <p14:creationId xmlns:p14="http://schemas.microsoft.com/office/powerpoint/2010/main" val="33142381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 Competenze</a:t>
            </a:r>
          </a:p>
        </p:txBody>
      </p:sp>
      <p:sp>
        <p:nvSpPr>
          <p:cNvPr id="3" name="Segnaposto contenuto 2"/>
          <p:cNvSpPr>
            <a:spLocks noGrp="1"/>
          </p:cNvSpPr>
          <p:nvPr>
            <p:ph idx="1"/>
          </p:nvPr>
        </p:nvSpPr>
        <p:spPr/>
        <p:txBody>
          <a:bodyPr>
            <a:normAutofit fontScale="92500"/>
          </a:bodyPr>
          <a:lstStyle/>
          <a:p>
            <a:pPr algn="just"/>
            <a:r>
              <a:rPr lang="it-IT" sz="2000" dirty="0"/>
              <a:t>Art. 79 (1) TFUE: </a:t>
            </a:r>
          </a:p>
          <a:p>
            <a:pPr algn="just"/>
            <a:endParaRPr lang="it-IT" sz="2000" dirty="0"/>
          </a:p>
          <a:p>
            <a:pPr algn="just"/>
            <a:r>
              <a:rPr lang="it-IT" sz="2000" dirty="0"/>
              <a:t>"L’Unione sviluppa una politica comune dell’immigrazione intesa ad assicurare, in ogni fase, la  gestione  efficace  dei  flussi  migratori, </a:t>
            </a:r>
          </a:p>
          <a:p>
            <a:pPr algn="just"/>
            <a:endParaRPr lang="it-IT" sz="2000" dirty="0"/>
          </a:p>
          <a:p>
            <a:pPr algn="just"/>
            <a:r>
              <a:rPr lang="it-IT" sz="2000" dirty="0"/>
              <a:t>l’equo  trattamento  dei  cittadini  dei  paesi  terzi  regolarmente  soggiornanti  negli  Stati  membri </a:t>
            </a:r>
          </a:p>
          <a:p>
            <a:pPr marL="0" indent="0" algn="just">
              <a:buNone/>
            </a:pPr>
            <a:endParaRPr lang="it-IT" sz="2000" dirty="0"/>
          </a:p>
          <a:p>
            <a:pPr algn="just"/>
            <a:r>
              <a:rPr lang="it-IT" sz="2000" dirty="0"/>
              <a:t>e  la  prevenzione  e  il  contrasto  rafforzato  dell’immigrazione  illegale  della  tratta  degli  esseri  umani"</a:t>
            </a:r>
          </a:p>
        </p:txBody>
      </p:sp>
      <p:sp>
        <p:nvSpPr>
          <p:cNvPr id="4" name="Segnaposto data 3"/>
          <p:cNvSpPr>
            <a:spLocks noGrp="1"/>
          </p:cNvSpPr>
          <p:nvPr>
            <p:ph type="dt" sz="half" idx="10"/>
          </p:nvPr>
        </p:nvSpPr>
        <p:spPr/>
        <p:txBody>
          <a:bodyPr/>
          <a:lstStyle/>
          <a:p>
            <a:fld id="{2721728E-09D1-294C-815A-88BEBB89DB06}" type="datetime4">
              <a:rPr lang="it-IT" smtClean="0"/>
              <a:t>5 dicembre 2022</a:t>
            </a:fld>
            <a:endParaRPr lang="it-IT"/>
          </a:p>
        </p:txBody>
      </p:sp>
      <p:sp>
        <p:nvSpPr>
          <p:cNvPr id="5" name="Segnaposto piè di pagina 4"/>
          <p:cNvSpPr>
            <a:spLocks noGrp="1"/>
          </p:cNvSpPr>
          <p:nvPr>
            <p:ph type="ftr" sz="quarter" idx="11"/>
          </p:nvPr>
        </p:nvSpPr>
        <p:spPr/>
        <p:txBody>
          <a:bodyPr/>
          <a:lstStyle/>
          <a:p>
            <a:r>
              <a:rPr lang="it-IT"/>
              <a:t>Titolo della Presentazione/Sezione</a:t>
            </a:r>
          </a:p>
        </p:txBody>
      </p:sp>
      <p:sp>
        <p:nvSpPr>
          <p:cNvPr id="6" name="Segnaposto numero diapositiva 5"/>
          <p:cNvSpPr>
            <a:spLocks noGrp="1"/>
          </p:cNvSpPr>
          <p:nvPr>
            <p:ph type="sldNum" sz="quarter" idx="12"/>
          </p:nvPr>
        </p:nvSpPr>
        <p:spPr/>
        <p:txBody>
          <a:bodyPr/>
          <a:lstStyle/>
          <a:p>
            <a:fld id="{DD589A36-170F-7348-BCDB-23CF9D860473}" type="slidenum">
              <a:rPr lang="it-IT" smtClean="0"/>
              <a:t>6</a:t>
            </a:fld>
            <a:endParaRPr lang="it-IT"/>
          </a:p>
        </p:txBody>
      </p:sp>
    </p:spTree>
    <p:extLst>
      <p:ext uri="{BB962C8B-B14F-4D97-AF65-F5344CB8AC3E}">
        <p14:creationId xmlns:p14="http://schemas.microsoft.com/office/powerpoint/2010/main" val="1231539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 Competenze</a:t>
            </a:r>
          </a:p>
        </p:txBody>
      </p:sp>
      <p:sp>
        <p:nvSpPr>
          <p:cNvPr id="3" name="Segnaposto contenuto 2"/>
          <p:cNvSpPr>
            <a:spLocks noGrp="1"/>
          </p:cNvSpPr>
          <p:nvPr>
            <p:ph idx="1"/>
          </p:nvPr>
        </p:nvSpPr>
        <p:spPr/>
        <p:txBody>
          <a:bodyPr>
            <a:normAutofit/>
          </a:bodyPr>
          <a:lstStyle/>
          <a:p>
            <a:pPr algn="just"/>
            <a:r>
              <a:rPr lang="it-IT" sz="2400" b="1" u="sng" dirty="0"/>
              <a:t>Immigrazione regolare</a:t>
            </a:r>
            <a:r>
              <a:rPr lang="it-IT" sz="2400" dirty="0"/>
              <a:t>: spetta all'UE la competenza di definire le condizioni di ingresso e soggiorno dei cittadini di paesi terzi che entrano e soggiornano legalmente in uno degli Stati membri, anche per quanto concerne il ricongiungimento familiare.</a:t>
            </a:r>
          </a:p>
          <a:p>
            <a:pPr algn="just"/>
            <a:endParaRPr lang="it-IT" sz="2400" dirty="0"/>
          </a:p>
          <a:p>
            <a:pPr algn="just"/>
            <a:r>
              <a:rPr lang="it-IT" sz="2400" dirty="0"/>
              <a:t> Gli Stati membri conservano la facoltà di stabilire i volumi di ammissione per le persone provenienti da paesi terzi in cerca di lavoro</a:t>
            </a:r>
          </a:p>
        </p:txBody>
      </p:sp>
      <p:sp>
        <p:nvSpPr>
          <p:cNvPr id="4" name="Segnaposto data 3"/>
          <p:cNvSpPr>
            <a:spLocks noGrp="1"/>
          </p:cNvSpPr>
          <p:nvPr>
            <p:ph type="dt" sz="half" idx="10"/>
          </p:nvPr>
        </p:nvSpPr>
        <p:spPr/>
        <p:txBody>
          <a:bodyPr/>
          <a:lstStyle/>
          <a:p>
            <a:fld id="{2721728E-09D1-294C-815A-88BEBB89DB06}" type="datetime4">
              <a:rPr lang="it-IT" smtClean="0"/>
              <a:t>5 dicembre 2022</a:t>
            </a:fld>
            <a:endParaRPr lang="it-IT"/>
          </a:p>
        </p:txBody>
      </p:sp>
      <p:sp>
        <p:nvSpPr>
          <p:cNvPr id="5" name="Segnaposto piè di pagina 4"/>
          <p:cNvSpPr>
            <a:spLocks noGrp="1"/>
          </p:cNvSpPr>
          <p:nvPr>
            <p:ph type="ftr" sz="quarter" idx="11"/>
          </p:nvPr>
        </p:nvSpPr>
        <p:spPr/>
        <p:txBody>
          <a:bodyPr/>
          <a:lstStyle/>
          <a:p>
            <a:r>
              <a:rPr lang="it-IT"/>
              <a:t>Titolo della Presentazione/Sezione</a:t>
            </a:r>
          </a:p>
        </p:txBody>
      </p:sp>
      <p:sp>
        <p:nvSpPr>
          <p:cNvPr id="6" name="Segnaposto numero diapositiva 5"/>
          <p:cNvSpPr>
            <a:spLocks noGrp="1"/>
          </p:cNvSpPr>
          <p:nvPr>
            <p:ph type="sldNum" sz="quarter" idx="12"/>
          </p:nvPr>
        </p:nvSpPr>
        <p:spPr/>
        <p:txBody>
          <a:bodyPr/>
          <a:lstStyle/>
          <a:p>
            <a:fld id="{DD589A36-170F-7348-BCDB-23CF9D860473}" type="slidenum">
              <a:rPr lang="it-IT" smtClean="0"/>
              <a:t>7</a:t>
            </a:fld>
            <a:endParaRPr lang="it-IT"/>
          </a:p>
        </p:txBody>
      </p:sp>
    </p:spTree>
    <p:extLst>
      <p:ext uri="{BB962C8B-B14F-4D97-AF65-F5344CB8AC3E}">
        <p14:creationId xmlns:p14="http://schemas.microsoft.com/office/powerpoint/2010/main" val="2619863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 Competenze</a:t>
            </a:r>
          </a:p>
        </p:txBody>
      </p:sp>
      <p:sp>
        <p:nvSpPr>
          <p:cNvPr id="3" name="Segnaposto contenuto 2"/>
          <p:cNvSpPr>
            <a:spLocks noGrp="1"/>
          </p:cNvSpPr>
          <p:nvPr>
            <p:ph idx="1"/>
          </p:nvPr>
        </p:nvSpPr>
        <p:spPr/>
        <p:txBody>
          <a:bodyPr>
            <a:normAutofit/>
          </a:bodyPr>
          <a:lstStyle/>
          <a:p>
            <a:pPr algn="just"/>
            <a:r>
              <a:rPr lang="it-IT" sz="2000" b="1" u="sng" dirty="0"/>
              <a:t>Integrazione:</a:t>
            </a:r>
            <a:r>
              <a:rPr lang="it-IT" sz="2000" dirty="0"/>
              <a:t> l'UE può fornire incentivi e sostegno a favore di misure adottate dagli Stati membri al fine di promuovere l'integrazione di cittadini di paesi terzi che vi risiedono legalmente; tuttavia, il diritto dell'UE non prevede alcuna armonizzazione degli ordinamenti e delle regolamentazioni degli Stati membri.</a:t>
            </a:r>
          </a:p>
          <a:p>
            <a:pPr algn="just"/>
            <a:endParaRPr lang="it-IT" sz="2000" dirty="0"/>
          </a:p>
          <a:p>
            <a:pPr algn="just"/>
            <a:endParaRPr lang="it-IT" sz="2000" dirty="0"/>
          </a:p>
          <a:p>
            <a:pPr algn="just"/>
            <a:r>
              <a:rPr lang="it-IT" sz="2000" b="1" u="sng" dirty="0"/>
              <a:t>Lotta all'immigrazione irregolare</a:t>
            </a:r>
            <a:r>
              <a:rPr lang="it-IT" sz="2000" dirty="0"/>
              <a:t>: l'UE è tenuta a prevenire e a ridurre l'immigrazione irregolare, in particolare attraverso un'efficace politica di rimpatrio, nel rispetto dei diritti fondamentali.</a:t>
            </a:r>
          </a:p>
        </p:txBody>
      </p:sp>
      <p:sp>
        <p:nvSpPr>
          <p:cNvPr id="4" name="Segnaposto data 3"/>
          <p:cNvSpPr>
            <a:spLocks noGrp="1"/>
          </p:cNvSpPr>
          <p:nvPr>
            <p:ph type="dt" sz="half" idx="10"/>
          </p:nvPr>
        </p:nvSpPr>
        <p:spPr/>
        <p:txBody>
          <a:bodyPr/>
          <a:lstStyle/>
          <a:p>
            <a:fld id="{2721728E-09D1-294C-815A-88BEBB89DB06}" type="datetime4">
              <a:rPr lang="it-IT" smtClean="0"/>
              <a:t>5 dicembre 2022</a:t>
            </a:fld>
            <a:endParaRPr lang="it-IT"/>
          </a:p>
        </p:txBody>
      </p:sp>
      <p:sp>
        <p:nvSpPr>
          <p:cNvPr id="5" name="Segnaposto piè di pagina 4"/>
          <p:cNvSpPr>
            <a:spLocks noGrp="1"/>
          </p:cNvSpPr>
          <p:nvPr>
            <p:ph type="ftr" sz="quarter" idx="11"/>
          </p:nvPr>
        </p:nvSpPr>
        <p:spPr/>
        <p:txBody>
          <a:bodyPr/>
          <a:lstStyle/>
          <a:p>
            <a:r>
              <a:rPr lang="it-IT"/>
              <a:t>Titolo della Presentazione/Sezione</a:t>
            </a:r>
          </a:p>
        </p:txBody>
      </p:sp>
      <p:sp>
        <p:nvSpPr>
          <p:cNvPr id="6" name="Segnaposto numero diapositiva 5"/>
          <p:cNvSpPr>
            <a:spLocks noGrp="1"/>
          </p:cNvSpPr>
          <p:nvPr>
            <p:ph type="sldNum" sz="quarter" idx="12"/>
          </p:nvPr>
        </p:nvSpPr>
        <p:spPr/>
        <p:txBody>
          <a:bodyPr/>
          <a:lstStyle/>
          <a:p>
            <a:fld id="{DD589A36-170F-7348-BCDB-23CF9D860473}" type="slidenum">
              <a:rPr lang="it-IT" smtClean="0"/>
              <a:t>8</a:t>
            </a:fld>
            <a:endParaRPr lang="it-IT"/>
          </a:p>
        </p:txBody>
      </p:sp>
    </p:spTree>
    <p:extLst>
      <p:ext uri="{BB962C8B-B14F-4D97-AF65-F5344CB8AC3E}">
        <p14:creationId xmlns:p14="http://schemas.microsoft.com/office/powerpoint/2010/main" val="2567030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 Competenze</a:t>
            </a:r>
          </a:p>
        </p:txBody>
      </p:sp>
      <p:sp>
        <p:nvSpPr>
          <p:cNvPr id="3" name="Segnaposto contenuto 2"/>
          <p:cNvSpPr>
            <a:spLocks noGrp="1"/>
          </p:cNvSpPr>
          <p:nvPr>
            <p:ph idx="1"/>
          </p:nvPr>
        </p:nvSpPr>
        <p:spPr>
          <a:xfrm>
            <a:off x="419100" y="1536970"/>
            <a:ext cx="11222038" cy="4520930"/>
          </a:xfrm>
        </p:spPr>
        <p:txBody>
          <a:bodyPr/>
          <a:lstStyle/>
          <a:p>
            <a:pPr algn="just"/>
            <a:r>
              <a:rPr lang="it-IT" b="1" u="sng" dirty="0"/>
              <a:t>Accordi di riammissione</a:t>
            </a:r>
            <a:r>
              <a:rPr lang="it-IT" dirty="0"/>
              <a:t>: l'UE ha la competenza di stipulare accordi con paesi terzi ai fini della riammissione nel paese di origine o di provenienza di cittadini di paesi terzi che non soddisfano o non soddisfano più le condizioni di ingresso, presenza o soggiorno in uno degli Stati membri.</a:t>
            </a:r>
          </a:p>
        </p:txBody>
      </p:sp>
      <p:sp>
        <p:nvSpPr>
          <p:cNvPr id="4" name="Segnaposto data 3"/>
          <p:cNvSpPr>
            <a:spLocks noGrp="1"/>
          </p:cNvSpPr>
          <p:nvPr>
            <p:ph type="dt" sz="half" idx="10"/>
          </p:nvPr>
        </p:nvSpPr>
        <p:spPr/>
        <p:txBody>
          <a:bodyPr/>
          <a:lstStyle/>
          <a:p>
            <a:fld id="{2721728E-09D1-294C-815A-88BEBB89DB06}" type="datetime4">
              <a:rPr lang="it-IT" smtClean="0"/>
              <a:t>5 dicembre 2022</a:t>
            </a:fld>
            <a:endParaRPr lang="it-IT"/>
          </a:p>
        </p:txBody>
      </p:sp>
      <p:sp>
        <p:nvSpPr>
          <p:cNvPr id="5" name="Segnaposto piè di pagina 4"/>
          <p:cNvSpPr>
            <a:spLocks noGrp="1"/>
          </p:cNvSpPr>
          <p:nvPr>
            <p:ph type="ftr" sz="quarter" idx="11"/>
          </p:nvPr>
        </p:nvSpPr>
        <p:spPr/>
        <p:txBody>
          <a:bodyPr/>
          <a:lstStyle/>
          <a:p>
            <a:r>
              <a:rPr lang="it-IT"/>
              <a:t>Titolo della Presentazione/Sezione</a:t>
            </a:r>
          </a:p>
        </p:txBody>
      </p:sp>
      <p:sp>
        <p:nvSpPr>
          <p:cNvPr id="6" name="Segnaposto numero diapositiva 5"/>
          <p:cNvSpPr>
            <a:spLocks noGrp="1"/>
          </p:cNvSpPr>
          <p:nvPr>
            <p:ph type="sldNum" sz="quarter" idx="12"/>
          </p:nvPr>
        </p:nvSpPr>
        <p:spPr/>
        <p:txBody>
          <a:bodyPr/>
          <a:lstStyle/>
          <a:p>
            <a:fld id="{DD589A36-170F-7348-BCDB-23CF9D860473}" type="slidenum">
              <a:rPr lang="it-IT" smtClean="0"/>
              <a:t>9</a:t>
            </a:fld>
            <a:endParaRPr lang="it-IT"/>
          </a:p>
        </p:txBody>
      </p:sp>
    </p:spTree>
    <p:extLst>
      <p:ext uri="{BB962C8B-B14F-4D97-AF65-F5344CB8AC3E}">
        <p14:creationId xmlns:p14="http://schemas.microsoft.com/office/powerpoint/2010/main" val="257887428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4239</TotalTime>
  <Words>1235</Words>
  <Application>Microsoft Macintosh PowerPoint</Application>
  <PresentationFormat>Widescreen</PresentationFormat>
  <Paragraphs>122</Paragraphs>
  <Slides>16</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16</vt:i4>
      </vt:variant>
    </vt:vector>
  </HeadingPairs>
  <TitlesOfParts>
    <vt:vector size="21" baseType="lpstr">
      <vt:lpstr>Arial</vt:lpstr>
      <vt:lpstr>Calibri</vt:lpstr>
      <vt:lpstr>Luiss Sans</vt:lpstr>
      <vt:lpstr>Luiss type</vt:lpstr>
      <vt:lpstr>Tema di Office</vt:lpstr>
      <vt:lpstr>Presentazione standard di PowerPoint</vt:lpstr>
      <vt:lpstr>Indice </vt:lpstr>
      <vt:lpstr>A. Fonti e Competenze EU in materia migratoria </vt:lpstr>
      <vt:lpstr>A. Competenze</vt:lpstr>
      <vt:lpstr>A. Competenze</vt:lpstr>
      <vt:lpstr>A. Competenze</vt:lpstr>
      <vt:lpstr>A. Competenze</vt:lpstr>
      <vt:lpstr>A. Competenze</vt:lpstr>
      <vt:lpstr>A. Competenze</vt:lpstr>
      <vt:lpstr>B. Obiettivi</vt:lpstr>
      <vt:lpstr>C. Fonti: Diritto derivato UE</vt:lpstr>
      <vt:lpstr>C. Fonti: Diritto derivato UE </vt:lpstr>
      <vt:lpstr>C. Fonti: Diritto derivato UE</vt:lpstr>
      <vt:lpstr>C. Fonti: Diritto derivato UE</vt:lpstr>
      <vt:lpstr>C. Fonti: Diritto derivato UE</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Microsoft Office User</dc:creator>
  <cp:lastModifiedBy>Alessandro Nato</cp:lastModifiedBy>
  <cp:revision>109</cp:revision>
  <dcterms:created xsi:type="dcterms:W3CDTF">2018-10-26T13:10:45Z</dcterms:created>
  <dcterms:modified xsi:type="dcterms:W3CDTF">2022-12-05T10:30:39Z</dcterms:modified>
</cp:coreProperties>
</file>