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36" r:id="rId3"/>
    <p:sldId id="409" r:id="rId4"/>
    <p:sldId id="421" r:id="rId5"/>
    <p:sldId id="422" r:id="rId6"/>
    <p:sldId id="420" r:id="rId7"/>
    <p:sldId id="419" r:id="rId8"/>
    <p:sldId id="423" r:id="rId9"/>
    <p:sldId id="424" r:id="rId10"/>
    <p:sldId id="425" r:id="rId11"/>
    <p:sldId id="426" r:id="rId12"/>
    <p:sldId id="340" r:id="rId13"/>
    <p:sldId id="388" r:id="rId14"/>
    <p:sldId id="418" r:id="rId15"/>
    <p:sldId id="390" r:id="rId16"/>
    <p:sldId id="394" r:id="rId17"/>
    <p:sldId id="395" r:id="rId18"/>
    <p:sldId id="396" r:id="rId19"/>
    <p:sldId id="360" r:id="rId20"/>
    <p:sldId id="397" r:id="rId21"/>
    <p:sldId id="398" r:id="rId22"/>
    <p:sldId id="414" r:id="rId23"/>
    <p:sldId id="257" r:id="rId24"/>
    <p:sldId id="362" r:id="rId25"/>
    <p:sldId id="415" r:id="rId26"/>
    <p:sldId id="416" r:id="rId27"/>
    <p:sldId id="337" r:id="rId28"/>
    <p:sldId id="338" r:id="rId29"/>
    <p:sldId id="417" r:id="rId30"/>
    <p:sldId id="369" r:id="rId31"/>
    <p:sldId id="389" r:id="rId32"/>
    <p:sldId id="410" r:id="rId33"/>
    <p:sldId id="411" r:id="rId34"/>
    <p:sldId id="412" r:id="rId35"/>
    <p:sldId id="413" r:id="rId36"/>
    <p:sldId id="399" r:id="rId37"/>
    <p:sldId id="322" r:id="rId38"/>
    <p:sldId id="323" r:id="rId39"/>
    <p:sldId id="400" r:id="rId40"/>
    <p:sldId id="325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.bertolazzi@unimc.it" userId="9b64e72b-cf8d-4107-aebe-37146bec8831" providerId="ADAL" clId="{4237BC0D-38FE-4A47-8F38-98A1AB51DEDE}"/>
  </pc:docChgLst>
  <pc:docChgLst>
    <pc:chgData name="alessia.bertolazzi@unimc.it" userId="9b64e72b-cf8d-4107-aebe-37146bec8831" providerId="ADAL" clId="{364C8A8D-0CB5-4D64-9EB1-D2D73A993D2B}"/>
    <pc:docChg chg="undo custSel addSld delSld modSld sldOrd">
      <pc:chgData name="alessia.bertolazzi@unimc.it" userId="9b64e72b-cf8d-4107-aebe-37146bec8831" providerId="ADAL" clId="{364C8A8D-0CB5-4D64-9EB1-D2D73A993D2B}" dt="2023-02-22T12:07:43.206" v="2632" actId="20577"/>
      <pc:docMkLst>
        <pc:docMk/>
      </pc:docMkLst>
      <pc:sldChg chg="delSp modSp">
        <pc:chgData name="alessia.bertolazzi@unimc.it" userId="9b64e72b-cf8d-4107-aebe-37146bec8831" providerId="ADAL" clId="{364C8A8D-0CB5-4D64-9EB1-D2D73A993D2B}" dt="2023-02-22T09:08:35.018" v="126" actId="113"/>
        <pc:sldMkLst>
          <pc:docMk/>
          <pc:sldMk cId="829855587" sldId="256"/>
        </pc:sldMkLst>
        <pc:spChg chg="mod">
          <ac:chgData name="alessia.bertolazzi@unimc.it" userId="9b64e72b-cf8d-4107-aebe-37146bec8831" providerId="ADAL" clId="{364C8A8D-0CB5-4D64-9EB1-D2D73A993D2B}" dt="2023-02-22T09:08:35.018" v="126" actId="113"/>
          <ac:spMkLst>
            <pc:docMk/>
            <pc:sldMk cId="829855587" sldId="256"/>
            <ac:spMk id="2" creationId="{535E8082-A222-43CF-AC0D-A8F389007F25}"/>
          </ac:spMkLst>
        </pc:spChg>
        <pc:spChg chg="del">
          <ac:chgData name="alessia.bertolazzi@unimc.it" userId="9b64e72b-cf8d-4107-aebe-37146bec8831" providerId="ADAL" clId="{364C8A8D-0CB5-4D64-9EB1-D2D73A993D2B}" dt="2023-02-22T09:08:12.456" v="116" actId="478"/>
          <ac:spMkLst>
            <pc:docMk/>
            <pc:sldMk cId="829855587" sldId="256"/>
            <ac:spMk id="3" creationId="{C4C6DFA0-FD6A-43AC-9811-88D47CD1F336}"/>
          </ac:spMkLst>
        </pc:spChg>
      </pc:sldChg>
      <pc:sldChg chg="add del">
        <pc:chgData name="alessia.bertolazzi@unimc.it" userId="9b64e72b-cf8d-4107-aebe-37146bec8831" providerId="ADAL" clId="{364C8A8D-0CB5-4D64-9EB1-D2D73A993D2B}" dt="2023-02-22T09:07:23.797" v="64"/>
        <pc:sldMkLst>
          <pc:docMk/>
          <pc:sldMk cId="772206579" sldId="336"/>
        </pc:sldMkLst>
      </pc:sldChg>
      <pc:sldChg chg="del">
        <pc:chgData name="alessia.bertolazzi@unimc.it" userId="9b64e72b-cf8d-4107-aebe-37146bec8831" providerId="ADAL" clId="{364C8A8D-0CB5-4D64-9EB1-D2D73A993D2B}" dt="2023-02-22T09:07:09.359" v="60" actId="2696"/>
        <pc:sldMkLst>
          <pc:docMk/>
          <pc:sldMk cId="3235841737" sldId="336"/>
        </pc:sldMkLst>
      </pc:sldChg>
      <pc:sldChg chg="delSp modSp add del ord delAnim">
        <pc:chgData name="alessia.bertolazzi@unimc.it" userId="9b64e72b-cf8d-4107-aebe-37146bec8831" providerId="ADAL" clId="{364C8A8D-0CB5-4D64-9EB1-D2D73A993D2B}" dt="2023-02-22T10:06:22.466" v="1671"/>
        <pc:sldMkLst>
          <pc:docMk/>
          <pc:sldMk cId="4280015119" sldId="336"/>
        </pc:sldMkLst>
        <pc:spChg chg="mod">
          <ac:chgData name="alessia.bertolazzi@unimc.it" userId="9b64e72b-cf8d-4107-aebe-37146bec8831" providerId="ADAL" clId="{364C8A8D-0CB5-4D64-9EB1-D2D73A993D2B}" dt="2023-02-22T10:04:25.856" v="1664" actId="1076"/>
          <ac:spMkLst>
            <pc:docMk/>
            <pc:sldMk cId="4280015119" sldId="336"/>
            <ac:spMk id="2" creationId="{00000000-0000-0000-0000-000000000000}"/>
          </ac:spMkLst>
        </pc:spChg>
        <pc:spChg chg="del mod">
          <ac:chgData name="alessia.bertolazzi@unimc.it" userId="9b64e72b-cf8d-4107-aebe-37146bec8831" providerId="ADAL" clId="{364C8A8D-0CB5-4D64-9EB1-D2D73A993D2B}" dt="2023-02-22T10:04:35.924" v="1667" actId="478"/>
          <ac:spMkLst>
            <pc:docMk/>
            <pc:sldMk cId="4280015119" sldId="336"/>
            <ac:spMk id="3" creationId="{00000000-0000-0000-0000-000000000000}"/>
          </ac:spMkLst>
        </pc:spChg>
        <pc:spChg chg="del">
          <ac:chgData name="alessia.bertolazzi@unimc.it" userId="9b64e72b-cf8d-4107-aebe-37146bec8831" providerId="ADAL" clId="{364C8A8D-0CB5-4D64-9EB1-D2D73A993D2B}" dt="2023-02-22T10:04:02.179" v="1638" actId="478"/>
          <ac:spMkLst>
            <pc:docMk/>
            <pc:sldMk cId="4280015119" sldId="336"/>
            <ac:spMk id="4" creationId="{00000000-0000-0000-0000-000000000000}"/>
          </ac:spMkLst>
        </pc:spChg>
        <pc:spChg chg="mod">
          <ac:chgData name="alessia.bertolazzi@unimc.it" userId="9b64e72b-cf8d-4107-aebe-37146bec8831" providerId="ADAL" clId="{364C8A8D-0CB5-4D64-9EB1-D2D73A993D2B}" dt="2023-02-22T10:04:29.845" v="1665" actId="1076"/>
          <ac:spMkLst>
            <pc:docMk/>
            <pc:sldMk cId="4280015119" sldId="336"/>
            <ac:spMk id="5" creationId="{00000000-0000-0000-0000-000000000000}"/>
          </ac:spMkLst>
        </pc:spChg>
        <pc:spChg chg="mod">
          <ac:chgData name="alessia.bertolazzi@unimc.it" userId="9b64e72b-cf8d-4107-aebe-37146bec8831" providerId="ADAL" clId="{364C8A8D-0CB5-4D64-9EB1-D2D73A993D2B}" dt="2023-02-22T10:04:34.006" v="1666" actId="1076"/>
          <ac:spMkLst>
            <pc:docMk/>
            <pc:sldMk cId="4280015119" sldId="336"/>
            <ac:spMk id="6" creationId="{00000000-0000-0000-0000-000000000000}"/>
          </ac:spMkLst>
        </pc:spChg>
      </pc:sldChg>
      <pc:sldChg chg="add">
        <pc:chgData name="alessia.bertolazzi@unimc.it" userId="9b64e72b-cf8d-4107-aebe-37146bec8831" providerId="ADAL" clId="{364C8A8D-0CB5-4D64-9EB1-D2D73A993D2B}" dt="2023-02-22T09:07:28.590" v="65"/>
        <pc:sldMkLst>
          <pc:docMk/>
          <pc:sldMk cId="2008563752" sldId="340"/>
        </pc:sldMkLst>
      </pc:sldChg>
      <pc:sldChg chg="add del">
        <pc:chgData name="alessia.bertolazzi@unimc.it" userId="9b64e72b-cf8d-4107-aebe-37146bec8831" providerId="ADAL" clId="{364C8A8D-0CB5-4D64-9EB1-D2D73A993D2B}" dt="2023-02-22T09:07:23.797" v="64"/>
        <pc:sldMkLst>
          <pc:docMk/>
          <pc:sldMk cId="2052248346" sldId="340"/>
        </pc:sldMkLst>
      </pc:sldChg>
      <pc:sldChg chg="del">
        <pc:chgData name="alessia.bertolazzi@unimc.it" userId="9b64e72b-cf8d-4107-aebe-37146bec8831" providerId="ADAL" clId="{364C8A8D-0CB5-4D64-9EB1-D2D73A993D2B}" dt="2023-02-22T09:07:09.363" v="61" actId="2696"/>
        <pc:sldMkLst>
          <pc:docMk/>
          <pc:sldMk cId="2358578766" sldId="340"/>
        </pc:sldMkLst>
      </pc:sldChg>
      <pc:sldChg chg="add del">
        <pc:chgData name="alessia.bertolazzi@unimc.it" userId="9b64e72b-cf8d-4107-aebe-37146bec8831" providerId="ADAL" clId="{364C8A8D-0CB5-4D64-9EB1-D2D73A993D2B}" dt="2023-02-22T09:07:23.797" v="64"/>
        <pc:sldMkLst>
          <pc:docMk/>
          <pc:sldMk cId="1755655852" sldId="388"/>
        </pc:sldMkLst>
      </pc:sldChg>
      <pc:sldChg chg="del">
        <pc:chgData name="alessia.bertolazzi@unimc.it" userId="9b64e72b-cf8d-4107-aebe-37146bec8831" providerId="ADAL" clId="{364C8A8D-0CB5-4D64-9EB1-D2D73A993D2B}" dt="2023-02-22T09:07:09.368" v="62" actId="2696"/>
        <pc:sldMkLst>
          <pc:docMk/>
          <pc:sldMk cId="1804080809" sldId="388"/>
        </pc:sldMkLst>
      </pc:sldChg>
      <pc:sldChg chg="add">
        <pc:chgData name="alessia.bertolazzi@unimc.it" userId="9b64e72b-cf8d-4107-aebe-37146bec8831" providerId="ADAL" clId="{364C8A8D-0CB5-4D64-9EB1-D2D73A993D2B}" dt="2023-02-22T09:07:28.590" v="65"/>
        <pc:sldMkLst>
          <pc:docMk/>
          <pc:sldMk cId="3145980968" sldId="388"/>
        </pc:sldMkLst>
      </pc:sldChg>
      <pc:sldChg chg="addSp delSp modSp add">
        <pc:chgData name="alessia.bertolazzi@unimc.it" userId="9b64e72b-cf8d-4107-aebe-37146bec8831" providerId="ADAL" clId="{364C8A8D-0CB5-4D64-9EB1-D2D73A993D2B}" dt="2023-02-22T09:13:48.317" v="383" actId="1076"/>
        <pc:sldMkLst>
          <pc:docMk/>
          <pc:sldMk cId="3184351487" sldId="409"/>
        </pc:sldMkLst>
        <pc:spChg chg="mod">
          <ac:chgData name="alessia.bertolazzi@unimc.it" userId="9b64e72b-cf8d-4107-aebe-37146bec8831" providerId="ADAL" clId="{364C8A8D-0CB5-4D64-9EB1-D2D73A993D2B}" dt="2023-02-22T09:08:51.855" v="132" actId="27636"/>
          <ac:spMkLst>
            <pc:docMk/>
            <pc:sldMk cId="3184351487" sldId="409"/>
            <ac:spMk id="2" creationId="{9BDAF3BB-0114-4BBF-8EFB-068E048D10E6}"/>
          </ac:spMkLst>
        </pc:spChg>
        <pc:spChg chg="del">
          <ac:chgData name="alessia.bertolazzi@unimc.it" userId="9b64e72b-cf8d-4107-aebe-37146bec8831" providerId="ADAL" clId="{364C8A8D-0CB5-4D64-9EB1-D2D73A993D2B}" dt="2023-02-22T09:05:41.629" v="25" actId="478"/>
          <ac:spMkLst>
            <pc:docMk/>
            <pc:sldMk cId="3184351487" sldId="409"/>
            <ac:spMk id="3" creationId="{B440A075-FD06-4174-B1F7-F2B1ABED0AFC}"/>
          </ac:spMkLst>
        </pc:spChg>
        <pc:picChg chg="add mod">
          <ac:chgData name="alessia.bertolazzi@unimc.it" userId="9b64e72b-cf8d-4107-aebe-37146bec8831" providerId="ADAL" clId="{364C8A8D-0CB5-4D64-9EB1-D2D73A993D2B}" dt="2023-02-22T09:13:40.762" v="382" actId="14100"/>
          <ac:picMkLst>
            <pc:docMk/>
            <pc:sldMk cId="3184351487" sldId="409"/>
            <ac:picMk id="4" creationId="{D8DBF189-ED72-4CCA-893B-603221265D01}"/>
          </ac:picMkLst>
        </pc:picChg>
        <pc:picChg chg="mod">
          <ac:chgData name="alessia.bertolazzi@unimc.it" userId="9b64e72b-cf8d-4107-aebe-37146bec8831" providerId="ADAL" clId="{364C8A8D-0CB5-4D64-9EB1-D2D73A993D2B}" dt="2023-02-22T09:13:48.317" v="383" actId="1076"/>
          <ac:picMkLst>
            <pc:docMk/>
            <pc:sldMk cId="3184351487" sldId="409"/>
            <ac:picMk id="39940" creationId="{295FE347-89F4-4437-8D30-74ECA5F4A4F1}"/>
          </ac:picMkLst>
        </pc:picChg>
      </pc:sldChg>
      <pc:sldChg chg="del">
        <pc:chgData name="alessia.bertolazzi@unimc.it" userId="9b64e72b-cf8d-4107-aebe-37146bec8831" providerId="ADAL" clId="{364C8A8D-0CB5-4D64-9EB1-D2D73A993D2B}" dt="2023-02-22T09:04:49.441" v="0" actId="2696"/>
        <pc:sldMkLst>
          <pc:docMk/>
          <pc:sldMk cId="3184351487" sldId="409"/>
        </pc:sldMkLst>
      </pc:sldChg>
      <pc:sldChg chg="delSp modSp add">
        <pc:chgData name="alessia.bertolazzi@unimc.it" userId="9b64e72b-cf8d-4107-aebe-37146bec8831" providerId="ADAL" clId="{364C8A8D-0CB5-4D64-9EB1-D2D73A993D2B}" dt="2023-02-22T09:08:40.295" v="127" actId="478"/>
        <pc:sldMkLst>
          <pc:docMk/>
          <pc:sldMk cId="1819091231" sldId="418"/>
        </pc:sldMkLst>
        <pc:spChg chg="mod">
          <ac:chgData name="alessia.bertolazzi@unimc.it" userId="9b64e72b-cf8d-4107-aebe-37146bec8831" providerId="ADAL" clId="{364C8A8D-0CB5-4D64-9EB1-D2D73A993D2B}" dt="2023-02-22T09:06:49.217" v="59" actId="113"/>
          <ac:spMkLst>
            <pc:docMk/>
            <pc:sldMk cId="1819091231" sldId="418"/>
            <ac:spMk id="2" creationId="{303A80A9-27C3-4D84-B306-E47FCF7FF615}"/>
          </ac:spMkLst>
        </pc:spChg>
        <pc:spChg chg="del">
          <ac:chgData name="alessia.bertolazzi@unimc.it" userId="9b64e72b-cf8d-4107-aebe-37146bec8831" providerId="ADAL" clId="{364C8A8D-0CB5-4D64-9EB1-D2D73A993D2B}" dt="2023-02-22T09:08:40.295" v="127" actId="478"/>
          <ac:spMkLst>
            <pc:docMk/>
            <pc:sldMk cId="1819091231" sldId="418"/>
            <ac:spMk id="3" creationId="{F30D3E20-5141-48F8-8F4B-1EF6A826B124}"/>
          </ac:spMkLst>
        </pc:spChg>
      </pc:sldChg>
      <pc:sldChg chg="modSp add ord">
        <pc:chgData name="alessia.bertolazzi@unimc.it" userId="9b64e72b-cf8d-4107-aebe-37146bec8831" providerId="ADAL" clId="{364C8A8D-0CB5-4D64-9EB1-D2D73A993D2B}" dt="2023-02-22T10:03:39.388" v="1637"/>
        <pc:sldMkLst>
          <pc:docMk/>
          <pc:sldMk cId="3313921507" sldId="419"/>
        </pc:sldMkLst>
        <pc:spChg chg="mod">
          <ac:chgData name="alessia.bertolazzi@unimc.it" userId="9b64e72b-cf8d-4107-aebe-37146bec8831" providerId="ADAL" clId="{364C8A8D-0CB5-4D64-9EB1-D2D73A993D2B}" dt="2023-02-22T09:09:59.857" v="160" actId="14100"/>
          <ac:spMkLst>
            <pc:docMk/>
            <pc:sldMk cId="3313921507" sldId="419"/>
            <ac:spMk id="2" creationId="{FAC29995-A195-4435-B36B-2D2EA25ADFC7}"/>
          </ac:spMkLst>
        </pc:spChg>
        <pc:spChg chg="mod">
          <ac:chgData name="alessia.bertolazzi@unimc.it" userId="9b64e72b-cf8d-4107-aebe-37146bec8831" providerId="ADAL" clId="{364C8A8D-0CB5-4D64-9EB1-D2D73A993D2B}" dt="2023-02-22T09:15:35.092" v="566" actId="20577"/>
          <ac:spMkLst>
            <pc:docMk/>
            <pc:sldMk cId="3313921507" sldId="419"/>
            <ac:spMk id="3" creationId="{CCF61653-F8BB-401F-A455-9A3C72FE6BD6}"/>
          </ac:spMkLst>
        </pc:spChg>
      </pc:sldChg>
      <pc:sldChg chg="delSp modSp add">
        <pc:chgData name="alessia.bertolazzi@unimc.it" userId="9b64e72b-cf8d-4107-aebe-37146bec8831" providerId="ADAL" clId="{364C8A8D-0CB5-4D64-9EB1-D2D73A993D2B}" dt="2023-02-22T09:19:59.154" v="922" actId="403"/>
        <pc:sldMkLst>
          <pc:docMk/>
          <pc:sldMk cId="2653254385" sldId="420"/>
        </pc:sldMkLst>
        <pc:spChg chg="del mod">
          <ac:chgData name="alessia.bertolazzi@unimc.it" userId="9b64e72b-cf8d-4107-aebe-37146bec8831" providerId="ADAL" clId="{364C8A8D-0CB5-4D64-9EB1-D2D73A993D2B}" dt="2023-02-22T09:16:04.119" v="569" actId="478"/>
          <ac:spMkLst>
            <pc:docMk/>
            <pc:sldMk cId="2653254385" sldId="420"/>
            <ac:spMk id="2" creationId="{3B6FA759-4528-41B1-B5CA-7089CA91C333}"/>
          </ac:spMkLst>
        </pc:spChg>
        <pc:spChg chg="mod">
          <ac:chgData name="alessia.bertolazzi@unimc.it" userId="9b64e72b-cf8d-4107-aebe-37146bec8831" providerId="ADAL" clId="{364C8A8D-0CB5-4D64-9EB1-D2D73A993D2B}" dt="2023-02-22T09:19:59.154" v="922" actId="403"/>
          <ac:spMkLst>
            <pc:docMk/>
            <pc:sldMk cId="2653254385" sldId="420"/>
            <ac:spMk id="3" creationId="{B22A6BAF-D5BB-4FBE-8A39-8E2BC44DA661}"/>
          </ac:spMkLst>
        </pc:spChg>
      </pc:sldChg>
      <pc:sldChg chg="addSp delSp modSp add">
        <pc:chgData name="alessia.bertolazzi@unimc.it" userId="9b64e72b-cf8d-4107-aebe-37146bec8831" providerId="ADAL" clId="{364C8A8D-0CB5-4D64-9EB1-D2D73A993D2B}" dt="2023-02-22T09:45:04.631" v="1636" actId="1076"/>
        <pc:sldMkLst>
          <pc:docMk/>
          <pc:sldMk cId="3559076498" sldId="421"/>
        </pc:sldMkLst>
        <pc:spChg chg="add mod">
          <ac:chgData name="alessia.bertolazzi@unimc.it" userId="9b64e72b-cf8d-4107-aebe-37146bec8831" providerId="ADAL" clId="{364C8A8D-0CB5-4D64-9EB1-D2D73A993D2B}" dt="2023-02-22T09:44:53.320" v="1633" actId="14100"/>
          <ac:spMkLst>
            <pc:docMk/>
            <pc:sldMk cId="3559076498" sldId="421"/>
            <ac:spMk id="3" creationId="{5D905948-BA1A-44F0-8D13-17E1F1EBF615}"/>
          </ac:spMkLst>
        </pc:spChg>
        <pc:picChg chg="del">
          <ac:chgData name="alessia.bertolazzi@unimc.it" userId="9b64e72b-cf8d-4107-aebe-37146bec8831" providerId="ADAL" clId="{364C8A8D-0CB5-4D64-9EB1-D2D73A993D2B}" dt="2023-02-22T09:42:07.205" v="1618" actId="478"/>
          <ac:picMkLst>
            <pc:docMk/>
            <pc:sldMk cId="3559076498" sldId="421"/>
            <ac:picMk id="4" creationId="{D8DBF189-ED72-4CCA-893B-603221265D01}"/>
          </ac:picMkLst>
        </pc:picChg>
        <pc:picChg chg="add del mod">
          <ac:chgData name="alessia.bertolazzi@unimc.it" userId="9b64e72b-cf8d-4107-aebe-37146bec8831" providerId="ADAL" clId="{364C8A8D-0CB5-4D64-9EB1-D2D73A993D2B}" dt="2023-02-22T09:43:39.980" v="1625" actId="478"/>
          <ac:picMkLst>
            <pc:docMk/>
            <pc:sldMk cId="3559076498" sldId="421"/>
            <ac:picMk id="5" creationId="{C0296DA0-8F53-4816-86C3-2701059380D9}"/>
          </ac:picMkLst>
        </pc:picChg>
        <pc:picChg chg="add mod">
          <ac:chgData name="alessia.bertolazzi@unimc.it" userId="9b64e72b-cf8d-4107-aebe-37146bec8831" providerId="ADAL" clId="{364C8A8D-0CB5-4D64-9EB1-D2D73A993D2B}" dt="2023-02-22T09:45:04.631" v="1636" actId="1076"/>
          <ac:picMkLst>
            <pc:docMk/>
            <pc:sldMk cId="3559076498" sldId="421"/>
            <ac:picMk id="6" creationId="{DAC4EC72-7B11-4CD9-AB19-4C9E6877E269}"/>
          </ac:picMkLst>
        </pc:picChg>
        <pc:picChg chg="del">
          <ac:chgData name="alessia.bertolazzi@unimc.it" userId="9b64e72b-cf8d-4107-aebe-37146bec8831" providerId="ADAL" clId="{364C8A8D-0CB5-4D64-9EB1-D2D73A993D2B}" dt="2023-02-22T09:24:23.419" v="924" actId="478"/>
          <ac:picMkLst>
            <pc:docMk/>
            <pc:sldMk cId="3559076498" sldId="421"/>
            <ac:picMk id="39940" creationId="{295FE347-89F4-4437-8D30-74ECA5F4A4F1}"/>
          </ac:picMkLst>
        </pc:picChg>
      </pc:sldChg>
      <pc:sldChg chg="addSp modSp add">
        <pc:chgData name="alessia.bertolazzi@unimc.it" userId="9b64e72b-cf8d-4107-aebe-37146bec8831" providerId="ADAL" clId="{364C8A8D-0CB5-4D64-9EB1-D2D73A993D2B}" dt="2023-02-22T09:31:27.101" v="1617" actId="20577"/>
        <pc:sldMkLst>
          <pc:docMk/>
          <pc:sldMk cId="2309636797" sldId="422"/>
        </pc:sldMkLst>
        <pc:spChg chg="add mod">
          <ac:chgData name="alessia.bertolazzi@unimc.it" userId="9b64e72b-cf8d-4107-aebe-37146bec8831" providerId="ADAL" clId="{364C8A8D-0CB5-4D64-9EB1-D2D73A993D2B}" dt="2023-02-22T09:31:27.101" v="1617" actId="20577"/>
          <ac:spMkLst>
            <pc:docMk/>
            <pc:sldMk cId="2309636797" sldId="422"/>
            <ac:spMk id="2" creationId="{18798E94-9498-44CB-B9CC-E4E34EB05407}"/>
          </ac:spMkLst>
        </pc:spChg>
      </pc:sldChg>
      <pc:sldChg chg="add del">
        <pc:chgData name="alessia.bertolazzi@unimc.it" userId="9b64e72b-cf8d-4107-aebe-37146bec8831" providerId="ADAL" clId="{364C8A8D-0CB5-4D64-9EB1-D2D73A993D2B}" dt="2023-02-22T09:28:34.124" v="1424"/>
        <pc:sldMkLst>
          <pc:docMk/>
          <pc:sldMk cId="2495177173" sldId="422"/>
        </pc:sldMkLst>
      </pc:sldChg>
      <pc:sldChg chg="modSp add">
        <pc:chgData name="alessia.bertolazzi@unimc.it" userId="9b64e72b-cf8d-4107-aebe-37146bec8831" providerId="ADAL" clId="{364C8A8D-0CB5-4D64-9EB1-D2D73A993D2B}" dt="2023-02-22T10:19:39.708" v="2064" actId="403"/>
        <pc:sldMkLst>
          <pc:docMk/>
          <pc:sldMk cId="2632854282" sldId="423"/>
        </pc:sldMkLst>
        <pc:spChg chg="mod">
          <ac:chgData name="alessia.bertolazzi@unimc.it" userId="9b64e72b-cf8d-4107-aebe-37146bec8831" providerId="ADAL" clId="{364C8A8D-0CB5-4D64-9EB1-D2D73A993D2B}" dt="2023-02-22T10:19:39.708" v="2064" actId="403"/>
          <ac:spMkLst>
            <pc:docMk/>
            <pc:sldMk cId="2632854282" sldId="423"/>
            <ac:spMk id="3" creationId="{CCF61653-F8BB-401F-A455-9A3C72FE6BD6}"/>
          </ac:spMkLst>
        </pc:spChg>
      </pc:sldChg>
      <pc:sldChg chg="addSp modSp add">
        <pc:chgData name="alessia.bertolazzi@unimc.it" userId="9b64e72b-cf8d-4107-aebe-37146bec8831" providerId="ADAL" clId="{364C8A8D-0CB5-4D64-9EB1-D2D73A993D2B}" dt="2023-02-22T11:10:09.217" v="2098" actId="27636"/>
        <pc:sldMkLst>
          <pc:docMk/>
          <pc:sldMk cId="2158337402" sldId="424"/>
        </pc:sldMkLst>
        <pc:spChg chg="mod">
          <ac:chgData name="alessia.bertolazzi@unimc.it" userId="9b64e72b-cf8d-4107-aebe-37146bec8831" providerId="ADAL" clId="{364C8A8D-0CB5-4D64-9EB1-D2D73A993D2B}" dt="2023-02-22T11:10:09.217" v="2098" actId="27636"/>
          <ac:spMkLst>
            <pc:docMk/>
            <pc:sldMk cId="2158337402" sldId="424"/>
            <ac:spMk id="2" creationId="{C73F20D3-149A-4DF9-B5F6-5C5DBDE8A096}"/>
          </ac:spMkLst>
        </pc:spChg>
        <pc:spChg chg="mod">
          <ac:chgData name="alessia.bertolazzi@unimc.it" userId="9b64e72b-cf8d-4107-aebe-37146bec8831" providerId="ADAL" clId="{364C8A8D-0CB5-4D64-9EB1-D2D73A993D2B}" dt="2023-02-22T11:09:22.528" v="2090" actId="13822"/>
          <ac:spMkLst>
            <pc:docMk/>
            <pc:sldMk cId="2158337402" sldId="424"/>
            <ac:spMk id="3" creationId="{9E3F35BA-98F4-4C3C-8926-01B35BC249AC}"/>
          </ac:spMkLst>
        </pc:spChg>
        <pc:spChg chg="add mod">
          <ac:chgData name="alessia.bertolazzi@unimc.it" userId="9b64e72b-cf8d-4107-aebe-37146bec8831" providerId="ADAL" clId="{364C8A8D-0CB5-4D64-9EB1-D2D73A993D2B}" dt="2023-02-22T11:10:04.636" v="2096" actId="404"/>
          <ac:spMkLst>
            <pc:docMk/>
            <pc:sldMk cId="2158337402" sldId="424"/>
            <ac:spMk id="5" creationId="{27EA75D4-7003-4C35-B1C8-EA40A87A949A}"/>
          </ac:spMkLst>
        </pc:spChg>
        <pc:picChg chg="add mod">
          <ac:chgData name="alessia.bertolazzi@unimc.it" userId="9b64e72b-cf8d-4107-aebe-37146bec8831" providerId="ADAL" clId="{364C8A8D-0CB5-4D64-9EB1-D2D73A993D2B}" dt="2023-02-22T11:09:03.542" v="2086" actId="14100"/>
          <ac:picMkLst>
            <pc:docMk/>
            <pc:sldMk cId="2158337402" sldId="424"/>
            <ac:picMk id="4" creationId="{7F09FD41-85FC-43F5-AE0D-61E10420ABC9}"/>
          </ac:picMkLst>
        </pc:picChg>
      </pc:sldChg>
      <pc:sldChg chg="modSp add">
        <pc:chgData name="alessia.bertolazzi@unimc.it" userId="9b64e72b-cf8d-4107-aebe-37146bec8831" providerId="ADAL" clId="{364C8A8D-0CB5-4D64-9EB1-D2D73A993D2B}" dt="2023-02-22T12:01:34.658" v="2417" actId="20577"/>
        <pc:sldMkLst>
          <pc:docMk/>
          <pc:sldMk cId="2373433656" sldId="425"/>
        </pc:sldMkLst>
        <pc:spChg chg="mod">
          <ac:chgData name="alessia.bertolazzi@unimc.it" userId="9b64e72b-cf8d-4107-aebe-37146bec8831" providerId="ADAL" clId="{364C8A8D-0CB5-4D64-9EB1-D2D73A993D2B}" dt="2023-02-22T11:58:16.282" v="2115" actId="113"/>
          <ac:spMkLst>
            <pc:docMk/>
            <pc:sldMk cId="2373433656" sldId="425"/>
            <ac:spMk id="2" creationId="{0A3D0486-5345-4260-A191-B2D34C2CC309}"/>
          </ac:spMkLst>
        </pc:spChg>
        <pc:spChg chg="mod">
          <ac:chgData name="alessia.bertolazzi@unimc.it" userId="9b64e72b-cf8d-4107-aebe-37146bec8831" providerId="ADAL" clId="{364C8A8D-0CB5-4D64-9EB1-D2D73A993D2B}" dt="2023-02-22T12:01:34.658" v="2417" actId="20577"/>
          <ac:spMkLst>
            <pc:docMk/>
            <pc:sldMk cId="2373433656" sldId="425"/>
            <ac:spMk id="3" creationId="{6FE33B43-9601-4F48-90D4-AF2F399AC486}"/>
          </ac:spMkLst>
        </pc:spChg>
      </pc:sldChg>
      <pc:sldChg chg="modSp add">
        <pc:chgData name="alessia.bertolazzi@unimc.it" userId="9b64e72b-cf8d-4107-aebe-37146bec8831" providerId="ADAL" clId="{364C8A8D-0CB5-4D64-9EB1-D2D73A993D2B}" dt="2023-02-22T12:07:43.206" v="2632" actId="20577"/>
        <pc:sldMkLst>
          <pc:docMk/>
          <pc:sldMk cId="2177767365" sldId="426"/>
        </pc:sldMkLst>
        <pc:spChg chg="mod">
          <ac:chgData name="alessia.bertolazzi@unimc.it" userId="9b64e72b-cf8d-4107-aebe-37146bec8831" providerId="ADAL" clId="{364C8A8D-0CB5-4D64-9EB1-D2D73A993D2B}" dt="2023-02-22T12:07:43.206" v="2632" actId="20577"/>
          <ac:spMkLst>
            <pc:docMk/>
            <pc:sldMk cId="2177767365" sldId="426"/>
            <ac:spMk id="3" creationId="{A8352567-EB70-4D78-AB41-87EE2FE0F583}"/>
          </ac:spMkLst>
        </pc:spChg>
      </pc:sldChg>
      <pc:sldChg chg="modSp add del">
        <pc:chgData name="alessia.bertolazzi@unimc.it" userId="9b64e72b-cf8d-4107-aebe-37146bec8831" providerId="ADAL" clId="{364C8A8D-0CB5-4D64-9EB1-D2D73A993D2B}" dt="2023-02-22T12:05:38.065" v="2470" actId="2696"/>
        <pc:sldMkLst>
          <pc:docMk/>
          <pc:sldMk cId="3685472443" sldId="426"/>
        </pc:sldMkLst>
        <pc:spChg chg="mod">
          <ac:chgData name="alessia.bertolazzi@unimc.it" userId="9b64e72b-cf8d-4107-aebe-37146bec8831" providerId="ADAL" clId="{364C8A8D-0CB5-4D64-9EB1-D2D73A993D2B}" dt="2023-02-22T12:02:52.926" v="2469"/>
          <ac:spMkLst>
            <pc:docMk/>
            <pc:sldMk cId="3685472443" sldId="426"/>
            <ac:spMk id="2" creationId="{592465FE-B5EC-4BAE-BED9-49DAC288A1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18C92-7A7D-41A8-B1D8-A3E0339ADF23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6B371E5D-DF81-4ECE-B492-0FE697B2252F}">
      <dgm:prSet phldrT="[Testo]" custT="1"/>
      <dgm:spPr/>
      <dgm:t>
        <a:bodyPr/>
        <a:lstStyle/>
        <a:p>
          <a:r>
            <a:rPr lang="it-IT" sz="2000" dirty="0"/>
            <a:t>M. </a:t>
          </a:r>
          <a:r>
            <a:rPr lang="it-IT" sz="2000" dirty="0" err="1"/>
            <a:t>Castells</a:t>
          </a:r>
          <a:endParaRPr lang="it-IT" sz="2000" dirty="0"/>
        </a:p>
      </dgm:t>
    </dgm:pt>
    <dgm:pt modelId="{5D6A028B-1112-4E7B-9E4B-8B402EEA3B90}" type="parTrans" cxnId="{AB44A3A3-3973-4A47-BF10-4A9159CE0EE5}">
      <dgm:prSet/>
      <dgm:spPr/>
      <dgm:t>
        <a:bodyPr/>
        <a:lstStyle/>
        <a:p>
          <a:endParaRPr lang="it-IT" sz="2000"/>
        </a:p>
      </dgm:t>
    </dgm:pt>
    <dgm:pt modelId="{E5EE7E8D-80B7-4065-A1AE-91627FDC436F}" type="sibTrans" cxnId="{AB44A3A3-3973-4A47-BF10-4A9159CE0EE5}">
      <dgm:prSet/>
      <dgm:spPr/>
      <dgm:t>
        <a:bodyPr/>
        <a:lstStyle/>
        <a:p>
          <a:endParaRPr lang="it-IT" sz="2000"/>
        </a:p>
      </dgm:t>
    </dgm:pt>
    <dgm:pt modelId="{309F8A5C-B3BE-4F18-B330-7ACDC5DC2D21}">
      <dgm:prSet phldrT="[Testo]" custT="1"/>
      <dgm:spPr/>
      <dgm:t>
        <a:bodyPr/>
        <a:lstStyle/>
        <a:p>
          <a:r>
            <a:rPr lang="it-IT" sz="2000" dirty="0"/>
            <a:t>B. </a:t>
          </a:r>
          <a:r>
            <a:rPr lang="it-IT" sz="2000" dirty="0" err="1"/>
            <a:t>Latour</a:t>
          </a:r>
          <a:r>
            <a:rPr lang="it-IT" sz="2000" dirty="0"/>
            <a:t> – M. </a:t>
          </a:r>
          <a:r>
            <a:rPr lang="it-IT" sz="2000" dirty="0" err="1"/>
            <a:t>Callon</a:t>
          </a:r>
          <a:endParaRPr lang="it-IT" sz="2000" dirty="0"/>
        </a:p>
      </dgm:t>
    </dgm:pt>
    <dgm:pt modelId="{7DD75B2E-4F90-46D0-9DF8-72451830A86E}" type="parTrans" cxnId="{DFAEAE22-E458-4F55-82AC-F66B3AD1FF95}">
      <dgm:prSet/>
      <dgm:spPr/>
      <dgm:t>
        <a:bodyPr/>
        <a:lstStyle/>
        <a:p>
          <a:endParaRPr lang="it-IT" sz="2000"/>
        </a:p>
      </dgm:t>
    </dgm:pt>
    <dgm:pt modelId="{77225ED7-92A3-479A-958C-7277FA8AA6F7}" type="sibTrans" cxnId="{DFAEAE22-E458-4F55-82AC-F66B3AD1FF95}">
      <dgm:prSet/>
      <dgm:spPr/>
      <dgm:t>
        <a:bodyPr/>
        <a:lstStyle/>
        <a:p>
          <a:endParaRPr lang="it-IT" sz="2000"/>
        </a:p>
      </dgm:t>
    </dgm:pt>
    <dgm:pt modelId="{092F30F3-5E8F-47E1-AABD-060602F6CA1C}">
      <dgm:prSet custT="1"/>
      <dgm:spPr/>
      <dgm:t>
        <a:bodyPr/>
        <a:lstStyle/>
        <a:p>
          <a:r>
            <a:rPr lang="it-IT" sz="2000" dirty="0"/>
            <a:t>L. Floridi</a:t>
          </a:r>
        </a:p>
      </dgm:t>
    </dgm:pt>
    <dgm:pt modelId="{C605FE6E-99FD-4B64-8B9C-4649F88BC7A0}" type="parTrans" cxnId="{0EB65493-7D94-4CD0-A13F-50F0B4205E3C}">
      <dgm:prSet/>
      <dgm:spPr/>
      <dgm:t>
        <a:bodyPr/>
        <a:lstStyle/>
        <a:p>
          <a:endParaRPr lang="it-IT" sz="2000"/>
        </a:p>
      </dgm:t>
    </dgm:pt>
    <dgm:pt modelId="{734ADBE2-90B0-4E90-8082-39F4480AFCDE}" type="sibTrans" cxnId="{0EB65493-7D94-4CD0-A13F-50F0B4205E3C}">
      <dgm:prSet/>
      <dgm:spPr/>
      <dgm:t>
        <a:bodyPr/>
        <a:lstStyle/>
        <a:p>
          <a:endParaRPr lang="it-IT" sz="2000"/>
        </a:p>
      </dgm:t>
    </dgm:pt>
    <dgm:pt modelId="{5325D97F-B5AE-4128-9A9F-61ECAF02E295}">
      <dgm:prSet custT="1"/>
      <dgm:spPr/>
      <dgm:t>
        <a:bodyPr/>
        <a:lstStyle/>
        <a:p>
          <a:r>
            <a:rPr lang="it-IT" sz="2000" dirty="0"/>
            <a:t>P. </a:t>
          </a:r>
          <a:r>
            <a:rPr lang="it-IT" sz="2000" dirty="0" err="1"/>
            <a:t>Lévy</a:t>
          </a:r>
          <a:endParaRPr lang="it-IT" sz="2000" dirty="0"/>
        </a:p>
      </dgm:t>
    </dgm:pt>
    <dgm:pt modelId="{61CF3095-FD6E-40CA-BD18-9703DD13BC20}" type="parTrans" cxnId="{7F5D59CA-61C5-43D3-BBE7-C3089AA36925}">
      <dgm:prSet/>
      <dgm:spPr/>
      <dgm:t>
        <a:bodyPr/>
        <a:lstStyle/>
        <a:p>
          <a:endParaRPr lang="it-IT"/>
        </a:p>
      </dgm:t>
    </dgm:pt>
    <dgm:pt modelId="{60230880-D77B-4CC9-A329-2C27CD8607F9}" type="sibTrans" cxnId="{7F5D59CA-61C5-43D3-BBE7-C3089AA36925}">
      <dgm:prSet/>
      <dgm:spPr/>
      <dgm:t>
        <a:bodyPr/>
        <a:lstStyle/>
        <a:p>
          <a:endParaRPr lang="it-IT"/>
        </a:p>
      </dgm:t>
    </dgm:pt>
    <dgm:pt modelId="{22A7B3A6-E8CB-4418-83BE-EB71A765BDC0}" type="pres">
      <dgm:prSet presAssocID="{F1118C92-7A7D-41A8-B1D8-A3E0339ADF23}" presName="Name0" presStyleCnt="0">
        <dgm:presLayoutVars>
          <dgm:dir/>
          <dgm:animLvl val="lvl"/>
          <dgm:resizeHandles val="exact"/>
        </dgm:presLayoutVars>
      </dgm:prSet>
      <dgm:spPr/>
    </dgm:pt>
    <dgm:pt modelId="{49B5EF7E-11E2-42D5-9619-F0B7C2AFDDF7}" type="pres">
      <dgm:prSet presAssocID="{6B371E5D-DF81-4ECE-B492-0FE697B2252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758560-C9F8-40BE-9A05-61FDBBB06813}" type="pres">
      <dgm:prSet presAssocID="{E5EE7E8D-80B7-4065-A1AE-91627FDC436F}" presName="parTxOnlySpace" presStyleCnt="0"/>
      <dgm:spPr/>
    </dgm:pt>
    <dgm:pt modelId="{A607B11C-2E6E-4D6A-890B-22A8EDC9C8A6}" type="pres">
      <dgm:prSet presAssocID="{309F8A5C-B3BE-4F18-B330-7ACDC5DC2D2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0DBCEC-8972-4C00-ADB0-4ABDCA7DA354}" type="pres">
      <dgm:prSet presAssocID="{77225ED7-92A3-479A-958C-7277FA8AA6F7}" presName="parTxOnlySpace" presStyleCnt="0"/>
      <dgm:spPr/>
    </dgm:pt>
    <dgm:pt modelId="{5692D5D0-D317-4D52-8AC7-4F29758D48FE}" type="pres">
      <dgm:prSet presAssocID="{5325D97F-B5AE-4128-9A9F-61ECAF02E29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CD7E3A-56B8-4C47-9DA9-D30532423182}" type="pres">
      <dgm:prSet presAssocID="{60230880-D77B-4CC9-A329-2C27CD8607F9}" presName="parTxOnlySpace" presStyleCnt="0"/>
      <dgm:spPr/>
    </dgm:pt>
    <dgm:pt modelId="{831FBE1F-0308-4D8E-A6F1-83BA04EA67A6}" type="pres">
      <dgm:prSet presAssocID="{092F30F3-5E8F-47E1-AABD-060602F6CA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C16805-D8D0-4699-AA7A-02AFB1F53C7D}" type="presOf" srcId="{6B371E5D-DF81-4ECE-B492-0FE697B2252F}" destId="{49B5EF7E-11E2-42D5-9619-F0B7C2AFDDF7}" srcOrd="0" destOrd="0" presId="urn:microsoft.com/office/officeart/2005/8/layout/chevron1"/>
    <dgm:cxn modelId="{BB36E40C-9660-4AE6-9536-CD30075183EE}" type="presOf" srcId="{5325D97F-B5AE-4128-9A9F-61ECAF02E295}" destId="{5692D5D0-D317-4D52-8AC7-4F29758D48FE}" srcOrd="0" destOrd="0" presId="urn:microsoft.com/office/officeart/2005/8/layout/chevron1"/>
    <dgm:cxn modelId="{DFAEAE22-E458-4F55-82AC-F66B3AD1FF95}" srcId="{F1118C92-7A7D-41A8-B1D8-A3E0339ADF23}" destId="{309F8A5C-B3BE-4F18-B330-7ACDC5DC2D21}" srcOrd="1" destOrd="0" parTransId="{7DD75B2E-4F90-46D0-9DF8-72451830A86E}" sibTransId="{77225ED7-92A3-479A-958C-7277FA8AA6F7}"/>
    <dgm:cxn modelId="{85DE0250-34A5-452D-A988-6683CA42DEBC}" type="presOf" srcId="{309F8A5C-B3BE-4F18-B330-7ACDC5DC2D21}" destId="{A607B11C-2E6E-4D6A-890B-22A8EDC9C8A6}" srcOrd="0" destOrd="0" presId="urn:microsoft.com/office/officeart/2005/8/layout/chevron1"/>
    <dgm:cxn modelId="{D05E4351-542F-48C8-B325-E1C5E5DBCE8D}" type="presOf" srcId="{F1118C92-7A7D-41A8-B1D8-A3E0339ADF23}" destId="{22A7B3A6-E8CB-4418-83BE-EB71A765BDC0}" srcOrd="0" destOrd="0" presId="urn:microsoft.com/office/officeart/2005/8/layout/chevron1"/>
    <dgm:cxn modelId="{9F16D65A-E6DA-4D32-9FBE-0EA6455B799D}" type="presOf" srcId="{092F30F3-5E8F-47E1-AABD-060602F6CA1C}" destId="{831FBE1F-0308-4D8E-A6F1-83BA04EA67A6}" srcOrd="0" destOrd="0" presId="urn:microsoft.com/office/officeart/2005/8/layout/chevron1"/>
    <dgm:cxn modelId="{0EB65493-7D94-4CD0-A13F-50F0B4205E3C}" srcId="{F1118C92-7A7D-41A8-B1D8-A3E0339ADF23}" destId="{092F30F3-5E8F-47E1-AABD-060602F6CA1C}" srcOrd="3" destOrd="0" parTransId="{C605FE6E-99FD-4B64-8B9C-4649F88BC7A0}" sibTransId="{734ADBE2-90B0-4E90-8082-39F4480AFCDE}"/>
    <dgm:cxn modelId="{AB44A3A3-3973-4A47-BF10-4A9159CE0EE5}" srcId="{F1118C92-7A7D-41A8-B1D8-A3E0339ADF23}" destId="{6B371E5D-DF81-4ECE-B492-0FE697B2252F}" srcOrd="0" destOrd="0" parTransId="{5D6A028B-1112-4E7B-9E4B-8B402EEA3B90}" sibTransId="{E5EE7E8D-80B7-4065-A1AE-91627FDC436F}"/>
    <dgm:cxn modelId="{7F5D59CA-61C5-43D3-BBE7-C3089AA36925}" srcId="{F1118C92-7A7D-41A8-B1D8-A3E0339ADF23}" destId="{5325D97F-B5AE-4128-9A9F-61ECAF02E295}" srcOrd="2" destOrd="0" parTransId="{61CF3095-FD6E-40CA-BD18-9703DD13BC20}" sibTransId="{60230880-D77B-4CC9-A329-2C27CD8607F9}"/>
    <dgm:cxn modelId="{164E8AC2-845A-4211-97AD-B49BC857EC86}" type="presParOf" srcId="{22A7B3A6-E8CB-4418-83BE-EB71A765BDC0}" destId="{49B5EF7E-11E2-42D5-9619-F0B7C2AFDDF7}" srcOrd="0" destOrd="0" presId="urn:microsoft.com/office/officeart/2005/8/layout/chevron1"/>
    <dgm:cxn modelId="{ABED4871-8619-40DA-BCC4-2CDD152D0A81}" type="presParOf" srcId="{22A7B3A6-E8CB-4418-83BE-EB71A765BDC0}" destId="{A8758560-C9F8-40BE-9A05-61FDBBB06813}" srcOrd="1" destOrd="0" presId="urn:microsoft.com/office/officeart/2005/8/layout/chevron1"/>
    <dgm:cxn modelId="{9A5630FB-7688-426E-B30A-DF027F65AD07}" type="presParOf" srcId="{22A7B3A6-E8CB-4418-83BE-EB71A765BDC0}" destId="{A607B11C-2E6E-4D6A-890B-22A8EDC9C8A6}" srcOrd="2" destOrd="0" presId="urn:microsoft.com/office/officeart/2005/8/layout/chevron1"/>
    <dgm:cxn modelId="{47228F53-24D6-469E-91FD-44D298B34F7C}" type="presParOf" srcId="{22A7B3A6-E8CB-4418-83BE-EB71A765BDC0}" destId="{AC0DBCEC-8972-4C00-ADB0-4ABDCA7DA354}" srcOrd="3" destOrd="0" presId="urn:microsoft.com/office/officeart/2005/8/layout/chevron1"/>
    <dgm:cxn modelId="{995F2553-1D6B-4C58-B867-442D0414BAA9}" type="presParOf" srcId="{22A7B3A6-E8CB-4418-83BE-EB71A765BDC0}" destId="{5692D5D0-D317-4D52-8AC7-4F29758D48FE}" srcOrd="4" destOrd="0" presId="urn:microsoft.com/office/officeart/2005/8/layout/chevron1"/>
    <dgm:cxn modelId="{D9F20AB7-5DEA-4379-A735-83367FD21639}" type="presParOf" srcId="{22A7B3A6-E8CB-4418-83BE-EB71A765BDC0}" destId="{16CD7E3A-56B8-4C47-9DA9-D30532423182}" srcOrd="5" destOrd="0" presId="urn:microsoft.com/office/officeart/2005/8/layout/chevron1"/>
    <dgm:cxn modelId="{E021A54A-84B2-473D-8F25-6D27B34A4802}" type="presParOf" srcId="{22A7B3A6-E8CB-4418-83BE-EB71A765BDC0}" destId="{831FBE1F-0308-4D8E-A6F1-83BA04EA67A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C48A0-9A65-48F2-8CA9-34C1414F0CA1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</dgm:pt>
    <dgm:pt modelId="{10055406-18F1-44B6-80AD-2F7CCEF00C53}">
      <dgm:prSet phldrT="[Text]" custT="1"/>
      <dgm:spPr/>
      <dgm:t>
        <a:bodyPr/>
        <a:lstStyle/>
        <a:p>
          <a:endParaRPr lang="it-IT" sz="4000" dirty="0"/>
        </a:p>
        <a:p>
          <a:r>
            <a: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</a:t>
          </a:r>
          <a:endParaRPr lang="it-IT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C26130-CB10-4A58-915A-9E8A0B1DF9B2}" type="parTrans" cxnId="{09696300-BBD8-4381-8263-3D2963E18E72}">
      <dgm:prSet/>
      <dgm:spPr/>
      <dgm:t>
        <a:bodyPr/>
        <a:lstStyle/>
        <a:p>
          <a:endParaRPr lang="it-IT"/>
        </a:p>
      </dgm:t>
    </dgm:pt>
    <dgm:pt modelId="{7DE126BF-07B5-41B5-9088-14D207615163}" type="sibTrans" cxnId="{09696300-BBD8-4381-8263-3D2963E18E72}">
      <dgm:prSet/>
      <dgm:spPr/>
      <dgm:t>
        <a:bodyPr/>
        <a:lstStyle/>
        <a:p>
          <a:endParaRPr lang="it-IT"/>
        </a:p>
      </dgm:t>
    </dgm:pt>
    <dgm:pt modelId="{79992CA5-9674-470D-9192-5A29584BF6FB}">
      <dgm:prSet phldrT="[Text]"/>
      <dgm:spPr/>
      <dgm:t>
        <a:bodyPr/>
        <a:lstStyle/>
        <a:p>
          <a:r>
            <a:rPr lang="it-IT" dirty="0"/>
            <a:t>SOCIAL SELF</a:t>
          </a:r>
        </a:p>
      </dgm:t>
    </dgm:pt>
    <dgm:pt modelId="{FE7CDFDB-910D-4E7D-B930-84904069DDC9}" type="parTrans" cxnId="{DCCA3837-D69E-4BBB-A9CF-99A823772173}">
      <dgm:prSet/>
      <dgm:spPr/>
      <dgm:t>
        <a:bodyPr/>
        <a:lstStyle/>
        <a:p>
          <a:endParaRPr lang="it-IT"/>
        </a:p>
      </dgm:t>
    </dgm:pt>
    <dgm:pt modelId="{9543EF28-F1BD-454C-96D3-C182E9AB3BD5}" type="sibTrans" cxnId="{DCCA3837-D69E-4BBB-A9CF-99A823772173}">
      <dgm:prSet/>
      <dgm:spPr/>
      <dgm:t>
        <a:bodyPr/>
        <a:lstStyle/>
        <a:p>
          <a:endParaRPr lang="it-IT"/>
        </a:p>
      </dgm:t>
    </dgm:pt>
    <dgm:pt modelId="{0663FA12-F2D0-40B4-ADD9-119D76E9535E}">
      <dgm:prSet phldrT="[Text]"/>
      <dgm:spPr/>
      <dgm:t>
        <a:bodyPr/>
        <a:lstStyle/>
        <a:p>
          <a:r>
            <a:rPr lang="it-IT" dirty="0"/>
            <a:t>COLLECTIVE ACTIONS</a:t>
          </a:r>
        </a:p>
      </dgm:t>
    </dgm:pt>
    <dgm:pt modelId="{FB336695-6988-43B5-8DB9-5802773FA3E1}" type="parTrans" cxnId="{0B8AB084-9A77-4919-898D-3ED25E8E086C}">
      <dgm:prSet/>
      <dgm:spPr/>
      <dgm:t>
        <a:bodyPr/>
        <a:lstStyle/>
        <a:p>
          <a:endParaRPr lang="it-IT"/>
        </a:p>
      </dgm:t>
    </dgm:pt>
    <dgm:pt modelId="{5198B383-B36C-464C-AE0F-F0AE2BBAB7E6}" type="sibTrans" cxnId="{0B8AB084-9A77-4919-898D-3ED25E8E086C}">
      <dgm:prSet/>
      <dgm:spPr/>
      <dgm:t>
        <a:bodyPr/>
        <a:lstStyle/>
        <a:p>
          <a:endParaRPr lang="it-IT"/>
        </a:p>
      </dgm:t>
    </dgm:pt>
    <dgm:pt modelId="{55C58084-6F38-46E5-818F-60EE56E8F611}" type="pres">
      <dgm:prSet presAssocID="{75FC48A0-9A65-48F2-8CA9-34C1414F0CA1}" presName="Name0" presStyleCnt="0">
        <dgm:presLayoutVars>
          <dgm:dir/>
          <dgm:animLvl val="lvl"/>
          <dgm:resizeHandles val="exact"/>
        </dgm:presLayoutVars>
      </dgm:prSet>
      <dgm:spPr/>
    </dgm:pt>
    <dgm:pt modelId="{AC2B3262-23E3-4BDA-83BA-E9C1ED802144}" type="pres">
      <dgm:prSet presAssocID="{10055406-18F1-44B6-80AD-2F7CCEF00C53}" presName="Name8" presStyleCnt="0"/>
      <dgm:spPr/>
    </dgm:pt>
    <dgm:pt modelId="{2754650F-2599-43F3-B669-0CB2106272DB}" type="pres">
      <dgm:prSet presAssocID="{10055406-18F1-44B6-80AD-2F7CCEF00C53}" presName="level" presStyleLbl="node1" presStyleIdx="0" presStyleCnt="3" custScaleY="96546">
        <dgm:presLayoutVars>
          <dgm:chMax val="1"/>
          <dgm:bulletEnabled val="1"/>
        </dgm:presLayoutVars>
      </dgm:prSet>
      <dgm:spPr/>
    </dgm:pt>
    <dgm:pt modelId="{F690D9F1-E7B3-41F9-BB19-839548819DAA}" type="pres">
      <dgm:prSet presAssocID="{10055406-18F1-44B6-80AD-2F7CCEF00C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88B61F-FE77-4926-96C4-6BB8AD29635F}" type="pres">
      <dgm:prSet presAssocID="{79992CA5-9674-470D-9192-5A29584BF6FB}" presName="Name8" presStyleCnt="0"/>
      <dgm:spPr/>
    </dgm:pt>
    <dgm:pt modelId="{93C84713-AF97-4E66-8B3B-A879C4AB4C10}" type="pres">
      <dgm:prSet presAssocID="{79992CA5-9674-470D-9192-5A29584BF6FB}" presName="level" presStyleLbl="node1" presStyleIdx="1" presStyleCnt="3">
        <dgm:presLayoutVars>
          <dgm:chMax val="1"/>
          <dgm:bulletEnabled val="1"/>
        </dgm:presLayoutVars>
      </dgm:prSet>
      <dgm:spPr/>
    </dgm:pt>
    <dgm:pt modelId="{7473F373-15B5-4FFC-BE58-3B836479F564}" type="pres">
      <dgm:prSet presAssocID="{79992CA5-9674-470D-9192-5A29584BF6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6F7740-FDD7-444A-9CC8-B843C9D1AE77}" type="pres">
      <dgm:prSet presAssocID="{0663FA12-F2D0-40B4-ADD9-119D76E9535E}" presName="Name8" presStyleCnt="0"/>
      <dgm:spPr/>
    </dgm:pt>
    <dgm:pt modelId="{BFB25E6A-4E54-4234-A980-6B76E03D277E}" type="pres">
      <dgm:prSet presAssocID="{0663FA12-F2D0-40B4-ADD9-119D76E9535E}" presName="level" presStyleLbl="node1" presStyleIdx="2" presStyleCnt="3">
        <dgm:presLayoutVars>
          <dgm:chMax val="1"/>
          <dgm:bulletEnabled val="1"/>
        </dgm:presLayoutVars>
      </dgm:prSet>
      <dgm:spPr/>
    </dgm:pt>
    <dgm:pt modelId="{964C5F06-F436-40EF-BC82-E2BCAAC457B3}" type="pres">
      <dgm:prSet presAssocID="{0663FA12-F2D0-40B4-ADD9-119D76E9535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9696300-BBD8-4381-8263-3D2963E18E72}" srcId="{75FC48A0-9A65-48F2-8CA9-34C1414F0CA1}" destId="{10055406-18F1-44B6-80AD-2F7CCEF00C53}" srcOrd="0" destOrd="0" parTransId="{FAC26130-CB10-4A58-915A-9E8A0B1DF9B2}" sibTransId="{7DE126BF-07B5-41B5-9088-14D207615163}"/>
    <dgm:cxn modelId="{A26F3A01-EA8D-428A-9516-8DBDC9ACB5BF}" type="presOf" srcId="{0663FA12-F2D0-40B4-ADD9-119D76E9535E}" destId="{BFB25E6A-4E54-4234-A980-6B76E03D277E}" srcOrd="0" destOrd="0" presId="urn:microsoft.com/office/officeart/2005/8/layout/pyramid1"/>
    <dgm:cxn modelId="{FEAAFD28-21E7-4E05-813A-2245A398D959}" type="presOf" srcId="{0663FA12-F2D0-40B4-ADD9-119D76E9535E}" destId="{964C5F06-F436-40EF-BC82-E2BCAAC457B3}" srcOrd="1" destOrd="0" presId="urn:microsoft.com/office/officeart/2005/8/layout/pyramid1"/>
    <dgm:cxn modelId="{DCCA3837-D69E-4BBB-A9CF-99A823772173}" srcId="{75FC48A0-9A65-48F2-8CA9-34C1414F0CA1}" destId="{79992CA5-9674-470D-9192-5A29584BF6FB}" srcOrd="1" destOrd="0" parTransId="{FE7CDFDB-910D-4E7D-B930-84904069DDC9}" sibTransId="{9543EF28-F1BD-454C-96D3-C182E9AB3BD5}"/>
    <dgm:cxn modelId="{8C24B15C-B061-4E00-A7D5-23E287D2292B}" type="presOf" srcId="{79992CA5-9674-470D-9192-5A29584BF6FB}" destId="{93C84713-AF97-4E66-8B3B-A879C4AB4C10}" srcOrd="0" destOrd="0" presId="urn:microsoft.com/office/officeart/2005/8/layout/pyramid1"/>
    <dgm:cxn modelId="{DCD56B6A-234B-4AE7-9F3E-621008F51645}" type="presOf" srcId="{75FC48A0-9A65-48F2-8CA9-34C1414F0CA1}" destId="{55C58084-6F38-46E5-818F-60EE56E8F611}" srcOrd="0" destOrd="0" presId="urn:microsoft.com/office/officeart/2005/8/layout/pyramid1"/>
    <dgm:cxn modelId="{8478617C-5818-41F7-8F04-5F01891B949B}" type="presOf" srcId="{10055406-18F1-44B6-80AD-2F7CCEF00C53}" destId="{F690D9F1-E7B3-41F9-BB19-839548819DAA}" srcOrd="1" destOrd="0" presId="urn:microsoft.com/office/officeart/2005/8/layout/pyramid1"/>
    <dgm:cxn modelId="{0B8AB084-9A77-4919-898D-3ED25E8E086C}" srcId="{75FC48A0-9A65-48F2-8CA9-34C1414F0CA1}" destId="{0663FA12-F2D0-40B4-ADD9-119D76E9535E}" srcOrd="2" destOrd="0" parTransId="{FB336695-6988-43B5-8DB9-5802773FA3E1}" sibTransId="{5198B383-B36C-464C-AE0F-F0AE2BBAB7E6}"/>
    <dgm:cxn modelId="{C84FE1D3-E19C-4EB9-A40A-964AB8721DFF}" type="presOf" srcId="{79992CA5-9674-470D-9192-5A29584BF6FB}" destId="{7473F373-15B5-4FFC-BE58-3B836479F564}" srcOrd="1" destOrd="0" presId="urn:microsoft.com/office/officeart/2005/8/layout/pyramid1"/>
    <dgm:cxn modelId="{7D4881E6-138E-42E7-BA37-603D99121D8A}" type="presOf" srcId="{10055406-18F1-44B6-80AD-2F7CCEF00C53}" destId="{2754650F-2599-43F3-B669-0CB2106272DB}" srcOrd="0" destOrd="0" presId="urn:microsoft.com/office/officeart/2005/8/layout/pyramid1"/>
    <dgm:cxn modelId="{FD46E9B7-FB21-415D-9A02-A3FCBE55C3E1}" type="presParOf" srcId="{55C58084-6F38-46E5-818F-60EE56E8F611}" destId="{AC2B3262-23E3-4BDA-83BA-E9C1ED802144}" srcOrd="0" destOrd="0" presId="urn:microsoft.com/office/officeart/2005/8/layout/pyramid1"/>
    <dgm:cxn modelId="{55F407D3-6B31-4DAB-9494-8AF886985A7D}" type="presParOf" srcId="{AC2B3262-23E3-4BDA-83BA-E9C1ED802144}" destId="{2754650F-2599-43F3-B669-0CB2106272DB}" srcOrd="0" destOrd="0" presId="urn:microsoft.com/office/officeart/2005/8/layout/pyramid1"/>
    <dgm:cxn modelId="{A46DC973-0E28-406A-AB81-A9B711C00A10}" type="presParOf" srcId="{AC2B3262-23E3-4BDA-83BA-E9C1ED802144}" destId="{F690D9F1-E7B3-41F9-BB19-839548819DAA}" srcOrd="1" destOrd="0" presId="urn:microsoft.com/office/officeart/2005/8/layout/pyramid1"/>
    <dgm:cxn modelId="{0EDDCB38-5832-42B4-AC75-CBB9FDED9F72}" type="presParOf" srcId="{55C58084-6F38-46E5-818F-60EE56E8F611}" destId="{5B88B61F-FE77-4926-96C4-6BB8AD29635F}" srcOrd="1" destOrd="0" presId="urn:microsoft.com/office/officeart/2005/8/layout/pyramid1"/>
    <dgm:cxn modelId="{F55DE25B-6656-468A-ABCE-1E6715C44C18}" type="presParOf" srcId="{5B88B61F-FE77-4926-96C4-6BB8AD29635F}" destId="{93C84713-AF97-4E66-8B3B-A879C4AB4C10}" srcOrd="0" destOrd="0" presId="urn:microsoft.com/office/officeart/2005/8/layout/pyramid1"/>
    <dgm:cxn modelId="{E9BE8CE5-B120-4BBC-88ED-129CAB985520}" type="presParOf" srcId="{5B88B61F-FE77-4926-96C4-6BB8AD29635F}" destId="{7473F373-15B5-4FFC-BE58-3B836479F564}" srcOrd="1" destOrd="0" presId="urn:microsoft.com/office/officeart/2005/8/layout/pyramid1"/>
    <dgm:cxn modelId="{B085FFCC-63C4-4228-BAA9-F2C4B09F90CE}" type="presParOf" srcId="{55C58084-6F38-46E5-818F-60EE56E8F611}" destId="{986F7740-FDD7-444A-9CC8-B843C9D1AE77}" srcOrd="2" destOrd="0" presId="urn:microsoft.com/office/officeart/2005/8/layout/pyramid1"/>
    <dgm:cxn modelId="{84C2B546-EF61-4B9E-9E32-34928BFE2690}" type="presParOf" srcId="{986F7740-FDD7-444A-9CC8-B843C9D1AE77}" destId="{BFB25E6A-4E54-4234-A980-6B76E03D277E}" srcOrd="0" destOrd="0" presId="urn:microsoft.com/office/officeart/2005/8/layout/pyramid1"/>
    <dgm:cxn modelId="{81F6C7C0-4DF3-4766-85CA-BBE4ABD6BD6D}" type="presParOf" srcId="{986F7740-FDD7-444A-9CC8-B843C9D1AE77}" destId="{964C5F06-F436-40EF-BC82-E2BCAAC457B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EF7E-11E2-42D5-9619-F0B7C2AFDDF7}">
      <dsp:nvSpPr>
        <dsp:cNvPr id="0" name=""/>
        <dsp:cNvSpPr/>
      </dsp:nvSpPr>
      <dsp:spPr>
        <a:xfrm>
          <a:off x="4158" y="1401787"/>
          <a:ext cx="2420586" cy="9682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M. </a:t>
          </a:r>
          <a:r>
            <a:rPr lang="it-IT" sz="2000" kern="1200" dirty="0" err="1"/>
            <a:t>Castells</a:t>
          </a:r>
          <a:endParaRPr lang="it-IT" sz="2000" kern="1200" dirty="0"/>
        </a:p>
      </dsp:txBody>
      <dsp:txXfrm>
        <a:off x="488275" y="1401787"/>
        <a:ext cx="1452352" cy="968234"/>
      </dsp:txXfrm>
    </dsp:sp>
    <dsp:sp modelId="{A607B11C-2E6E-4D6A-890B-22A8EDC9C8A6}">
      <dsp:nvSpPr>
        <dsp:cNvPr id="0" name=""/>
        <dsp:cNvSpPr/>
      </dsp:nvSpPr>
      <dsp:spPr>
        <a:xfrm>
          <a:off x="2182686" y="1401787"/>
          <a:ext cx="2420586" cy="9682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B. </a:t>
          </a:r>
          <a:r>
            <a:rPr lang="it-IT" sz="2000" kern="1200" dirty="0" err="1"/>
            <a:t>Latour</a:t>
          </a:r>
          <a:r>
            <a:rPr lang="it-IT" sz="2000" kern="1200" dirty="0"/>
            <a:t> – M. </a:t>
          </a:r>
          <a:r>
            <a:rPr lang="it-IT" sz="2000" kern="1200" dirty="0" err="1"/>
            <a:t>Callon</a:t>
          </a:r>
          <a:endParaRPr lang="it-IT" sz="2000" kern="1200" dirty="0"/>
        </a:p>
      </dsp:txBody>
      <dsp:txXfrm>
        <a:off x="2666803" y="1401787"/>
        <a:ext cx="1452352" cy="968234"/>
      </dsp:txXfrm>
    </dsp:sp>
    <dsp:sp modelId="{5692D5D0-D317-4D52-8AC7-4F29758D48FE}">
      <dsp:nvSpPr>
        <dsp:cNvPr id="0" name=""/>
        <dsp:cNvSpPr/>
      </dsp:nvSpPr>
      <dsp:spPr>
        <a:xfrm>
          <a:off x="4361214" y="1401787"/>
          <a:ext cx="2420586" cy="9682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P. </a:t>
          </a:r>
          <a:r>
            <a:rPr lang="it-IT" sz="2000" kern="1200" dirty="0" err="1"/>
            <a:t>Lévy</a:t>
          </a:r>
          <a:endParaRPr lang="it-IT" sz="2000" kern="1200" dirty="0"/>
        </a:p>
      </dsp:txBody>
      <dsp:txXfrm>
        <a:off x="4845331" y="1401787"/>
        <a:ext cx="1452352" cy="968234"/>
      </dsp:txXfrm>
    </dsp:sp>
    <dsp:sp modelId="{831FBE1F-0308-4D8E-A6F1-83BA04EA67A6}">
      <dsp:nvSpPr>
        <dsp:cNvPr id="0" name=""/>
        <dsp:cNvSpPr/>
      </dsp:nvSpPr>
      <dsp:spPr>
        <a:xfrm>
          <a:off x="6539742" y="1401787"/>
          <a:ext cx="2420586" cy="9682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L. Floridi</a:t>
          </a:r>
        </a:p>
      </dsp:txBody>
      <dsp:txXfrm>
        <a:off x="7023859" y="1401787"/>
        <a:ext cx="1452352" cy="96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4650F-2599-43F3-B669-0CB2106272DB}">
      <dsp:nvSpPr>
        <dsp:cNvPr id="0" name=""/>
        <dsp:cNvSpPr/>
      </dsp:nvSpPr>
      <dsp:spPr>
        <a:xfrm>
          <a:off x="2339074" y="0"/>
          <a:ext cx="2258282" cy="1599296"/>
        </a:xfrm>
        <a:prstGeom prst="trapezoid">
          <a:avLst>
            <a:gd name="adj" fmla="val 7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</a:t>
          </a:r>
          <a:endParaRPr lang="it-IT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074" y="0"/>
        <a:ext cx="2258282" cy="1599296"/>
      </dsp:txXfrm>
    </dsp:sp>
    <dsp:sp modelId="{93C84713-AF97-4E66-8B3B-A879C4AB4C10}">
      <dsp:nvSpPr>
        <dsp:cNvPr id="0" name=""/>
        <dsp:cNvSpPr/>
      </dsp:nvSpPr>
      <dsp:spPr>
        <a:xfrm>
          <a:off x="1169537" y="1599296"/>
          <a:ext cx="4597357" cy="1656511"/>
        </a:xfrm>
        <a:prstGeom prst="trapezoid">
          <a:avLst>
            <a:gd name="adj" fmla="val 7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/>
            <a:t>SOCIAL SELF</a:t>
          </a:r>
        </a:p>
      </dsp:txBody>
      <dsp:txXfrm>
        <a:off x="1974074" y="1599296"/>
        <a:ext cx="2988282" cy="1656511"/>
      </dsp:txXfrm>
    </dsp:sp>
    <dsp:sp modelId="{BFB25E6A-4E54-4234-A980-6B76E03D277E}">
      <dsp:nvSpPr>
        <dsp:cNvPr id="0" name=""/>
        <dsp:cNvSpPr/>
      </dsp:nvSpPr>
      <dsp:spPr>
        <a:xfrm>
          <a:off x="0" y="3255808"/>
          <a:ext cx="6936432" cy="1656511"/>
        </a:xfrm>
        <a:prstGeom prst="trapezoid">
          <a:avLst>
            <a:gd name="adj" fmla="val 7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/>
            <a:t>COLLECTIVE ACTIONS</a:t>
          </a:r>
        </a:p>
      </dsp:txBody>
      <dsp:txXfrm>
        <a:off x="1213875" y="3255808"/>
        <a:ext cx="4508680" cy="165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8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57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60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7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0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58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67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8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0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CEA90B-9F1A-4A8E-91A4-E0E2C672987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C9CA2B-76E6-4E8B-A0BF-BD30ACFF950A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rends.google.it/trends/?geo=IT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uecrawler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isco.com/c/en/us/solutions/executive-perspectives/annual-internet-report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E8082-A222-43CF-AC0D-A8F389007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media digitali</a:t>
            </a:r>
          </a:p>
        </p:txBody>
      </p:sp>
    </p:spTree>
    <p:extLst>
      <p:ext uri="{BB962C8B-B14F-4D97-AF65-F5344CB8AC3E}">
        <p14:creationId xmlns:p14="http://schemas.microsoft.com/office/powerpoint/2010/main" val="82985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D0486-5345-4260-A191-B2D34C2C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E33B43-9601-4F48-90D4-AF2F399AC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Insiemi di istruzioni automatizzate per trasformare dati di input in output desiderati</a:t>
            </a:r>
          </a:p>
          <a:p>
            <a:endParaRPr lang="it-IT" sz="2800" dirty="0"/>
          </a:p>
          <a:p>
            <a:r>
              <a:rPr lang="it-IT" sz="2800" dirty="0"/>
              <a:t>Le piattaforme usano gli algoritmi per filtrare in modo automatico enormi quantità di dati e connettere gli utenti a contenuti, servizi e pubblicità</a:t>
            </a:r>
          </a:p>
        </p:txBody>
      </p:sp>
    </p:spTree>
    <p:extLst>
      <p:ext uri="{BB962C8B-B14F-4D97-AF65-F5344CB8AC3E}">
        <p14:creationId xmlns:p14="http://schemas.microsoft.com/office/powerpoint/2010/main" val="237343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465FE-B5EC-4BAE-BED9-49DAC288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46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proprietario e modello di business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52567-EB70-4D78-AB41-87EE2FE0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status proprietario ha implicazioni rispetto all’adesione a differenti regimi di regolamentazione </a:t>
            </a:r>
            <a:r>
              <a:rPr lang="it-IT"/>
              <a:t>e tassazione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76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ssia\Desktop\Lezione Summer 2015\memic_net-terra-spaz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703512" y="116632"/>
            <a:ext cx="2520280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03512" y="2204864"/>
            <a:ext cx="3312368" cy="3866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Spazio fisico/non fisico che influenza ed è influenzato da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  <a:p>
            <a:pPr algn="ctr"/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SELF</a:t>
            </a:r>
          </a:p>
          <a:p>
            <a:pPr algn="ctr"/>
            <a:endParaRPr lang="it-IT" sz="2800" dirty="0"/>
          </a:p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ACTION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56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054819" y="764704"/>
          <a:ext cx="69364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1884842" y="1196752"/>
            <a:ext cx="223224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INTERESSI</a:t>
            </a:r>
            <a:endParaRPr lang="it-IT" b="1" dirty="0"/>
          </a:p>
        </p:txBody>
      </p:sp>
      <p:sp>
        <p:nvSpPr>
          <p:cNvPr id="4" name="Right Arrow 3"/>
          <p:cNvSpPr/>
          <p:nvPr/>
        </p:nvSpPr>
        <p:spPr>
          <a:xfrm>
            <a:off x="1884842" y="2852936"/>
            <a:ext cx="223224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EMOZIONI</a:t>
            </a:r>
          </a:p>
        </p:txBody>
      </p:sp>
    </p:spTree>
    <p:extLst>
      <p:ext uri="{BB962C8B-B14F-4D97-AF65-F5344CB8AC3E}">
        <p14:creationId xmlns:p14="http://schemas.microsoft.com/office/powerpoint/2010/main" val="314598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A80A9-27C3-4D84-B306-E47FCF7FF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ricerca sociale online</a:t>
            </a:r>
          </a:p>
        </p:txBody>
      </p:sp>
    </p:spTree>
    <p:extLst>
      <p:ext uri="{BB962C8B-B14F-4D97-AF65-F5344CB8AC3E}">
        <p14:creationId xmlns:p14="http://schemas.microsoft.com/office/powerpoint/2010/main" val="181909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metodi digitali nella ricerca sociale - Alessandro Gandini,Alessandro Caliandro - coper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764704"/>
            <a:ext cx="33123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A46E1D-1C43-4BA0-8C31-D40D4BD3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764704"/>
            <a:ext cx="36004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44AF54-22AA-4613-B0C4-6DFAE4C3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76672"/>
            <a:ext cx="3810000" cy="54726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DE1E1D-F952-4DA6-A040-2FD038A8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476672"/>
            <a:ext cx="38884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6B4DBA-0BC6-408A-BE85-8107B140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836712"/>
            <a:ext cx="3240360" cy="45365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D5CCE9-10A4-4782-80D0-B31C1694C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6712"/>
            <a:ext cx="3625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Qualitative Research in Digital Environments: A Research Toolkit:  Amazon.it: Caliandro, Alessandro, Gandini, Alessandro: Libri in altre lingue">
            <a:extLst>
              <a:ext uri="{FF2B5EF4-FFF2-40B4-BE49-F238E27FC236}">
                <a16:creationId xmlns:a16="http://schemas.microsoft.com/office/drawing/2014/main" id="{A4B7E2B7-AC3E-4C96-AAB7-969975EF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980728"/>
            <a:ext cx="31527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03973D-D9B8-4161-9B54-86D6FCADF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985470"/>
            <a:ext cx="3456384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71664" y="3815463"/>
            <a:ext cx="5400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/>
              <a:t>http://aoir.org/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991544" y="1196752"/>
            <a:ext cx="770485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Association</a:t>
            </a:r>
            <a:r>
              <a:rPr lang="it-IT" sz="3600" dirty="0"/>
              <a:t> of Internet </a:t>
            </a:r>
            <a:r>
              <a:rPr lang="it-IT" sz="3600" dirty="0" err="1"/>
              <a:t>Researchers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8570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ssia\Desktop\Lezione Summer 2015\universo-960x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81" y="105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151676" y="187322"/>
            <a:ext cx="562110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e PIATTAFORME DIGITALI </a:t>
            </a:r>
          </a:p>
        </p:txBody>
      </p:sp>
      <p:sp>
        <p:nvSpPr>
          <p:cNvPr id="5" name="Ovale 4"/>
          <p:cNvSpPr/>
          <p:nvPr/>
        </p:nvSpPr>
        <p:spPr>
          <a:xfrm>
            <a:off x="1994024" y="2094215"/>
            <a:ext cx="3852428" cy="1008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Determinismo tecnologico</a:t>
            </a:r>
          </a:p>
        </p:txBody>
      </p:sp>
      <p:sp>
        <p:nvSpPr>
          <p:cNvPr id="6" name="Ovale 5"/>
          <p:cNvSpPr/>
          <p:nvPr/>
        </p:nvSpPr>
        <p:spPr>
          <a:xfrm>
            <a:off x="6511280" y="2094215"/>
            <a:ext cx="3600400" cy="86409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Costruttivismo tecnologico</a:t>
            </a:r>
          </a:p>
        </p:txBody>
      </p:sp>
      <p:graphicFrame>
        <p:nvGraphicFramePr>
          <p:cNvPr id="11" name="Diagramma 10"/>
          <p:cNvGraphicFramePr/>
          <p:nvPr>
            <p:extLst/>
          </p:nvPr>
        </p:nvGraphicFramePr>
        <p:xfrm>
          <a:off x="1479985" y="2492896"/>
          <a:ext cx="8964488" cy="377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0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47F3F28-3F50-4971-9B5E-4FC995BC1B82}"/>
              </a:ext>
            </a:extLst>
          </p:cNvPr>
          <p:cNvSpPr/>
          <p:nvPr/>
        </p:nvSpPr>
        <p:spPr>
          <a:xfrm>
            <a:off x="1991544" y="4869160"/>
            <a:ext cx="75608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/>
              <a:t>https://wiki.digitalmethods.net/Dmi/ToolDatabase</a:t>
            </a:r>
          </a:p>
        </p:txBody>
      </p:sp>
      <p:pic>
        <p:nvPicPr>
          <p:cNvPr id="3" name="Segnaposto immagine 5" descr="DmiAbout &lt; Dmi &lt; Foswiki – Mozilla Firefox">
            <a:extLst>
              <a:ext uri="{FF2B5EF4-FFF2-40B4-BE49-F238E27FC236}">
                <a16:creationId xmlns:a16="http://schemas.microsoft.com/office/drawing/2014/main" id="{3B5E1FEB-585F-4FD3-B069-50D048A1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4" y="620688"/>
            <a:ext cx="82089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5" descr="\\Tsclient\c\Wellington Work\... - jblumenstock_itid2012.pdf – Mozilla Firefox">
            <a:extLst>
              <a:ext uri="{FF2B5EF4-FFF2-40B4-BE49-F238E27FC236}">
                <a16:creationId xmlns:a16="http://schemas.microsoft.com/office/drawing/2014/main" id="{7BBC7BF7-4B71-4301-9E66-A5F31A6FB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561" y="620689"/>
            <a:ext cx="736004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B2779D5-0ED3-441B-9293-8BDE357BF4A6}"/>
              </a:ext>
            </a:extLst>
          </p:cNvPr>
          <p:cNvSpPr/>
          <p:nvPr/>
        </p:nvSpPr>
        <p:spPr>
          <a:xfrm>
            <a:off x="2279576" y="4653137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title-regular"/>
                <a:ea typeface="Times New Roman" panose="02020603050405020304" pitchFamily="18" charset="0"/>
                <a:cs typeface="Arial" panose="020B0604020202020204" pitchFamily="34" charset="0"/>
              </a:rPr>
              <a:t>Nel gennaio del 2012 Facebook ha condotto un esperimento, coinvolgendo a loro insaputa oltre 680 mila utenti, esponendoli a contenuti per la maggior parte positivi, in un primo caso, e soprattutto negativi, nel secondo</a:t>
            </a:r>
            <a:endParaRPr lang="it-IT" dirty="0"/>
          </a:p>
        </p:txBody>
      </p:sp>
      <p:pic>
        <p:nvPicPr>
          <p:cNvPr id="3" name="Immagine 2" descr="https://images2.corriereobjects.it/methode_image/2017/11/30/Tecnologia/Foto%20Tecnologia/20.jpg?v=201712011323">
            <a:extLst>
              <a:ext uri="{FF2B5EF4-FFF2-40B4-BE49-F238E27FC236}">
                <a16:creationId xmlns:a16="http://schemas.microsoft.com/office/drawing/2014/main" id="{9B88D2E2-67B7-4927-8D21-F03D3CA91C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647690" cy="421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732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6CB63-5704-4BD7-9FA3-DB40ADA7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4982"/>
          </a:xfrm>
        </p:spPr>
        <p:txBody>
          <a:bodyPr>
            <a:normAutofit fontScale="90000"/>
          </a:bodyPr>
          <a:lstStyle/>
          <a:p>
            <a:r>
              <a:rPr lang="it-IT" dirty="0"/>
              <a:t>Quale approccio e quali tipi di ricerca sono adatti allo studio degli ambienti digitali?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4A887C-EDA7-4CCD-B0F0-ACC39370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61846"/>
            <a:ext cx="10058400" cy="3430694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sz="2800" dirty="0"/>
              <a:t>I METODI DIGITALI: </a:t>
            </a:r>
          </a:p>
          <a:p>
            <a:r>
              <a:rPr lang="it-IT" sz="2800" dirty="0"/>
              <a:t>Sviluppare metodi e strumenti di ricerca capaci di studiare le interazioni online in modalità «nativa», ovverosia basandosi sulle caratteristiche tecniche delle piattaforme digitali e sfruttandone le possibilità tecniche (es. # ) per raccogliere ed analizzare i dati</a:t>
            </a:r>
          </a:p>
          <a:p>
            <a:endParaRPr lang="it-IT" sz="2800" dirty="0"/>
          </a:p>
          <a:p>
            <a:r>
              <a:rPr lang="it-IT" sz="2800" dirty="0"/>
              <a:t>Gli ambienti digitali non sono solo un oggetto di studio, ma una risorsa metodologica</a:t>
            </a:r>
          </a:p>
        </p:txBody>
      </p:sp>
    </p:spTree>
    <p:extLst>
      <p:ext uri="{BB962C8B-B14F-4D97-AF65-F5344CB8AC3E}">
        <p14:creationId xmlns:p14="http://schemas.microsoft.com/office/powerpoint/2010/main" val="2238766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medium: </a:t>
            </a:r>
            <a:b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methods (Rogers 2013)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16832"/>
            <a:ext cx="2664296" cy="3744416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5272554" y="3212976"/>
            <a:ext cx="4297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https://wiki.digitalmethods.net/Dmi/ToolDatabase</a:t>
            </a:r>
          </a:p>
        </p:txBody>
      </p:sp>
    </p:spTree>
    <p:extLst>
      <p:ext uri="{BB962C8B-B14F-4D97-AF65-F5344CB8AC3E}">
        <p14:creationId xmlns:p14="http://schemas.microsoft.com/office/powerpoint/2010/main" val="308620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80F0F-B795-4DB1-9411-C2416E21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Follow the medium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604A1-AE2F-443F-B2B0-2799612F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Seguire gli strumenti tecnici che le piattaforme online già utilizzano per raccogliere e analizzare i flussi di dati che si generano al loro interno</a:t>
            </a:r>
          </a:p>
          <a:p>
            <a:endParaRPr lang="it-IT" sz="3200" dirty="0"/>
          </a:p>
          <a:p>
            <a:r>
              <a:rPr lang="it-IT" sz="3200" dirty="0"/>
              <a:t>Es. risultati di Google nella SERP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8590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3204145-DD32-4010-89BC-96E7AD06A9F3}"/>
              </a:ext>
            </a:extLst>
          </p:cNvPr>
          <p:cNvSpPr/>
          <p:nvPr/>
        </p:nvSpPr>
        <p:spPr>
          <a:xfrm>
            <a:off x="908538" y="1172308"/>
            <a:ext cx="10140462" cy="416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ESERCITAZIONE: GOOGLE TRENDS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>
                <a:hlinkClick r:id="rId2"/>
              </a:rPr>
              <a:t>https://trends.google.it/trends/?geo=IT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85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Alessia\Desktop\Lezione Summer 2015\Screenshot - 16_09_2015 , 23_38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83" y="802837"/>
            <a:ext cx="8172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4223792" y="154765"/>
            <a:ext cx="30243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233034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5" name="Picture 3" descr="C:\Users\Alessia\Desktop\Lezione Summer 2015\Screenshot - 16_09_2015 , 23_43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0045"/>
            <a:ext cx="8172400" cy="47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3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CD68E-0950-4D76-9211-207112AF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Issue crawler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BFB8F5-FCE3-4F3A-87C9-457ABC12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>
                <a:hlinkClick r:id="rId2"/>
              </a:rPr>
              <a:t>http://www.issuecrawler.net</a:t>
            </a:r>
            <a:endParaRPr lang="it-IT" dirty="0"/>
          </a:p>
          <a:p>
            <a:endParaRPr lang="it-IT" dirty="0"/>
          </a:p>
          <a:p>
            <a:r>
              <a:rPr lang="it-IT" dirty="0"/>
              <a:t>individuare una serie di «punti di partenza» (</a:t>
            </a:r>
            <a:r>
              <a:rPr lang="it-IT" i="1" dirty="0"/>
              <a:t>starting points</a:t>
            </a:r>
            <a:r>
              <a:rPr lang="it-IT" dirty="0"/>
              <a:t>), ovverosia indirizzi URL che identificano risorse online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78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AF3BB-0114-4BBF-8EFB-068E048D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society</a:t>
            </a:r>
          </a:p>
        </p:txBody>
      </p:sp>
      <p:pic>
        <p:nvPicPr>
          <p:cNvPr id="39940" name="Immagine 3">
            <a:extLst>
              <a:ext uri="{FF2B5EF4-FFF2-40B4-BE49-F238E27FC236}">
                <a16:creationId xmlns:a16="http://schemas.microsoft.com/office/drawing/2014/main" id="{295FE347-89F4-4437-8D30-74ECA5F4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1" y="1834661"/>
            <a:ext cx="7267819" cy="4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8DBF189-ED72-4CCA-893B-60322126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9" y="687270"/>
            <a:ext cx="3551847" cy="54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1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2637980" y="275920"/>
            <a:ext cx="1378583" cy="367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391" b="1" dirty="0">
                <a:solidFill>
                  <a:srgbClr val="0001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Scenario </a:t>
            </a:r>
          </a:p>
        </p:txBody>
      </p:sp>
      <p:sp>
        <p:nvSpPr>
          <p:cNvPr id="7171" name="CasellaDiTesto 15"/>
          <p:cNvSpPr txBox="1">
            <a:spLocks noChangeArrowheads="1"/>
          </p:cNvSpPr>
          <p:nvPr/>
        </p:nvSpPr>
        <p:spPr bwMode="auto">
          <a:xfrm>
            <a:off x="1847528" y="836713"/>
            <a:ext cx="7505402" cy="524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Con la crescita del Web 2.0 "La comunicazione mediata tecnologicamente permea sempre più aspetti della vita quotidiana. La distinzione tra i mondi online e offline sta quindi diventando meno utile poiché le attività in questi regni si fondono sempre più nella nostra società e i due spazi interagiscono e si trasformano a vicenda" (Garcia et al 2009: 53) </a:t>
            </a:r>
          </a:p>
          <a:p>
            <a:pPr algn="just"/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Internet è il regno del mondano: "i siti di social networking, in particolare, sono popolati da informazioni sulla vita quotidiana delle persone che diventano aspetti comuni del profilo dell'utente" (</a:t>
            </a:r>
            <a:r>
              <a:rPr lang="it-IT" sz="1969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Beer</a:t>
            </a:r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969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Burrows</a:t>
            </a:r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2010: 7). </a:t>
            </a:r>
          </a:p>
          <a:p>
            <a:pPr algn="just"/>
            <a:endParaRPr lang="it-IT" sz="1969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Quindi diventa sempre più interessante (e fattibile) studiare la cultura delle persone, il significato che assegnano alle loro pratiche sociali quotidiane, in e attraverso Internet.     </a:t>
            </a:r>
          </a:p>
          <a:p>
            <a:pPr algn="just"/>
            <a:endParaRPr lang="it-IT" sz="1969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969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Il metodo "classico" per realizzare questo obiettivo sociologico è l'etnografia</a:t>
            </a:r>
            <a:endParaRPr lang="it-IT" sz="1969" dirty="0"/>
          </a:p>
        </p:txBody>
      </p:sp>
    </p:spTree>
    <p:extLst>
      <p:ext uri="{BB962C8B-B14F-4D97-AF65-F5344CB8AC3E}">
        <p14:creationId xmlns:p14="http://schemas.microsoft.com/office/powerpoint/2010/main" val="266599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Premesse epistemologiche alla sociologia digitale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Affiancare ad una prospettiva media-centrica, una prospettiva che metta al centro l’attore sociale</a:t>
            </a:r>
          </a:p>
          <a:p>
            <a:r>
              <a:rPr lang="it-IT" sz="3600" dirty="0"/>
              <a:t>Rifiuto della separazione concettuale tra reale e virtuale, tra offline e </a:t>
            </a:r>
            <a:r>
              <a:rPr lang="it-IT" sz="3600" dirty="0" err="1"/>
              <a:t>onlin</a:t>
            </a:r>
            <a:r>
              <a:rPr lang="en-US" sz="3600" dirty="0"/>
              <a:t>e</a:t>
            </a:r>
          </a:p>
          <a:p>
            <a:r>
              <a:rPr lang="it-IT" sz="3600" dirty="0"/>
              <a:t>Rifiuto del determinismo tecnologico</a:t>
            </a:r>
          </a:p>
        </p:txBody>
      </p:sp>
    </p:spTree>
    <p:extLst>
      <p:ext uri="{BB962C8B-B14F-4D97-AF65-F5344CB8AC3E}">
        <p14:creationId xmlns:p14="http://schemas.microsoft.com/office/powerpoint/2010/main" val="1316442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35A6CA-EDD1-4925-A777-327FC721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9" y="1058334"/>
            <a:ext cx="7663543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9050F4-EF6F-4AAA-95EB-5784169C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538238"/>
            <a:ext cx="8263467" cy="57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5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F6A018-268F-4746-B494-6B72982E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32656"/>
            <a:ext cx="8128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4F7E28-DB54-4DC5-BA06-536D7BEB2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24745"/>
            <a:ext cx="8224762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6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EE160-291B-42AA-88E5-4E645282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8589"/>
            <a:ext cx="8224838" cy="923925"/>
          </a:xfrm>
        </p:spPr>
        <p:txBody>
          <a:bodyPr/>
          <a:lstStyle/>
          <a:p>
            <a:pPr>
              <a:defRPr/>
            </a:pPr>
            <a:r>
              <a:rPr lang="it-IT" dirty="0"/>
              <a:t>Definizioni di Social Network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EC8A9F-063C-4CEA-B92D-2A487670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it-IT" dirty="0"/>
              <a:t>“i Social Network Online formano comunità online tra persone con interessi, attività, formazione  e amicizie in comune. La maggior parte degli SNO sono accessibili con un normale web-browser e permettono agli utenti di caricare i propri profili e di interagire con gli altri utenti in numerosi modi “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it-IT" dirty="0"/>
              <a:t>[Schneider </a:t>
            </a:r>
            <a:r>
              <a:rPr lang="it-IT" dirty="0" err="1"/>
              <a:t>et</a:t>
            </a:r>
            <a:r>
              <a:rPr lang="it-IT" dirty="0"/>
              <a:t> al in </a:t>
            </a:r>
            <a:r>
              <a:rPr lang="it-IT" dirty="0" err="1"/>
              <a:t>Heidemann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2012]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DC3FF-9F5D-459A-A829-0E13CAF6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3B1E1C-D524-485B-BF49-3BB306DC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it-IT" dirty="0"/>
              <a:t>“siti per reti sociali [social network </a:t>
            </a:r>
            <a:r>
              <a:rPr lang="it-IT" dirty="0" err="1"/>
              <a:t>sites</a:t>
            </a:r>
            <a:r>
              <a:rPr lang="it-IT" dirty="0"/>
              <a:t> - </a:t>
            </a:r>
            <a:r>
              <a:rPr lang="it-IT" dirty="0" err="1"/>
              <a:t>SNSs</a:t>
            </a:r>
            <a:r>
              <a:rPr lang="it-IT" dirty="0"/>
              <a:t>] fruibili attraverso un browser per il web che permette alle persone di a) costruire un profilo semipubblico all’interno di un sistema chiuso [</a:t>
            </a:r>
            <a:r>
              <a:rPr lang="it-IT" i="1" dirty="0" err="1"/>
              <a:t>bounded</a:t>
            </a:r>
            <a:r>
              <a:rPr lang="it-IT" i="1" dirty="0"/>
              <a:t> system</a:t>
            </a:r>
            <a:r>
              <a:rPr lang="it-IT" dirty="0"/>
              <a:t>]; b) rendere visibile una lista di altri utenti con i quali sono connessi e c) vedere e percorrere le liste dei contatti loro e di altri utenti all’interno del sistema” [</a:t>
            </a:r>
            <a:r>
              <a:rPr lang="it-IT" dirty="0" err="1"/>
              <a:t>boyd</a:t>
            </a:r>
            <a:r>
              <a:rPr lang="it-IT" dirty="0"/>
              <a:t>, </a:t>
            </a:r>
            <a:r>
              <a:rPr lang="it-IT" dirty="0" err="1"/>
              <a:t>Allison</a:t>
            </a:r>
            <a:r>
              <a:rPr lang="it-IT" dirty="0"/>
              <a:t> 2008 211]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71CEA2-D4E0-4860-A2E4-23C1814C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333376"/>
            <a:ext cx="8224837" cy="5541963"/>
          </a:xfrm>
        </p:spPr>
        <p:txBody>
          <a:bodyPr/>
          <a:lstStyle/>
          <a:p>
            <a:pPr>
              <a:defRPr/>
            </a:pPr>
            <a:r>
              <a:rPr lang="it-IT" dirty="0"/>
              <a:t>Il nucleo delle reti sociali digitali consiste nella profilatura degli utenti, la quale normalmente da la possibilità di riportare informazioni personali (nome, foto), interessi e gruppi ai quali si è aderito ed i contatti personali (la lista degli amici) [</a:t>
            </a:r>
            <a:r>
              <a:rPr lang="it-IT" dirty="0" err="1"/>
              <a:t>Heidemann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2012]</a:t>
            </a:r>
          </a:p>
          <a:p>
            <a:pPr>
              <a:defRPr/>
            </a:pPr>
            <a:r>
              <a:rPr lang="it-IT" dirty="0"/>
              <a:t>le reti sociali online forniscono una base per mantenere relazioni sociali, per trovare utenti con interessi simili e per individuare contenuti e conoscenza prodotti o promossi da altri utenti [</a:t>
            </a:r>
            <a:r>
              <a:rPr lang="it-IT" dirty="0" err="1"/>
              <a:t>Heidemann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2012]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4F8132-A53F-407F-83B3-F4681EEB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04814"/>
            <a:ext cx="8224838" cy="5686425"/>
          </a:xfrm>
        </p:spPr>
        <p:txBody>
          <a:bodyPr/>
          <a:lstStyle/>
          <a:p>
            <a:pPr>
              <a:defRPr/>
            </a:pPr>
            <a:r>
              <a:rPr lang="it-IT" dirty="0"/>
              <a:t>Per rendere possibile la comunicazione tra gli utenti, questi apparati offrono generalmente sistemi di bacheche condivise, di posta e chat privata.</a:t>
            </a:r>
          </a:p>
          <a:p>
            <a:pPr>
              <a:defRPr/>
            </a:pPr>
            <a:r>
              <a:rPr lang="it-IT" dirty="0"/>
              <a:t>Inoltre, la maggior parte dei profili incorporano una specie di diario di presentazione, nella letteratura </a:t>
            </a:r>
            <a:r>
              <a:rPr lang="it-IT" dirty="0" err="1"/>
              <a:t>anglossassone</a:t>
            </a:r>
            <a:r>
              <a:rPr lang="it-IT" dirty="0"/>
              <a:t> chiamato spesso “</a:t>
            </a:r>
            <a:r>
              <a:rPr lang="it-IT" dirty="0" err="1"/>
              <a:t>wall</a:t>
            </a:r>
            <a:r>
              <a:rPr lang="it-IT" dirty="0"/>
              <a:t>” [</a:t>
            </a:r>
            <a:r>
              <a:rPr lang="it-IT" dirty="0" err="1"/>
              <a:t>Heidemann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2012]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AF3BB-0114-4BBF-8EFB-068E048D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society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D905948-BA1A-44F0-8D13-17E1F1EBF615}"/>
              </a:ext>
            </a:extLst>
          </p:cNvPr>
          <p:cNvSpPr/>
          <p:nvPr/>
        </p:nvSpPr>
        <p:spPr>
          <a:xfrm>
            <a:off x="5433646" y="1946031"/>
            <a:ext cx="5843954" cy="41558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Che ruolo svolgono le piattaforme online nell’organizzazione dei valori pubblici?</a:t>
            </a:r>
          </a:p>
          <a:p>
            <a:pPr algn="ctr"/>
            <a:r>
              <a:rPr lang="it-IT" sz="2400" dirty="0"/>
              <a:t>Le piattaforme non sono costrutti neutrali: presuppongono norme e valori specifici, che sono inscritti nelle loro architetture. Queste norme possono collidere o meno coi i valori a loro volta storicamente inscritti nelle strutture sociali in cui le piattaforme lottano per affermarsi (van </a:t>
            </a:r>
            <a:r>
              <a:rPr lang="it-IT" sz="2400" dirty="0" err="1"/>
              <a:t>Dijck</a:t>
            </a:r>
            <a:r>
              <a:rPr lang="it-IT" sz="2400" dirty="0"/>
              <a:t> et al. 2019, p.25)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C4EC72-7B11-4CD9-AB19-4C9E6877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73" y="2608384"/>
            <a:ext cx="3984672" cy="23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6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AF22E1-B7DF-407E-94E1-58611AB3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33376"/>
            <a:ext cx="8224838" cy="5757863"/>
          </a:xfrm>
        </p:spPr>
        <p:txBody>
          <a:bodyPr/>
          <a:lstStyle/>
          <a:p>
            <a:pPr>
              <a:defRPr/>
            </a:pPr>
            <a:r>
              <a:rPr lang="it-IT" dirty="0"/>
              <a:t>Per diffondere al meglio un messaggio un utente può scegliere il canale più appropriato offerto dal dispositivo elettronico: ad esempio lo status, un link, un’immagine, un video o delle </a:t>
            </a:r>
            <a:r>
              <a:rPr lang="it-IT" dirty="0" err="1"/>
              <a:t>app</a:t>
            </a:r>
            <a:r>
              <a:rPr lang="it-IT" dirty="0"/>
              <a:t> che vanno ad integrare il servizio della rete sociale online. Inoltre il messaggio può venire condiviso, commentato e promosso dagli altri utenti nella rete dei suoi contatti e così via diffondersi in maniera virale, praticamente, anche grazie all’utilizzo di dispositivi mobili, in tempo reale [</a:t>
            </a:r>
            <a:r>
              <a:rPr lang="it-IT" dirty="0" err="1"/>
              <a:t>Debatin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al. 2009]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A5646A-61E7-4F73-83BC-99919ADD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9276"/>
            <a:ext cx="8224838" cy="5541963"/>
          </a:xfrm>
        </p:spPr>
        <p:txBody>
          <a:bodyPr/>
          <a:lstStyle/>
          <a:p>
            <a:pPr>
              <a:defRPr/>
            </a:pPr>
            <a:r>
              <a:rPr lang="it-IT" dirty="0"/>
              <a:t>Ad esempio nel caso di </a:t>
            </a:r>
            <a:r>
              <a:rPr lang="it-IT" dirty="0" err="1"/>
              <a:t>Facebook</a:t>
            </a:r>
            <a:r>
              <a:rPr lang="it-IT" dirty="0"/>
              <a:t> è stato dimostrato che il 70 % del volume dei messaggi delle bacheche personali risale alle 4 ultime ore ed il 95 % di questo riceve risposta entro 22 ore [Miller 2011]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1EBCA-662B-4058-A808-0869C6A7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i="1" dirty="0"/>
              <a:t>Motivazioni per l’utilizzo dei Social Network Online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217F24-E965-48A4-ACF1-B413A6291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Ciò che sembra emergere è che il principale motivo per il quale vengono utilizzati i social network riguardano la gestione dell’identità [«</a:t>
            </a:r>
            <a:r>
              <a:rPr lang="it-IT" dirty="0" err="1"/>
              <a:t>identity</a:t>
            </a:r>
            <a:r>
              <a:rPr lang="it-IT" dirty="0"/>
              <a:t> management», </a:t>
            </a:r>
            <a:r>
              <a:rPr lang="it-IT" dirty="0" err="1"/>
              <a:t>Heidemann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2012 3], cioè la costruzione e l’aggiornamento del profilo per presentare sé stessi agli altri utenti.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08E2C-D06E-4D45-B996-858DB8DF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67DF55-BADD-4C13-9696-3F515791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L’identità così costruita corrisponderebbe al sé ideale che si vorrebbe venisse percepito anche dagli altri [</a:t>
            </a:r>
            <a:r>
              <a:rPr lang="it-IT" dirty="0" err="1"/>
              <a:t>Zaho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 2008] e si soddisferebbero in tal modo anche bisogni di appartenenza e stima [</a:t>
            </a:r>
            <a:r>
              <a:rPr lang="it-IT" dirty="0" err="1"/>
              <a:t>Krasnova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al. 2008].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FA06ED-FAF2-4937-9730-9A9EB770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0"/>
            <a:ext cx="8224838" cy="6091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it-IT" sz="2800" dirty="0"/>
              <a:t>Emergono inoltre due differenti tipologie di motivazioni:</a:t>
            </a:r>
          </a:p>
          <a:p>
            <a:pPr>
              <a:defRPr/>
            </a:pPr>
            <a:r>
              <a:rPr lang="it-IT" sz="2800" dirty="0"/>
              <a:t>quelle sociali, che riguardano la ricerca e gestione dei contatti personali </a:t>
            </a:r>
          </a:p>
          <a:p>
            <a:pPr>
              <a:defRPr/>
            </a:pPr>
            <a:r>
              <a:rPr lang="it-IT" sz="2800" dirty="0"/>
              <a:t>quelle di interesse, ovvero quelle che spingono a privilegiare un tipo di contatto piuttosto che un altro sulla base di uno specifico interesse [</a:t>
            </a:r>
            <a:r>
              <a:rPr lang="it-IT" sz="2800" dirty="0" err="1"/>
              <a:t>Raacke</a:t>
            </a:r>
            <a:r>
              <a:rPr lang="it-IT" sz="2800" dirty="0"/>
              <a:t> </a:t>
            </a:r>
            <a:r>
              <a:rPr lang="it-IT" sz="2800" dirty="0" err="1"/>
              <a:t>et</a:t>
            </a:r>
            <a:r>
              <a:rPr lang="it-IT" sz="2800" dirty="0"/>
              <a:t> al 2008].</a:t>
            </a:r>
          </a:p>
          <a:p>
            <a:pPr>
              <a:defRPr/>
            </a:pPr>
            <a:r>
              <a:rPr lang="it-IT" sz="2800" dirty="0"/>
              <a:t>Altre ricerche hanno evidenziato che si è spinti all’utilizzo dei social network online sulla base di due motivi distinti: conoscere nuove informazioni, idee, interessi delle persone conosciute offline (</a:t>
            </a:r>
            <a:r>
              <a:rPr lang="it-IT" sz="2800" i="1" dirty="0"/>
              <a:t>social </a:t>
            </a:r>
            <a:r>
              <a:rPr lang="it-IT" sz="2800" i="1" dirty="0" err="1"/>
              <a:t>searching</a:t>
            </a:r>
            <a:r>
              <a:rPr lang="it-IT" sz="2800" dirty="0"/>
              <a:t>) o trovare nuovi contatti online (social </a:t>
            </a:r>
            <a:r>
              <a:rPr lang="it-IT" sz="2800" dirty="0" err="1"/>
              <a:t>browsing</a:t>
            </a:r>
            <a:r>
              <a:rPr lang="it-IT" sz="2800" dirty="0"/>
              <a:t>) [</a:t>
            </a:r>
            <a:r>
              <a:rPr lang="it-IT" sz="2800" dirty="0" err="1"/>
              <a:t>Lampe</a:t>
            </a:r>
            <a:r>
              <a:rPr lang="it-IT" sz="2800" dirty="0"/>
              <a:t> </a:t>
            </a:r>
            <a:r>
              <a:rPr lang="it-IT" sz="2800" dirty="0" err="1"/>
              <a:t>et</a:t>
            </a:r>
            <a:r>
              <a:rPr lang="it-IT" sz="2800" dirty="0"/>
              <a:t> al. 2007].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ACD20-ECEA-4AD9-AD32-2CF30611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0E385-DAC9-415D-B8C7-F83CE2F75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5844" name="Immagine 3">
            <a:extLst>
              <a:ext uri="{FF2B5EF4-FFF2-40B4-BE49-F238E27FC236}">
                <a16:creationId xmlns:a16="http://schemas.microsoft.com/office/drawing/2014/main" id="{F4A9ED16-66DC-46A0-B8D2-FA0DCD7A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49275"/>
            <a:ext cx="83534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4ADCE-B932-455E-937C-63B70E73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4838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dirty="0"/>
              <a:t>Tipi di social network: privati, professionali, generalisti e specifici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835C3A-49D2-4E80-B407-89F64491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08050"/>
            <a:ext cx="8224838" cy="5183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it-IT" sz="2800" dirty="0"/>
              <a:t>Nei network privati o “intimi” ciò che è più importante sono gli aspetti legati alla vita quotidiana, alle chiacchiere e conversazioni con vecchi e nuovi amici, allo scambio di foto della propria vita quotidiana, anche della propria famiglia e della sfera privata. In questa categoria vengono inserite piattaforme come </a:t>
            </a:r>
            <a:r>
              <a:rPr lang="it-IT" sz="2800" dirty="0" err="1"/>
              <a:t>Facebook</a:t>
            </a:r>
            <a:r>
              <a:rPr lang="it-IT" sz="2800" dirty="0"/>
              <a:t> o </a:t>
            </a:r>
            <a:r>
              <a:rPr lang="it-IT" sz="2800" dirty="0" err="1"/>
              <a:t>MySpace</a:t>
            </a:r>
            <a:r>
              <a:rPr lang="it-IT" sz="2800" dirty="0"/>
              <a:t> [</a:t>
            </a:r>
            <a:r>
              <a:rPr lang="it-IT" sz="2800" dirty="0" err="1"/>
              <a:t>Heidemann</a:t>
            </a:r>
            <a:r>
              <a:rPr lang="it-IT" sz="2800" dirty="0"/>
              <a:t> </a:t>
            </a:r>
            <a:r>
              <a:rPr lang="it-IT" sz="2800" dirty="0" err="1"/>
              <a:t>et</a:t>
            </a:r>
            <a:r>
              <a:rPr lang="it-IT" sz="2800" dirty="0"/>
              <a:t> al 2012] Nella fonte originale [</a:t>
            </a:r>
            <a:r>
              <a:rPr lang="it-IT" sz="2800" dirty="0" err="1"/>
              <a:t>Heidemann</a:t>
            </a:r>
            <a:r>
              <a:rPr lang="it-IT" sz="2800" dirty="0"/>
              <a:t> </a:t>
            </a:r>
            <a:r>
              <a:rPr lang="it-IT" sz="2800" dirty="0" err="1"/>
              <a:t>et</a:t>
            </a:r>
            <a:r>
              <a:rPr lang="it-IT" sz="2800" dirty="0"/>
              <a:t> al 2012 6] gli autori utilizzano il termine “private”. Di fatto però quello che di apre in contesto esteso di contatti con cui condividere aspetti privati, appare, come vedremo, definibile come “semipubblico”.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E02CA-4118-4CC5-A7BD-0AF3AB57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549275"/>
            <a:ext cx="8224837" cy="4491038"/>
          </a:xfrm>
        </p:spPr>
        <p:txBody>
          <a:bodyPr/>
          <a:lstStyle/>
          <a:p>
            <a:pPr>
              <a:defRPr/>
            </a:pPr>
            <a:r>
              <a:rPr lang="it-IT" dirty="0"/>
              <a:t>I network professionali, oltre alla informazioni di base contenute nelle reti sociali digitali “intime” contengono il curriculum delle esperienze lavorative e formative degli utenti e possono anche indicizzare gli utenti sulla base del loro data di iscrizione e attività all’interno della piattaforma. Rientrano in questa classe ad esempio </a:t>
            </a:r>
            <a:r>
              <a:rPr lang="it-IT" dirty="0" err="1"/>
              <a:t>LinkedIn</a:t>
            </a:r>
            <a:r>
              <a:rPr lang="it-IT" dirty="0"/>
              <a:t> o </a:t>
            </a:r>
            <a:r>
              <a:rPr lang="it-IT" dirty="0" err="1"/>
              <a:t>Xing</a:t>
            </a:r>
            <a:endParaRPr lang="it-IT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EC1C88-5473-48D1-87B1-2B9E1255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404813"/>
            <a:ext cx="8224837" cy="5181600"/>
          </a:xfrm>
        </p:spPr>
        <p:txBody>
          <a:bodyPr/>
          <a:lstStyle/>
          <a:p>
            <a:pPr>
              <a:defRPr/>
            </a:pPr>
            <a:r>
              <a:rPr lang="it-IT" sz="2800" dirty="0"/>
              <a:t>I social network generalisti non sono dedicati a particolari argomenti o specifici interessi, come invece i social network specifici. Questi invece sono concentrati su un focus e sulla costruzione tra gli utenti di relazioni di fiducia e di un sentimento comune e di fatto, anche perché solitamente di nicchia, costituiscono delle comunità di interesse. Siti come </a:t>
            </a:r>
            <a:r>
              <a:rPr lang="it-IT" sz="2800" dirty="0" err="1"/>
              <a:t>Patientlikeme</a:t>
            </a:r>
            <a:r>
              <a:rPr lang="it-IT" sz="2800" dirty="0"/>
              <a:t> (su informazioni utili per pazienti) o </a:t>
            </a:r>
            <a:r>
              <a:rPr lang="it-IT" sz="2800" dirty="0" err="1"/>
              <a:t>Artbreak.com</a:t>
            </a:r>
            <a:r>
              <a:rPr lang="it-IT" sz="2800" dirty="0"/>
              <a:t> (dedicato all’arte) si basano su comunità di interesse su specifici temi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8798E94-9498-44CB-B9CC-E4E34EB05407}"/>
              </a:ext>
            </a:extLst>
          </p:cNvPr>
          <p:cNvSpPr/>
          <p:nvPr/>
        </p:nvSpPr>
        <p:spPr>
          <a:xfrm>
            <a:off x="1389185" y="1383323"/>
            <a:ext cx="9360877" cy="3892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è o dovrebbe essere responsabile e rendere conto dell’incardinamento dei valori pubblici nella platform society?</a:t>
            </a:r>
          </a:p>
          <a:p>
            <a:pPr algn="ctr"/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dirty="0"/>
              <a:t>(van </a:t>
            </a:r>
            <a:r>
              <a:rPr lang="it-IT" sz="3600" dirty="0" err="1"/>
              <a:t>Dijck</a:t>
            </a:r>
            <a:r>
              <a:rPr lang="it-IT" sz="3600" dirty="0"/>
              <a:t> et al. 2019, p.30)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63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2A6BAF-D5BB-4FBE-8A39-8E2BC44D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3092"/>
            <a:ext cx="10058400" cy="5746002"/>
          </a:xfrm>
        </p:spPr>
        <p:txBody>
          <a:bodyPr>
            <a:normAutofit/>
          </a:bodyPr>
          <a:lstStyle/>
          <a:p>
            <a:r>
              <a:rPr lang="it-IT" sz="4000" dirty="0"/>
              <a:t>Le piattaforme non </a:t>
            </a:r>
            <a:r>
              <a:rPr lang="it-IT" sz="4000" i="1" dirty="0"/>
              <a:t>riflettono</a:t>
            </a:r>
            <a:r>
              <a:rPr lang="it-IT" sz="4000" dirty="0"/>
              <a:t> il sociale: </a:t>
            </a:r>
            <a:r>
              <a:rPr lang="it-IT" sz="4000" i="1" dirty="0"/>
              <a:t>producono</a:t>
            </a:r>
            <a:r>
              <a:rPr lang="it-IT" sz="4000" dirty="0"/>
              <a:t> le strutture sociali nelle quali viviamo</a:t>
            </a:r>
          </a:p>
          <a:p>
            <a:r>
              <a:rPr lang="it-IT" sz="2800" dirty="0"/>
              <a:t>(van </a:t>
            </a:r>
            <a:r>
              <a:rPr lang="it-IT" sz="2800" dirty="0" err="1"/>
              <a:t>Dijck</a:t>
            </a:r>
            <a:r>
              <a:rPr lang="it-IT" sz="2800" dirty="0"/>
              <a:t> et al. 2019, p.26)</a:t>
            </a:r>
          </a:p>
          <a:p>
            <a:endParaRPr lang="it-IT" sz="2800" dirty="0"/>
          </a:p>
          <a:p>
            <a:r>
              <a:rPr lang="it-IT" sz="3600" dirty="0"/>
              <a:t>Se, da un lato, i meccanismi delle piattaforme filtrano e guidano le interazioni sociali, dall’altro gli utenti contribuiscono a definire gli esiti del processo</a:t>
            </a:r>
          </a:p>
          <a:p>
            <a:r>
              <a:rPr lang="it-IT" sz="2800" dirty="0"/>
              <a:t>(van </a:t>
            </a:r>
            <a:r>
              <a:rPr lang="it-IT" sz="2800" dirty="0" err="1"/>
              <a:t>Dijck</a:t>
            </a:r>
            <a:r>
              <a:rPr lang="it-IT" sz="2800" dirty="0"/>
              <a:t> et al. 2019, p.28)</a:t>
            </a:r>
          </a:p>
        </p:txBody>
      </p:sp>
    </p:spTree>
    <p:extLst>
      <p:ext uri="{BB962C8B-B14F-4D97-AF65-F5344CB8AC3E}">
        <p14:creationId xmlns:p14="http://schemas.microsoft.com/office/powerpoint/2010/main" val="265325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29995-A195-4435-B36B-2D2EA25A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1212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Piattaforma online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61653-F8BB-401F-A455-9A3C72FE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È un’architettura digitale programmabile, progettata per organizzare interazioni tra utenti – non solo utilizzatori finali, ma anche imprese commerciali e istituzioni pubbliche.</a:t>
            </a:r>
          </a:p>
          <a:p>
            <a:r>
              <a:rPr lang="it-IT" sz="2800" dirty="0"/>
              <a:t>È orientata alla raccolta sistematica, al trattamento algoritmico, alla circolazione e alla monetizzazione dei dati degli utenti (van </a:t>
            </a:r>
            <a:r>
              <a:rPr lang="it-IT" sz="2800" dirty="0" err="1"/>
              <a:t>Dijck</a:t>
            </a:r>
            <a:r>
              <a:rPr lang="it-IT" sz="2800" dirty="0"/>
              <a:t> et al. 2019, p.27)</a:t>
            </a:r>
          </a:p>
        </p:txBody>
      </p:sp>
    </p:spTree>
    <p:extLst>
      <p:ext uri="{BB962C8B-B14F-4D97-AF65-F5344CB8AC3E}">
        <p14:creationId xmlns:p14="http://schemas.microsoft.com/office/powerpoint/2010/main" val="331392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29995-A195-4435-B36B-2D2EA25A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1212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Piattaforma online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61653-F8BB-401F-A455-9A3C72FE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Una piattaforma è alimentata da </a:t>
            </a:r>
            <a:r>
              <a:rPr lang="it-IT" sz="3600" b="1" dirty="0"/>
              <a:t>dati</a:t>
            </a:r>
            <a:r>
              <a:rPr lang="it-IT" sz="3600" dirty="0"/>
              <a:t>, automatizzata e organizzata attraverso </a:t>
            </a:r>
            <a:r>
              <a:rPr lang="it-IT" sz="3600" b="1" dirty="0"/>
              <a:t>algoritmi e interfacce</a:t>
            </a:r>
            <a:r>
              <a:rPr lang="it-IT" sz="3600" dirty="0"/>
              <a:t>, formalizzata attraverso rapporti di </a:t>
            </a:r>
            <a:r>
              <a:rPr lang="it-IT" sz="3600" b="1" dirty="0"/>
              <a:t>proprietà</a:t>
            </a:r>
            <a:r>
              <a:rPr lang="it-IT" sz="3600" dirty="0"/>
              <a:t> orientati da precisi </a:t>
            </a:r>
            <a:r>
              <a:rPr lang="it-IT" sz="3600" b="1" dirty="0"/>
              <a:t>modelli di business </a:t>
            </a:r>
            <a:r>
              <a:rPr lang="it-IT" sz="3600" dirty="0"/>
              <a:t>e governata da specifici </a:t>
            </a:r>
            <a:r>
              <a:rPr lang="it-IT" sz="3600" b="1" dirty="0"/>
              <a:t>termini di utilizzo </a:t>
            </a:r>
          </a:p>
          <a:p>
            <a:r>
              <a:rPr lang="it-IT" sz="2800" dirty="0"/>
              <a:t>(van </a:t>
            </a:r>
            <a:r>
              <a:rPr lang="it-IT" sz="2800" dirty="0" err="1"/>
              <a:t>Dijck</a:t>
            </a:r>
            <a:r>
              <a:rPr lang="it-IT" sz="2800" dirty="0"/>
              <a:t> et al. 2019, p.27)</a:t>
            </a:r>
          </a:p>
        </p:txBody>
      </p:sp>
    </p:spTree>
    <p:extLst>
      <p:ext uri="{BB962C8B-B14F-4D97-AF65-F5344CB8AC3E}">
        <p14:creationId xmlns:p14="http://schemas.microsoft.com/office/powerpoint/2010/main" val="263285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F20D3-149A-4DF9-B5F6-5C5DBDE8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97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Dati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3F35BA-98F4-4C3C-8926-01B35BC2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74" y="3928310"/>
            <a:ext cx="4002906" cy="19407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>
                <a:hlinkClick r:id="rId2"/>
              </a:rPr>
              <a:t>https://www.cisco.com/c/en/us/solutions/executive-perspectives/annual-internet-report/index.html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egnaposto immagine 5" descr="Total data volume worldwide 2010-2025 | Statista">
            <a:extLst>
              <a:ext uri="{FF2B5EF4-FFF2-40B4-BE49-F238E27FC236}">
                <a16:creationId xmlns:a16="http://schemas.microsoft.com/office/drawing/2014/main" id="{7F09FD41-85FC-43F5-AE0D-61E10420A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45" y="1798721"/>
            <a:ext cx="6920581" cy="449550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7EA75D4-7003-4C35-B1C8-EA40A87A949A}"/>
              </a:ext>
            </a:extLst>
          </p:cNvPr>
          <p:cNvSpPr/>
          <p:nvPr/>
        </p:nvSpPr>
        <p:spPr>
          <a:xfrm>
            <a:off x="150395" y="1052763"/>
            <a:ext cx="6870031" cy="655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Volume of data/information created, captured, copied, and consumed worldwide from 2010 to 2020, with forecasts from 2021 to 2025 </a:t>
            </a:r>
            <a:r>
              <a:rPr lang="it-IT" sz="1600" i="1" dirty="0"/>
              <a:t>(in </a:t>
            </a:r>
            <a:r>
              <a:rPr lang="it-IT" sz="1600" i="1" dirty="0" err="1"/>
              <a:t>zettabytes</a:t>
            </a:r>
            <a:r>
              <a:rPr lang="it-IT" sz="1600" i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3374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</TotalTime>
  <Words>1737</Words>
  <Application>Microsoft Office PowerPoint</Application>
  <PresentationFormat>Widescreen</PresentationFormat>
  <Paragraphs>109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Times New Roman</vt:lpstr>
      <vt:lpstr>title-regular</vt:lpstr>
      <vt:lpstr>Wingdings</vt:lpstr>
      <vt:lpstr>Retrospettivo</vt:lpstr>
      <vt:lpstr>Sociologia  e media digitali</vt:lpstr>
      <vt:lpstr>Presentazione standard di PowerPoint</vt:lpstr>
      <vt:lpstr>Platform society</vt:lpstr>
      <vt:lpstr>Platform society</vt:lpstr>
      <vt:lpstr>Presentazione standard di PowerPoint</vt:lpstr>
      <vt:lpstr>Presentazione standard di PowerPoint</vt:lpstr>
      <vt:lpstr>Piattaforma online</vt:lpstr>
      <vt:lpstr>Piattaforma online</vt:lpstr>
      <vt:lpstr>Dati </vt:lpstr>
      <vt:lpstr>Algoritmi </vt:lpstr>
      <vt:lpstr>Status proprietario e modello di business</vt:lpstr>
      <vt:lpstr>Presentazione standard di PowerPoint</vt:lpstr>
      <vt:lpstr>Presentazione standard di PowerPoint</vt:lpstr>
      <vt:lpstr>La ricerca sociale online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Quale approccio e quali tipi di ricerca sono adatti allo studio degli ambienti digitali?</vt:lpstr>
      <vt:lpstr>Following the medium:  digital methods (Rogers 2013) </vt:lpstr>
      <vt:lpstr>Follow the medium</vt:lpstr>
      <vt:lpstr>Presentazione standard di PowerPoint</vt:lpstr>
      <vt:lpstr>Presentazione standard di PowerPoint</vt:lpstr>
      <vt:lpstr>Presentazione standard di PowerPoint</vt:lpstr>
      <vt:lpstr>Issue crawler</vt:lpstr>
      <vt:lpstr>Presentazione standard di PowerPoint</vt:lpstr>
      <vt:lpstr>Premesse epistemologiche alla sociologia digitale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Definizioni di Social Network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Motivazioni per l’utilizzo dei Social Network Online</vt:lpstr>
      <vt:lpstr>Presentazione standard di PowerPoint</vt:lpstr>
      <vt:lpstr>Presentazione standard di PowerPoint</vt:lpstr>
      <vt:lpstr>Presentazione standard di PowerPoint</vt:lpstr>
      <vt:lpstr>Tipi di social network: privati, professionali, generalisti e specifici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sociologia digitale</dc:title>
  <dc:creator>alessia.bertolazzi@unimc.it</dc:creator>
  <cp:lastModifiedBy>alessia.bertolazzi@unimc.it</cp:lastModifiedBy>
  <cp:revision>10</cp:revision>
  <dcterms:created xsi:type="dcterms:W3CDTF">2022-02-23T09:46:05Z</dcterms:created>
  <dcterms:modified xsi:type="dcterms:W3CDTF">2023-02-22T12:08:45Z</dcterms:modified>
</cp:coreProperties>
</file>