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1" r:id="rId3"/>
    <p:sldId id="263" r:id="rId4"/>
    <p:sldId id="264" r:id="rId5"/>
    <p:sldId id="258" r:id="rId6"/>
    <p:sldId id="270" r:id="rId7"/>
    <p:sldId id="272" r:id="rId8"/>
    <p:sldId id="259" r:id="rId9"/>
    <p:sldId id="262" r:id="rId10"/>
    <p:sldId id="266" r:id="rId11"/>
    <p:sldId id="265" r:id="rId12"/>
    <p:sldId id="268" r:id="rId13"/>
    <p:sldId id="267" r:id="rId14"/>
    <p:sldId id="269" r:id="rId15"/>
    <p:sldId id="257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24A46-A571-4392-A0A7-E9AB51CE6FA5}" type="datetimeFigureOut">
              <a:rPr lang="it-IT" smtClean="0"/>
              <a:t>20/06/2022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D06D-A103-4CBD-BF4B-668CF3DFD4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2787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24A46-A571-4392-A0A7-E9AB51CE6FA5}" type="datetimeFigureOut">
              <a:rPr lang="it-IT" smtClean="0"/>
              <a:t>20/06/2022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D06D-A103-4CBD-BF4B-668CF3DFD4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9944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24A46-A571-4392-A0A7-E9AB51CE6FA5}" type="datetimeFigureOut">
              <a:rPr lang="it-IT" smtClean="0"/>
              <a:t>20/06/2022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D06D-A103-4CBD-BF4B-668CF3DFD4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479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3805" y="2130848"/>
            <a:ext cx="10364391" cy="1470049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9098" y="3886647"/>
            <a:ext cx="8533805" cy="1752451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321457" indent="0" algn="ctr">
              <a:buNone/>
              <a:defRPr/>
            </a:lvl2pPr>
            <a:lvl3pPr marL="642915" indent="0" algn="ctr">
              <a:buNone/>
              <a:defRPr/>
            </a:lvl3pPr>
            <a:lvl4pPr marL="964372" indent="0" algn="ctr">
              <a:buNone/>
              <a:defRPr/>
            </a:lvl4pPr>
            <a:lvl5pPr marL="1285829" indent="0" algn="ctr">
              <a:buNone/>
              <a:defRPr/>
            </a:lvl5pPr>
            <a:lvl6pPr marL="1607287" indent="0" algn="ctr">
              <a:buNone/>
              <a:defRPr/>
            </a:lvl6pPr>
            <a:lvl7pPr marL="1928744" indent="0" algn="ctr">
              <a:buNone/>
              <a:defRPr/>
            </a:lvl7pPr>
            <a:lvl8pPr marL="2250201" indent="0" algn="ctr">
              <a:buNone/>
              <a:defRPr/>
            </a:lvl8pPr>
            <a:lvl9pPr marL="2571659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787812262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0196" y="274588"/>
            <a:ext cx="10971609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0196" y="1600647"/>
            <a:ext cx="10971609" cy="4525119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45139943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2918" y="4406801"/>
            <a:ext cx="10362902" cy="1361777"/>
          </a:xfrm>
          <a:prstGeom prst="rect">
            <a:avLst/>
          </a:prstGeom>
        </p:spPr>
        <p:txBody>
          <a:bodyPr vert="horz" anchor="t"/>
          <a:lstStyle>
            <a:lvl1pPr algn="l">
              <a:defRPr sz="2812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2918" y="2906613"/>
            <a:ext cx="10362902" cy="1500188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1406"/>
            </a:lvl1pPr>
            <a:lvl2pPr marL="321457" indent="0">
              <a:buNone/>
              <a:defRPr sz="1266"/>
            </a:lvl2pPr>
            <a:lvl3pPr marL="642915" indent="0">
              <a:buNone/>
              <a:defRPr sz="1125"/>
            </a:lvl3pPr>
            <a:lvl4pPr marL="964372" indent="0">
              <a:buNone/>
              <a:defRPr sz="984"/>
            </a:lvl4pPr>
            <a:lvl5pPr marL="1285829" indent="0">
              <a:buNone/>
              <a:defRPr sz="984"/>
            </a:lvl5pPr>
            <a:lvl6pPr marL="1607287" indent="0">
              <a:buNone/>
              <a:defRPr sz="984"/>
            </a:lvl6pPr>
            <a:lvl7pPr marL="1928744" indent="0">
              <a:buNone/>
              <a:defRPr sz="984"/>
            </a:lvl7pPr>
            <a:lvl8pPr marL="2250201" indent="0">
              <a:buNone/>
              <a:defRPr sz="984"/>
            </a:lvl8pPr>
            <a:lvl9pPr marL="2571659" indent="0">
              <a:buNone/>
              <a:defRPr sz="984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35751051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0196" y="274588"/>
            <a:ext cx="10971609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10196" y="1600647"/>
            <a:ext cx="5414367" cy="4525119"/>
          </a:xfrm>
          <a:prstGeom prst="rect">
            <a:avLst/>
          </a:prstGeom>
        </p:spPr>
        <p:txBody>
          <a:bodyPr vert="horz"/>
          <a:lstStyle>
            <a:lvl1pPr>
              <a:defRPr sz="1969"/>
            </a:lvl1pPr>
            <a:lvl2pPr>
              <a:defRPr sz="1687"/>
            </a:lvl2pPr>
            <a:lvl3pPr>
              <a:defRPr sz="1406"/>
            </a:lvl3pPr>
            <a:lvl4pPr>
              <a:defRPr sz="1266"/>
            </a:lvl4pPr>
            <a:lvl5pPr>
              <a:defRPr sz="1266"/>
            </a:lvl5pPr>
            <a:lvl6pPr>
              <a:defRPr sz="1266"/>
            </a:lvl6pPr>
            <a:lvl7pPr>
              <a:defRPr sz="1266"/>
            </a:lvl7pPr>
            <a:lvl8pPr>
              <a:defRPr sz="1266"/>
            </a:lvl8pPr>
            <a:lvl9pPr>
              <a:defRPr sz="1266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67438" y="1600647"/>
            <a:ext cx="5414367" cy="4525119"/>
          </a:xfrm>
          <a:prstGeom prst="rect">
            <a:avLst/>
          </a:prstGeom>
        </p:spPr>
        <p:txBody>
          <a:bodyPr vert="horz"/>
          <a:lstStyle>
            <a:lvl1pPr>
              <a:defRPr sz="1969"/>
            </a:lvl1pPr>
            <a:lvl2pPr>
              <a:defRPr sz="1687"/>
            </a:lvl2pPr>
            <a:lvl3pPr>
              <a:defRPr sz="1406"/>
            </a:lvl3pPr>
            <a:lvl4pPr>
              <a:defRPr sz="1266"/>
            </a:lvl4pPr>
            <a:lvl5pPr>
              <a:defRPr sz="1266"/>
            </a:lvl5pPr>
            <a:lvl6pPr>
              <a:defRPr sz="1266"/>
            </a:lvl6pPr>
            <a:lvl7pPr>
              <a:defRPr sz="1266"/>
            </a:lvl7pPr>
            <a:lvl8pPr>
              <a:defRPr sz="1266"/>
            </a:lvl8pPr>
            <a:lvl9pPr>
              <a:defRPr sz="1266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667183749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0196" y="274588"/>
            <a:ext cx="10971609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10196" y="1534791"/>
            <a:ext cx="5386090" cy="639589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1687" b="1"/>
            </a:lvl1pPr>
            <a:lvl2pPr marL="321457" indent="0">
              <a:buNone/>
              <a:defRPr sz="1406" b="1"/>
            </a:lvl2pPr>
            <a:lvl3pPr marL="642915" indent="0">
              <a:buNone/>
              <a:defRPr sz="1266" b="1"/>
            </a:lvl3pPr>
            <a:lvl4pPr marL="964372" indent="0">
              <a:buNone/>
              <a:defRPr sz="1125" b="1"/>
            </a:lvl4pPr>
            <a:lvl5pPr marL="1285829" indent="0">
              <a:buNone/>
              <a:defRPr sz="1125" b="1"/>
            </a:lvl5pPr>
            <a:lvl6pPr marL="1607287" indent="0">
              <a:buNone/>
              <a:defRPr sz="1125" b="1"/>
            </a:lvl6pPr>
            <a:lvl7pPr marL="1928744" indent="0">
              <a:buNone/>
              <a:defRPr sz="1125" b="1"/>
            </a:lvl7pPr>
            <a:lvl8pPr marL="2250201" indent="0">
              <a:buNone/>
              <a:defRPr sz="1125" b="1"/>
            </a:lvl8pPr>
            <a:lvl9pPr marL="2571659" indent="0">
              <a:buNone/>
              <a:defRPr sz="1125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0196" y="2174379"/>
            <a:ext cx="5386090" cy="3951387"/>
          </a:xfrm>
          <a:prstGeom prst="rect">
            <a:avLst/>
          </a:prstGeom>
        </p:spPr>
        <p:txBody>
          <a:bodyPr vert="horz"/>
          <a:lstStyle>
            <a:lvl1pPr>
              <a:defRPr sz="1687"/>
            </a:lvl1pPr>
            <a:lvl2pPr>
              <a:defRPr sz="1406"/>
            </a:lvl2pPr>
            <a:lvl3pPr>
              <a:defRPr sz="1266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2739" y="1534791"/>
            <a:ext cx="5389066" cy="639589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1687" b="1"/>
            </a:lvl1pPr>
            <a:lvl2pPr marL="321457" indent="0">
              <a:buNone/>
              <a:defRPr sz="1406" b="1"/>
            </a:lvl2pPr>
            <a:lvl3pPr marL="642915" indent="0">
              <a:buNone/>
              <a:defRPr sz="1266" b="1"/>
            </a:lvl3pPr>
            <a:lvl4pPr marL="964372" indent="0">
              <a:buNone/>
              <a:defRPr sz="1125" b="1"/>
            </a:lvl4pPr>
            <a:lvl5pPr marL="1285829" indent="0">
              <a:buNone/>
              <a:defRPr sz="1125" b="1"/>
            </a:lvl5pPr>
            <a:lvl6pPr marL="1607287" indent="0">
              <a:buNone/>
              <a:defRPr sz="1125" b="1"/>
            </a:lvl6pPr>
            <a:lvl7pPr marL="1928744" indent="0">
              <a:buNone/>
              <a:defRPr sz="1125" b="1"/>
            </a:lvl7pPr>
            <a:lvl8pPr marL="2250201" indent="0">
              <a:buNone/>
              <a:defRPr sz="1125" b="1"/>
            </a:lvl8pPr>
            <a:lvl9pPr marL="2571659" indent="0">
              <a:buNone/>
              <a:defRPr sz="1125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2739" y="2174379"/>
            <a:ext cx="5389066" cy="3951387"/>
          </a:xfrm>
          <a:prstGeom prst="rect">
            <a:avLst/>
          </a:prstGeom>
        </p:spPr>
        <p:txBody>
          <a:bodyPr vert="horz"/>
          <a:lstStyle>
            <a:lvl1pPr>
              <a:defRPr sz="1687"/>
            </a:lvl1pPr>
            <a:lvl2pPr>
              <a:defRPr sz="1406"/>
            </a:lvl2pPr>
            <a:lvl3pPr>
              <a:defRPr sz="1266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408390096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0196" y="274588"/>
            <a:ext cx="10971609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</p:spTree>
    <p:extLst>
      <p:ext uri="{BB962C8B-B14F-4D97-AF65-F5344CB8AC3E}">
        <p14:creationId xmlns:p14="http://schemas.microsoft.com/office/powerpoint/2010/main" val="3938594542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82371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0196" y="273473"/>
            <a:ext cx="4010918" cy="1161975"/>
          </a:xfrm>
          <a:prstGeom prst="rect">
            <a:avLst/>
          </a:prstGeom>
        </p:spPr>
        <p:txBody>
          <a:bodyPr vert="horz" anchor="b"/>
          <a:lstStyle>
            <a:lvl1pPr algn="l">
              <a:defRPr sz="1406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965" y="273472"/>
            <a:ext cx="6814839" cy="5852294"/>
          </a:xfrm>
          <a:prstGeom prst="rect">
            <a:avLst/>
          </a:prstGeom>
        </p:spPr>
        <p:txBody>
          <a:bodyPr vert="horz"/>
          <a:lstStyle>
            <a:lvl1pPr>
              <a:defRPr sz="2250"/>
            </a:lvl1pPr>
            <a:lvl2pPr>
              <a:defRPr sz="1969"/>
            </a:lvl2pPr>
            <a:lvl3pPr>
              <a:defRPr sz="1687"/>
            </a:lvl3pPr>
            <a:lvl4pPr>
              <a:defRPr sz="1406"/>
            </a:lvl4pPr>
            <a:lvl5pPr>
              <a:defRPr sz="1406"/>
            </a:lvl5pPr>
            <a:lvl6pPr>
              <a:defRPr sz="1406"/>
            </a:lvl6pPr>
            <a:lvl7pPr>
              <a:defRPr sz="1406"/>
            </a:lvl7pPr>
            <a:lvl8pPr>
              <a:defRPr sz="1406"/>
            </a:lvl8pPr>
            <a:lvl9pPr>
              <a:defRPr sz="1406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10196" y="1435448"/>
            <a:ext cx="4010918" cy="469031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984"/>
            </a:lvl1pPr>
            <a:lvl2pPr marL="321457" indent="0">
              <a:buNone/>
              <a:defRPr sz="844"/>
            </a:lvl2pPr>
            <a:lvl3pPr marL="642915" indent="0">
              <a:buNone/>
              <a:defRPr sz="703"/>
            </a:lvl3pPr>
            <a:lvl4pPr marL="964372" indent="0">
              <a:buNone/>
              <a:defRPr sz="633"/>
            </a:lvl4pPr>
            <a:lvl5pPr marL="1285829" indent="0">
              <a:buNone/>
              <a:defRPr sz="633"/>
            </a:lvl5pPr>
            <a:lvl6pPr marL="1607287" indent="0">
              <a:buNone/>
              <a:defRPr sz="633"/>
            </a:lvl6pPr>
            <a:lvl7pPr marL="1928744" indent="0">
              <a:buNone/>
              <a:defRPr sz="633"/>
            </a:lvl7pPr>
            <a:lvl8pPr marL="2250201" indent="0">
              <a:buNone/>
              <a:defRPr sz="633"/>
            </a:lvl8pPr>
            <a:lvl9pPr marL="2571659" indent="0">
              <a:buNone/>
              <a:defRPr sz="633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85783084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24A46-A571-4392-A0A7-E9AB51CE6FA5}" type="datetimeFigureOut">
              <a:rPr lang="it-IT" smtClean="0"/>
              <a:t>20/06/2022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D06D-A103-4CBD-BF4B-668CF3DFD4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7616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90180" y="4800824"/>
            <a:ext cx="7314903" cy="567035"/>
          </a:xfrm>
          <a:prstGeom prst="rect">
            <a:avLst/>
          </a:prstGeom>
        </p:spPr>
        <p:txBody>
          <a:bodyPr vert="horz" anchor="b"/>
          <a:lstStyle>
            <a:lvl1pPr algn="l">
              <a:defRPr sz="1406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90180" y="612800"/>
            <a:ext cx="7314903" cy="411435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250"/>
            </a:lvl1pPr>
            <a:lvl2pPr marL="321457" indent="0">
              <a:buNone/>
              <a:defRPr sz="1969"/>
            </a:lvl2pPr>
            <a:lvl3pPr marL="642915" indent="0">
              <a:buNone/>
              <a:defRPr sz="1687"/>
            </a:lvl3pPr>
            <a:lvl4pPr marL="964372" indent="0">
              <a:buNone/>
              <a:defRPr sz="1406"/>
            </a:lvl4pPr>
            <a:lvl5pPr marL="1285829" indent="0">
              <a:buNone/>
              <a:defRPr sz="1406"/>
            </a:lvl5pPr>
            <a:lvl6pPr marL="1607287" indent="0">
              <a:buNone/>
              <a:defRPr sz="1406"/>
            </a:lvl6pPr>
            <a:lvl7pPr marL="1928744" indent="0">
              <a:buNone/>
              <a:defRPr sz="1406"/>
            </a:lvl7pPr>
            <a:lvl8pPr marL="2250201" indent="0">
              <a:buNone/>
              <a:defRPr sz="1406"/>
            </a:lvl8pPr>
            <a:lvl9pPr marL="2571659" indent="0">
              <a:buNone/>
              <a:defRPr sz="1406"/>
            </a:lvl9pPr>
          </a:lstStyle>
          <a:p>
            <a:pPr lvl="0"/>
            <a:endParaRPr lang="it-IT" noProof="0">
              <a:sym typeface="GillSans" charset="0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90180" y="5367859"/>
            <a:ext cx="7314903" cy="80478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984"/>
            </a:lvl1pPr>
            <a:lvl2pPr marL="321457" indent="0">
              <a:buNone/>
              <a:defRPr sz="844"/>
            </a:lvl2pPr>
            <a:lvl3pPr marL="642915" indent="0">
              <a:buNone/>
              <a:defRPr sz="703"/>
            </a:lvl3pPr>
            <a:lvl4pPr marL="964372" indent="0">
              <a:buNone/>
              <a:defRPr sz="633"/>
            </a:lvl4pPr>
            <a:lvl5pPr marL="1285829" indent="0">
              <a:buNone/>
              <a:defRPr sz="633"/>
            </a:lvl5pPr>
            <a:lvl6pPr marL="1607287" indent="0">
              <a:buNone/>
              <a:defRPr sz="633"/>
            </a:lvl6pPr>
            <a:lvl7pPr marL="1928744" indent="0">
              <a:buNone/>
              <a:defRPr sz="633"/>
            </a:lvl7pPr>
            <a:lvl8pPr marL="2250201" indent="0">
              <a:buNone/>
              <a:defRPr sz="633"/>
            </a:lvl8pPr>
            <a:lvl9pPr marL="2571659" indent="0">
              <a:buNone/>
              <a:defRPr sz="633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13498214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0196" y="274588"/>
            <a:ext cx="10971609" cy="1143000"/>
          </a:xfrm>
          <a:prstGeom prst="rect">
            <a:avLst/>
          </a:prstGeom>
        </p:spPr>
        <p:txBody>
          <a:bodyPr vert="horz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10196" y="1600647"/>
            <a:ext cx="10971609" cy="452511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080466441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8903" y="274588"/>
            <a:ext cx="2742902" cy="585117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10195" y="274588"/>
            <a:ext cx="8085833" cy="585117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80833244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24A46-A571-4392-A0A7-E9AB51CE6FA5}" type="datetimeFigureOut">
              <a:rPr lang="it-IT" smtClean="0"/>
              <a:t>20/06/2022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D06D-A103-4CBD-BF4B-668CF3DFD4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8886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24A46-A571-4392-A0A7-E9AB51CE6FA5}" type="datetimeFigureOut">
              <a:rPr lang="it-IT" smtClean="0"/>
              <a:t>20/06/2022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D06D-A103-4CBD-BF4B-668CF3DFD4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8879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24A46-A571-4392-A0A7-E9AB51CE6FA5}" type="datetimeFigureOut">
              <a:rPr lang="it-IT" smtClean="0"/>
              <a:t>20/06/2022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D06D-A103-4CBD-BF4B-668CF3DFD4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155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24A46-A571-4392-A0A7-E9AB51CE6FA5}" type="datetimeFigureOut">
              <a:rPr lang="it-IT" smtClean="0"/>
              <a:t>20/06/2022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D06D-A103-4CBD-BF4B-668CF3DFD4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4794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24A46-A571-4392-A0A7-E9AB51CE6FA5}" type="datetimeFigureOut">
              <a:rPr lang="it-IT" smtClean="0"/>
              <a:t>20/06/2022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D06D-A103-4CBD-BF4B-668CF3DFD4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2726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24A46-A571-4392-A0A7-E9AB51CE6FA5}" type="datetimeFigureOut">
              <a:rPr lang="it-IT" smtClean="0"/>
              <a:t>20/06/2022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D06D-A103-4CBD-BF4B-668CF3DFD4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6470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24A46-A571-4392-A0A7-E9AB51CE6FA5}" type="datetimeFigureOut">
              <a:rPr lang="it-IT" smtClean="0"/>
              <a:t>20/06/2022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D06D-A103-4CBD-BF4B-668CF3DFD4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9045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24A46-A571-4392-A0A7-E9AB51CE6FA5}" type="datetimeFigureOut">
              <a:rPr lang="it-IT" smtClean="0"/>
              <a:t>20/06/2022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6D06D-A103-4CBD-BF4B-668CF3DFD4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400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/>
          </p:cNvSpPr>
          <p:nvPr/>
        </p:nvSpPr>
        <p:spPr bwMode="auto">
          <a:xfrm>
            <a:off x="-11906" y="-8930"/>
            <a:ext cx="12192000" cy="6858000"/>
          </a:xfrm>
          <a:prstGeom prst="rect">
            <a:avLst/>
          </a:prstGeom>
          <a:blipFill dpi="0" rotWithShape="0">
            <a:blip r:embed="rId13"/>
            <a:srcRect/>
            <a:stretch>
              <a:fillRect/>
            </a:stretch>
          </a:blip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672">
              <a:solidFill>
                <a:srgbClr val="000000"/>
              </a:solidFill>
              <a:sym typeface="GillSans" charset="0"/>
            </a:endParaRPr>
          </a:p>
        </p:txBody>
      </p:sp>
      <p:sp>
        <p:nvSpPr>
          <p:cNvPr id="2051" name="Line 2"/>
          <p:cNvSpPr>
            <a:spLocks noChangeShapeType="1"/>
          </p:cNvSpPr>
          <p:nvPr/>
        </p:nvSpPr>
        <p:spPr bwMode="auto">
          <a:xfrm>
            <a:off x="5665887" y="3455789"/>
            <a:ext cx="7745016" cy="0"/>
          </a:xfrm>
          <a:prstGeom prst="line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672">
              <a:solidFill>
                <a:srgbClr val="000000"/>
              </a:solidFill>
              <a:sym typeface="Gill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18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484">
          <a:solidFill>
            <a:schemeClr val="tx1"/>
          </a:solidFill>
          <a:latin typeface="+mj-lt"/>
          <a:ea typeface="+mj-ea"/>
          <a:cs typeface="+mj-cs"/>
          <a:sym typeface="Gill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484">
          <a:solidFill>
            <a:schemeClr val="tx1"/>
          </a:solidFill>
          <a:latin typeface="GillSans" charset="0"/>
          <a:ea typeface="ヒラギノ角ゴ ProN W3" charset="0"/>
          <a:cs typeface="ヒラギノ角ゴ ProN W3" charset="0"/>
          <a:sym typeface="Gill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484">
          <a:solidFill>
            <a:schemeClr val="tx1"/>
          </a:solidFill>
          <a:latin typeface="GillSans" charset="0"/>
          <a:ea typeface="ヒラギノ角ゴ ProN W3" charset="0"/>
          <a:cs typeface="ヒラギノ角ゴ ProN W3" charset="0"/>
          <a:sym typeface="Gill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484">
          <a:solidFill>
            <a:schemeClr val="tx1"/>
          </a:solidFill>
          <a:latin typeface="GillSans" charset="0"/>
          <a:ea typeface="ヒラギノ角ゴ ProN W3" charset="0"/>
          <a:cs typeface="ヒラギノ角ゴ ProN W3" charset="0"/>
          <a:sym typeface="Gill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484">
          <a:solidFill>
            <a:schemeClr val="tx1"/>
          </a:solidFill>
          <a:latin typeface="GillSans" charset="0"/>
          <a:ea typeface="ヒラギノ角ゴ ProN W3" charset="0"/>
          <a:cs typeface="ヒラギノ角ゴ ProN W3" charset="0"/>
          <a:sym typeface="GillSans" charset="0"/>
        </a:defRPr>
      </a:lvl5pPr>
      <a:lvl6pPr marL="321457" algn="ctr" rtl="0" fontAlgn="base">
        <a:spcBef>
          <a:spcPct val="0"/>
        </a:spcBef>
        <a:spcAft>
          <a:spcPct val="0"/>
        </a:spcAft>
        <a:defRPr sz="5484">
          <a:solidFill>
            <a:schemeClr val="tx1"/>
          </a:solidFill>
          <a:latin typeface="GillSans" charset="0"/>
          <a:ea typeface="ヒラギノ角ゴ ProN W3" charset="0"/>
          <a:cs typeface="ヒラギノ角ゴ ProN W3" charset="0"/>
          <a:sym typeface="GillSans" charset="0"/>
        </a:defRPr>
      </a:lvl6pPr>
      <a:lvl7pPr marL="642915" algn="ctr" rtl="0" fontAlgn="base">
        <a:spcBef>
          <a:spcPct val="0"/>
        </a:spcBef>
        <a:spcAft>
          <a:spcPct val="0"/>
        </a:spcAft>
        <a:defRPr sz="5484">
          <a:solidFill>
            <a:schemeClr val="tx1"/>
          </a:solidFill>
          <a:latin typeface="GillSans" charset="0"/>
          <a:ea typeface="ヒラギノ角ゴ ProN W3" charset="0"/>
          <a:cs typeface="ヒラギノ角ゴ ProN W3" charset="0"/>
          <a:sym typeface="GillSans" charset="0"/>
        </a:defRPr>
      </a:lvl7pPr>
      <a:lvl8pPr marL="964372" algn="ctr" rtl="0" fontAlgn="base">
        <a:spcBef>
          <a:spcPct val="0"/>
        </a:spcBef>
        <a:spcAft>
          <a:spcPct val="0"/>
        </a:spcAft>
        <a:defRPr sz="5484">
          <a:solidFill>
            <a:schemeClr val="tx1"/>
          </a:solidFill>
          <a:latin typeface="GillSans" charset="0"/>
          <a:ea typeface="ヒラギノ角ゴ ProN W3" charset="0"/>
          <a:cs typeface="ヒラギノ角ゴ ProN W3" charset="0"/>
          <a:sym typeface="GillSans" charset="0"/>
        </a:defRPr>
      </a:lvl8pPr>
      <a:lvl9pPr marL="1285829" algn="ctr" rtl="0" fontAlgn="base">
        <a:spcBef>
          <a:spcPct val="0"/>
        </a:spcBef>
        <a:spcAft>
          <a:spcPct val="0"/>
        </a:spcAft>
        <a:defRPr sz="5484">
          <a:solidFill>
            <a:schemeClr val="tx1"/>
          </a:solidFill>
          <a:latin typeface="GillSans" charset="0"/>
          <a:ea typeface="ヒラギノ角ゴ ProN W3" charset="0"/>
          <a:cs typeface="ヒラギノ角ゴ ProN W3" charset="0"/>
          <a:sym typeface="GillSans" charset="0"/>
        </a:defRPr>
      </a:lvl9pPr>
    </p:titleStyle>
    <p:bodyStyle>
      <a:lvl1pPr marL="491115" indent="-312528" algn="l" rtl="0" eaLnBrk="0" fontAlgn="base" hangingPunct="0">
        <a:spcBef>
          <a:spcPts val="3305"/>
        </a:spcBef>
        <a:spcAft>
          <a:spcPct val="0"/>
        </a:spcAft>
        <a:buSzPct val="171000"/>
        <a:buFont typeface="GillSans" charset="0"/>
        <a:buChar char="•"/>
        <a:defRPr sz="2672">
          <a:solidFill>
            <a:schemeClr val="tx1"/>
          </a:solidFill>
          <a:latin typeface="+mn-lt"/>
          <a:ea typeface="+mn-ea"/>
          <a:cs typeface="+mn-cs"/>
          <a:sym typeface="GillSans" charset="0"/>
        </a:defRPr>
      </a:lvl1pPr>
      <a:lvl2pPr marL="732208" indent="-312528" algn="l" rtl="0" eaLnBrk="0" fontAlgn="base" hangingPunct="0">
        <a:spcBef>
          <a:spcPts val="3305"/>
        </a:spcBef>
        <a:spcAft>
          <a:spcPct val="0"/>
        </a:spcAft>
        <a:buSzPct val="171000"/>
        <a:buFont typeface="GillSans" charset="0"/>
        <a:buChar char="•"/>
        <a:defRPr sz="2672">
          <a:solidFill>
            <a:schemeClr val="tx1"/>
          </a:solidFill>
          <a:latin typeface="+mn-lt"/>
          <a:ea typeface="+mn-ea"/>
          <a:cs typeface="+mn-cs"/>
          <a:sym typeface="GillSans" charset="0"/>
        </a:defRPr>
      </a:lvl2pPr>
      <a:lvl3pPr marL="973301" indent="-312528" algn="l" rtl="0" eaLnBrk="0" fontAlgn="base" hangingPunct="0">
        <a:spcBef>
          <a:spcPts val="3305"/>
        </a:spcBef>
        <a:spcAft>
          <a:spcPct val="0"/>
        </a:spcAft>
        <a:buSzPct val="171000"/>
        <a:buFont typeface="GillSans" charset="0"/>
        <a:buChar char="•"/>
        <a:defRPr sz="2672">
          <a:solidFill>
            <a:schemeClr val="tx1"/>
          </a:solidFill>
          <a:latin typeface="+mn-lt"/>
          <a:ea typeface="+mn-ea"/>
          <a:cs typeface="+mn-cs"/>
          <a:sym typeface="GillSans" charset="0"/>
        </a:defRPr>
      </a:lvl3pPr>
      <a:lvl4pPr marL="1223324" indent="-312528" algn="l" rtl="0" eaLnBrk="0" fontAlgn="base" hangingPunct="0">
        <a:spcBef>
          <a:spcPts val="3305"/>
        </a:spcBef>
        <a:spcAft>
          <a:spcPct val="0"/>
        </a:spcAft>
        <a:buSzPct val="171000"/>
        <a:buFont typeface="GillSans" charset="0"/>
        <a:buChar char="•"/>
        <a:defRPr sz="2672">
          <a:solidFill>
            <a:schemeClr val="tx1"/>
          </a:solidFill>
          <a:latin typeface="+mn-lt"/>
          <a:ea typeface="+mn-ea"/>
          <a:cs typeface="+mn-cs"/>
          <a:sym typeface="GillSans" charset="0"/>
        </a:defRPr>
      </a:lvl4pPr>
      <a:lvl5pPr marL="1464417" indent="-312528" algn="l" rtl="0" eaLnBrk="0" fontAlgn="base" hangingPunct="0">
        <a:spcBef>
          <a:spcPts val="3305"/>
        </a:spcBef>
        <a:spcAft>
          <a:spcPct val="0"/>
        </a:spcAft>
        <a:buSzPct val="171000"/>
        <a:buFont typeface="GillSans" charset="0"/>
        <a:buChar char="•"/>
        <a:defRPr sz="2672">
          <a:solidFill>
            <a:schemeClr val="tx1"/>
          </a:solidFill>
          <a:latin typeface="+mn-lt"/>
          <a:ea typeface="+mn-ea"/>
          <a:cs typeface="+mn-cs"/>
          <a:sym typeface="GillSans" charset="0"/>
        </a:defRPr>
      </a:lvl5pPr>
      <a:lvl6pPr marL="1785874" indent="-312528" algn="l" rtl="0" fontAlgn="base">
        <a:spcBef>
          <a:spcPts val="3305"/>
        </a:spcBef>
        <a:spcAft>
          <a:spcPct val="0"/>
        </a:spcAft>
        <a:buSzPct val="171000"/>
        <a:buFont typeface="GillSans" charset="0"/>
        <a:buChar char="•"/>
        <a:defRPr sz="2672">
          <a:solidFill>
            <a:schemeClr val="tx1"/>
          </a:solidFill>
          <a:latin typeface="+mn-lt"/>
          <a:ea typeface="+mn-ea"/>
          <a:cs typeface="+mn-cs"/>
          <a:sym typeface="GillSans" charset="0"/>
        </a:defRPr>
      </a:lvl6pPr>
      <a:lvl7pPr marL="2107331" indent="-312528" algn="l" rtl="0" fontAlgn="base">
        <a:spcBef>
          <a:spcPts val="3305"/>
        </a:spcBef>
        <a:spcAft>
          <a:spcPct val="0"/>
        </a:spcAft>
        <a:buSzPct val="171000"/>
        <a:buFont typeface="GillSans" charset="0"/>
        <a:buChar char="•"/>
        <a:defRPr sz="2672">
          <a:solidFill>
            <a:schemeClr val="tx1"/>
          </a:solidFill>
          <a:latin typeface="+mn-lt"/>
          <a:ea typeface="+mn-ea"/>
          <a:cs typeface="+mn-cs"/>
          <a:sym typeface="GillSans" charset="0"/>
        </a:defRPr>
      </a:lvl7pPr>
      <a:lvl8pPr marL="2428789" indent="-312528" algn="l" rtl="0" fontAlgn="base">
        <a:spcBef>
          <a:spcPts val="3305"/>
        </a:spcBef>
        <a:spcAft>
          <a:spcPct val="0"/>
        </a:spcAft>
        <a:buSzPct val="171000"/>
        <a:buFont typeface="GillSans" charset="0"/>
        <a:buChar char="•"/>
        <a:defRPr sz="2672">
          <a:solidFill>
            <a:schemeClr val="tx1"/>
          </a:solidFill>
          <a:latin typeface="+mn-lt"/>
          <a:ea typeface="+mn-ea"/>
          <a:cs typeface="+mn-cs"/>
          <a:sym typeface="GillSans" charset="0"/>
        </a:defRPr>
      </a:lvl8pPr>
      <a:lvl9pPr marL="2750246" indent="-312528" algn="l" rtl="0" fontAlgn="base">
        <a:spcBef>
          <a:spcPts val="3305"/>
        </a:spcBef>
        <a:spcAft>
          <a:spcPct val="0"/>
        </a:spcAft>
        <a:buSzPct val="171000"/>
        <a:buFont typeface="GillSans" charset="0"/>
        <a:buChar char="•"/>
        <a:defRPr sz="2672">
          <a:solidFill>
            <a:schemeClr val="tx1"/>
          </a:solidFill>
          <a:latin typeface="+mn-lt"/>
          <a:ea typeface="+mn-ea"/>
          <a:cs typeface="+mn-cs"/>
          <a:sym typeface="GillSans" charset="0"/>
        </a:defRPr>
      </a:lvl9pPr>
    </p:bodyStyle>
    <p:otherStyle>
      <a:defPPr>
        <a:defRPr lang="it-IT"/>
      </a:defPPr>
      <a:lvl1pPr marL="0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1pPr>
      <a:lvl2pPr marL="321457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2pPr>
      <a:lvl3pPr marL="642915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3pPr>
      <a:lvl4pPr marL="964372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4pPr>
      <a:lvl5pPr marL="1285829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5pPr>
      <a:lvl6pPr marL="1607287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6pPr>
      <a:lvl7pPr marL="1928744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7pPr>
      <a:lvl8pPr marL="2250201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8pPr>
      <a:lvl9pPr marL="2571659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snap.stanford.edu/data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/>
          </p:cNvSpPr>
          <p:nvPr/>
        </p:nvSpPr>
        <p:spPr bwMode="auto">
          <a:xfrm>
            <a:off x="4866522" y="3531668"/>
            <a:ext cx="7078861" cy="92191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FFFFFF"/>
                </a:solidFill>
                <a:latin typeface="Arial" pitchFamily="34" charset="0"/>
                <a:ea typeface="MS PGothic" pitchFamily="34" charset="-128"/>
                <a:sym typeface="Arial Bold" charset="0"/>
              </a:rPr>
              <a:t>Strumenti</a:t>
            </a: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sym typeface="Arial Bold" charset="0"/>
              </a:rPr>
              <a:t> open-sources o demo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391" b="1" dirty="0">
              <a:solidFill>
                <a:srgbClr val="FFFFFF"/>
              </a:solidFill>
              <a:latin typeface="Arial" pitchFamily="34" charset="0"/>
              <a:ea typeface="MS PGothic" pitchFamily="34" charset="-128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472657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arrotondato 2"/>
          <p:cNvSpPr/>
          <p:nvPr/>
        </p:nvSpPr>
        <p:spPr>
          <a:xfrm>
            <a:off x="2978333" y="5495108"/>
            <a:ext cx="6783977" cy="9666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https://gephi.org/users/download/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848" y="322877"/>
            <a:ext cx="10144623" cy="487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85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/>
          </p:cNvSpPr>
          <p:nvPr/>
        </p:nvSpPr>
        <p:spPr bwMode="auto">
          <a:xfrm>
            <a:off x="5790159" y="3458451"/>
            <a:ext cx="766235" cy="73584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2391" b="1" dirty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sym typeface="Arial Bold" charset="0"/>
              </a:rPr>
              <a:t>Intro </a:t>
            </a:r>
          </a:p>
          <a:p>
            <a:pPr algn="l"/>
            <a:endParaRPr lang="en-US" sz="2391" b="1" dirty="0">
              <a:solidFill>
                <a:srgbClr val="FFFFFF"/>
              </a:solidFill>
              <a:latin typeface="Arial" pitchFamily="34" charset="0"/>
              <a:ea typeface="MS PGothic" pitchFamily="34" charset="-128"/>
              <a:sym typeface="Arial Bold" charset="0"/>
            </a:endParaRPr>
          </a:p>
        </p:txBody>
      </p:sp>
      <p:sp>
        <p:nvSpPr>
          <p:cNvPr id="2" name="Rettangolo arrotondato 1"/>
          <p:cNvSpPr/>
          <p:nvPr/>
        </p:nvSpPr>
        <p:spPr>
          <a:xfrm>
            <a:off x="661851" y="513806"/>
            <a:ext cx="10894423" cy="55647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4800" b="1" dirty="0">
                <a:solidFill>
                  <a:srgbClr val="FF0000"/>
                </a:solidFill>
              </a:rPr>
              <a:t>Altri </a:t>
            </a:r>
            <a:r>
              <a:rPr lang="it-IT" sz="4800" b="1" dirty="0" err="1">
                <a:solidFill>
                  <a:srgbClr val="FF0000"/>
                </a:solidFill>
              </a:rPr>
              <a:t>tools</a:t>
            </a:r>
            <a:endParaRPr lang="it-IT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366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e 1"/>
          <p:cNvSpPr/>
          <p:nvPr/>
        </p:nvSpPr>
        <p:spPr>
          <a:xfrm>
            <a:off x="2592170" y="559412"/>
            <a:ext cx="6192688" cy="31683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#</a:t>
            </a:r>
          </a:p>
        </p:txBody>
      </p:sp>
      <p:sp>
        <p:nvSpPr>
          <p:cNvPr id="3" name="Rettangolo arrotondato 2"/>
          <p:cNvSpPr/>
          <p:nvPr/>
        </p:nvSpPr>
        <p:spPr>
          <a:xfrm>
            <a:off x="434566" y="4309450"/>
            <a:ext cx="4526733" cy="10773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/>
              <a:t>https://all-hashtag.com/hashtag-generator.php</a:t>
            </a:r>
          </a:p>
        </p:txBody>
      </p:sp>
      <p:sp>
        <p:nvSpPr>
          <p:cNvPr id="4" name="Rettangolo arrotondato 3"/>
          <p:cNvSpPr/>
          <p:nvPr/>
        </p:nvSpPr>
        <p:spPr>
          <a:xfrm>
            <a:off x="6435505" y="4309450"/>
            <a:ext cx="4526733" cy="10773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/>
              <a:t>https://displaypurposes.com/</a:t>
            </a:r>
          </a:p>
        </p:txBody>
      </p:sp>
    </p:spTree>
    <p:extLst>
      <p:ext uri="{BB962C8B-B14F-4D97-AF65-F5344CB8AC3E}">
        <p14:creationId xmlns:p14="http://schemas.microsoft.com/office/powerpoint/2010/main" val="3412360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immagine 4" descr="Social Searcher - Free Social Media Search Engin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56999" y="286832"/>
            <a:ext cx="8745195" cy="4873625"/>
          </a:xfrm>
          <a:prstGeom prst="rect">
            <a:avLst/>
          </a:prstGeom>
        </p:spPr>
      </p:pic>
      <p:sp>
        <p:nvSpPr>
          <p:cNvPr id="4" name="Rettangolo arrotondato 3"/>
          <p:cNvSpPr/>
          <p:nvPr/>
        </p:nvSpPr>
        <p:spPr>
          <a:xfrm>
            <a:off x="3096285" y="5558828"/>
            <a:ext cx="5857592" cy="103209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800" dirty="0"/>
              <a:t>https://www.social-searcher.com/</a:t>
            </a:r>
          </a:p>
        </p:txBody>
      </p:sp>
    </p:spTree>
    <p:extLst>
      <p:ext uri="{BB962C8B-B14F-4D97-AF65-F5344CB8AC3E}">
        <p14:creationId xmlns:p14="http://schemas.microsoft.com/office/powerpoint/2010/main" val="3473050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809897" y="679269"/>
            <a:ext cx="10485120" cy="54689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DATASET</a:t>
            </a:r>
          </a:p>
          <a:p>
            <a:pPr algn="ctr"/>
            <a:endParaRPr lang="it-IT" dirty="0"/>
          </a:p>
          <a:p>
            <a:pPr algn="ctr"/>
            <a:r>
              <a:rPr lang="it-IT" dirty="0">
                <a:hlinkClick r:id="rId2"/>
              </a:rPr>
              <a:t>http://snap.stanford.edu/data/</a:t>
            </a:r>
            <a:endParaRPr lang="it-IT" dirty="0"/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4612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583474" y="357051"/>
            <a:ext cx="10746377" cy="608729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3600" dirty="0"/>
              <a:t>Strumenti disponibili online (versione demo o open source) per svolgere diverse funzioni</a:t>
            </a:r>
          </a:p>
          <a:p>
            <a:pPr algn="ctr"/>
            <a:endParaRPr lang="it-IT" sz="3600" dirty="0"/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it-IT" sz="3600" dirty="0"/>
              <a:t>Web </a:t>
            </a:r>
            <a:r>
              <a:rPr lang="it-IT" sz="3600" dirty="0" err="1"/>
              <a:t>scraping</a:t>
            </a:r>
            <a:r>
              <a:rPr lang="it-IT" sz="3600" dirty="0"/>
              <a:t>: estrarre dati dai social network</a:t>
            </a:r>
          </a:p>
          <a:p>
            <a:pPr algn="ctr"/>
            <a:endParaRPr lang="it-IT" sz="3600" dirty="0"/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it-IT" sz="3600" dirty="0"/>
              <a:t>Analisi del contenuto automatizzata</a:t>
            </a:r>
          </a:p>
          <a:p>
            <a:pPr algn="ctr"/>
            <a:endParaRPr lang="it-IT" sz="3600" dirty="0"/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it-IT" sz="3600" dirty="0"/>
              <a:t>Analisi delle reti sociali</a:t>
            </a:r>
          </a:p>
          <a:p>
            <a:pPr algn="ctr"/>
            <a:endParaRPr lang="it-IT" sz="3600" dirty="0"/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it-IT" sz="3600" dirty="0"/>
          </a:p>
          <a:p>
            <a:pPr algn="ctr"/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2490501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/>
          </p:cNvSpPr>
          <p:nvPr/>
        </p:nvSpPr>
        <p:spPr bwMode="auto">
          <a:xfrm>
            <a:off x="5790159" y="3458451"/>
            <a:ext cx="766235" cy="73584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2391" b="1" dirty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sym typeface="Arial Bold" charset="0"/>
              </a:rPr>
              <a:t>Intro </a:t>
            </a:r>
          </a:p>
          <a:p>
            <a:pPr algn="l"/>
            <a:endParaRPr lang="en-US" sz="2391" b="1" dirty="0">
              <a:solidFill>
                <a:srgbClr val="FFFFFF"/>
              </a:solidFill>
              <a:latin typeface="Arial" pitchFamily="34" charset="0"/>
              <a:ea typeface="MS PGothic" pitchFamily="34" charset="-128"/>
              <a:sym typeface="Arial Bold" charset="0"/>
            </a:endParaRPr>
          </a:p>
        </p:txBody>
      </p:sp>
      <p:sp>
        <p:nvSpPr>
          <p:cNvPr id="2" name="Rettangolo arrotondato 1"/>
          <p:cNvSpPr/>
          <p:nvPr/>
        </p:nvSpPr>
        <p:spPr>
          <a:xfrm>
            <a:off x="661851" y="513806"/>
            <a:ext cx="10894423" cy="55647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4800" b="1" dirty="0">
                <a:solidFill>
                  <a:srgbClr val="FF0000"/>
                </a:solidFill>
              </a:rPr>
              <a:t>Web </a:t>
            </a:r>
            <a:r>
              <a:rPr lang="it-IT" sz="4800" b="1" dirty="0" err="1">
                <a:solidFill>
                  <a:srgbClr val="FF0000"/>
                </a:solidFill>
              </a:rPr>
              <a:t>scraping</a:t>
            </a:r>
            <a:endParaRPr lang="it-IT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372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immagine 4" descr="Window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05748" y="987425"/>
            <a:ext cx="6898382" cy="4873625"/>
          </a:xfrm>
          <a:prstGeom prst="rect">
            <a:avLst/>
          </a:prstGeom>
        </p:spPr>
      </p:pic>
      <p:sp>
        <p:nvSpPr>
          <p:cNvPr id="3" name="Rettangolo arrotondato 2"/>
          <p:cNvSpPr/>
          <p:nvPr/>
        </p:nvSpPr>
        <p:spPr>
          <a:xfrm>
            <a:off x="557349" y="217714"/>
            <a:ext cx="11016343" cy="54864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800" b="1" dirty="0"/>
              <a:t>Free software online per web </a:t>
            </a:r>
            <a:r>
              <a:rPr lang="it-IT" sz="2800" b="1" dirty="0" err="1"/>
              <a:t>scraping</a:t>
            </a:r>
            <a:endParaRPr lang="it-IT" sz="2800" b="1" dirty="0"/>
          </a:p>
        </p:txBody>
      </p:sp>
      <p:sp>
        <p:nvSpPr>
          <p:cNvPr id="4" name="Rettangolo arrotondato 3"/>
          <p:cNvSpPr/>
          <p:nvPr/>
        </p:nvSpPr>
        <p:spPr>
          <a:xfrm>
            <a:off x="949234" y="5712823"/>
            <a:ext cx="10824755" cy="8447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https://netlytic.org/index.php</a:t>
            </a:r>
          </a:p>
        </p:txBody>
      </p:sp>
    </p:spTree>
    <p:extLst>
      <p:ext uri="{BB962C8B-B14F-4D97-AF65-F5344CB8AC3E}">
        <p14:creationId xmlns:p14="http://schemas.microsoft.com/office/powerpoint/2010/main" val="3565379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immagine 4" descr="NodeXL | Your Social Network Analysis Tool for Social Med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3255" y="2146434"/>
            <a:ext cx="11877574" cy="4620961"/>
          </a:xfrm>
          <a:prstGeom prst="rect">
            <a:avLst/>
          </a:prstGeom>
        </p:spPr>
      </p:pic>
      <p:sp>
        <p:nvSpPr>
          <p:cNvPr id="3" name="Rettangolo arrotondato 2"/>
          <p:cNvSpPr/>
          <p:nvPr/>
        </p:nvSpPr>
        <p:spPr>
          <a:xfrm>
            <a:off x="539472" y="221381"/>
            <a:ext cx="11319310" cy="192505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https://www.nodexlgraphgallery.org/Pages/Registration.aspx</a:t>
            </a:r>
          </a:p>
        </p:txBody>
      </p:sp>
    </p:spTree>
    <p:extLst>
      <p:ext uri="{BB962C8B-B14F-4D97-AF65-F5344CB8AC3E}">
        <p14:creationId xmlns:p14="http://schemas.microsoft.com/office/powerpoint/2010/main" val="993267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arrotondato 2"/>
          <p:cNvSpPr/>
          <p:nvPr/>
        </p:nvSpPr>
        <p:spPr>
          <a:xfrm>
            <a:off x="452387" y="363231"/>
            <a:ext cx="11319310" cy="103181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https://socioviz.net/home</a:t>
            </a:r>
          </a:p>
        </p:txBody>
      </p:sp>
      <p:pic>
        <p:nvPicPr>
          <p:cNvPr id="6" name="Segnaposto immagine 5" descr="SocioViz is a free Social Network Analysis tool for Twitter. Do you need a social media analytics software for Social Media Marketing, Digital Journalism or Social Research? Have a try and jump on board! – Mozilla Firefox">
            <a:extLst>
              <a:ext uri="{FF2B5EF4-FFF2-40B4-BE49-F238E27FC236}">
                <a16:creationId xmlns:a16="http://schemas.microsoft.com/office/drawing/2014/main" xmlns="" id="{0845245E-E058-4DC1-953E-480AE66E81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6171" y="1615282"/>
            <a:ext cx="10939532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904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/>
          </p:cNvSpPr>
          <p:nvPr/>
        </p:nvSpPr>
        <p:spPr bwMode="auto">
          <a:xfrm>
            <a:off x="5790159" y="3458451"/>
            <a:ext cx="766235" cy="73584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2391" b="1" dirty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sym typeface="Arial Bold" charset="0"/>
              </a:rPr>
              <a:t>Intro </a:t>
            </a:r>
          </a:p>
          <a:p>
            <a:pPr algn="l"/>
            <a:endParaRPr lang="en-US" sz="2391" b="1" dirty="0">
              <a:solidFill>
                <a:srgbClr val="FFFFFF"/>
              </a:solidFill>
              <a:latin typeface="Arial" pitchFamily="34" charset="0"/>
              <a:ea typeface="MS PGothic" pitchFamily="34" charset="-128"/>
              <a:sym typeface="Arial Bold" charset="0"/>
            </a:endParaRPr>
          </a:p>
        </p:txBody>
      </p:sp>
      <p:sp>
        <p:nvSpPr>
          <p:cNvPr id="2" name="Rettangolo arrotondato 1"/>
          <p:cNvSpPr/>
          <p:nvPr/>
        </p:nvSpPr>
        <p:spPr>
          <a:xfrm>
            <a:off x="661851" y="513806"/>
            <a:ext cx="10894423" cy="55647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4800" b="1" dirty="0" err="1">
                <a:solidFill>
                  <a:srgbClr val="FF0000"/>
                </a:solidFill>
              </a:rPr>
              <a:t>Automated</a:t>
            </a:r>
            <a:r>
              <a:rPr lang="it-IT" sz="4800" b="1" dirty="0">
                <a:solidFill>
                  <a:srgbClr val="FF0000"/>
                </a:solidFill>
              </a:rPr>
              <a:t> </a:t>
            </a:r>
            <a:r>
              <a:rPr lang="it-IT" sz="4800" b="1" dirty="0" err="1">
                <a:solidFill>
                  <a:srgbClr val="FF0000"/>
                </a:solidFill>
              </a:rPr>
              <a:t>content</a:t>
            </a:r>
            <a:r>
              <a:rPr lang="it-IT" sz="4800" b="1" dirty="0">
                <a:solidFill>
                  <a:srgbClr val="FF0000"/>
                </a:solidFill>
              </a:rPr>
              <a:t> </a:t>
            </a:r>
            <a:r>
              <a:rPr lang="it-IT" sz="4800" b="1" dirty="0" err="1">
                <a:solidFill>
                  <a:srgbClr val="FF0000"/>
                </a:solidFill>
              </a:rPr>
              <a:t>analysis</a:t>
            </a:r>
            <a:endParaRPr lang="it-IT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079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08" y="314168"/>
            <a:ext cx="11034716" cy="4871126"/>
          </a:xfrm>
          <a:prstGeom prst="rect">
            <a:avLst/>
          </a:prstGeom>
        </p:spPr>
      </p:pic>
      <p:sp>
        <p:nvSpPr>
          <p:cNvPr id="3" name="Rettangolo arrotondato 2"/>
          <p:cNvSpPr/>
          <p:nvPr/>
        </p:nvSpPr>
        <p:spPr>
          <a:xfrm>
            <a:off x="2943498" y="5495108"/>
            <a:ext cx="6783977" cy="9666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https://www.tlab.it/download/</a:t>
            </a:r>
          </a:p>
        </p:txBody>
      </p:sp>
    </p:spTree>
    <p:extLst>
      <p:ext uri="{BB962C8B-B14F-4D97-AF65-F5344CB8AC3E}">
        <p14:creationId xmlns:p14="http://schemas.microsoft.com/office/powerpoint/2010/main" val="3472705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/>
          </p:cNvSpPr>
          <p:nvPr/>
        </p:nvSpPr>
        <p:spPr bwMode="auto">
          <a:xfrm>
            <a:off x="5790159" y="3458451"/>
            <a:ext cx="766235" cy="73584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2391" b="1" dirty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sym typeface="Arial Bold" charset="0"/>
              </a:rPr>
              <a:t>Intro </a:t>
            </a:r>
          </a:p>
          <a:p>
            <a:pPr algn="l"/>
            <a:endParaRPr lang="en-US" sz="2391" b="1" dirty="0">
              <a:solidFill>
                <a:srgbClr val="FFFFFF"/>
              </a:solidFill>
              <a:latin typeface="Arial" pitchFamily="34" charset="0"/>
              <a:ea typeface="MS PGothic" pitchFamily="34" charset="-128"/>
              <a:sym typeface="Arial Bold" charset="0"/>
            </a:endParaRPr>
          </a:p>
        </p:txBody>
      </p:sp>
      <p:sp>
        <p:nvSpPr>
          <p:cNvPr id="2" name="Rettangolo arrotondato 1"/>
          <p:cNvSpPr/>
          <p:nvPr/>
        </p:nvSpPr>
        <p:spPr>
          <a:xfrm>
            <a:off x="661851" y="513806"/>
            <a:ext cx="10894423" cy="556477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4800" b="1" dirty="0">
                <a:solidFill>
                  <a:srgbClr val="FF0000"/>
                </a:solidFill>
              </a:rPr>
              <a:t>Social network </a:t>
            </a:r>
            <a:r>
              <a:rPr lang="it-IT" sz="4800" b="1" dirty="0" err="1">
                <a:solidFill>
                  <a:srgbClr val="FF0000"/>
                </a:solidFill>
              </a:rPr>
              <a:t>analysis</a:t>
            </a:r>
            <a:endParaRPr lang="it-IT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7327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paratore">
  <a:themeElements>
    <a:clrScheme name="separator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eparatore">
      <a:majorFont>
        <a:latin typeface="GillSans"/>
        <a:ea typeface="ヒラギノ角ゴ ProN W3"/>
        <a:cs typeface="ヒラギノ角ゴ ProN W3"/>
      </a:majorFont>
      <a:minorFont>
        <a:latin typeface="Gill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Sans" charset="0"/>
            <a:ea typeface="ヒラギノ角ゴ ProN W3" charset="0"/>
            <a:cs typeface="ヒラギノ角ゴ ProN W3" charset="0"/>
            <a:sym typeface="Gill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Sans" charset="0"/>
            <a:ea typeface="ヒラギノ角ゴ ProN W3" charset="0"/>
            <a:cs typeface="ヒラギノ角ゴ ProN W3" charset="0"/>
            <a:sym typeface="GillSans" charset="0"/>
          </a:defRPr>
        </a:defPPr>
      </a:lstStyle>
    </a:lnDef>
  </a:objectDefaults>
  <a:extraClrSchemeLst>
    <a:extraClrScheme>
      <a:clrScheme name="separator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887</TotalTime>
  <Words>88</Words>
  <Application>Microsoft Office PowerPoint</Application>
  <PresentationFormat>Widescreen</PresentationFormat>
  <Paragraphs>30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14</vt:i4>
      </vt:variant>
    </vt:vector>
  </HeadingPairs>
  <TitlesOfParts>
    <vt:vector size="24" baseType="lpstr">
      <vt:lpstr>MS PGothic</vt:lpstr>
      <vt:lpstr>Arial</vt:lpstr>
      <vt:lpstr>Arial Bold</vt:lpstr>
      <vt:lpstr>Calibri</vt:lpstr>
      <vt:lpstr>Calibri Light</vt:lpstr>
      <vt:lpstr>GillSans</vt:lpstr>
      <vt:lpstr>Wingdings</vt:lpstr>
      <vt:lpstr>ヒラギノ角ゴ ProN W3</vt:lpstr>
      <vt:lpstr>Tema di Office</vt:lpstr>
      <vt:lpstr>separatore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Alessia Bertolazzi</dc:creator>
  <cp:lastModifiedBy>Account Microsoft</cp:lastModifiedBy>
  <cp:revision>19</cp:revision>
  <dcterms:created xsi:type="dcterms:W3CDTF">2021-04-20T15:53:29Z</dcterms:created>
  <dcterms:modified xsi:type="dcterms:W3CDTF">2022-06-20T18:17:14Z</dcterms:modified>
</cp:coreProperties>
</file>