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2" r:id="rId4"/>
    <p:sldId id="258" r:id="rId5"/>
    <p:sldId id="260" r:id="rId6"/>
    <p:sldId id="261" r:id="rId7"/>
    <p:sldId id="263" r:id="rId8"/>
    <p:sldId id="264" r:id="rId9"/>
    <p:sldId id="266" r:id="rId10"/>
    <p:sldId id="272" r:id="rId11"/>
    <p:sldId id="276" r:id="rId12"/>
    <p:sldId id="275" r:id="rId13"/>
    <p:sldId id="280" r:id="rId14"/>
    <p:sldId id="279" r:id="rId15"/>
    <p:sldId id="273" r:id="rId16"/>
    <p:sldId id="278" r:id="rId17"/>
    <p:sldId id="281" r:id="rId18"/>
    <p:sldId id="282" r:id="rId19"/>
    <p:sldId id="283" r:id="rId20"/>
    <p:sldId id="284" r:id="rId21"/>
    <p:sldId id="285" r:id="rId22"/>
    <p:sldId id="286" r:id="rId23"/>
    <p:sldId id="289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C83BC-9236-4664-A38A-82C56963520B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CD4382-3043-47E9-A6B6-750071D4F047}">
      <dgm:prSet phldrT="[Text]" custT="1"/>
      <dgm:spPr/>
      <dgm:t>
        <a:bodyPr/>
        <a:lstStyle/>
        <a:p>
          <a:r>
            <a:rPr lang="it-IT" sz="2800" dirty="0" smtClean="0"/>
            <a:t>Analisi secondaria di dati statistici</a:t>
          </a:r>
        </a:p>
        <a:p>
          <a:endParaRPr lang="it-IT" sz="1800" dirty="0" smtClean="0"/>
        </a:p>
        <a:p>
          <a:r>
            <a:rPr lang="it-IT" sz="1800" dirty="0" smtClean="0"/>
            <a:t>(nelle cantine di Harvard, Sampson &amp; Laub ritrovano 60 scatoloni, </a:t>
          </a:r>
        </a:p>
        <a:p>
          <a:r>
            <a:rPr lang="it-IT" sz="1800" dirty="0" smtClean="0"/>
            <a:t>contenenti una ricerca longitudinale dei coniugi Glueck, condotta per 24 anni, dal 1939 al 1963) </a:t>
          </a:r>
          <a:endParaRPr lang="it-IT" sz="1800" dirty="0"/>
        </a:p>
      </dgm:t>
    </dgm:pt>
    <dgm:pt modelId="{47E37341-DB59-495F-B67B-97DD4A8C64CE}" type="parTrans" cxnId="{A0F0520D-E5C2-44A4-B4EB-7B38AA76FF54}">
      <dgm:prSet/>
      <dgm:spPr/>
      <dgm:t>
        <a:bodyPr/>
        <a:lstStyle/>
        <a:p>
          <a:endParaRPr lang="it-IT"/>
        </a:p>
      </dgm:t>
    </dgm:pt>
    <dgm:pt modelId="{FB62241B-11E0-4908-8D63-1BA694F80A48}" type="sibTrans" cxnId="{A0F0520D-E5C2-44A4-B4EB-7B38AA76FF54}">
      <dgm:prSet/>
      <dgm:spPr/>
      <dgm:t>
        <a:bodyPr/>
        <a:lstStyle/>
        <a:p>
          <a:endParaRPr lang="it-IT"/>
        </a:p>
      </dgm:t>
    </dgm:pt>
    <dgm:pt modelId="{9860240A-CE8B-44C4-B6E5-0905612139E9}">
      <dgm:prSet phldrT="[Text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PARADIGMA NEOPOSITIVISTA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A693E9-0CA2-47F4-8F75-9F0A0568734F}" type="parTrans" cxnId="{997DF960-ECE0-4410-ADAD-D11292AB39F7}">
      <dgm:prSet/>
      <dgm:spPr/>
      <dgm:t>
        <a:bodyPr/>
        <a:lstStyle/>
        <a:p>
          <a:endParaRPr lang="it-IT"/>
        </a:p>
      </dgm:t>
    </dgm:pt>
    <dgm:pt modelId="{ECADA3B2-0FC9-48F3-8452-A10126E3166D}" type="sibTrans" cxnId="{997DF960-ECE0-4410-ADAD-D11292AB39F7}">
      <dgm:prSet/>
      <dgm:spPr/>
      <dgm:t>
        <a:bodyPr/>
        <a:lstStyle/>
        <a:p>
          <a:endParaRPr lang="it-IT"/>
        </a:p>
      </dgm:t>
    </dgm:pt>
    <dgm:pt modelId="{391DFB8C-55E4-4C96-9727-C921DF79E572}">
      <dgm:prSet phldrT="[Text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 QUANTITATIVO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D1A4B6-E0C8-41E2-8057-193176C9BD7C}" type="parTrans" cxnId="{8874AE4E-5059-4EEC-8391-0059124AB55E}">
      <dgm:prSet/>
      <dgm:spPr/>
      <dgm:t>
        <a:bodyPr/>
        <a:lstStyle/>
        <a:p>
          <a:endParaRPr lang="it-IT"/>
        </a:p>
      </dgm:t>
    </dgm:pt>
    <dgm:pt modelId="{9E46BF79-D5A9-435A-8478-B8FE5E02F240}" type="sibTrans" cxnId="{8874AE4E-5059-4EEC-8391-0059124AB55E}">
      <dgm:prSet/>
      <dgm:spPr/>
      <dgm:t>
        <a:bodyPr/>
        <a:lstStyle/>
        <a:p>
          <a:endParaRPr lang="it-IT"/>
        </a:p>
      </dgm:t>
    </dgm:pt>
    <dgm:pt modelId="{8749BEAD-DDD4-4B78-B571-BA25E177987C}">
      <dgm:prSet phldrT="[Text]" custT="1"/>
      <dgm:spPr/>
      <dgm:t>
        <a:bodyPr/>
        <a:lstStyle/>
        <a:p>
          <a:r>
            <a: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LOGICA DEDUTTIVA: DALLA TEORIA SI FORMULANO IPOTESI DA VERICARE EMPIRICAMENTE</a:t>
          </a:r>
          <a:endParaRPr lang="it-IT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E50E1E-CE6B-4CB9-9B8E-19F9B71BBA1F}" type="parTrans" cxnId="{8F98947F-305F-44CC-8672-9781877C05FB}">
      <dgm:prSet/>
      <dgm:spPr/>
      <dgm:t>
        <a:bodyPr/>
        <a:lstStyle/>
        <a:p>
          <a:endParaRPr lang="it-IT"/>
        </a:p>
      </dgm:t>
    </dgm:pt>
    <dgm:pt modelId="{67FB5BA9-C28B-4758-8A8D-B124C750FB76}" type="sibTrans" cxnId="{8F98947F-305F-44CC-8672-9781877C05FB}">
      <dgm:prSet/>
      <dgm:spPr/>
      <dgm:t>
        <a:bodyPr/>
        <a:lstStyle/>
        <a:p>
          <a:endParaRPr lang="it-IT"/>
        </a:p>
      </dgm:t>
    </dgm:pt>
    <dgm:pt modelId="{1188F6C5-F4D4-49C7-9EA9-6C3E69BD3031}" type="pres">
      <dgm:prSet presAssocID="{6EAC83BC-9236-4664-A38A-82C56963520B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45E0A8-9A28-4BB3-AF95-6E67A94F3E70}" type="pres">
      <dgm:prSet presAssocID="{E4CD4382-3043-47E9-A6B6-750071D4F047}" presName="composite" presStyleCnt="0"/>
      <dgm:spPr/>
    </dgm:pt>
    <dgm:pt modelId="{7B3C9881-064B-470A-8C74-D5BA9A154D26}" type="pres">
      <dgm:prSet presAssocID="{E4CD4382-3043-47E9-A6B6-750071D4F047}" presName="ParentAccent1" presStyleLbl="alignNode1" presStyleIdx="0" presStyleCnt="34"/>
      <dgm:spPr/>
    </dgm:pt>
    <dgm:pt modelId="{83272310-0395-4D5F-81F6-805099703B7E}" type="pres">
      <dgm:prSet presAssocID="{E4CD4382-3043-47E9-A6B6-750071D4F047}" presName="ParentAccent2" presStyleLbl="alignNode1" presStyleIdx="1" presStyleCnt="34"/>
      <dgm:spPr/>
    </dgm:pt>
    <dgm:pt modelId="{42A49577-74CE-4288-98B3-C12E8C0C839C}" type="pres">
      <dgm:prSet presAssocID="{E4CD4382-3043-47E9-A6B6-750071D4F047}" presName="ParentAccent3" presStyleLbl="alignNode1" presStyleIdx="2" presStyleCnt="34"/>
      <dgm:spPr/>
    </dgm:pt>
    <dgm:pt modelId="{A2BEE40C-583A-425D-93DF-936140DEF9D2}" type="pres">
      <dgm:prSet presAssocID="{E4CD4382-3043-47E9-A6B6-750071D4F047}" presName="ParentAccent4" presStyleLbl="alignNode1" presStyleIdx="3" presStyleCnt="34"/>
      <dgm:spPr/>
    </dgm:pt>
    <dgm:pt modelId="{DCF8A9D0-AD42-4F46-B840-95AC90051084}" type="pres">
      <dgm:prSet presAssocID="{E4CD4382-3043-47E9-A6B6-750071D4F047}" presName="ParentAccent5" presStyleLbl="alignNode1" presStyleIdx="4" presStyleCnt="34"/>
      <dgm:spPr/>
    </dgm:pt>
    <dgm:pt modelId="{BAD9D47A-0C3F-4111-A6DE-EA9F5D29F3AC}" type="pres">
      <dgm:prSet presAssocID="{E4CD4382-3043-47E9-A6B6-750071D4F047}" presName="ParentAccent6" presStyleLbl="alignNode1" presStyleIdx="5" presStyleCnt="34"/>
      <dgm:spPr/>
    </dgm:pt>
    <dgm:pt modelId="{3A1CBAED-640B-4F81-84D2-3E21AC1121D1}" type="pres">
      <dgm:prSet presAssocID="{E4CD4382-3043-47E9-A6B6-750071D4F047}" presName="ParentAccent7" presStyleLbl="alignNode1" presStyleIdx="6" presStyleCnt="34"/>
      <dgm:spPr/>
    </dgm:pt>
    <dgm:pt modelId="{48FA3C38-4D11-4FD1-92E6-5B1277F33AA8}" type="pres">
      <dgm:prSet presAssocID="{E4CD4382-3043-47E9-A6B6-750071D4F047}" presName="ParentAccent8" presStyleLbl="alignNode1" presStyleIdx="7" presStyleCnt="34"/>
      <dgm:spPr/>
    </dgm:pt>
    <dgm:pt modelId="{7D146B47-06D4-4886-B2EF-29F850BDC9E7}" type="pres">
      <dgm:prSet presAssocID="{E4CD4382-3043-47E9-A6B6-750071D4F047}" presName="ParentAccent9" presStyleLbl="alignNode1" presStyleIdx="8" presStyleCnt="34"/>
      <dgm:spPr/>
    </dgm:pt>
    <dgm:pt modelId="{653A008B-87B6-4CFE-B655-8B47A42D9ACC}" type="pres">
      <dgm:prSet presAssocID="{E4CD4382-3043-47E9-A6B6-750071D4F047}" presName="ParentAccent10" presStyleLbl="alignNode1" presStyleIdx="9" presStyleCnt="34"/>
      <dgm:spPr/>
    </dgm:pt>
    <dgm:pt modelId="{8ED45D39-B35E-424B-9299-942A564372E0}" type="pres">
      <dgm:prSet presAssocID="{E4CD4382-3043-47E9-A6B6-750071D4F047}" presName="Parent" presStyleLbl="alignNode1" presStyleIdx="10" presStyleCnt="34" custScaleX="88050" custScaleY="222858" custLinFactNeighborX="11666" custLinFactNeighborY="-15510">
        <dgm:presLayoutVars>
          <dgm:chMax val="5"/>
          <dgm:chPref val="3"/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it-IT"/>
        </a:p>
      </dgm:t>
    </dgm:pt>
    <dgm:pt modelId="{4E254013-D6E8-430D-A8B0-6F16F7145BD6}" type="pres">
      <dgm:prSet presAssocID="{9860240A-CE8B-44C4-B6E5-0905612139E9}" presName="Child1Accent1" presStyleLbl="alignNode1" presStyleIdx="11" presStyleCnt="34"/>
      <dgm:spPr/>
    </dgm:pt>
    <dgm:pt modelId="{84C92476-1793-446B-B936-622FC806F614}" type="pres">
      <dgm:prSet presAssocID="{9860240A-CE8B-44C4-B6E5-0905612139E9}" presName="Child1Accent2" presStyleLbl="alignNode1" presStyleIdx="12" presStyleCnt="34"/>
      <dgm:spPr/>
    </dgm:pt>
    <dgm:pt modelId="{DAC31C7E-BA68-4FE2-AD97-D9C7F2E8D751}" type="pres">
      <dgm:prSet presAssocID="{9860240A-CE8B-44C4-B6E5-0905612139E9}" presName="Child1Accent3" presStyleLbl="alignNode1" presStyleIdx="13" presStyleCnt="34"/>
      <dgm:spPr/>
    </dgm:pt>
    <dgm:pt modelId="{B8591D39-9F88-4155-B2A7-C53A30BBE6A7}" type="pres">
      <dgm:prSet presAssocID="{9860240A-CE8B-44C4-B6E5-0905612139E9}" presName="Child1Accent4" presStyleLbl="alignNode1" presStyleIdx="14" presStyleCnt="34"/>
      <dgm:spPr/>
    </dgm:pt>
    <dgm:pt modelId="{44648DDD-5E07-43F3-931E-B6E4BC8F4803}" type="pres">
      <dgm:prSet presAssocID="{9860240A-CE8B-44C4-B6E5-0905612139E9}" presName="Child1Accent5" presStyleLbl="alignNode1" presStyleIdx="15" presStyleCnt="34"/>
      <dgm:spPr/>
    </dgm:pt>
    <dgm:pt modelId="{D6AD0357-D5ED-4CC5-9588-E33DE52817D1}" type="pres">
      <dgm:prSet presAssocID="{9860240A-CE8B-44C4-B6E5-0905612139E9}" presName="Child1Accent6" presStyleLbl="alignNode1" presStyleIdx="16" presStyleCnt="34"/>
      <dgm:spPr/>
    </dgm:pt>
    <dgm:pt modelId="{D19FFD10-BFE5-4DFF-A0D9-0D1FF7B4FB00}" type="pres">
      <dgm:prSet presAssocID="{9860240A-CE8B-44C4-B6E5-0905612139E9}" presName="Child1Accent7" presStyleLbl="alignNode1" presStyleIdx="17" presStyleCnt="34"/>
      <dgm:spPr/>
    </dgm:pt>
    <dgm:pt modelId="{E3874454-A2F7-4B45-AF5E-F6EA6B5BC627}" type="pres">
      <dgm:prSet presAssocID="{9860240A-CE8B-44C4-B6E5-0905612139E9}" presName="Child1Accent8" presStyleLbl="alignNode1" presStyleIdx="18" presStyleCnt="34"/>
      <dgm:spPr/>
    </dgm:pt>
    <dgm:pt modelId="{D2E3C7D9-AE6C-4A35-8F19-FFA82AFDD9F3}" type="pres">
      <dgm:prSet presAssocID="{9860240A-CE8B-44C4-B6E5-0905612139E9}" presName="Child1Accent9" presStyleLbl="alignNode1" presStyleIdx="19" presStyleCnt="34"/>
      <dgm:spPr/>
    </dgm:pt>
    <dgm:pt modelId="{1CDF4AB7-2AE9-47EA-8D67-CC7432176CDE}" type="pres">
      <dgm:prSet presAssocID="{9860240A-CE8B-44C4-B6E5-0905612139E9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0A7FCC-0BF5-456F-8AE0-94DDCCD25CA3}" type="pres">
      <dgm:prSet presAssocID="{391DFB8C-55E4-4C96-9727-C921DF79E572}" presName="Child2Accent1" presStyleLbl="alignNode1" presStyleIdx="20" presStyleCnt="34"/>
      <dgm:spPr/>
    </dgm:pt>
    <dgm:pt modelId="{6071223B-D7E0-4BD8-9680-8C24FBEEF010}" type="pres">
      <dgm:prSet presAssocID="{391DFB8C-55E4-4C96-9727-C921DF79E572}" presName="Child2Accent2" presStyleLbl="alignNode1" presStyleIdx="21" presStyleCnt="34"/>
      <dgm:spPr/>
    </dgm:pt>
    <dgm:pt modelId="{3975C09A-FE7B-45FD-A804-074C1D9FD534}" type="pres">
      <dgm:prSet presAssocID="{391DFB8C-55E4-4C96-9727-C921DF79E572}" presName="Child2Accent3" presStyleLbl="alignNode1" presStyleIdx="22" presStyleCnt="34"/>
      <dgm:spPr/>
    </dgm:pt>
    <dgm:pt modelId="{C85E1880-4359-46A9-8A18-15038A0737F4}" type="pres">
      <dgm:prSet presAssocID="{391DFB8C-55E4-4C96-9727-C921DF79E572}" presName="Child2Accent4" presStyleLbl="alignNode1" presStyleIdx="23" presStyleCnt="34"/>
      <dgm:spPr/>
    </dgm:pt>
    <dgm:pt modelId="{C32D103C-050A-4F52-A892-943BD53A81F9}" type="pres">
      <dgm:prSet presAssocID="{391DFB8C-55E4-4C96-9727-C921DF79E572}" presName="Child2Accent5" presStyleLbl="alignNode1" presStyleIdx="24" presStyleCnt="34"/>
      <dgm:spPr/>
    </dgm:pt>
    <dgm:pt modelId="{459D6D8F-0DE4-490F-A036-D71368331838}" type="pres">
      <dgm:prSet presAssocID="{391DFB8C-55E4-4C96-9727-C921DF79E572}" presName="Child2Accent6" presStyleLbl="alignNode1" presStyleIdx="25" presStyleCnt="34"/>
      <dgm:spPr/>
    </dgm:pt>
    <dgm:pt modelId="{F1F4B9F8-5C6A-42E4-9533-0A5329C41F33}" type="pres">
      <dgm:prSet presAssocID="{391DFB8C-55E4-4C96-9727-C921DF79E572}" presName="Child2Accent7" presStyleLbl="alignNode1" presStyleIdx="26" presStyleCnt="34"/>
      <dgm:spPr/>
    </dgm:pt>
    <dgm:pt modelId="{2EDE93DC-E5BC-40F5-BA92-8A3B4AA55835}" type="pres">
      <dgm:prSet presAssocID="{391DFB8C-55E4-4C96-9727-C921DF79E572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28B4BA-3E9F-42DD-8841-4A19CD18720C}" type="pres">
      <dgm:prSet presAssocID="{8749BEAD-DDD4-4B78-B571-BA25E177987C}" presName="Child3Accent1" presStyleLbl="alignNode1" presStyleIdx="27" presStyleCnt="34"/>
      <dgm:spPr/>
    </dgm:pt>
    <dgm:pt modelId="{7F133FEF-BCB1-4209-9871-37B0ADA3CA99}" type="pres">
      <dgm:prSet presAssocID="{8749BEAD-DDD4-4B78-B571-BA25E177987C}" presName="Child3Accent2" presStyleLbl="alignNode1" presStyleIdx="28" presStyleCnt="34"/>
      <dgm:spPr/>
    </dgm:pt>
    <dgm:pt modelId="{88A60EB0-665B-412E-9DA2-85429081154B}" type="pres">
      <dgm:prSet presAssocID="{8749BEAD-DDD4-4B78-B571-BA25E177987C}" presName="Child3Accent3" presStyleLbl="alignNode1" presStyleIdx="29" presStyleCnt="34"/>
      <dgm:spPr/>
    </dgm:pt>
    <dgm:pt modelId="{C6A2A47F-07DA-4C2F-BF46-C1CB4E8657CF}" type="pres">
      <dgm:prSet presAssocID="{8749BEAD-DDD4-4B78-B571-BA25E177987C}" presName="Child3Accent4" presStyleLbl="alignNode1" presStyleIdx="30" presStyleCnt="34"/>
      <dgm:spPr/>
    </dgm:pt>
    <dgm:pt modelId="{CEE0BAE2-7721-473B-9D10-5587B6979E2C}" type="pres">
      <dgm:prSet presAssocID="{8749BEAD-DDD4-4B78-B571-BA25E177987C}" presName="Child3Accent5" presStyleLbl="alignNode1" presStyleIdx="31" presStyleCnt="34"/>
      <dgm:spPr/>
    </dgm:pt>
    <dgm:pt modelId="{2F5CF4DA-A94E-4C83-89BB-92BB4F72901C}" type="pres">
      <dgm:prSet presAssocID="{8749BEAD-DDD4-4B78-B571-BA25E177987C}" presName="Child3Accent6" presStyleLbl="alignNode1" presStyleIdx="32" presStyleCnt="34"/>
      <dgm:spPr/>
    </dgm:pt>
    <dgm:pt modelId="{DF54E9B0-646D-420A-A2E8-B9233879D986}" type="pres">
      <dgm:prSet presAssocID="{8749BEAD-DDD4-4B78-B571-BA25E177987C}" presName="Child3Accent7" presStyleLbl="alignNode1" presStyleIdx="33" presStyleCnt="34"/>
      <dgm:spPr/>
    </dgm:pt>
    <dgm:pt modelId="{6CB89428-08F6-4D18-9966-E4B4572D97DE}" type="pres">
      <dgm:prSet presAssocID="{8749BEAD-DDD4-4B78-B571-BA25E177987C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573D45-7DD6-41A1-984D-0A948BC27121}" type="presOf" srcId="{E4CD4382-3043-47E9-A6B6-750071D4F047}" destId="{8ED45D39-B35E-424B-9299-942A564372E0}" srcOrd="0" destOrd="0" presId="urn:microsoft.com/office/officeart/2011/layout/ConvergingText"/>
    <dgm:cxn modelId="{3E3488CA-34BF-4D29-A700-D82A7D7C0D74}" type="presOf" srcId="{6EAC83BC-9236-4664-A38A-82C56963520B}" destId="{1188F6C5-F4D4-49C7-9EA9-6C3E69BD3031}" srcOrd="0" destOrd="0" presId="urn:microsoft.com/office/officeart/2011/layout/ConvergingText"/>
    <dgm:cxn modelId="{40B6BA20-908C-4E75-B5F4-7AAFE342B4A4}" type="presOf" srcId="{8749BEAD-DDD4-4B78-B571-BA25E177987C}" destId="{6CB89428-08F6-4D18-9966-E4B4572D97DE}" srcOrd="0" destOrd="0" presId="urn:microsoft.com/office/officeart/2011/layout/ConvergingText"/>
    <dgm:cxn modelId="{D6E136A1-E12A-4B62-BF98-A5235CF448A7}" type="presOf" srcId="{391DFB8C-55E4-4C96-9727-C921DF79E572}" destId="{2EDE93DC-E5BC-40F5-BA92-8A3B4AA55835}" srcOrd="0" destOrd="0" presId="urn:microsoft.com/office/officeart/2011/layout/ConvergingText"/>
    <dgm:cxn modelId="{997DF960-ECE0-4410-ADAD-D11292AB39F7}" srcId="{E4CD4382-3043-47E9-A6B6-750071D4F047}" destId="{9860240A-CE8B-44C4-B6E5-0905612139E9}" srcOrd="0" destOrd="0" parTransId="{43A693E9-0CA2-47F4-8F75-9F0A0568734F}" sibTransId="{ECADA3B2-0FC9-48F3-8452-A10126E3166D}"/>
    <dgm:cxn modelId="{8874AE4E-5059-4EEC-8391-0059124AB55E}" srcId="{E4CD4382-3043-47E9-A6B6-750071D4F047}" destId="{391DFB8C-55E4-4C96-9727-C921DF79E572}" srcOrd="1" destOrd="0" parTransId="{46D1A4B6-E0C8-41E2-8057-193176C9BD7C}" sibTransId="{9E46BF79-D5A9-435A-8478-B8FE5E02F240}"/>
    <dgm:cxn modelId="{8F98947F-305F-44CC-8672-9781877C05FB}" srcId="{E4CD4382-3043-47E9-A6B6-750071D4F047}" destId="{8749BEAD-DDD4-4B78-B571-BA25E177987C}" srcOrd="2" destOrd="0" parTransId="{EFE50E1E-CE6B-4CB9-9B8E-19F9B71BBA1F}" sibTransId="{67FB5BA9-C28B-4758-8A8D-B124C750FB76}"/>
    <dgm:cxn modelId="{A0F0520D-E5C2-44A4-B4EB-7B38AA76FF54}" srcId="{6EAC83BC-9236-4664-A38A-82C56963520B}" destId="{E4CD4382-3043-47E9-A6B6-750071D4F047}" srcOrd="0" destOrd="0" parTransId="{47E37341-DB59-495F-B67B-97DD4A8C64CE}" sibTransId="{FB62241B-11E0-4908-8D63-1BA694F80A48}"/>
    <dgm:cxn modelId="{6E260DF9-41AF-4495-AE55-E9E74D2999A0}" type="presOf" srcId="{9860240A-CE8B-44C4-B6E5-0905612139E9}" destId="{1CDF4AB7-2AE9-47EA-8D67-CC7432176CDE}" srcOrd="0" destOrd="0" presId="urn:microsoft.com/office/officeart/2011/layout/ConvergingText"/>
    <dgm:cxn modelId="{11004666-D11F-4CF6-956D-FAF776A4A8EB}" type="presParOf" srcId="{1188F6C5-F4D4-49C7-9EA9-6C3E69BD3031}" destId="{D245E0A8-9A28-4BB3-AF95-6E67A94F3E70}" srcOrd="0" destOrd="0" presId="urn:microsoft.com/office/officeart/2011/layout/ConvergingText"/>
    <dgm:cxn modelId="{F7FF7E00-864D-4A68-AFC8-226B21229BEB}" type="presParOf" srcId="{D245E0A8-9A28-4BB3-AF95-6E67A94F3E70}" destId="{7B3C9881-064B-470A-8C74-D5BA9A154D26}" srcOrd="0" destOrd="0" presId="urn:microsoft.com/office/officeart/2011/layout/ConvergingText"/>
    <dgm:cxn modelId="{83DE8659-A63C-47C5-AF06-F204C897E2BD}" type="presParOf" srcId="{D245E0A8-9A28-4BB3-AF95-6E67A94F3E70}" destId="{83272310-0395-4D5F-81F6-805099703B7E}" srcOrd="1" destOrd="0" presId="urn:microsoft.com/office/officeart/2011/layout/ConvergingText"/>
    <dgm:cxn modelId="{601A19AF-0F2D-4ABE-A7A1-D914254DF998}" type="presParOf" srcId="{D245E0A8-9A28-4BB3-AF95-6E67A94F3E70}" destId="{42A49577-74CE-4288-98B3-C12E8C0C839C}" srcOrd="2" destOrd="0" presId="urn:microsoft.com/office/officeart/2011/layout/ConvergingText"/>
    <dgm:cxn modelId="{35BF1767-A864-4A93-85B9-A5DB36AF90F9}" type="presParOf" srcId="{D245E0A8-9A28-4BB3-AF95-6E67A94F3E70}" destId="{A2BEE40C-583A-425D-93DF-936140DEF9D2}" srcOrd="3" destOrd="0" presId="urn:microsoft.com/office/officeart/2011/layout/ConvergingText"/>
    <dgm:cxn modelId="{E1995B62-6301-4E84-98FA-048CCD477103}" type="presParOf" srcId="{D245E0A8-9A28-4BB3-AF95-6E67A94F3E70}" destId="{DCF8A9D0-AD42-4F46-B840-95AC90051084}" srcOrd="4" destOrd="0" presId="urn:microsoft.com/office/officeart/2011/layout/ConvergingText"/>
    <dgm:cxn modelId="{F197BAEF-B54D-4A77-9129-4ED0315E6075}" type="presParOf" srcId="{D245E0A8-9A28-4BB3-AF95-6E67A94F3E70}" destId="{BAD9D47A-0C3F-4111-A6DE-EA9F5D29F3AC}" srcOrd="5" destOrd="0" presId="urn:microsoft.com/office/officeart/2011/layout/ConvergingText"/>
    <dgm:cxn modelId="{52CCEEB5-641C-42F5-889D-82D5922F5966}" type="presParOf" srcId="{D245E0A8-9A28-4BB3-AF95-6E67A94F3E70}" destId="{3A1CBAED-640B-4F81-84D2-3E21AC1121D1}" srcOrd="6" destOrd="0" presId="urn:microsoft.com/office/officeart/2011/layout/ConvergingText"/>
    <dgm:cxn modelId="{C5E76CEF-6256-4A4D-A02D-E67FCC801CC3}" type="presParOf" srcId="{D245E0A8-9A28-4BB3-AF95-6E67A94F3E70}" destId="{48FA3C38-4D11-4FD1-92E6-5B1277F33AA8}" srcOrd="7" destOrd="0" presId="urn:microsoft.com/office/officeart/2011/layout/ConvergingText"/>
    <dgm:cxn modelId="{9CDC1D87-E13D-49CE-8EA6-B0993C23CD7A}" type="presParOf" srcId="{D245E0A8-9A28-4BB3-AF95-6E67A94F3E70}" destId="{7D146B47-06D4-4886-B2EF-29F850BDC9E7}" srcOrd="8" destOrd="0" presId="urn:microsoft.com/office/officeart/2011/layout/ConvergingText"/>
    <dgm:cxn modelId="{FD066816-18AC-4761-90DC-D08C875D2DDF}" type="presParOf" srcId="{D245E0A8-9A28-4BB3-AF95-6E67A94F3E70}" destId="{653A008B-87B6-4CFE-B655-8B47A42D9ACC}" srcOrd="9" destOrd="0" presId="urn:microsoft.com/office/officeart/2011/layout/ConvergingText"/>
    <dgm:cxn modelId="{3AEE8DA8-02DD-4CA1-8A3B-E8B7B12665C1}" type="presParOf" srcId="{D245E0A8-9A28-4BB3-AF95-6E67A94F3E70}" destId="{8ED45D39-B35E-424B-9299-942A564372E0}" srcOrd="10" destOrd="0" presId="urn:microsoft.com/office/officeart/2011/layout/ConvergingText"/>
    <dgm:cxn modelId="{39B4F5A7-1058-4411-9C72-A662AD0FE39D}" type="presParOf" srcId="{D245E0A8-9A28-4BB3-AF95-6E67A94F3E70}" destId="{4E254013-D6E8-430D-A8B0-6F16F7145BD6}" srcOrd="11" destOrd="0" presId="urn:microsoft.com/office/officeart/2011/layout/ConvergingText"/>
    <dgm:cxn modelId="{E8208920-3CCF-45C7-8A82-228DDF758CD9}" type="presParOf" srcId="{D245E0A8-9A28-4BB3-AF95-6E67A94F3E70}" destId="{84C92476-1793-446B-B936-622FC806F614}" srcOrd="12" destOrd="0" presId="urn:microsoft.com/office/officeart/2011/layout/ConvergingText"/>
    <dgm:cxn modelId="{709C8E48-9733-40BD-92DF-306B49703D1B}" type="presParOf" srcId="{D245E0A8-9A28-4BB3-AF95-6E67A94F3E70}" destId="{DAC31C7E-BA68-4FE2-AD97-D9C7F2E8D751}" srcOrd="13" destOrd="0" presId="urn:microsoft.com/office/officeart/2011/layout/ConvergingText"/>
    <dgm:cxn modelId="{CA0CF7F0-9878-4605-BDA1-84900F0BC1D5}" type="presParOf" srcId="{D245E0A8-9A28-4BB3-AF95-6E67A94F3E70}" destId="{B8591D39-9F88-4155-B2A7-C53A30BBE6A7}" srcOrd="14" destOrd="0" presId="urn:microsoft.com/office/officeart/2011/layout/ConvergingText"/>
    <dgm:cxn modelId="{09A25C74-676E-46BE-8726-71F297868E87}" type="presParOf" srcId="{D245E0A8-9A28-4BB3-AF95-6E67A94F3E70}" destId="{44648DDD-5E07-43F3-931E-B6E4BC8F4803}" srcOrd="15" destOrd="0" presId="urn:microsoft.com/office/officeart/2011/layout/ConvergingText"/>
    <dgm:cxn modelId="{2A76F003-218E-4EEF-B6AF-CB4D1A619E19}" type="presParOf" srcId="{D245E0A8-9A28-4BB3-AF95-6E67A94F3E70}" destId="{D6AD0357-D5ED-4CC5-9588-E33DE52817D1}" srcOrd="16" destOrd="0" presId="urn:microsoft.com/office/officeart/2011/layout/ConvergingText"/>
    <dgm:cxn modelId="{82322533-C15A-49B9-89F7-2859F4865579}" type="presParOf" srcId="{D245E0A8-9A28-4BB3-AF95-6E67A94F3E70}" destId="{D19FFD10-BFE5-4DFF-A0D9-0D1FF7B4FB00}" srcOrd="17" destOrd="0" presId="urn:microsoft.com/office/officeart/2011/layout/ConvergingText"/>
    <dgm:cxn modelId="{919182CC-1436-4005-B12C-5F6700457FBE}" type="presParOf" srcId="{D245E0A8-9A28-4BB3-AF95-6E67A94F3E70}" destId="{E3874454-A2F7-4B45-AF5E-F6EA6B5BC627}" srcOrd="18" destOrd="0" presId="urn:microsoft.com/office/officeart/2011/layout/ConvergingText"/>
    <dgm:cxn modelId="{E7A899F5-EDF0-4D03-ADAC-E5E73DEEB66E}" type="presParOf" srcId="{D245E0A8-9A28-4BB3-AF95-6E67A94F3E70}" destId="{D2E3C7D9-AE6C-4A35-8F19-FFA82AFDD9F3}" srcOrd="19" destOrd="0" presId="urn:microsoft.com/office/officeart/2011/layout/ConvergingText"/>
    <dgm:cxn modelId="{3F5F7F17-E55A-4665-A25E-BF2675F6277A}" type="presParOf" srcId="{D245E0A8-9A28-4BB3-AF95-6E67A94F3E70}" destId="{1CDF4AB7-2AE9-47EA-8D67-CC7432176CDE}" srcOrd="20" destOrd="0" presId="urn:microsoft.com/office/officeart/2011/layout/ConvergingText"/>
    <dgm:cxn modelId="{E2444F7E-68DD-47FF-BD89-D748CF4D6DB2}" type="presParOf" srcId="{D245E0A8-9A28-4BB3-AF95-6E67A94F3E70}" destId="{600A7FCC-0BF5-456F-8AE0-94DDCCD25CA3}" srcOrd="21" destOrd="0" presId="urn:microsoft.com/office/officeart/2011/layout/ConvergingText"/>
    <dgm:cxn modelId="{BE525192-5A30-41A0-8936-168D905A5DCC}" type="presParOf" srcId="{D245E0A8-9A28-4BB3-AF95-6E67A94F3E70}" destId="{6071223B-D7E0-4BD8-9680-8C24FBEEF010}" srcOrd="22" destOrd="0" presId="urn:microsoft.com/office/officeart/2011/layout/ConvergingText"/>
    <dgm:cxn modelId="{C4E98D48-2364-438E-BFEE-F45D70CF2F45}" type="presParOf" srcId="{D245E0A8-9A28-4BB3-AF95-6E67A94F3E70}" destId="{3975C09A-FE7B-45FD-A804-074C1D9FD534}" srcOrd="23" destOrd="0" presId="urn:microsoft.com/office/officeart/2011/layout/ConvergingText"/>
    <dgm:cxn modelId="{38254377-C3BC-4E9F-A90B-742BE1F72E0D}" type="presParOf" srcId="{D245E0A8-9A28-4BB3-AF95-6E67A94F3E70}" destId="{C85E1880-4359-46A9-8A18-15038A0737F4}" srcOrd="24" destOrd="0" presId="urn:microsoft.com/office/officeart/2011/layout/ConvergingText"/>
    <dgm:cxn modelId="{957862BA-402B-4059-95B9-3170BCAC3B85}" type="presParOf" srcId="{D245E0A8-9A28-4BB3-AF95-6E67A94F3E70}" destId="{C32D103C-050A-4F52-A892-943BD53A81F9}" srcOrd="25" destOrd="0" presId="urn:microsoft.com/office/officeart/2011/layout/ConvergingText"/>
    <dgm:cxn modelId="{E6988DAD-4C8E-4CA2-A368-30DFF7612CA5}" type="presParOf" srcId="{D245E0A8-9A28-4BB3-AF95-6E67A94F3E70}" destId="{459D6D8F-0DE4-490F-A036-D71368331838}" srcOrd="26" destOrd="0" presId="urn:microsoft.com/office/officeart/2011/layout/ConvergingText"/>
    <dgm:cxn modelId="{FCF623BA-5A37-4C3C-8551-38CC31A8DE86}" type="presParOf" srcId="{D245E0A8-9A28-4BB3-AF95-6E67A94F3E70}" destId="{F1F4B9F8-5C6A-42E4-9533-0A5329C41F33}" srcOrd="27" destOrd="0" presId="urn:microsoft.com/office/officeart/2011/layout/ConvergingText"/>
    <dgm:cxn modelId="{D35F4320-EC01-4D2F-A183-28CC5B6A9427}" type="presParOf" srcId="{D245E0A8-9A28-4BB3-AF95-6E67A94F3E70}" destId="{2EDE93DC-E5BC-40F5-BA92-8A3B4AA55835}" srcOrd="28" destOrd="0" presId="urn:microsoft.com/office/officeart/2011/layout/ConvergingText"/>
    <dgm:cxn modelId="{F664A312-D7E7-43AC-B255-B83FA0A5EB38}" type="presParOf" srcId="{D245E0A8-9A28-4BB3-AF95-6E67A94F3E70}" destId="{A828B4BA-3E9F-42DD-8841-4A19CD18720C}" srcOrd="29" destOrd="0" presId="urn:microsoft.com/office/officeart/2011/layout/ConvergingText"/>
    <dgm:cxn modelId="{0B216C03-4927-4430-A480-6907739017D8}" type="presParOf" srcId="{D245E0A8-9A28-4BB3-AF95-6E67A94F3E70}" destId="{7F133FEF-BCB1-4209-9871-37B0ADA3CA99}" srcOrd="30" destOrd="0" presId="urn:microsoft.com/office/officeart/2011/layout/ConvergingText"/>
    <dgm:cxn modelId="{F1A759BD-9F11-4284-9066-C125F14A179D}" type="presParOf" srcId="{D245E0A8-9A28-4BB3-AF95-6E67A94F3E70}" destId="{88A60EB0-665B-412E-9DA2-85429081154B}" srcOrd="31" destOrd="0" presId="urn:microsoft.com/office/officeart/2011/layout/ConvergingText"/>
    <dgm:cxn modelId="{0743B6F9-B312-4B40-BAC7-41C3D42A1B5A}" type="presParOf" srcId="{D245E0A8-9A28-4BB3-AF95-6E67A94F3E70}" destId="{C6A2A47F-07DA-4C2F-BF46-C1CB4E8657CF}" srcOrd="32" destOrd="0" presId="urn:microsoft.com/office/officeart/2011/layout/ConvergingText"/>
    <dgm:cxn modelId="{2DEA0D29-1A42-461C-BEFF-845302B9ECE2}" type="presParOf" srcId="{D245E0A8-9A28-4BB3-AF95-6E67A94F3E70}" destId="{CEE0BAE2-7721-473B-9D10-5587B6979E2C}" srcOrd="33" destOrd="0" presId="urn:microsoft.com/office/officeart/2011/layout/ConvergingText"/>
    <dgm:cxn modelId="{73946390-77C0-4149-A2BA-271C1B02A087}" type="presParOf" srcId="{D245E0A8-9A28-4BB3-AF95-6E67A94F3E70}" destId="{2F5CF4DA-A94E-4C83-89BB-92BB4F72901C}" srcOrd="34" destOrd="0" presId="urn:microsoft.com/office/officeart/2011/layout/ConvergingText"/>
    <dgm:cxn modelId="{2C6ADFA3-B3FE-4E54-94F7-BB916C6CCDF1}" type="presParOf" srcId="{D245E0A8-9A28-4BB3-AF95-6E67A94F3E70}" destId="{DF54E9B0-646D-420A-A2E8-B9233879D986}" srcOrd="35" destOrd="0" presId="urn:microsoft.com/office/officeart/2011/layout/ConvergingText"/>
    <dgm:cxn modelId="{AFDECD66-2C14-4002-940F-40B0F0FFFABD}" type="presParOf" srcId="{D245E0A8-9A28-4BB3-AF95-6E67A94F3E70}" destId="{6CB89428-08F6-4D18-9966-E4B4572D97DE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9A044D-1D89-4A70-860B-EC39B94D3C71}" type="doc">
      <dgm:prSet loTypeId="urn:microsoft.com/office/officeart/2005/8/layout/gear1" loCatId="relationship" qsTypeId="urn:microsoft.com/office/officeart/2005/8/quickstyle/simple1" qsCatId="simple" csTypeId="urn:microsoft.com/office/officeart/2005/8/colors/colorful4" csCatId="colorful" phldr="1"/>
      <dgm:spPr/>
    </dgm:pt>
    <dgm:pt modelId="{C183A4BD-C1C2-495E-8FBB-537A17F59742}">
      <dgm:prSet phldrT="[Text]" custT="1"/>
      <dgm:spPr/>
      <dgm:t>
        <a:bodyPr/>
        <a:lstStyle/>
        <a:p>
          <a:r>
            <a: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 </a:t>
          </a:r>
          <a:r>
            <a: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QUANTITATIVO</a:t>
          </a:r>
        </a:p>
      </dgm:t>
    </dgm:pt>
    <dgm:pt modelId="{16D040B0-AC9F-43A4-B924-4A11E2E5F473}" type="parTrans" cxnId="{C2FC4803-B58C-4F44-983F-D9EBF8966E6E}">
      <dgm:prSet/>
      <dgm:spPr/>
      <dgm:t>
        <a:bodyPr/>
        <a:lstStyle/>
        <a:p>
          <a:endParaRPr lang="it-IT"/>
        </a:p>
      </dgm:t>
    </dgm:pt>
    <dgm:pt modelId="{CB524552-93E9-4744-80C3-4CE9EB2BF79B}" type="sibTrans" cxnId="{C2FC4803-B58C-4F44-983F-D9EBF8966E6E}">
      <dgm:prSet/>
      <dgm:spPr/>
      <dgm:t>
        <a:bodyPr/>
        <a:lstStyle/>
        <a:p>
          <a:endParaRPr lang="it-IT"/>
        </a:p>
      </dgm:t>
    </dgm:pt>
    <dgm:pt modelId="{FA23912B-FC09-4C67-85C8-703AAA8C9977}">
      <dgm:prSet phldrT="[Text]" custT="1"/>
      <dgm:spPr/>
      <dgm:t>
        <a:bodyPr/>
        <a:lstStyle/>
        <a:p>
          <a:r>
            <a:rPr lang="it-IT" sz="4000" b="1" dirty="0" smtClean="0"/>
            <a:t>IPOTESI</a:t>
          </a:r>
          <a:endParaRPr lang="it-IT" sz="2400" b="1" dirty="0" smtClean="0"/>
        </a:p>
        <a:p>
          <a:endParaRPr lang="it-IT" sz="2400" b="1" dirty="0"/>
        </a:p>
      </dgm:t>
    </dgm:pt>
    <dgm:pt modelId="{BBBDEE70-92FE-4F84-945A-82B93C19ECBA}" type="parTrans" cxnId="{A748B3E3-FA05-46B2-9602-929D69729E65}">
      <dgm:prSet/>
      <dgm:spPr/>
      <dgm:t>
        <a:bodyPr/>
        <a:lstStyle/>
        <a:p>
          <a:endParaRPr lang="it-IT"/>
        </a:p>
      </dgm:t>
    </dgm:pt>
    <dgm:pt modelId="{77C0574F-5747-4080-89EE-6DFE01C574C1}" type="sibTrans" cxnId="{A748B3E3-FA05-46B2-9602-929D69729E65}">
      <dgm:prSet/>
      <dgm:spPr/>
      <dgm:t>
        <a:bodyPr/>
        <a:lstStyle/>
        <a:p>
          <a:endParaRPr lang="it-IT"/>
        </a:p>
      </dgm:t>
    </dgm:pt>
    <dgm:pt modelId="{28645456-D26D-4C70-A7DD-011DEB3E61E7}">
      <dgm:prSet phldrT="[Text]" custT="1"/>
      <dgm:spPr/>
      <dgm:t>
        <a:bodyPr/>
        <a:lstStyle/>
        <a:p>
          <a:r>
            <a:rPr lang="it-IT" sz="3600" b="1" dirty="0" smtClean="0"/>
            <a:t>GAP</a:t>
          </a:r>
          <a:endParaRPr lang="it-IT" sz="3600" b="1" dirty="0"/>
        </a:p>
      </dgm:t>
    </dgm:pt>
    <dgm:pt modelId="{C2A1899A-A118-4CF3-8322-B255E7D02050}" type="parTrans" cxnId="{76093EB2-BD6B-4008-B067-BB272EF7014A}">
      <dgm:prSet/>
      <dgm:spPr/>
      <dgm:t>
        <a:bodyPr/>
        <a:lstStyle/>
        <a:p>
          <a:endParaRPr lang="it-IT"/>
        </a:p>
      </dgm:t>
    </dgm:pt>
    <dgm:pt modelId="{58AC32FC-EFE5-4E46-90D4-8B2AD6BA077B}" type="sibTrans" cxnId="{76093EB2-BD6B-4008-B067-BB272EF7014A}">
      <dgm:prSet/>
      <dgm:spPr/>
      <dgm:t>
        <a:bodyPr/>
        <a:lstStyle/>
        <a:p>
          <a:endParaRPr lang="it-IT"/>
        </a:p>
      </dgm:t>
    </dgm:pt>
    <dgm:pt modelId="{53F94D0E-F13E-4995-B4C1-A85D5D53BEEC}" type="pres">
      <dgm:prSet presAssocID="{579A044D-1D89-4A70-860B-EC39B94D3C7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CC61D50-DDA6-49B8-B273-3DC1AA852DDC}" type="pres">
      <dgm:prSet presAssocID="{C183A4BD-C1C2-495E-8FBB-537A17F59742}" presName="gear1" presStyleLbl="node1" presStyleIdx="0" presStyleCnt="3" custLinFactNeighborX="-4545" custLinFactNeighborY="10227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A56FEC-858B-4896-8461-19BCFBE4D3F9}" type="pres">
      <dgm:prSet presAssocID="{C183A4BD-C1C2-495E-8FBB-537A17F59742}" presName="gear1srcNode" presStyleLbl="node1" presStyleIdx="0" presStyleCnt="3"/>
      <dgm:spPr/>
      <dgm:t>
        <a:bodyPr/>
        <a:lstStyle/>
        <a:p>
          <a:endParaRPr lang="en-US"/>
        </a:p>
      </dgm:t>
    </dgm:pt>
    <dgm:pt modelId="{9B69FE0F-FC4B-4811-8347-79F102ADAA6C}" type="pres">
      <dgm:prSet presAssocID="{C183A4BD-C1C2-495E-8FBB-537A17F59742}" presName="gear1dstNode" presStyleLbl="node1" presStyleIdx="0" presStyleCnt="3"/>
      <dgm:spPr/>
      <dgm:t>
        <a:bodyPr/>
        <a:lstStyle/>
        <a:p>
          <a:endParaRPr lang="en-US"/>
        </a:p>
      </dgm:t>
    </dgm:pt>
    <dgm:pt modelId="{B1D9D069-993C-43F3-9466-8D682A9E64B0}" type="pres">
      <dgm:prSet presAssocID="{FA23912B-FC09-4C67-85C8-703AAA8C9977}" presName="gear2" presStyleLbl="node1" presStyleIdx="1" presStyleCnt="3" custScaleX="133192" custScaleY="111989" custLinFactNeighborX="-33550" custLinFactNeighborY="-12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01389-8AA5-4147-A54F-F29CA60B0E9B}" type="pres">
      <dgm:prSet presAssocID="{FA23912B-FC09-4C67-85C8-703AAA8C9977}" presName="gear2srcNode" presStyleLbl="node1" presStyleIdx="1" presStyleCnt="3"/>
      <dgm:spPr/>
      <dgm:t>
        <a:bodyPr/>
        <a:lstStyle/>
        <a:p>
          <a:endParaRPr lang="en-US"/>
        </a:p>
      </dgm:t>
    </dgm:pt>
    <dgm:pt modelId="{9957A9BF-249F-41F2-B1CB-9C8B9B6618E0}" type="pres">
      <dgm:prSet presAssocID="{FA23912B-FC09-4C67-85C8-703AAA8C9977}" presName="gear2dstNode" presStyleLbl="node1" presStyleIdx="1" presStyleCnt="3"/>
      <dgm:spPr/>
      <dgm:t>
        <a:bodyPr/>
        <a:lstStyle/>
        <a:p>
          <a:endParaRPr lang="en-US"/>
        </a:p>
      </dgm:t>
    </dgm:pt>
    <dgm:pt modelId="{7A4DCD06-D1D3-440A-B7F4-F72721CAF733}" type="pres">
      <dgm:prSet presAssocID="{28645456-D26D-4C70-A7DD-011DEB3E61E7}" presName="gear3" presStyleLbl="node1" presStyleIdx="2" presStyleCnt="3" custScaleX="106087" custScaleY="117596" custLinFactNeighborX="8313" custLinFactNeighborY="-2954"/>
      <dgm:spPr/>
      <dgm:t>
        <a:bodyPr/>
        <a:lstStyle/>
        <a:p>
          <a:endParaRPr lang="it-IT"/>
        </a:p>
      </dgm:t>
    </dgm:pt>
    <dgm:pt modelId="{9E8514F6-DCFD-46F7-B6E1-D8E2AA7D3BC2}" type="pres">
      <dgm:prSet presAssocID="{28645456-D26D-4C70-A7DD-011DEB3E61E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0C9CE2-4CE3-42EA-B1FB-E425DB1CAAC1}" type="pres">
      <dgm:prSet presAssocID="{28645456-D26D-4C70-A7DD-011DEB3E61E7}" presName="gear3srcNode" presStyleLbl="node1" presStyleIdx="2" presStyleCnt="3"/>
      <dgm:spPr/>
      <dgm:t>
        <a:bodyPr/>
        <a:lstStyle/>
        <a:p>
          <a:endParaRPr lang="en-US"/>
        </a:p>
      </dgm:t>
    </dgm:pt>
    <dgm:pt modelId="{C869B888-4F0E-4AF9-8B6E-D3CB6377D477}" type="pres">
      <dgm:prSet presAssocID="{28645456-D26D-4C70-A7DD-011DEB3E61E7}" presName="gear3dstNode" presStyleLbl="node1" presStyleIdx="2" presStyleCnt="3"/>
      <dgm:spPr/>
      <dgm:t>
        <a:bodyPr/>
        <a:lstStyle/>
        <a:p>
          <a:endParaRPr lang="en-US"/>
        </a:p>
      </dgm:t>
    </dgm:pt>
    <dgm:pt modelId="{256CE4AB-D734-4116-B64E-5615B6692D9C}" type="pres">
      <dgm:prSet presAssocID="{CB524552-93E9-4744-80C3-4CE9EB2BF79B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1B9613DD-A0A6-4FA3-A046-ADA022E555AD}" type="pres">
      <dgm:prSet presAssocID="{77C0574F-5747-4080-89EE-6DFE01C574C1}" presName="connector2" presStyleLbl="sibTrans2D1" presStyleIdx="1" presStyleCnt="3" custLinFactNeighborX="-32102" custLinFactNeighborY="-3108"/>
      <dgm:spPr/>
      <dgm:t>
        <a:bodyPr/>
        <a:lstStyle/>
        <a:p>
          <a:endParaRPr lang="en-US"/>
        </a:p>
      </dgm:t>
    </dgm:pt>
    <dgm:pt modelId="{767B23A8-88FC-47BF-A965-F2D2BA6E7748}" type="pres">
      <dgm:prSet presAssocID="{58AC32FC-EFE5-4E46-90D4-8B2AD6BA077B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F1AB778-3623-4D53-99A0-A5C3E020EEA9}" type="presOf" srcId="{58AC32FC-EFE5-4E46-90D4-8B2AD6BA077B}" destId="{767B23A8-88FC-47BF-A965-F2D2BA6E7748}" srcOrd="0" destOrd="0" presId="urn:microsoft.com/office/officeart/2005/8/layout/gear1"/>
    <dgm:cxn modelId="{C2FC4803-B58C-4F44-983F-D9EBF8966E6E}" srcId="{579A044D-1D89-4A70-860B-EC39B94D3C71}" destId="{C183A4BD-C1C2-495E-8FBB-537A17F59742}" srcOrd="0" destOrd="0" parTransId="{16D040B0-AC9F-43A4-B924-4A11E2E5F473}" sibTransId="{CB524552-93E9-4744-80C3-4CE9EB2BF79B}"/>
    <dgm:cxn modelId="{76093EB2-BD6B-4008-B067-BB272EF7014A}" srcId="{579A044D-1D89-4A70-860B-EC39B94D3C71}" destId="{28645456-D26D-4C70-A7DD-011DEB3E61E7}" srcOrd="2" destOrd="0" parTransId="{C2A1899A-A118-4CF3-8322-B255E7D02050}" sibTransId="{58AC32FC-EFE5-4E46-90D4-8B2AD6BA077B}"/>
    <dgm:cxn modelId="{B97AE079-8C1B-4E55-A85A-A25297556FA5}" type="presOf" srcId="{77C0574F-5747-4080-89EE-6DFE01C574C1}" destId="{1B9613DD-A0A6-4FA3-A046-ADA022E555AD}" srcOrd="0" destOrd="0" presId="urn:microsoft.com/office/officeart/2005/8/layout/gear1"/>
    <dgm:cxn modelId="{0C03C3BC-6421-49AB-89D0-CED86A1821F3}" type="presOf" srcId="{C183A4BD-C1C2-495E-8FBB-537A17F59742}" destId="{14A56FEC-858B-4896-8461-19BCFBE4D3F9}" srcOrd="1" destOrd="0" presId="urn:microsoft.com/office/officeart/2005/8/layout/gear1"/>
    <dgm:cxn modelId="{AB40EA07-3C23-4D5F-AB3A-C42B70F8E3EE}" type="presOf" srcId="{FA23912B-FC09-4C67-85C8-703AAA8C9977}" destId="{B1D9D069-993C-43F3-9466-8D682A9E64B0}" srcOrd="0" destOrd="0" presId="urn:microsoft.com/office/officeart/2005/8/layout/gear1"/>
    <dgm:cxn modelId="{1FA3DA34-FF5D-4E64-8E20-C7AFBCEDDBA9}" type="presOf" srcId="{28645456-D26D-4C70-A7DD-011DEB3E61E7}" destId="{8C0C9CE2-4CE3-42EA-B1FB-E425DB1CAAC1}" srcOrd="2" destOrd="0" presId="urn:microsoft.com/office/officeart/2005/8/layout/gear1"/>
    <dgm:cxn modelId="{CB7055CD-0FE0-4AF8-96D7-323D4EDA68BD}" type="presOf" srcId="{28645456-D26D-4C70-A7DD-011DEB3E61E7}" destId="{C869B888-4F0E-4AF9-8B6E-D3CB6377D477}" srcOrd="3" destOrd="0" presId="urn:microsoft.com/office/officeart/2005/8/layout/gear1"/>
    <dgm:cxn modelId="{8033110F-E067-4D30-BC32-CB527D167CE2}" type="presOf" srcId="{C183A4BD-C1C2-495E-8FBB-537A17F59742}" destId="{9B69FE0F-FC4B-4811-8347-79F102ADAA6C}" srcOrd="2" destOrd="0" presId="urn:microsoft.com/office/officeart/2005/8/layout/gear1"/>
    <dgm:cxn modelId="{A5D0E2E9-94BA-4B20-86D6-B297859B3A03}" type="presOf" srcId="{CB524552-93E9-4744-80C3-4CE9EB2BF79B}" destId="{256CE4AB-D734-4116-B64E-5615B6692D9C}" srcOrd="0" destOrd="0" presId="urn:microsoft.com/office/officeart/2005/8/layout/gear1"/>
    <dgm:cxn modelId="{A748B3E3-FA05-46B2-9602-929D69729E65}" srcId="{579A044D-1D89-4A70-860B-EC39B94D3C71}" destId="{FA23912B-FC09-4C67-85C8-703AAA8C9977}" srcOrd="1" destOrd="0" parTransId="{BBBDEE70-92FE-4F84-945A-82B93C19ECBA}" sibTransId="{77C0574F-5747-4080-89EE-6DFE01C574C1}"/>
    <dgm:cxn modelId="{A7F86A6E-0FCA-4950-9153-542DF1E0E7C3}" type="presOf" srcId="{579A044D-1D89-4A70-860B-EC39B94D3C71}" destId="{53F94D0E-F13E-4995-B4C1-A85D5D53BEEC}" srcOrd="0" destOrd="0" presId="urn:microsoft.com/office/officeart/2005/8/layout/gear1"/>
    <dgm:cxn modelId="{96DB6A33-20A9-42B2-8397-C13C3659A491}" type="presOf" srcId="{C183A4BD-C1C2-495E-8FBB-537A17F59742}" destId="{4CC61D50-DDA6-49B8-B273-3DC1AA852DDC}" srcOrd="0" destOrd="0" presId="urn:microsoft.com/office/officeart/2005/8/layout/gear1"/>
    <dgm:cxn modelId="{0A813E6C-6D82-4A24-BCD2-339AF39A1EA7}" type="presOf" srcId="{FA23912B-FC09-4C67-85C8-703AAA8C9977}" destId="{9957A9BF-249F-41F2-B1CB-9C8B9B6618E0}" srcOrd="2" destOrd="0" presId="urn:microsoft.com/office/officeart/2005/8/layout/gear1"/>
    <dgm:cxn modelId="{29B23E77-DEAB-4630-85F9-CD4CF62F7ABA}" type="presOf" srcId="{FA23912B-FC09-4C67-85C8-703AAA8C9977}" destId="{D5701389-8AA5-4147-A54F-F29CA60B0E9B}" srcOrd="1" destOrd="0" presId="urn:microsoft.com/office/officeart/2005/8/layout/gear1"/>
    <dgm:cxn modelId="{4646319B-5546-4674-8C68-121E2DECBF74}" type="presOf" srcId="{28645456-D26D-4C70-A7DD-011DEB3E61E7}" destId="{7A4DCD06-D1D3-440A-B7F4-F72721CAF733}" srcOrd="0" destOrd="0" presId="urn:microsoft.com/office/officeart/2005/8/layout/gear1"/>
    <dgm:cxn modelId="{6466CF6E-E735-4490-974B-0647EADA83E4}" type="presOf" srcId="{28645456-D26D-4C70-A7DD-011DEB3E61E7}" destId="{9E8514F6-DCFD-46F7-B6E1-D8E2AA7D3BC2}" srcOrd="1" destOrd="0" presId="urn:microsoft.com/office/officeart/2005/8/layout/gear1"/>
    <dgm:cxn modelId="{869995E1-68E8-4CF4-9D47-FFC4CC775691}" type="presParOf" srcId="{53F94D0E-F13E-4995-B4C1-A85D5D53BEEC}" destId="{4CC61D50-DDA6-49B8-B273-3DC1AA852DDC}" srcOrd="0" destOrd="0" presId="urn:microsoft.com/office/officeart/2005/8/layout/gear1"/>
    <dgm:cxn modelId="{18B83AFE-E336-4E3B-BD6E-4810A9571261}" type="presParOf" srcId="{53F94D0E-F13E-4995-B4C1-A85D5D53BEEC}" destId="{14A56FEC-858B-4896-8461-19BCFBE4D3F9}" srcOrd="1" destOrd="0" presId="urn:microsoft.com/office/officeart/2005/8/layout/gear1"/>
    <dgm:cxn modelId="{BEEF47A0-6296-4757-9DD8-439F61F74127}" type="presParOf" srcId="{53F94D0E-F13E-4995-B4C1-A85D5D53BEEC}" destId="{9B69FE0F-FC4B-4811-8347-79F102ADAA6C}" srcOrd="2" destOrd="0" presId="urn:microsoft.com/office/officeart/2005/8/layout/gear1"/>
    <dgm:cxn modelId="{03D01C44-699C-47C2-9FC7-DA96DC7B5EDE}" type="presParOf" srcId="{53F94D0E-F13E-4995-B4C1-A85D5D53BEEC}" destId="{B1D9D069-993C-43F3-9466-8D682A9E64B0}" srcOrd="3" destOrd="0" presId="urn:microsoft.com/office/officeart/2005/8/layout/gear1"/>
    <dgm:cxn modelId="{E718E008-036F-4098-9B3C-5343E9914773}" type="presParOf" srcId="{53F94D0E-F13E-4995-B4C1-A85D5D53BEEC}" destId="{D5701389-8AA5-4147-A54F-F29CA60B0E9B}" srcOrd="4" destOrd="0" presId="urn:microsoft.com/office/officeart/2005/8/layout/gear1"/>
    <dgm:cxn modelId="{A4B29CEB-1A6B-42C2-A838-90D4AB8FC70B}" type="presParOf" srcId="{53F94D0E-F13E-4995-B4C1-A85D5D53BEEC}" destId="{9957A9BF-249F-41F2-B1CB-9C8B9B6618E0}" srcOrd="5" destOrd="0" presId="urn:microsoft.com/office/officeart/2005/8/layout/gear1"/>
    <dgm:cxn modelId="{FBAFCAFC-F21E-4548-8DC8-81C9BB1D48F9}" type="presParOf" srcId="{53F94D0E-F13E-4995-B4C1-A85D5D53BEEC}" destId="{7A4DCD06-D1D3-440A-B7F4-F72721CAF733}" srcOrd="6" destOrd="0" presId="urn:microsoft.com/office/officeart/2005/8/layout/gear1"/>
    <dgm:cxn modelId="{C47EED0E-2B64-4BD4-86AD-C7489D010769}" type="presParOf" srcId="{53F94D0E-F13E-4995-B4C1-A85D5D53BEEC}" destId="{9E8514F6-DCFD-46F7-B6E1-D8E2AA7D3BC2}" srcOrd="7" destOrd="0" presId="urn:microsoft.com/office/officeart/2005/8/layout/gear1"/>
    <dgm:cxn modelId="{EC31C83B-37D9-40CC-ADB3-A2549FE0A418}" type="presParOf" srcId="{53F94D0E-F13E-4995-B4C1-A85D5D53BEEC}" destId="{8C0C9CE2-4CE3-42EA-B1FB-E425DB1CAAC1}" srcOrd="8" destOrd="0" presId="urn:microsoft.com/office/officeart/2005/8/layout/gear1"/>
    <dgm:cxn modelId="{6BB470FF-0724-401C-988E-BFB4CBE2DEC6}" type="presParOf" srcId="{53F94D0E-F13E-4995-B4C1-A85D5D53BEEC}" destId="{C869B888-4F0E-4AF9-8B6E-D3CB6377D477}" srcOrd="9" destOrd="0" presId="urn:microsoft.com/office/officeart/2005/8/layout/gear1"/>
    <dgm:cxn modelId="{3D4E398B-05D8-4A65-95AF-D746728CD814}" type="presParOf" srcId="{53F94D0E-F13E-4995-B4C1-A85D5D53BEEC}" destId="{256CE4AB-D734-4116-B64E-5615B6692D9C}" srcOrd="10" destOrd="0" presId="urn:microsoft.com/office/officeart/2005/8/layout/gear1"/>
    <dgm:cxn modelId="{552427F1-8F24-4BDC-B9C4-E0EB57FD668A}" type="presParOf" srcId="{53F94D0E-F13E-4995-B4C1-A85D5D53BEEC}" destId="{1B9613DD-A0A6-4FA3-A046-ADA022E555AD}" srcOrd="11" destOrd="0" presId="urn:microsoft.com/office/officeart/2005/8/layout/gear1"/>
    <dgm:cxn modelId="{3CC18E1C-9423-4036-8A62-06FC93EF5437}" type="presParOf" srcId="{53F94D0E-F13E-4995-B4C1-A85D5D53BEEC}" destId="{767B23A8-88FC-47BF-A965-F2D2BA6E774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F44F09-4A8F-4521-A5CE-D9873DB2A16F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76ECEB0F-7CB3-4DB4-B5A8-3CF90E5F1A80}">
      <dgm:prSet phldrT="[Text]" custT="1"/>
      <dgm:spPr/>
      <dgm:t>
        <a:bodyPr/>
        <a:lstStyle/>
        <a:p>
          <a:r>
            <a:rPr lang="it-IT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itchFamily="18" charset="0"/>
            </a:rPr>
            <a:t>GAP</a:t>
          </a:r>
          <a:endParaRPr lang="it-IT" sz="5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aur" pitchFamily="18" charset="0"/>
          </a:endParaRPr>
        </a:p>
      </dgm:t>
    </dgm:pt>
    <dgm:pt modelId="{595FF40F-EAD1-48F5-8B0F-434B37955016}" type="parTrans" cxnId="{1E23A823-B031-469F-8CEA-2659361669F2}">
      <dgm:prSet/>
      <dgm:spPr/>
      <dgm:t>
        <a:bodyPr/>
        <a:lstStyle/>
        <a:p>
          <a:endParaRPr lang="it-IT"/>
        </a:p>
      </dgm:t>
    </dgm:pt>
    <dgm:pt modelId="{082583E3-60CD-4BEB-B4D7-7E9841897F2D}" type="sibTrans" cxnId="{1E23A823-B031-469F-8CEA-2659361669F2}">
      <dgm:prSet/>
      <dgm:spPr/>
      <dgm:t>
        <a:bodyPr/>
        <a:lstStyle/>
        <a:p>
          <a:endParaRPr lang="it-IT"/>
        </a:p>
      </dgm:t>
    </dgm:pt>
    <dgm:pt modelId="{6D20E478-FD80-437D-AA26-A89E9B25F66F}">
      <dgm:prSet/>
      <dgm:spPr/>
      <dgm:t>
        <a:bodyPr/>
        <a:lstStyle/>
        <a:p>
          <a:r>
            <a:rPr lang="it-IT" dirty="0" smtClean="0"/>
            <a:t>Studi sociologici precedenti si sono concentrati sull’adolescenza, trascurando l’infanzia e l’età adulta. Occorre sviluppare studi diacronici  (longitudinali), monitorando i cambiamenti delle persone in relazione agli eventi, </a:t>
          </a:r>
        </a:p>
        <a:p>
          <a:r>
            <a:rPr lang="it-IT" dirty="0" smtClean="0"/>
            <a:t>in una prospettiva di ciclo di vita</a:t>
          </a:r>
          <a:endParaRPr lang="it-IT" dirty="0"/>
        </a:p>
      </dgm:t>
    </dgm:pt>
    <dgm:pt modelId="{373DE0C1-7982-41EB-9826-E9A5FD478DD4}" type="parTrans" cxnId="{5DCE7E1D-6E2A-476D-BDAB-C4EBA7D83EB6}">
      <dgm:prSet/>
      <dgm:spPr/>
      <dgm:t>
        <a:bodyPr/>
        <a:lstStyle/>
        <a:p>
          <a:endParaRPr lang="it-IT"/>
        </a:p>
      </dgm:t>
    </dgm:pt>
    <dgm:pt modelId="{59C055E5-230E-4C14-9C3A-84B88D9423C1}" type="sibTrans" cxnId="{5DCE7E1D-6E2A-476D-BDAB-C4EBA7D83EB6}">
      <dgm:prSet/>
      <dgm:spPr/>
      <dgm:t>
        <a:bodyPr/>
        <a:lstStyle/>
        <a:p>
          <a:endParaRPr lang="it-IT"/>
        </a:p>
      </dgm:t>
    </dgm:pt>
    <dgm:pt modelId="{9C52C864-C2FB-4134-95E8-ED6D49014DFE}" type="pres">
      <dgm:prSet presAssocID="{88F44F09-4A8F-4521-A5CE-D9873DB2A16F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1A4612-6D19-4E55-89ED-554FE6E446E7}" type="pres">
      <dgm:prSet presAssocID="{76ECEB0F-7CB3-4DB4-B5A8-3CF90E5F1A80}" presName="chaos" presStyleCnt="0"/>
      <dgm:spPr/>
    </dgm:pt>
    <dgm:pt modelId="{7F52DCE6-47CD-4126-BA8C-6B8FE03D1376}" type="pres">
      <dgm:prSet presAssocID="{76ECEB0F-7CB3-4DB4-B5A8-3CF90E5F1A80}" presName="parTx1" presStyleLbl="revTx" presStyleIdx="0" presStyleCnt="1"/>
      <dgm:spPr/>
      <dgm:t>
        <a:bodyPr/>
        <a:lstStyle/>
        <a:p>
          <a:endParaRPr lang="en-US"/>
        </a:p>
      </dgm:t>
    </dgm:pt>
    <dgm:pt modelId="{0B4EEDC0-76AF-4049-8627-F1F85B2CF182}" type="pres">
      <dgm:prSet presAssocID="{76ECEB0F-7CB3-4DB4-B5A8-3CF90E5F1A80}" presName="c1" presStyleLbl="node1" presStyleIdx="0" presStyleCnt="19"/>
      <dgm:spPr/>
    </dgm:pt>
    <dgm:pt modelId="{491751D9-9928-4328-8A13-4999F26D84AC}" type="pres">
      <dgm:prSet presAssocID="{76ECEB0F-7CB3-4DB4-B5A8-3CF90E5F1A80}" presName="c2" presStyleLbl="node1" presStyleIdx="1" presStyleCnt="19"/>
      <dgm:spPr/>
    </dgm:pt>
    <dgm:pt modelId="{91130B31-97C1-4524-9194-5006E583FE24}" type="pres">
      <dgm:prSet presAssocID="{76ECEB0F-7CB3-4DB4-B5A8-3CF90E5F1A80}" presName="c3" presStyleLbl="node1" presStyleIdx="2" presStyleCnt="19"/>
      <dgm:spPr/>
    </dgm:pt>
    <dgm:pt modelId="{92B79CFC-4B32-4515-9F4D-9C7773BD018A}" type="pres">
      <dgm:prSet presAssocID="{76ECEB0F-7CB3-4DB4-B5A8-3CF90E5F1A80}" presName="c4" presStyleLbl="node1" presStyleIdx="3" presStyleCnt="19"/>
      <dgm:spPr/>
    </dgm:pt>
    <dgm:pt modelId="{E7565E3A-19A3-4613-AC88-D53DD3BFEE9E}" type="pres">
      <dgm:prSet presAssocID="{76ECEB0F-7CB3-4DB4-B5A8-3CF90E5F1A80}" presName="c5" presStyleLbl="node1" presStyleIdx="4" presStyleCnt="19"/>
      <dgm:spPr/>
    </dgm:pt>
    <dgm:pt modelId="{2F2A7403-BF96-46F1-A832-F808A1F378CD}" type="pres">
      <dgm:prSet presAssocID="{76ECEB0F-7CB3-4DB4-B5A8-3CF90E5F1A80}" presName="c6" presStyleLbl="node1" presStyleIdx="5" presStyleCnt="19"/>
      <dgm:spPr/>
    </dgm:pt>
    <dgm:pt modelId="{0D2DD258-D59D-4EB5-B7C3-B67F4F21301F}" type="pres">
      <dgm:prSet presAssocID="{76ECEB0F-7CB3-4DB4-B5A8-3CF90E5F1A80}" presName="c7" presStyleLbl="node1" presStyleIdx="6" presStyleCnt="19"/>
      <dgm:spPr/>
    </dgm:pt>
    <dgm:pt modelId="{64056DB9-10F0-482B-A28C-10D4B19551C7}" type="pres">
      <dgm:prSet presAssocID="{76ECEB0F-7CB3-4DB4-B5A8-3CF90E5F1A80}" presName="c8" presStyleLbl="node1" presStyleIdx="7" presStyleCnt="19"/>
      <dgm:spPr/>
    </dgm:pt>
    <dgm:pt modelId="{CF8591A9-03F6-4036-BF91-A9CD3AB57FCB}" type="pres">
      <dgm:prSet presAssocID="{76ECEB0F-7CB3-4DB4-B5A8-3CF90E5F1A80}" presName="c9" presStyleLbl="node1" presStyleIdx="8" presStyleCnt="19"/>
      <dgm:spPr/>
    </dgm:pt>
    <dgm:pt modelId="{17187DF0-1740-4344-AA16-A548DF3B87D9}" type="pres">
      <dgm:prSet presAssocID="{76ECEB0F-7CB3-4DB4-B5A8-3CF90E5F1A80}" presName="c10" presStyleLbl="node1" presStyleIdx="9" presStyleCnt="19"/>
      <dgm:spPr/>
    </dgm:pt>
    <dgm:pt modelId="{C5F66B45-F676-417A-AA1B-122B8E727718}" type="pres">
      <dgm:prSet presAssocID="{76ECEB0F-7CB3-4DB4-B5A8-3CF90E5F1A80}" presName="c11" presStyleLbl="node1" presStyleIdx="10" presStyleCnt="19"/>
      <dgm:spPr/>
    </dgm:pt>
    <dgm:pt modelId="{CF610AA8-9FD7-409C-83E6-6BAB537010F1}" type="pres">
      <dgm:prSet presAssocID="{76ECEB0F-7CB3-4DB4-B5A8-3CF90E5F1A80}" presName="c12" presStyleLbl="node1" presStyleIdx="11" presStyleCnt="19"/>
      <dgm:spPr/>
    </dgm:pt>
    <dgm:pt modelId="{89EB75CD-24B0-4974-8D7D-2D2B46858485}" type="pres">
      <dgm:prSet presAssocID="{76ECEB0F-7CB3-4DB4-B5A8-3CF90E5F1A80}" presName="c13" presStyleLbl="node1" presStyleIdx="12" presStyleCnt="19"/>
      <dgm:spPr/>
    </dgm:pt>
    <dgm:pt modelId="{D58A7FFF-0514-4855-935D-C4EFCF081FF9}" type="pres">
      <dgm:prSet presAssocID="{76ECEB0F-7CB3-4DB4-B5A8-3CF90E5F1A80}" presName="c14" presStyleLbl="node1" presStyleIdx="13" presStyleCnt="19"/>
      <dgm:spPr/>
    </dgm:pt>
    <dgm:pt modelId="{75318F98-809A-4256-A4C9-95D90EEB6074}" type="pres">
      <dgm:prSet presAssocID="{76ECEB0F-7CB3-4DB4-B5A8-3CF90E5F1A80}" presName="c15" presStyleLbl="node1" presStyleIdx="14" presStyleCnt="19"/>
      <dgm:spPr/>
    </dgm:pt>
    <dgm:pt modelId="{DF19A79F-1ABE-45D1-8C02-9EAEE2B0F325}" type="pres">
      <dgm:prSet presAssocID="{76ECEB0F-7CB3-4DB4-B5A8-3CF90E5F1A80}" presName="c16" presStyleLbl="node1" presStyleIdx="15" presStyleCnt="19"/>
      <dgm:spPr/>
    </dgm:pt>
    <dgm:pt modelId="{9D2F5556-A24C-46ED-BA21-B4D624178AF9}" type="pres">
      <dgm:prSet presAssocID="{76ECEB0F-7CB3-4DB4-B5A8-3CF90E5F1A80}" presName="c17" presStyleLbl="node1" presStyleIdx="16" presStyleCnt="19"/>
      <dgm:spPr/>
    </dgm:pt>
    <dgm:pt modelId="{1FCAD2D1-E4EF-4DA9-B6B6-3BEEEBE29AB0}" type="pres">
      <dgm:prSet presAssocID="{76ECEB0F-7CB3-4DB4-B5A8-3CF90E5F1A80}" presName="c18" presStyleLbl="node1" presStyleIdx="17" presStyleCnt="19"/>
      <dgm:spPr/>
    </dgm:pt>
    <dgm:pt modelId="{6A036646-0143-445F-A5F7-BA2D53E7C6CB}" type="pres">
      <dgm:prSet presAssocID="{082583E3-60CD-4BEB-B4D7-7E9841897F2D}" presName="chevronComposite1" presStyleCnt="0"/>
      <dgm:spPr/>
    </dgm:pt>
    <dgm:pt modelId="{EEC8A4F0-6B2C-4255-9277-165B2BD3C0E9}" type="pres">
      <dgm:prSet presAssocID="{082583E3-60CD-4BEB-B4D7-7E9841897F2D}" presName="chevron1" presStyleLbl="sibTrans2D1" presStyleIdx="0" presStyleCnt="2"/>
      <dgm:spPr/>
    </dgm:pt>
    <dgm:pt modelId="{38A95BE7-8729-478E-BA2E-6C99FF7FB977}" type="pres">
      <dgm:prSet presAssocID="{082583E3-60CD-4BEB-B4D7-7E9841897F2D}" presName="spChevron1" presStyleCnt="0"/>
      <dgm:spPr/>
    </dgm:pt>
    <dgm:pt modelId="{B996A56A-018D-46EB-A9C8-F958CED7A9CC}" type="pres">
      <dgm:prSet presAssocID="{082583E3-60CD-4BEB-B4D7-7E9841897F2D}" presName="overlap" presStyleCnt="0"/>
      <dgm:spPr/>
    </dgm:pt>
    <dgm:pt modelId="{A92B9859-FE21-470F-AF6A-2AF3CBAFAB4B}" type="pres">
      <dgm:prSet presAssocID="{082583E3-60CD-4BEB-B4D7-7E9841897F2D}" presName="chevronComposite2" presStyleCnt="0"/>
      <dgm:spPr/>
    </dgm:pt>
    <dgm:pt modelId="{E9E9D1FC-0A96-4959-81E7-BDC91EE1DA65}" type="pres">
      <dgm:prSet presAssocID="{082583E3-60CD-4BEB-B4D7-7E9841897F2D}" presName="chevron2" presStyleLbl="sibTrans2D1" presStyleIdx="1" presStyleCnt="2"/>
      <dgm:spPr/>
    </dgm:pt>
    <dgm:pt modelId="{833C4DD2-A2A3-4D09-BD7C-1676701D3A37}" type="pres">
      <dgm:prSet presAssocID="{082583E3-60CD-4BEB-B4D7-7E9841897F2D}" presName="spChevron2" presStyleCnt="0"/>
      <dgm:spPr/>
    </dgm:pt>
    <dgm:pt modelId="{09B5B808-4096-45B0-9AFE-DECA4F6ED9BE}" type="pres">
      <dgm:prSet presAssocID="{6D20E478-FD80-437D-AA26-A89E9B25F66F}" presName="last" presStyleCnt="0"/>
      <dgm:spPr/>
    </dgm:pt>
    <dgm:pt modelId="{7F7C48B6-9573-4983-8229-55AFE3D90D10}" type="pres">
      <dgm:prSet presAssocID="{6D20E478-FD80-437D-AA26-A89E9B25F66F}" presName="circleTx" presStyleLbl="node1" presStyleIdx="18" presStyleCnt="19" custScaleX="142599" custScaleY="169821"/>
      <dgm:spPr/>
      <dgm:t>
        <a:bodyPr/>
        <a:lstStyle/>
        <a:p>
          <a:endParaRPr lang="it-IT"/>
        </a:p>
      </dgm:t>
    </dgm:pt>
    <dgm:pt modelId="{B6A3D394-DEE6-468E-A16A-414798B875E7}" type="pres">
      <dgm:prSet presAssocID="{6D20E478-FD80-437D-AA26-A89E9B25F66F}" presName="spN" presStyleCnt="0"/>
      <dgm:spPr/>
    </dgm:pt>
  </dgm:ptLst>
  <dgm:cxnLst>
    <dgm:cxn modelId="{4245A77C-1E8C-4F62-9910-3B60F5409FD2}" type="presOf" srcId="{76ECEB0F-7CB3-4DB4-B5A8-3CF90E5F1A80}" destId="{7F52DCE6-47CD-4126-BA8C-6B8FE03D1376}" srcOrd="0" destOrd="0" presId="urn:microsoft.com/office/officeart/2009/3/layout/RandomtoResultProcess"/>
    <dgm:cxn modelId="{A9598418-2F21-4A3C-AF55-1334AFFD07BA}" type="presOf" srcId="{88F44F09-4A8F-4521-A5CE-D9873DB2A16F}" destId="{9C52C864-C2FB-4134-95E8-ED6D49014DFE}" srcOrd="0" destOrd="0" presId="urn:microsoft.com/office/officeart/2009/3/layout/RandomtoResultProcess"/>
    <dgm:cxn modelId="{5DCE7E1D-6E2A-476D-BDAB-C4EBA7D83EB6}" srcId="{88F44F09-4A8F-4521-A5CE-D9873DB2A16F}" destId="{6D20E478-FD80-437D-AA26-A89E9B25F66F}" srcOrd="1" destOrd="0" parTransId="{373DE0C1-7982-41EB-9826-E9A5FD478DD4}" sibTransId="{59C055E5-230E-4C14-9C3A-84B88D9423C1}"/>
    <dgm:cxn modelId="{1E23A823-B031-469F-8CEA-2659361669F2}" srcId="{88F44F09-4A8F-4521-A5CE-D9873DB2A16F}" destId="{76ECEB0F-7CB3-4DB4-B5A8-3CF90E5F1A80}" srcOrd="0" destOrd="0" parTransId="{595FF40F-EAD1-48F5-8B0F-434B37955016}" sibTransId="{082583E3-60CD-4BEB-B4D7-7E9841897F2D}"/>
    <dgm:cxn modelId="{8C48A170-27AB-4388-8576-E25831A6EE84}" type="presOf" srcId="{6D20E478-FD80-437D-AA26-A89E9B25F66F}" destId="{7F7C48B6-9573-4983-8229-55AFE3D90D10}" srcOrd="0" destOrd="0" presId="urn:microsoft.com/office/officeart/2009/3/layout/RandomtoResultProcess"/>
    <dgm:cxn modelId="{EBE5DE04-6C63-4BB0-8C67-11318E067632}" type="presParOf" srcId="{9C52C864-C2FB-4134-95E8-ED6D49014DFE}" destId="{A61A4612-6D19-4E55-89ED-554FE6E446E7}" srcOrd="0" destOrd="0" presId="urn:microsoft.com/office/officeart/2009/3/layout/RandomtoResultProcess"/>
    <dgm:cxn modelId="{BAFA67D1-82E4-4B6F-BB5A-BCA1B193B4A1}" type="presParOf" srcId="{A61A4612-6D19-4E55-89ED-554FE6E446E7}" destId="{7F52DCE6-47CD-4126-BA8C-6B8FE03D1376}" srcOrd="0" destOrd="0" presId="urn:microsoft.com/office/officeart/2009/3/layout/RandomtoResultProcess"/>
    <dgm:cxn modelId="{7B531567-E6D4-45EF-8ED4-5BC1CB1B244C}" type="presParOf" srcId="{A61A4612-6D19-4E55-89ED-554FE6E446E7}" destId="{0B4EEDC0-76AF-4049-8627-F1F85B2CF182}" srcOrd="1" destOrd="0" presId="urn:microsoft.com/office/officeart/2009/3/layout/RandomtoResultProcess"/>
    <dgm:cxn modelId="{F3E1C109-2E06-4CD0-9B0F-EDB2CAB01CE2}" type="presParOf" srcId="{A61A4612-6D19-4E55-89ED-554FE6E446E7}" destId="{491751D9-9928-4328-8A13-4999F26D84AC}" srcOrd="2" destOrd="0" presId="urn:microsoft.com/office/officeart/2009/3/layout/RandomtoResultProcess"/>
    <dgm:cxn modelId="{37D52A52-9B69-4FA8-9554-F10ED73F66E2}" type="presParOf" srcId="{A61A4612-6D19-4E55-89ED-554FE6E446E7}" destId="{91130B31-97C1-4524-9194-5006E583FE24}" srcOrd="3" destOrd="0" presId="urn:microsoft.com/office/officeart/2009/3/layout/RandomtoResultProcess"/>
    <dgm:cxn modelId="{AA0472CD-DA76-49CE-BB17-35591E353213}" type="presParOf" srcId="{A61A4612-6D19-4E55-89ED-554FE6E446E7}" destId="{92B79CFC-4B32-4515-9F4D-9C7773BD018A}" srcOrd="4" destOrd="0" presId="urn:microsoft.com/office/officeart/2009/3/layout/RandomtoResultProcess"/>
    <dgm:cxn modelId="{BB0549BE-1724-4D55-8233-DD290AB2BAFF}" type="presParOf" srcId="{A61A4612-6D19-4E55-89ED-554FE6E446E7}" destId="{E7565E3A-19A3-4613-AC88-D53DD3BFEE9E}" srcOrd="5" destOrd="0" presId="urn:microsoft.com/office/officeart/2009/3/layout/RandomtoResultProcess"/>
    <dgm:cxn modelId="{880306BB-11BE-4B1C-8E76-D18ED1E457B8}" type="presParOf" srcId="{A61A4612-6D19-4E55-89ED-554FE6E446E7}" destId="{2F2A7403-BF96-46F1-A832-F808A1F378CD}" srcOrd="6" destOrd="0" presId="urn:microsoft.com/office/officeart/2009/3/layout/RandomtoResultProcess"/>
    <dgm:cxn modelId="{D59A7EB8-D03F-4121-BAC4-E693D6039532}" type="presParOf" srcId="{A61A4612-6D19-4E55-89ED-554FE6E446E7}" destId="{0D2DD258-D59D-4EB5-B7C3-B67F4F21301F}" srcOrd="7" destOrd="0" presId="urn:microsoft.com/office/officeart/2009/3/layout/RandomtoResultProcess"/>
    <dgm:cxn modelId="{076FAA5F-2F50-4121-A75F-E2B2DD1B9320}" type="presParOf" srcId="{A61A4612-6D19-4E55-89ED-554FE6E446E7}" destId="{64056DB9-10F0-482B-A28C-10D4B19551C7}" srcOrd="8" destOrd="0" presId="urn:microsoft.com/office/officeart/2009/3/layout/RandomtoResultProcess"/>
    <dgm:cxn modelId="{746BEE2B-BF58-4D42-8724-6E663DB6AB13}" type="presParOf" srcId="{A61A4612-6D19-4E55-89ED-554FE6E446E7}" destId="{CF8591A9-03F6-4036-BF91-A9CD3AB57FCB}" srcOrd="9" destOrd="0" presId="urn:microsoft.com/office/officeart/2009/3/layout/RandomtoResultProcess"/>
    <dgm:cxn modelId="{226EA500-B5BC-4592-B4B5-E21A1AE22F82}" type="presParOf" srcId="{A61A4612-6D19-4E55-89ED-554FE6E446E7}" destId="{17187DF0-1740-4344-AA16-A548DF3B87D9}" srcOrd="10" destOrd="0" presId="urn:microsoft.com/office/officeart/2009/3/layout/RandomtoResultProcess"/>
    <dgm:cxn modelId="{089CDF65-25F5-41CB-925F-F7FCEEE0AAB2}" type="presParOf" srcId="{A61A4612-6D19-4E55-89ED-554FE6E446E7}" destId="{C5F66B45-F676-417A-AA1B-122B8E727718}" srcOrd="11" destOrd="0" presId="urn:microsoft.com/office/officeart/2009/3/layout/RandomtoResultProcess"/>
    <dgm:cxn modelId="{9DDAF889-43ED-4B11-8CCD-A159E59C900C}" type="presParOf" srcId="{A61A4612-6D19-4E55-89ED-554FE6E446E7}" destId="{CF610AA8-9FD7-409C-83E6-6BAB537010F1}" srcOrd="12" destOrd="0" presId="urn:microsoft.com/office/officeart/2009/3/layout/RandomtoResultProcess"/>
    <dgm:cxn modelId="{0D775CDC-A51D-4FC8-88B0-D67264454A90}" type="presParOf" srcId="{A61A4612-6D19-4E55-89ED-554FE6E446E7}" destId="{89EB75CD-24B0-4974-8D7D-2D2B46858485}" srcOrd="13" destOrd="0" presId="urn:microsoft.com/office/officeart/2009/3/layout/RandomtoResultProcess"/>
    <dgm:cxn modelId="{4E89650E-B8A8-4FF3-8D38-9038774CCF29}" type="presParOf" srcId="{A61A4612-6D19-4E55-89ED-554FE6E446E7}" destId="{D58A7FFF-0514-4855-935D-C4EFCF081FF9}" srcOrd="14" destOrd="0" presId="urn:microsoft.com/office/officeart/2009/3/layout/RandomtoResultProcess"/>
    <dgm:cxn modelId="{3B74147A-9CBB-42F1-B5D6-096D51E2C4A6}" type="presParOf" srcId="{A61A4612-6D19-4E55-89ED-554FE6E446E7}" destId="{75318F98-809A-4256-A4C9-95D90EEB6074}" srcOrd="15" destOrd="0" presId="urn:microsoft.com/office/officeart/2009/3/layout/RandomtoResultProcess"/>
    <dgm:cxn modelId="{8C8FDDFB-13EA-487D-A6E0-2954B36991E6}" type="presParOf" srcId="{A61A4612-6D19-4E55-89ED-554FE6E446E7}" destId="{DF19A79F-1ABE-45D1-8C02-9EAEE2B0F325}" srcOrd="16" destOrd="0" presId="urn:microsoft.com/office/officeart/2009/3/layout/RandomtoResultProcess"/>
    <dgm:cxn modelId="{CBBDA417-435C-4412-ACC8-69617421FAAD}" type="presParOf" srcId="{A61A4612-6D19-4E55-89ED-554FE6E446E7}" destId="{9D2F5556-A24C-46ED-BA21-B4D624178AF9}" srcOrd="17" destOrd="0" presId="urn:microsoft.com/office/officeart/2009/3/layout/RandomtoResultProcess"/>
    <dgm:cxn modelId="{C19C812F-38B7-4549-BA0E-11EC171A143D}" type="presParOf" srcId="{A61A4612-6D19-4E55-89ED-554FE6E446E7}" destId="{1FCAD2D1-E4EF-4DA9-B6B6-3BEEEBE29AB0}" srcOrd="18" destOrd="0" presId="urn:microsoft.com/office/officeart/2009/3/layout/RandomtoResultProcess"/>
    <dgm:cxn modelId="{98CE3068-C099-4DCC-AAD9-D1A9B336E96E}" type="presParOf" srcId="{9C52C864-C2FB-4134-95E8-ED6D49014DFE}" destId="{6A036646-0143-445F-A5F7-BA2D53E7C6CB}" srcOrd="1" destOrd="0" presId="urn:microsoft.com/office/officeart/2009/3/layout/RandomtoResultProcess"/>
    <dgm:cxn modelId="{4F4B738F-21B0-4721-828D-0DF88E371533}" type="presParOf" srcId="{6A036646-0143-445F-A5F7-BA2D53E7C6CB}" destId="{EEC8A4F0-6B2C-4255-9277-165B2BD3C0E9}" srcOrd="0" destOrd="0" presId="urn:microsoft.com/office/officeart/2009/3/layout/RandomtoResultProcess"/>
    <dgm:cxn modelId="{95CB2A35-23D1-465A-9AB0-FCFC8433B3B6}" type="presParOf" srcId="{6A036646-0143-445F-A5F7-BA2D53E7C6CB}" destId="{38A95BE7-8729-478E-BA2E-6C99FF7FB977}" srcOrd="1" destOrd="0" presId="urn:microsoft.com/office/officeart/2009/3/layout/RandomtoResultProcess"/>
    <dgm:cxn modelId="{2564EE42-854C-4463-9D3E-529E53492719}" type="presParOf" srcId="{9C52C864-C2FB-4134-95E8-ED6D49014DFE}" destId="{B996A56A-018D-46EB-A9C8-F958CED7A9CC}" srcOrd="2" destOrd="0" presId="urn:microsoft.com/office/officeart/2009/3/layout/RandomtoResultProcess"/>
    <dgm:cxn modelId="{2D91E4DC-EB6D-4CB3-9F31-9C0F056F30B1}" type="presParOf" srcId="{9C52C864-C2FB-4134-95E8-ED6D49014DFE}" destId="{A92B9859-FE21-470F-AF6A-2AF3CBAFAB4B}" srcOrd="3" destOrd="0" presId="urn:microsoft.com/office/officeart/2009/3/layout/RandomtoResultProcess"/>
    <dgm:cxn modelId="{6ED2366C-071D-4CB1-9C2B-10D3A75611C3}" type="presParOf" srcId="{A92B9859-FE21-470F-AF6A-2AF3CBAFAB4B}" destId="{E9E9D1FC-0A96-4959-81E7-BDC91EE1DA65}" srcOrd="0" destOrd="0" presId="urn:microsoft.com/office/officeart/2009/3/layout/RandomtoResultProcess"/>
    <dgm:cxn modelId="{A9E084DD-6E01-41EA-8CD2-1A921A097F9C}" type="presParOf" srcId="{A92B9859-FE21-470F-AF6A-2AF3CBAFAB4B}" destId="{833C4DD2-A2A3-4D09-BD7C-1676701D3A37}" srcOrd="1" destOrd="0" presId="urn:microsoft.com/office/officeart/2009/3/layout/RandomtoResultProcess"/>
    <dgm:cxn modelId="{B2B98B13-9DD0-4052-8D69-C0B8C4062448}" type="presParOf" srcId="{9C52C864-C2FB-4134-95E8-ED6D49014DFE}" destId="{09B5B808-4096-45B0-9AFE-DECA4F6ED9BE}" srcOrd="4" destOrd="0" presId="urn:microsoft.com/office/officeart/2009/3/layout/RandomtoResultProcess"/>
    <dgm:cxn modelId="{330F4B04-0A4F-428F-AADD-B2C91E16247B}" type="presParOf" srcId="{09B5B808-4096-45B0-9AFE-DECA4F6ED9BE}" destId="{7F7C48B6-9573-4983-8229-55AFE3D90D10}" srcOrd="0" destOrd="0" presId="urn:microsoft.com/office/officeart/2009/3/layout/RandomtoResultProcess"/>
    <dgm:cxn modelId="{EAB67841-32EC-4DAF-8D9B-513581FCCA2A}" type="presParOf" srcId="{09B5B808-4096-45B0-9AFE-DECA4F6ED9BE}" destId="{B6A3D394-DEE6-468E-A16A-414798B875E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8E1F88-F7C3-4EDA-9F6B-59C868B9127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897BFE0-870D-41A0-B48B-DABC26640A6D}">
      <dgm:prSet phldrT="[Text]" custT="1"/>
      <dgm:spPr/>
      <dgm:t>
        <a:bodyPr/>
        <a:lstStyle/>
        <a:p>
          <a:r>
            <a:rPr lang="it-IT" sz="2000" dirty="0" smtClean="0"/>
            <a:t>Gli studi sul comportamento criminale in una prospettiva di ciclo di vita hanno mostrato </a:t>
          </a:r>
        </a:p>
        <a:p>
          <a:r>
            <a: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conferme di due tesi contrapposte</a:t>
          </a:r>
          <a:endParaRPr lang="it-IT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3ED96A-3438-4A0A-907B-D37080001299}" type="parTrans" cxnId="{0505F016-12F3-4258-9783-0EAC79F9E8E7}">
      <dgm:prSet/>
      <dgm:spPr/>
      <dgm:t>
        <a:bodyPr/>
        <a:lstStyle/>
        <a:p>
          <a:endParaRPr lang="it-IT"/>
        </a:p>
      </dgm:t>
    </dgm:pt>
    <dgm:pt modelId="{77FDA536-CDFB-4255-A1BF-AAF6565FE328}" type="sibTrans" cxnId="{0505F016-12F3-4258-9783-0EAC79F9E8E7}">
      <dgm:prSet/>
      <dgm:spPr/>
      <dgm:t>
        <a:bodyPr/>
        <a:lstStyle/>
        <a:p>
          <a:endParaRPr lang="it-IT"/>
        </a:p>
      </dgm:t>
    </dgm:pt>
    <dgm:pt modelId="{D8B27BDF-9344-4E71-A995-AABCCFE3F4CF}">
      <dgm:prSet phldrT="[Text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Tesi 2</a:t>
          </a:r>
        </a:p>
        <a:p>
          <a:r>
            <a:rPr lang="it-IT" b="0" dirty="0" smtClean="0">
              <a:effectLst/>
            </a:rPr>
            <a:t>Tesi del cambiamento del comportamento deviante nel corso della vita</a:t>
          </a:r>
        </a:p>
        <a:p>
          <a:r>
            <a:rPr lang="it-IT" b="0" dirty="0" smtClean="0">
              <a:effectLst/>
            </a:rPr>
            <a:t>«i bambini antisociali, non diventano necessariamente degli adulti antisociali»</a:t>
          </a:r>
        </a:p>
        <a:p>
          <a:endParaRPr lang="it-IT" dirty="0"/>
        </a:p>
      </dgm:t>
    </dgm:pt>
    <dgm:pt modelId="{88316F8A-625B-4D42-BD71-5419B895E137}" type="parTrans" cxnId="{39B29565-38A0-4E15-9338-57B26A72186F}">
      <dgm:prSet/>
      <dgm:spPr/>
      <dgm:t>
        <a:bodyPr/>
        <a:lstStyle/>
        <a:p>
          <a:endParaRPr lang="it-IT"/>
        </a:p>
      </dgm:t>
    </dgm:pt>
    <dgm:pt modelId="{B47AC6F4-E427-4F8D-9BA1-006E36728A01}" type="sibTrans" cxnId="{39B29565-38A0-4E15-9338-57B26A72186F}">
      <dgm:prSet/>
      <dgm:spPr/>
      <dgm:t>
        <a:bodyPr/>
        <a:lstStyle/>
        <a:p>
          <a:endParaRPr lang="it-IT"/>
        </a:p>
      </dgm:t>
    </dgm:pt>
    <dgm:pt modelId="{E3597C69-39C7-48F3-BAE7-AC72BC8C3636}">
      <dgm:prSet phldrT="[Text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Tesi 1</a:t>
          </a:r>
        </a:p>
        <a:p>
          <a:r>
            <a:rPr lang="it-IT" dirty="0" smtClean="0"/>
            <a:t>Tesi della stabilità del comportamento deviante nel corso della vita </a:t>
          </a:r>
        </a:p>
        <a:p>
          <a:r>
            <a:rPr lang="it-IT" dirty="0" smtClean="0"/>
            <a:t>Il comportamento deviante ha origine in una serie di comportamenti antisociali che si formerebbero durante l’infanzia</a:t>
          </a:r>
        </a:p>
      </dgm:t>
    </dgm:pt>
    <dgm:pt modelId="{C23DA9E4-851C-4978-AD62-C83C30266F27}" type="parTrans" cxnId="{7FE60EB1-CCC9-4351-B7C6-85F89AC1E68B}">
      <dgm:prSet/>
      <dgm:spPr/>
      <dgm:t>
        <a:bodyPr/>
        <a:lstStyle/>
        <a:p>
          <a:endParaRPr lang="it-IT"/>
        </a:p>
      </dgm:t>
    </dgm:pt>
    <dgm:pt modelId="{4645C487-074D-4F56-A997-3628454CBDEA}" type="sibTrans" cxnId="{7FE60EB1-CCC9-4351-B7C6-85F89AC1E68B}">
      <dgm:prSet/>
      <dgm:spPr/>
      <dgm:t>
        <a:bodyPr/>
        <a:lstStyle/>
        <a:p>
          <a:endParaRPr lang="it-IT"/>
        </a:p>
      </dgm:t>
    </dgm:pt>
    <dgm:pt modelId="{D9320353-A793-450B-AC23-247F1059809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IPOTESI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spiegare la contraddizione, Sampson &amp; Laub introducono una variabile interveniente: «il controllo sociale informale».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comportamento deviante può essere determinato dai legami informali che si creano in famiglia, gruppo dei pari, lavoro, ecc.)</a:t>
          </a:r>
        </a:p>
        <a:p>
          <a:pPr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dirty="0"/>
        </a:p>
      </dgm:t>
    </dgm:pt>
    <dgm:pt modelId="{7917A9C4-99AD-4AF9-8EBC-23E0421E471B}" type="parTrans" cxnId="{D45E9A9C-709F-48E4-B8BA-13E92A1A6911}">
      <dgm:prSet/>
      <dgm:spPr/>
      <dgm:t>
        <a:bodyPr/>
        <a:lstStyle/>
        <a:p>
          <a:endParaRPr lang="it-IT"/>
        </a:p>
      </dgm:t>
    </dgm:pt>
    <dgm:pt modelId="{FE5249BE-1229-4469-BE02-5702B25581F6}" type="sibTrans" cxnId="{D45E9A9C-709F-48E4-B8BA-13E92A1A6911}">
      <dgm:prSet/>
      <dgm:spPr/>
      <dgm:t>
        <a:bodyPr/>
        <a:lstStyle/>
        <a:p>
          <a:endParaRPr lang="it-IT"/>
        </a:p>
      </dgm:t>
    </dgm:pt>
    <dgm:pt modelId="{7AE5BCD2-C22E-418B-8C07-178A18FB1020}" type="pres">
      <dgm:prSet presAssocID="{5A8E1F88-F7C3-4EDA-9F6B-59C868B912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B20249-076C-494B-A2B3-BEC50935B3D1}" type="pres">
      <dgm:prSet presAssocID="{5897BFE0-870D-41A0-B48B-DABC26640A6D}" presName="node" presStyleLbl="node1" presStyleIdx="0" presStyleCnt="4" custScaleY="56627" custLinFactNeighborX="55740" custLinFactNeighborY="-4657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D609E2F-FB82-4254-93F4-579539328982}" type="pres">
      <dgm:prSet presAssocID="{77FDA536-CDFB-4255-A1BF-AAF6565FE328}" presName="sibTrans" presStyleCnt="0"/>
      <dgm:spPr/>
    </dgm:pt>
    <dgm:pt modelId="{FDEC59B4-71A0-4E58-9029-1ABC39D6D01B}" type="pres">
      <dgm:prSet presAssocID="{D8B27BDF-9344-4E71-A995-AABCCFE3F4CF}" presName="node" presStyleLbl="node1" presStyleIdx="1" presStyleCnt="4" custLinFactNeighborX="-4071" custLinFactNeighborY="4086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8A1A21-28CC-4950-BE60-2A2D87BEA58D}" type="pres">
      <dgm:prSet presAssocID="{B47AC6F4-E427-4F8D-9BA1-006E36728A01}" presName="sibTrans" presStyleCnt="0"/>
      <dgm:spPr/>
    </dgm:pt>
    <dgm:pt modelId="{EA7BA4DD-AA1F-44D6-91B4-6757FCEFEE24}" type="pres">
      <dgm:prSet presAssocID="{E3597C69-39C7-48F3-BAE7-AC72BC8C3636}" presName="node" presStyleLbl="node1" presStyleIdx="2" presStyleCnt="4" custLinFactNeighborX="-26" custLinFactNeighborY="-873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0D7946-E484-4E8C-96D8-0A668740FB8A}" type="pres">
      <dgm:prSet presAssocID="{4645C487-074D-4F56-A997-3628454CBDEA}" presName="sibTrans" presStyleCnt="0"/>
      <dgm:spPr/>
    </dgm:pt>
    <dgm:pt modelId="{D4876ACA-E5A5-4B22-AF04-A4FA3B7EC654}" type="pres">
      <dgm:prSet presAssocID="{D9320353-A793-450B-AC23-247F1059809D}" presName="node" presStyleLbl="node1" presStyleIdx="3" presStyleCnt="4" custScaleY="123063" custLinFactNeighborX="-52401" custLinFactNeighborY="319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97ACA5C-EA98-49C0-92F4-AB6CD43CF6B0}" type="presOf" srcId="{5A8E1F88-F7C3-4EDA-9F6B-59C868B91273}" destId="{7AE5BCD2-C22E-418B-8C07-178A18FB1020}" srcOrd="0" destOrd="0" presId="urn:microsoft.com/office/officeart/2005/8/layout/default"/>
    <dgm:cxn modelId="{D45E9A9C-709F-48E4-B8BA-13E92A1A6911}" srcId="{5A8E1F88-F7C3-4EDA-9F6B-59C868B91273}" destId="{D9320353-A793-450B-AC23-247F1059809D}" srcOrd="3" destOrd="0" parTransId="{7917A9C4-99AD-4AF9-8EBC-23E0421E471B}" sibTransId="{FE5249BE-1229-4469-BE02-5702B25581F6}"/>
    <dgm:cxn modelId="{0505F016-12F3-4258-9783-0EAC79F9E8E7}" srcId="{5A8E1F88-F7C3-4EDA-9F6B-59C868B91273}" destId="{5897BFE0-870D-41A0-B48B-DABC26640A6D}" srcOrd="0" destOrd="0" parTransId="{F93ED96A-3438-4A0A-907B-D37080001299}" sibTransId="{77FDA536-CDFB-4255-A1BF-AAF6565FE328}"/>
    <dgm:cxn modelId="{4814901F-27F8-4ADE-B467-ECA952376B9B}" type="presOf" srcId="{E3597C69-39C7-48F3-BAE7-AC72BC8C3636}" destId="{EA7BA4DD-AA1F-44D6-91B4-6757FCEFEE24}" srcOrd="0" destOrd="0" presId="urn:microsoft.com/office/officeart/2005/8/layout/default"/>
    <dgm:cxn modelId="{EBF3AF70-9D84-461F-8738-DFC402FAAF62}" type="presOf" srcId="{D9320353-A793-450B-AC23-247F1059809D}" destId="{D4876ACA-E5A5-4B22-AF04-A4FA3B7EC654}" srcOrd="0" destOrd="0" presId="urn:microsoft.com/office/officeart/2005/8/layout/default"/>
    <dgm:cxn modelId="{7FE60EB1-CCC9-4351-B7C6-85F89AC1E68B}" srcId="{5A8E1F88-F7C3-4EDA-9F6B-59C868B91273}" destId="{E3597C69-39C7-48F3-BAE7-AC72BC8C3636}" srcOrd="2" destOrd="0" parTransId="{C23DA9E4-851C-4978-AD62-C83C30266F27}" sibTransId="{4645C487-074D-4F56-A997-3628454CBDEA}"/>
    <dgm:cxn modelId="{39B29565-38A0-4E15-9338-57B26A72186F}" srcId="{5A8E1F88-F7C3-4EDA-9F6B-59C868B91273}" destId="{D8B27BDF-9344-4E71-A995-AABCCFE3F4CF}" srcOrd="1" destOrd="0" parTransId="{88316F8A-625B-4D42-BD71-5419B895E137}" sibTransId="{B47AC6F4-E427-4F8D-9BA1-006E36728A01}"/>
    <dgm:cxn modelId="{716A11EF-4E80-4FD9-8004-210A05452BAA}" type="presOf" srcId="{5897BFE0-870D-41A0-B48B-DABC26640A6D}" destId="{02B20249-076C-494B-A2B3-BEC50935B3D1}" srcOrd="0" destOrd="0" presId="urn:microsoft.com/office/officeart/2005/8/layout/default"/>
    <dgm:cxn modelId="{70651042-6D1D-4138-88A3-9684821BF8A4}" type="presOf" srcId="{D8B27BDF-9344-4E71-A995-AABCCFE3F4CF}" destId="{FDEC59B4-71A0-4E58-9029-1ABC39D6D01B}" srcOrd="0" destOrd="0" presId="urn:microsoft.com/office/officeart/2005/8/layout/default"/>
    <dgm:cxn modelId="{8A451178-5408-43E5-81BD-FCCE9F16833C}" type="presParOf" srcId="{7AE5BCD2-C22E-418B-8C07-178A18FB1020}" destId="{02B20249-076C-494B-A2B3-BEC50935B3D1}" srcOrd="0" destOrd="0" presId="urn:microsoft.com/office/officeart/2005/8/layout/default"/>
    <dgm:cxn modelId="{3DB6700A-602A-4B05-AAAD-3F76BB800D43}" type="presParOf" srcId="{7AE5BCD2-C22E-418B-8C07-178A18FB1020}" destId="{8D609E2F-FB82-4254-93F4-579539328982}" srcOrd="1" destOrd="0" presId="urn:microsoft.com/office/officeart/2005/8/layout/default"/>
    <dgm:cxn modelId="{6E71BC9A-D782-43E3-873A-6975F8B14066}" type="presParOf" srcId="{7AE5BCD2-C22E-418B-8C07-178A18FB1020}" destId="{FDEC59B4-71A0-4E58-9029-1ABC39D6D01B}" srcOrd="2" destOrd="0" presId="urn:microsoft.com/office/officeart/2005/8/layout/default"/>
    <dgm:cxn modelId="{BE7836D9-1F3C-49DE-AB12-DC173224FC10}" type="presParOf" srcId="{7AE5BCD2-C22E-418B-8C07-178A18FB1020}" destId="{608A1A21-28CC-4950-BE60-2A2D87BEA58D}" srcOrd="3" destOrd="0" presId="urn:microsoft.com/office/officeart/2005/8/layout/default"/>
    <dgm:cxn modelId="{AD3F8AE8-C3A8-4815-92A7-E15C3FCD6579}" type="presParOf" srcId="{7AE5BCD2-C22E-418B-8C07-178A18FB1020}" destId="{EA7BA4DD-AA1F-44D6-91B4-6757FCEFEE24}" srcOrd="4" destOrd="0" presId="urn:microsoft.com/office/officeart/2005/8/layout/default"/>
    <dgm:cxn modelId="{5E7A5E37-8F49-41E7-86DC-6A97DF93C6A2}" type="presParOf" srcId="{7AE5BCD2-C22E-418B-8C07-178A18FB1020}" destId="{CF0D7946-E484-4E8C-96D8-0A668740FB8A}" srcOrd="5" destOrd="0" presId="urn:microsoft.com/office/officeart/2005/8/layout/default"/>
    <dgm:cxn modelId="{3F08B447-C62C-4121-866C-6417B09A30E1}" type="presParOf" srcId="{7AE5BCD2-C22E-418B-8C07-178A18FB1020}" destId="{D4876ACA-E5A5-4B22-AF04-A4FA3B7EC65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73287B-4905-44E8-96EA-71761068025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C03768-89CE-460A-A677-86A5FD167305}">
      <dgm:prSet phldrT="[Testo]" custT="1"/>
      <dgm:spPr/>
      <dgm:t>
        <a:bodyPr/>
        <a:lstStyle/>
        <a:p>
          <a:r>
            <a: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Formulazione</a:t>
          </a:r>
          <a:r>
            <a:rPr lang="it-IT" sz="1200" dirty="0" smtClean="0"/>
            <a:t> </a:t>
          </a:r>
          <a:r>
            <a: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ipotesi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3E085B-9F38-4B19-8D03-5D862400353E}" type="parTrans" cxnId="{98102920-5F40-43BC-AF58-8CD35F359168}">
      <dgm:prSet/>
      <dgm:spPr/>
      <dgm:t>
        <a:bodyPr/>
        <a:lstStyle/>
        <a:p>
          <a:endParaRPr lang="en-US"/>
        </a:p>
      </dgm:t>
    </dgm:pt>
    <dgm:pt modelId="{4C781AF4-DC7F-45F2-93FC-0616CE3A5E61}" type="sibTrans" cxnId="{98102920-5F40-43BC-AF58-8CD35F359168}">
      <dgm:prSet/>
      <dgm:spPr/>
      <dgm:t>
        <a:bodyPr/>
        <a:lstStyle/>
        <a:p>
          <a:endParaRPr lang="en-US"/>
        </a:p>
      </dgm:t>
    </dgm:pt>
    <dgm:pt modelId="{5FDB914B-19DF-4339-BFCD-0C43B4742FD5}">
      <dgm:prSet phldrT="[Testo]" custT="1"/>
      <dgm:spPr/>
      <dgm:t>
        <a:bodyPr/>
        <a:lstStyle/>
        <a:p>
          <a:r>
            <a: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Disegno della ricerca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B1B627-8666-4018-9132-D391830C52BA}" type="parTrans" cxnId="{0B014669-4BD1-4065-B707-2D2ABA71A55C}">
      <dgm:prSet/>
      <dgm:spPr/>
      <dgm:t>
        <a:bodyPr/>
        <a:lstStyle/>
        <a:p>
          <a:endParaRPr lang="en-US"/>
        </a:p>
      </dgm:t>
    </dgm:pt>
    <dgm:pt modelId="{03CA165A-4F8B-42CE-9E72-1B88C27354B0}" type="sibTrans" cxnId="{0B014669-4BD1-4065-B707-2D2ABA71A55C}">
      <dgm:prSet/>
      <dgm:spPr/>
      <dgm:t>
        <a:bodyPr/>
        <a:lstStyle/>
        <a:p>
          <a:endParaRPr lang="en-US"/>
        </a:p>
      </dgm:t>
    </dgm:pt>
    <dgm:pt modelId="{569332FD-9B22-48EE-91DA-0465385324EB}">
      <dgm:prSet phldrT="[Testo]" custT="1"/>
      <dgm:spPr/>
      <dgm:t>
        <a:bodyPr/>
        <a:lstStyle/>
        <a:p>
          <a:r>
            <a: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Rilevazione dati 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2BB56E-A89C-49F9-839D-0991D8F10ABE}" type="parTrans" cxnId="{BD38C86D-F986-4253-8166-B89760981198}">
      <dgm:prSet/>
      <dgm:spPr/>
      <dgm:t>
        <a:bodyPr/>
        <a:lstStyle/>
        <a:p>
          <a:endParaRPr lang="en-US"/>
        </a:p>
      </dgm:t>
    </dgm:pt>
    <dgm:pt modelId="{D8A4B8F0-FC74-4E97-9F45-00A7E7AE32B5}" type="sibTrans" cxnId="{BD38C86D-F986-4253-8166-B89760981198}">
      <dgm:prSet/>
      <dgm:spPr/>
      <dgm:t>
        <a:bodyPr/>
        <a:lstStyle/>
        <a:p>
          <a:endParaRPr lang="en-US"/>
        </a:p>
      </dgm:t>
    </dgm:pt>
    <dgm:pt modelId="{F8C9FF17-27A9-43E5-AE48-7C69D039C04A}">
      <dgm:prSet phldrT="[Testo]" custT="1"/>
      <dgm:spPr/>
      <dgm:t>
        <a:bodyPr/>
        <a:lstStyle/>
        <a:p>
          <a:r>
            <a: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Analisi dei dati e interpretazione dei risultati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80104-9022-4131-BAA8-A12643016A5B}" type="parTrans" cxnId="{B019332F-D7F6-4B98-8CEC-E5EA1EC3B2C2}">
      <dgm:prSet/>
      <dgm:spPr/>
      <dgm:t>
        <a:bodyPr/>
        <a:lstStyle/>
        <a:p>
          <a:endParaRPr lang="en-US"/>
        </a:p>
      </dgm:t>
    </dgm:pt>
    <dgm:pt modelId="{81DABB78-1026-49DE-92E0-24696BB587B5}" type="sibTrans" cxnId="{B019332F-D7F6-4B98-8CEC-E5EA1EC3B2C2}">
      <dgm:prSet/>
      <dgm:spPr/>
      <dgm:t>
        <a:bodyPr/>
        <a:lstStyle/>
        <a:p>
          <a:endParaRPr lang="en-US"/>
        </a:p>
      </dgm:t>
    </dgm:pt>
    <dgm:pt modelId="{BCA1B2A2-C515-48F7-9D9A-6905668A5412}">
      <dgm:prSet phldrT="[Testo]" custT="1"/>
      <dgm:spPr/>
      <dgm:t>
        <a:bodyPr/>
        <a:lstStyle/>
        <a:p>
          <a:r>
            <a: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</a:t>
          </a:r>
          <a:endParaRPr lang="en-U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BDBEE4-8E43-46C4-A972-A3073D1BC0CC}" type="parTrans" cxnId="{EF89F0E8-D0A5-46C5-9A77-AB0B1D5860A9}">
      <dgm:prSet/>
      <dgm:spPr/>
      <dgm:t>
        <a:bodyPr/>
        <a:lstStyle/>
        <a:p>
          <a:endParaRPr lang="en-US"/>
        </a:p>
      </dgm:t>
    </dgm:pt>
    <dgm:pt modelId="{81C67FED-F4D6-4C8E-BAD1-F42DB7740133}" type="sibTrans" cxnId="{EF89F0E8-D0A5-46C5-9A77-AB0B1D5860A9}">
      <dgm:prSet/>
      <dgm:spPr/>
      <dgm:t>
        <a:bodyPr/>
        <a:lstStyle/>
        <a:p>
          <a:endParaRPr lang="en-US"/>
        </a:p>
      </dgm:t>
    </dgm:pt>
    <dgm:pt modelId="{D26A781C-2BB2-4357-A19F-A51FF26AB9C0}" type="pres">
      <dgm:prSet presAssocID="{3373287B-4905-44E8-96EA-7176106802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261783E-1173-4182-927F-8278F9E8F8E7}" type="pres">
      <dgm:prSet presAssocID="{52C03768-89CE-460A-A677-86A5FD167305}" presName="dummy" presStyleCnt="0"/>
      <dgm:spPr/>
    </dgm:pt>
    <dgm:pt modelId="{BC80EDB6-A99C-4945-B297-0375FBD9EBB4}" type="pres">
      <dgm:prSet presAssocID="{52C03768-89CE-460A-A677-86A5FD167305}" presName="node" presStyleLbl="revTx" presStyleIdx="0" presStyleCnt="5" custScaleX="2061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5CD5D7-D901-4A1E-AFD9-F4011C434525}" type="pres">
      <dgm:prSet presAssocID="{4C781AF4-DC7F-45F2-93FC-0616CE3A5E61}" presName="sibTrans" presStyleLbl="node1" presStyleIdx="0" presStyleCnt="5"/>
      <dgm:spPr/>
      <dgm:t>
        <a:bodyPr/>
        <a:lstStyle/>
        <a:p>
          <a:endParaRPr lang="it-IT"/>
        </a:p>
      </dgm:t>
    </dgm:pt>
    <dgm:pt modelId="{D6A1A3DE-EC28-408E-98E7-4A6CE388B43C}" type="pres">
      <dgm:prSet presAssocID="{5FDB914B-19DF-4339-BFCD-0C43B4742FD5}" presName="dummy" presStyleCnt="0"/>
      <dgm:spPr/>
    </dgm:pt>
    <dgm:pt modelId="{5459AA06-9837-4927-AC27-6D2B9A4003F0}" type="pres">
      <dgm:prSet presAssocID="{5FDB914B-19DF-4339-BFCD-0C43B4742FD5}" presName="node" presStyleLbl="revTx" presStyleIdx="1" presStyleCnt="5" custScaleX="1504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2463BB-2611-4474-8EBD-71FD0C065698}" type="pres">
      <dgm:prSet presAssocID="{03CA165A-4F8B-42CE-9E72-1B88C27354B0}" presName="sibTrans" presStyleLbl="node1" presStyleIdx="1" presStyleCnt="5" custLinFactNeighborX="6474" custLinFactNeighborY="-129"/>
      <dgm:spPr/>
      <dgm:t>
        <a:bodyPr/>
        <a:lstStyle/>
        <a:p>
          <a:endParaRPr lang="it-IT"/>
        </a:p>
      </dgm:t>
    </dgm:pt>
    <dgm:pt modelId="{4837FC0D-604C-412A-8B97-62DF97E81069}" type="pres">
      <dgm:prSet presAssocID="{569332FD-9B22-48EE-91DA-0465385324EB}" presName="dummy" presStyleCnt="0"/>
      <dgm:spPr/>
    </dgm:pt>
    <dgm:pt modelId="{4609D143-9A03-42E7-92F9-381A553C48F1}" type="pres">
      <dgm:prSet presAssocID="{569332FD-9B22-48EE-91DA-0465385324EB}" presName="node" presStyleLbl="revTx" presStyleIdx="2" presStyleCnt="5" custScaleX="160521" custScaleY="43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7570E8-092C-4486-BB13-8B5481FA38AE}" type="pres">
      <dgm:prSet presAssocID="{D8A4B8F0-FC74-4E97-9F45-00A7E7AE32B5}" presName="sibTrans" presStyleLbl="node1" presStyleIdx="2" presStyleCnt="5" custLinFactNeighborX="-5358" custLinFactNeighborY="76"/>
      <dgm:spPr/>
      <dgm:t>
        <a:bodyPr/>
        <a:lstStyle/>
        <a:p>
          <a:endParaRPr lang="it-IT"/>
        </a:p>
      </dgm:t>
    </dgm:pt>
    <dgm:pt modelId="{0F343F88-CC51-44D9-8830-863F67957353}" type="pres">
      <dgm:prSet presAssocID="{F8C9FF17-27A9-43E5-AE48-7C69D039C04A}" presName="dummy" presStyleCnt="0"/>
      <dgm:spPr/>
    </dgm:pt>
    <dgm:pt modelId="{D8809D78-D48D-4DD3-A781-A367340ADA48}" type="pres">
      <dgm:prSet presAssocID="{F8C9FF17-27A9-43E5-AE48-7C69D039C04A}" presName="node" presStyleLbl="revTx" presStyleIdx="3" presStyleCnt="5" custScaleX="240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B93828-DA32-497F-86DB-F5D3FF9D5C31}" type="pres">
      <dgm:prSet presAssocID="{81DABB78-1026-49DE-92E0-24696BB587B5}" presName="sibTrans" presStyleLbl="node1" presStyleIdx="3" presStyleCnt="5"/>
      <dgm:spPr/>
      <dgm:t>
        <a:bodyPr/>
        <a:lstStyle/>
        <a:p>
          <a:endParaRPr lang="it-IT"/>
        </a:p>
      </dgm:t>
    </dgm:pt>
    <dgm:pt modelId="{414B9C80-96D8-4BDC-908C-68CC1380420B}" type="pres">
      <dgm:prSet presAssocID="{BCA1B2A2-C515-48F7-9D9A-6905668A5412}" presName="dummy" presStyleCnt="0"/>
      <dgm:spPr/>
    </dgm:pt>
    <dgm:pt modelId="{C0E8688B-45BC-4E9B-AEC4-C1216B437CA0}" type="pres">
      <dgm:prSet presAssocID="{BCA1B2A2-C515-48F7-9D9A-6905668A5412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7A16A5-78D2-4B4C-B213-CB35149CB551}" type="pres">
      <dgm:prSet presAssocID="{81C67FED-F4D6-4C8E-BAD1-F42DB7740133}" presName="sibTrans" presStyleLbl="node1" presStyleIdx="4" presStyleCnt="5" custLinFactNeighborX="2240" custLinFactNeighborY="4228"/>
      <dgm:spPr/>
      <dgm:t>
        <a:bodyPr/>
        <a:lstStyle/>
        <a:p>
          <a:endParaRPr lang="it-IT"/>
        </a:p>
      </dgm:t>
    </dgm:pt>
  </dgm:ptLst>
  <dgm:cxnLst>
    <dgm:cxn modelId="{4F19563B-EA6A-423F-BF99-8AC714757E32}" type="presOf" srcId="{569332FD-9B22-48EE-91DA-0465385324EB}" destId="{4609D143-9A03-42E7-92F9-381A553C48F1}" srcOrd="0" destOrd="0" presId="urn:microsoft.com/office/officeart/2005/8/layout/cycle1"/>
    <dgm:cxn modelId="{D9124DE3-2834-47C6-98A2-1BC6F93D4078}" type="presOf" srcId="{81C67FED-F4D6-4C8E-BAD1-F42DB7740133}" destId="{477A16A5-78D2-4B4C-B213-CB35149CB551}" srcOrd="0" destOrd="0" presId="urn:microsoft.com/office/officeart/2005/8/layout/cycle1"/>
    <dgm:cxn modelId="{98102920-5F40-43BC-AF58-8CD35F359168}" srcId="{3373287B-4905-44E8-96EA-717610680252}" destId="{52C03768-89CE-460A-A677-86A5FD167305}" srcOrd="0" destOrd="0" parTransId="{F13E085B-9F38-4B19-8D03-5D862400353E}" sibTransId="{4C781AF4-DC7F-45F2-93FC-0616CE3A5E61}"/>
    <dgm:cxn modelId="{119AC1A8-5FB1-4CB0-8C4E-4289FA3AE7A7}" type="presOf" srcId="{03CA165A-4F8B-42CE-9E72-1B88C27354B0}" destId="{332463BB-2611-4474-8EBD-71FD0C065698}" srcOrd="0" destOrd="0" presId="urn:microsoft.com/office/officeart/2005/8/layout/cycle1"/>
    <dgm:cxn modelId="{1DF24DC6-A4C1-4799-92CB-D0C2FFD5CE90}" type="presOf" srcId="{BCA1B2A2-C515-48F7-9D9A-6905668A5412}" destId="{C0E8688B-45BC-4E9B-AEC4-C1216B437CA0}" srcOrd="0" destOrd="0" presId="urn:microsoft.com/office/officeart/2005/8/layout/cycle1"/>
    <dgm:cxn modelId="{1AB4CCA1-E5F7-47AA-8333-8873BAAAEA25}" type="presOf" srcId="{D8A4B8F0-FC74-4E97-9F45-00A7E7AE32B5}" destId="{927570E8-092C-4486-BB13-8B5481FA38AE}" srcOrd="0" destOrd="0" presId="urn:microsoft.com/office/officeart/2005/8/layout/cycle1"/>
    <dgm:cxn modelId="{0B014669-4BD1-4065-B707-2D2ABA71A55C}" srcId="{3373287B-4905-44E8-96EA-717610680252}" destId="{5FDB914B-19DF-4339-BFCD-0C43B4742FD5}" srcOrd="1" destOrd="0" parTransId="{5EB1B627-8666-4018-9132-D391830C52BA}" sibTransId="{03CA165A-4F8B-42CE-9E72-1B88C27354B0}"/>
    <dgm:cxn modelId="{BD38C86D-F986-4253-8166-B89760981198}" srcId="{3373287B-4905-44E8-96EA-717610680252}" destId="{569332FD-9B22-48EE-91DA-0465385324EB}" srcOrd="2" destOrd="0" parTransId="{892BB56E-A89C-49F9-839D-0991D8F10ABE}" sibTransId="{D8A4B8F0-FC74-4E97-9F45-00A7E7AE32B5}"/>
    <dgm:cxn modelId="{396A399F-2D68-495E-AD76-A667E0E86115}" type="presOf" srcId="{4C781AF4-DC7F-45F2-93FC-0616CE3A5E61}" destId="{905CD5D7-D901-4A1E-AFD9-F4011C434525}" srcOrd="0" destOrd="0" presId="urn:microsoft.com/office/officeart/2005/8/layout/cycle1"/>
    <dgm:cxn modelId="{B019332F-D7F6-4B98-8CEC-E5EA1EC3B2C2}" srcId="{3373287B-4905-44E8-96EA-717610680252}" destId="{F8C9FF17-27A9-43E5-AE48-7C69D039C04A}" srcOrd="3" destOrd="0" parTransId="{80180104-9022-4131-BAA8-A12643016A5B}" sibTransId="{81DABB78-1026-49DE-92E0-24696BB587B5}"/>
    <dgm:cxn modelId="{19CEE291-F1B7-49DC-B026-467C287F8FF0}" type="presOf" srcId="{5FDB914B-19DF-4339-BFCD-0C43B4742FD5}" destId="{5459AA06-9837-4927-AC27-6D2B9A4003F0}" srcOrd="0" destOrd="0" presId="urn:microsoft.com/office/officeart/2005/8/layout/cycle1"/>
    <dgm:cxn modelId="{BCD46109-9FCE-4A61-906B-08782626E0C9}" type="presOf" srcId="{3373287B-4905-44E8-96EA-717610680252}" destId="{D26A781C-2BB2-4357-A19F-A51FF26AB9C0}" srcOrd="0" destOrd="0" presId="urn:microsoft.com/office/officeart/2005/8/layout/cycle1"/>
    <dgm:cxn modelId="{23EB1734-97DF-41DA-8E5F-8BDA3280692E}" type="presOf" srcId="{F8C9FF17-27A9-43E5-AE48-7C69D039C04A}" destId="{D8809D78-D48D-4DD3-A781-A367340ADA48}" srcOrd="0" destOrd="0" presId="urn:microsoft.com/office/officeart/2005/8/layout/cycle1"/>
    <dgm:cxn modelId="{EF89F0E8-D0A5-46C5-9A77-AB0B1D5860A9}" srcId="{3373287B-4905-44E8-96EA-717610680252}" destId="{BCA1B2A2-C515-48F7-9D9A-6905668A5412}" srcOrd="4" destOrd="0" parTransId="{4DBDBEE4-8E43-46C4-A972-A3073D1BC0CC}" sibTransId="{81C67FED-F4D6-4C8E-BAD1-F42DB7740133}"/>
    <dgm:cxn modelId="{6AC5AEDE-72DA-41F3-A1D9-F3D91B50F614}" type="presOf" srcId="{52C03768-89CE-460A-A677-86A5FD167305}" destId="{BC80EDB6-A99C-4945-B297-0375FBD9EBB4}" srcOrd="0" destOrd="0" presId="urn:microsoft.com/office/officeart/2005/8/layout/cycle1"/>
    <dgm:cxn modelId="{24FBA92D-28C5-43DC-8EE4-CBB7E7843F70}" type="presOf" srcId="{81DABB78-1026-49DE-92E0-24696BB587B5}" destId="{10B93828-DA32-497F-86DB-F5D3FF9D5C31}" srcOrd="0" destOrd="0" presId="urn:microsoft.com/office/officeart/2005/8/layout/cycle1"/>
    <dgm:cxn modelId="{9B2B592D-D2E7-4D36-8D8F-D11EB57A9C4C}" type="presParOf" srcId="{D26A781C-2BB2-4357-A19F-A51FF26AB9C0}" destId="{D261783E-1173-4182-927F-8278F9E8F8E7}" srcOrd="0" destOrd="0" presId="urn:microsoft.com/office/officeart/2005/8/layout/cycle1"/>
    <dgm:cxn modelId="{5A00293A-4AA8-48EF-8419-27792557FCB6}" type="presParOf" srcId="{D26A781C-2BB2-4357-A19F-A51FF26AB9C0}" destId="{BC80EDB6-A99C-4945-B297-0375FBD9EBB4}" srcOrd="1" destOrd="0" presId="urn:microsoft.com/office/officeart/2005/8/layout/cycle1"/>
    <dgm:cxn modelId="{779F7FDD-436B-4C75-8886-CDACC6FF6239}" type="presParOf" srcId="{D26A781C-2BB2-4357-A19F-A51FF26AB9C0}" destId="{905CD5D7-D901-4A1E-AFD9-F4011C434525}" srcOrd="2" destOrd="0" presId="urn:microsoft.com/office/officeart/2005/8/layout/cycle1"/>
    <dgm:cxn modelId="{4D20FB8F-C6D7-449C-BAAD-FCCAC703014C}" type="presParOf" srcId="{D26A781C-2BB2-4357-A19F-A51FF26AB9C0}" destId="{D6A1A3DE-EC28-408E-98E7-4A6CE388B43C}" srcOrd="3" destOrd="0" presId="urn:microsoft.com/office/officeart/2005/8/layout/cycle1"/>
    <dgm:cxn modelId="{CD14FF37-646B-44F7-B6CE-17A8C779269E}" type="presParOf" srcId="{D26A781C-2BB2-4357-A19F-A51FF26AB9C0}" destId="{5459AA06-9837-4927-AC27-6D2B9A4003F0}" srcOrd="4" destOrd="0" presId="urn:microsoft.com/office/officeart/2005/8/layout/cycle1"/>
    <dgm:cxn modelId="{4962DCCF-7DF2-45F0-BDB8-A58ED5133E86}" type="presParOf" srcId="{D26A781C-2BB2-4357-A19F-A51FF26AB9C0}" destId="{332463BB-2611-4474-8EBD-71FD0C065698}" srcOrd="5" destOrd="0" presId="urn:microsoft.com/office/officeart/2005/8/layout/cycle1"/>
    <dgm:cxn modelId="{87011873-9C39-4AB1-8C48-051BC06B2FA8}" type="presParOf" srcId="{D26A781C-2BB2-4357-A19F-A51FF26AB9C0}" destId="{4837FC0D-604C-412A-8B97-62DF97E81069}" srcOrd="6" destOrd="0" presId="urn:microsoft.com/office/officeart/2005/8/layout/cycle1"/>
    <dgm:cxn modelId="{D6C2CF01-11EE-45D0-B88F-4D79D704A707}" type="presParOf" srcId="{D26A781C-2BB2-4357-A19F-A51FF26AB9C0}" destId="{4609D143-9A03-42E7-92F9-381A553C48F1}" srcOrd="7" destOrd="0" presId="urn:microsoft.com/office/officeart/2005/8/layout/cycle1"/>
    <dgm:cxn modelId="{9966F4EF-01E3-4ADD-B17A-69F3D6B453EE}" type="presParOf" srcId="{D26A781C-2BB2-4357-A19F-A51FF26AB9C0}" destId="{927570E8-092C-4486-BB13-8B5481FA38AE}" srcOrd="8" destOrd="0" presId="urn:microsoft.com/office/officeart/2005/8/layout/cycle1"/>
    <dgm:cxn modelId="{FAF1894A-D35F-42B3-A184-62C6F1746339}" type="presParOf" srcId="{D26A781C-2BB2-4357-A19F-A51FF26AB9C0}" destId="{0F343F88-CC51-44D9-8830-863F67957353}" srcOrd="9" destOrd="0" presId="urn:microsoft.com/office/officeart/2005/8/layout/cycle1"/>
    <dgm:cxn modelId="{83186CDC-EF44-414A-B9CD-294E9947A372}" type="presParOf" srcId="{D26A781C-2BB2-4357-A19F-A51FF26AB9C0}" destId="{D8809D78-D48D-4DD3-A781-A367340ADA48}" srcOrd="10" destOrd="0" presId="urn:microsoft.com/office/officeart/2005/8/layout/cycle1"/>
    <dgm:cxn modelId="{2B510B32-44C5-48A9-A4D6-17D741948368}" type="presParOf" srcId="{D26A781C-2BB2-4357-A19F-A51FF26AB9C0}" destId="{10B93828-DA32-497F-86DB-F5D3FF9D5C31}" srcOrd="11" destOrd="0" presId="urn:microsoft.com/office/officeart/2005/8/layout/cycle1"/>
    <dgm:cxn modelId="{599D0290-A819-457E-AB35-BA0CF9A800CD}" type="presParOf" srcId="{D26A781C-2BB2-4357-A19F-A51FF26AB9C0}" destId="{414B9C80-96D8-4BDC-908C-68CC1380420B}" srcOrd="12" destOrd="0" presId="urn:microsoft.com/office/officeart/2005/8/layout/cycle1"/>
    <dgm:cxn modelId="{A0C8D46D-C833-4ABA-8617-7C9A98A6656E}" type="presParOf" srcId="{D26A781C-2BB2-4357-A19F-A51FF26AB9C0}" destId="{C0E8688B-45BC-4E9B-AEC4-C1216B437CA0}" srcOrd="13" destOrd="0" presId="urn:microsoft.com/office/officeart/2005/8/layout/cycle1"/>
    <dgm:cxn modelId="{9D59C9D5-CB34-4BAF-BE7C-38043D00D3F6}" type="presParOf" srcId="{D26A781C-2BB2-4357-A19F-A51FF26AB9C0}" destId="{477A16A5-78D2-4B4C-B213-CB35149CB55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AC83BC-9236-4664-A38A-82C56963520B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4CD4382-3043-47E9-A6B6-750071D4F047}">
      <dgm:prSet phldrT="[Text]" custT="1"/>
      <dgm:spPr/>
      <dgm:t>
        <a:bodyPr/>
        <a:lstStyle/>
        <a:p>
          <a:r>
            <a:rPr lang="it-IT" sz="2800" dirty="0" smtClean="0"/>
            <a:t>Osservazione partecipante delle gang devianti </a:t>
          </a:r>
        </a:p>
        <a:p>
          <a:endParaRPr lang="it-IT" sz="2800" dirty="0" smtClean="0"/>
        </a:p>
        <a:p>
          <a:r>
            <a:rPr lang="it-IT" sz="1800" dirty="0" smtClean="0"/>
            <a:t>Ricerca condotta per 10 anni su 37 gang</a:t>
          </a:r>
          <a:endParaRPr lang="it-IT" sz="1800" dirty="0"/>
        </a:p>
      </dgm:t>
    </dgm:pt>
    <dgm:pt modelId="{47E37341-DB59-495F-B67B-97DD4A8C64CE}" type="parTrans" cxnId="{A0F0520D-E5C2-44A4-B4EB-7B38AA76FF54}">
      <dgm:prSet/>
      <dgm:spPr/>
      <dgm:t>
        <a:bodyPr/>
        <a:lstStyle/>
        <a:p>
          <a:endParaRPr lang="it-IT"/>
        </a:p>
      </dgm:t>
    </dgm:pt>
    <dgm:pt modelId="{FB62241B-11E0-4908-8D63-1BA694F80A48}" type="sibTrans" cxnId="{A0F0520D-E5C2-44A4-B4EB-7B38AA76FF54}">
      <dgm:prSet/>
      <dgm:spPr/>
      <dgm:t>
        <a:bodyPr/>
        <a:lstStyle/>
        <a:p>
          <a:endParaRPr lang="it-IT"/>
        </a:p>
      </dgm:t>
    </dgm:pt>
    <dgm:pt modelId="{9860240A-CE8B-44C4-B6E5-0905612139E9}">
      <dgm:prSet phldrT="[Text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PARADIGMA INTERPRETATIVISTA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A693E9-0CA2-47F4-8F75-9F0A0568734F}" type="parTrans" cxnId="{997DF960-ECE0-4410-ADAD-D11292AB39F7}">
      <dgm:prSet/>
      <dgm:spPr/>
      <dgm:t>
        <a:bodyPr/>
        <a:lstStyle/>
        <a:p>
          <a:endParaRPr lang="it-IT"/>
        </a:p>
      </dgm:t>
    </dgm:pt>
    <dgm:pt modelId="{ECADA3B2-0FC9-48F3-8452-A10126E3166D}" type="sibTrans" cxnId="{997DF960-ECE0-4410-ADAD-D11292AB39F7}">
      <dgm:prSet/>
      <dgm:spPr/>
      <dgm:t>
        <a:bodyPr/>
        <a:lstStyle/>
        <a:p>
          <a:endParaRPr lang="it-IT"/>
        </a:p>
      </dgm:t>
    </dgm:pt>
    <dgm:pt modelId="{391DFB8C-55E4-4C96-9727-C921DF79E572}">
      <dgm:prSet phldrT="[Text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 QUALITATITVO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D1A4B6-E0C8-41E2-8057-193176C9BD7C}" type="parTrans" cxnId="{8874AE4E-5059-4EEC-8391-0059124AB55E}">
      <dgm:prSet/>
      <dgm:spPr/>
      <dgm:t>
        <a:bodyPr/>
        <a:lstStyle/>
        <a:p>
          <a:endParaRPr lang="it-IT"/>
        </a:p>
      </dgm:t>
    </dgm:pt>
    <dgm:pt modelId="{9E46BF79-D5A9-435A-8478-B8FE5E02F240}" type="sibTrans" cxnId="{8874AE4E-5059-4EEC-8391-0059124AB55E}">
      <dgm:prSet/>
      <dgm:spPr/>
      <dgm:t>
        <a:bodyPr/>
        <a:lstStyle/>
        <a:p>
          <a:endParaRPr lang="it-IT"/>
        </a:p>
      </dgm:t>
    </dgm:pt>
    <dgm:pt modelId="{8749BEAD-DDD4-4B78-B571-BA25E177987C}">
      <dgm:prSet phldrT="[Text]" custT="1"/>
      <dgm:spPr/>
      <dgm:t>
        <a:bodyPr/>
        <a:lstStyle/>
        <a:p>
          <a:r>
            <a: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LOGICA INDUTTIVA: DALLA RICERCA EMPIRICA SI SCOPRE LA «TEORIA»</a:t>
          </a:r>
          <a:endParaRPr lang="it-IT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E50E1E-CE6B-4CB9-9B8E-19F9B71BBA1F}" type="parTrans" cxnId="{8F98947F-305F-44CC-8672-9781877C05FB}">
      <dgm:prSet/>
      <dgm:spPr/>
      <dgm:t>
        <a:bodyPr/>
        <a:lstStyle/>
        <a:p>
          <a:endParaRPr lang="it-IT"/>
        </a:p>
      </dgm:t>
    </dgm:pt>
    <dgm:pt modelId="{67FB5BA9-C28B-4758-8A8D-B124C750FB76}" type="sibTrans" cxnId="{8F98947F-305F-44CC-8672-9781877C05FB}">
      <dgm:prSet/>
      <dgm:spPr/>
      <dgm:t>
        <a:bodyPr/>
        <a:lstStyle/>
        <a:p>
          <a:endParaRPr lang="it-IT"/>
        </a:p>
      </dgm:t>
    </dgm:pt>
    <dgm:pt modelId="{1188F6C5-F4D4-49C7-9EA9-6C3E69BD3031}" type="pres">
      <dgm:prSet presAssocID="{6EAC83BC-9236-4664-A38A-82C56963520B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45E0A8-9A28-4BB3-AF95-6E67A94F3E70}" type="pres">
      <dgm:prSet presAssocID="{E4CD4382-3043-47E9-A6B6-750071D4F047}" presName="composite" presStyleCnt="0"/>
      <dgm:spPr/>
    </dgm:pt>
    <dgm:pt modelId="{7B3C9881-064B-470A-8C74-D5BA9A154D26}" type="pres">
      <dgm:prSet presAssocID="{E4CD4382-3043-47E9-A6B6-750071D4F047}" presName="ParentAccent1" presStyleLbl="alignNode1" presStyleIdx="0" presStyleCnt="34"/>
      <dgm:spPr/>
    </dgm:pt>
    <dgm:pt modelId="{83272310-0395-4D5F-81F6-805099703B7E}" type="pres">
      <dgm:prSet presAssocID="{E4CD4382-3043-47E9-A6B6-750071D4F047}" presName="ParentAccent2" presStyleLbl="alignNode1" presStyleIdx="1" presStyleCnt="34"/>
      <dgm:spPr/>
    </dgm:pt>
    <dgm:pt modelId="{42A49577-74CE-4288-98B3-C12E8C0C839C}" type="pres">
      <dgm:prSet presAssocID="{E4CD4382-3043-47E9-A6B6-750071D4F047}" presName="ParentAccent3" presStyleLbl="alignNode1" presStyleIdx="2" presStyleCnt="34"/>
      <dgm:spPr/>
    </dgm:pt>
    <dgm:pt modelId="{A2BEE40C-583A-425D-93DF-936140DEF9D2}" type="pres">
      <dgm:prSet presAssocID="{E4CD4382-3043-47E9-A6B6-750071D4F047}" presName="ParentAccent4" presStyleLbl="alignNode1" presStyleIdx="3" presStyleCnt="34"/>
      <dgm:spPr/>
    </dgm:pt>
    <dgm:pt modelId="{DCF8A9D0-AD42-4F46-B840-95AC90051084}" type="pres">
      <dgm:prSet presAssocID="{E4CD4382-3043-47E9-A6B6-750071D4F047}" presName="ParentAccent5" presStyleLbl="alignNode1" presStyleIdx="4" presStyleCnt="34"/>
      <dgm:spPr/>
    </dgm:pt>
    <dgm:pt modelId="{BAD9D47A-0C3F-4111-A6DE-EA9F5D29F3AC}" type="pres">
      <dgm:prSet presAssocID="{E4CD4382-3043-47E9-A6B6-750071D4F047}" presName="ParentAccent6" presStyleLbl="alignNode1" presStyleIdx="5" presStyleCnt="34"/>
      <dgm:spPr/>
    </dgm:pt>
    <dgm:pt modelId="{3A1CBAED-640B-4F81-84D2-3E21AC1121D1}" type="pres">
      <dgm:prSet presAssocID="{E4CD4382-3043-47E9-A6B6-750071D4F047}" presName="ParentAccent7" presStyleLbl="alignNode1" presStyleIdx="6" presStyleCnt="34"/>
      <dgm:spPr/>
    </dgm:pt>
    <dgm:pt modelId="{48FA3C38-4D11-4FD1-92E6-5B1277F33AA8}" type="pres">
      <dgm:prSet presAssocID="{E4CD4382-3043-47E9-A6B6-750071D4F047}" presName="ParentAccent8" presStyleLbl="alignNode1" presStyleIdx="7" presStyleCnt="34"/>
      <dgm:spPr/>
    </dgm:pt>
    <dgm:pt modelId="{7D146B47-06D4-4886-B2EF-29F850BDC9E7}" type="pres">
      <dgm:prSet presAssocID="{E4CD4382-3043-47E9-A6B6-750071D4F047}" presName="ParentAccent9" presStyleLbl="alignNode1" presStyleIdx="8" presStyleCnt="34"/>
      <dgm:spPr/>
    </dgm:pt>
    <dgm:pt modelId="{653A008B-87B6-4CFE-B655-8B47A42D9ACC}" type="pres">
      <dgm:prSet presAssocID="{E4CD4382-3043-47E9-A6B6-750071D4F047}" presName="ParentAccent10" presStyleLbl="alignNode1" presStyleIdx="9" presStyleCnt="34"/>
      <dgm:spPr/>
    </dgm:pt>
    <dgm:pt modelId="{8ED45D39-B35E-424B-9299-942A564372E0}" type="pres">
      <dgm:prSet presAssocID="{E4CD4382-3043-47E9-A6B6-750071D4F047}" presName="Parent" presStyleLbl="alignNode1" presStyleIdx="10" presStyleCnt="34" custScaleX="88050" custScaleY="222858" custLinFactNeighborX="11666" custLinFactNeighborY="-15510">
        <dgm:presLayoutVars>
          <dgm:chMax val="5"/>
          <dgm:chPref val="3"/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it-IT"/>
        </a:p>
      </dgm:t>
    </dgm:pt>
    <dgm:pt modelId="{4E254013-D6E8-430D-A8B0-6F16F7145BD6}" type="pres">
      <dgm:prSet presAssocID="{9860240A-CE8B-44C4-B6E5-0905612139E9}" presName="Child1Accent1" presStyleLbl="alignNode1" presStyleIdx="11" presStyleCnt="34"/>
      <dgm:spPr/>
    </dgm:pt>
    <dgm:pt modelId="{84C92476-1793-446B-B936-622FC806F614}" type="pres">
      <dgm:prSet presAssocID="{9860240A-CE8B-44C4-B6E5-0905612139E9}" presName="Child1Accent2" presStyleLbl="alignNode1" presStyleIdx="12" presStyleCnt="34"/>
      <dgm:spPr/>
    </dgm:pt>
    <dgm:pt modelId="{DAC31C7E-BA68-4FE2-AD97-D9C7F2E8D751}" type="pres">
      <dgm:prSet presAssocID="{9860240A-CE8B-44C4-B6E5-0905612139E9}" presName="Child1Accent3" presStyleLbl="alignNode1" presStyleIdx="13" presStyleCnt="34"/>
      <dgm:spPr/>
    </dgm:pt>
    <dgm:pt modelId="{B8591D39-9F88-4155-B2A7-C53A30BBE6A7}" type="pres">
      <dgm:prSet presAssocID="{9860240A-CE8B-44C4-B6E5-0905612139E9}" presName="Child1Accent4" presStyleLbl="alignNode1" presStyleIdx="14" presStyleCnt="34"/>
      <dgm:spPr/>
    </dgm:pt>
    <dgm:pt modelId="{44648DDD-5E07-43F3-931E-B6E4BC8F4803}" type="pres">
      <dgm:prSet presAssocID="{9860240A-CE8B-44C4-B6E5-0905612139E9}" presName="Child1Accent5" presStyleLbl="alignNode1" presStyleIdx="15" presStyleCnt="34"/>
      <dgm:spPr/>
    </dgm:pt>
    <dgm:pt modelId="{D6AD0357-D5ED-4CC5-9588-E33DE52817D1}" type="pres">
      <dgm:prSet presAssocID="{9860240A-CE8B-44C4-B6E5-0905612139E9}" presName="Child1Accent6" presStyleLbl="alignNode1" presStyleIdx="16" presStyleCnt="34"/>
      <dgm:spPr/>
    </dgm:pt>
    <dgm:pt modelId="{D19FFD10-BFE5-4DFF-A0D9-0D1FF7B4FB00}" type="pres">
      <dgm:prSet presAssocID="{9860240A-CE8B-44C4-B6E5-0905612139E9}" presName="Child1Accent7" presStyleLbl="alignNode1" presStyleIdx="17" presStyleCnt="34"/>
      <dgm:spPr/>
    </dgm:pt>
    <dgm:pt modelId="{E3874454-A2F7-4B45-AF5E-F6EA6B5BC627}" type="pres">
      <dgm:prSet presAssocID="{9860240A-CE8B-44C4-B6E5-0905612139E9}" presName="Child1Accent8" presStyleLbl="alignNode1" presStyleIdx="18" presStyleCnt="34"/>
      <dgm:spPr/>
    </dgm:pt>
    <dgm:pt modelId="{D2E3C7D9-AE6C-4A35-8F19-FFA82AFDD9F3}" type="pres">
      <dgm:prSet presAssocID="{9860240A-CE8B-44C4-B6E5-0905612139E9}" presName="Child1Accent9" presStyleLbl="alignNode1" presStyleIdx="19" presStyleCnt="34"/>
      <dgm:spPr/>
    </dgm:pt>
    <dgm:pt modelId="{1CDF4AB7-2AE9-47EA-8D67-CC7432176CDE}" type="pres">
      <dgm:prSet presAssocID="{9860240A-CE8B-44C4-B6E5-0905612139E9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0A7FCC-0BF5-456F-8AE0-94DDCCD25CA3}" type="pres">
      <dgm:prSet presAssocID="{391DFB8C-55E4-4C96-9727-C921DF79E572}" presName="Child2Accent1" presStyleLbl="alignNode1" presStyleIdx="20" presStyleCnt="34"/>
      <dgm:spPr/>
    </dgm:pt>
    <dgm:pt modelId="{6071223B-D7E0-4BD8-9680-8C24FBEEF010}" type="pres">
      <dgm:prSet presAssocID="{391DFB8C-55E4-4C96-9727-C921DF79E572}" presName="Child2Accent2" presStyleLbl="alignNode1" presStyleIdx="21" presStyleCnt="34"/>
      <dgm:spPr/>
    </dgm:pt>
    <dgm:pt modelId="{3975C09A-FE7B-45FD-A804-074C1D9FD534}" type="pres">
      <dgm:prSet presAssocID="{391DFB8C-55E4-4C96-9727-C921DF79E572}" presName="Child2Accent3" presStyleLbl="alignNode1" presStyleIdx="22" presStyleCnt="34"/>
      <dgm:spPr/>
    </dgm:pt>
    <dgm:pt modelId="{C85E1880-4359-46A9-8A18-15038A0737F4}" type="pres">
      <dgm:prSet presAssocID="{391DFB8C-55E4-4C96-9727-C921DF79E572}" presName="Child2Accent4" presStyleLbl="alignNode1" presStyleIdx="23" presStyleCnt="34"/>
      <dgm:spPr/>
    </dgm:pt>
    <dgm:pt modelId="{C32D103C-050A-4F52-A892-943BD53A81F9}" type="pres">
      <dgm:prSet presAssocID="{391DFB8C-55E4-4C96-9727-C921DF79E572}" presName="Child2Accent5" presStyleLbl="alignNode1" presStyleIdx="24" presStyleCnt="34"/>
      <dgm:spPr/>
    </dgm:pt>
    <dgm:pt modelId="{459D6D8F-0DE4-490F-A036-D71368331838}" type="pres">
      <dgm:prSet presAssocID="{391DFB8C-55E4-4C96-9727-C921DF79E572}" presName="Child2Accent6" presStyleLbl="alignNode1" presStyleIdx="25" presStyleCnt="34"/>
      <dgm:spPr/>
    </dgm:pt>
    <dgm:pt modelId="{F1F4B9F8-5C6A-42E4-9533-0A5329C41F33}" type="pres">
      <dgm:prSet presAssocID="{391DFB8C-55E4-4C96-9727-C921DF79E572}" presName="Child2Accent7" presStyleLbl="alignNode1" presStyleIdx="26" presStyleCnt="34"/>
      <dgm:spPr/>
    </dgm:pt>
    <dgm:pt modelId="{2EDE93DC-E5BC-40F5-BA92-8A3B4AA55835}" type="pres">
      <dgm:prSet presAssocID="{391DFB8C-55E4-4C96-9727-C921DF79E572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28B4BA-3E9F-42DD-8841-4A19CD18720C}" type="pres">
      <dgm:prSet presAssocID="{8749BEAD-DDD4-4B78-B571-BA25E177987C}" presName="Child3Accent1" presStyleLbl="alignNode1" presStyleIdx="27" presStyleCnt="34"/>
      <dgm:spPr/>
    </dgm:pt>
    <dgm:pt modelId="{7F133FEF-BCB1-4209-9871-37B0ADA3CA99}" type="pres">
      <dgm:prSet presAssocID="{8749BEAD-DDD4-4B78-B571-BA25E177987C}" presName="Child3Accent2" presStyleLbl="alignNode1" presStyleIdx="28" presStyleCnt="34"/>
      <dgm:spPr/>
    </dgm:pt>
    <dgm:pt modelId="{88A60EB0-665B-412E-9DA2-85429081154B}" type="pres">
      <dgm:prSet presAssocID="{8749BEAD-DDD4-4B78-B571-BA25E177987C}" presName="Child3Accent3" presStyleLbl="alignNode1" presStyleIdx="29" presStyleCnt="34"/>
      <dgm:spPr/>
    </dgm:pt>
    <dgm:pt modelId="{C6A2A47F-07DA-4C2F-BF46-C1CB4E8657CF}" type="pres">
      <dgm:prSet presAssocID="{8749BEAD-DDD4-4B78-B571-BA25E177987C}" presName="Child3Accent4" presStyleLbl="alignNode1" presStyleIdx="30" presStyleCnt="34"/>
      <dgm:spPr/>
    </dgm:pt>
    <dgm:pt modelId="{CEE0BAE2-7721-473B-9D10-5587B6979E2C}" type="pres">
      <dgm:prSet presAssocID="{8749BEAD-DDD4-4B78-B571-BA25E177987C}" presName="Child3Accent5" presStyleLbl="alignNode1" presStyleIdx="31" presStyleCnt="34"/>
      <dgm:spPr/>
    </dgm:pt>
    <dgm:pt modelId="{2F5CF4DA-A94E-4C83-89BB-92BB4F72901C}" type="pres">
      <dgm:prSet presAssocID="{8749BEAD-DDD4-4B78-B571-BA25E177987C}" presName="Child3Accent6" presStyleLbl="alignNode1" presStyleIdx="32" presStyleCnt="34"/>
      <dgm:spPr/>
    </dgm:pt>
    <dgm:pt modelId="{DF54E9B0-646D-420A-A2E8-B9233879D986}" type="pres">
      <dgm:prSet presAssocID="{8749BEAD-DDD4-4B78-B571-BA25E177987C}" presName="Child3Accent7" presStyleLbl="alignNode1" presStyleIdx="33" presStyleCnt="34"/>
      <dgm:spPr/>
    </dgm:pt>
    <dgm:pt modelId="{6CB89428-08F6-4D18-9966-E4B4572D97DE}" type="pres">
      <dgm:prSet presAssocID="{8749BEAD-DDD4-4B78-B571-BA25E177987C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7DF960-ECE0-4410-ADAD-D11292AB39F7}" srcId="{E4CD4382-3043-47E9-A6B6-750071D4F047}" destId="{9860240A-CE8B-44C4-B6E5-0905612139E9}" srcOrd="0" destOrd="0" parTransId="{43A693E9-0CA2-47F4-8F75-9F0A0568734F}" sibTransId="{ECADA3B2-0FC9-48F3-8452-A10126E3166D}"/>
    <dgm:cxn modelId="{9383971A-1C0D-4F94-85E8-8F14F2E4810B}" type="presOf" srcId="{391DFB8C-55E4-4C96-9727-C921DF79E572}" destId="{2EDE93DC-E5BC-40F5-BA92-8A3B4AA55835}" srcOrd="0" destOrd="0" presId="urn:microsoft.com/office/officeart/2011/layout/ConvergingText"/>
    <dgm:cxn modelId="{8874AE4E-5059-4EEC-8391-0059124AB55E}" srcId="{E4CD4382-3043-47E9-A6B6-750071D4F047}" destId="{391DFB8C-55E4-4C96-9727-C921DF79E572}" srcOrd="1" destOrd="0" parTransId="{46D1A4B6-E0C8-41E2-8057-193176C9BD7C}" sibTransId="{9E46BF79-D5A9-435A-8478-B8FE5E02F240}"/>
    <dgm:cxn modelId="{856FB06F-E5A4-4867-A9E1-AB1EBE463E3E}" type="presOf" srcId="{6EAC83BC-9236-4664-A38A-82C56963520B}" destId="{1188F6C5-F4D4-49C7-9EA9-6C3E69BD3031}" srcOrd="0" destOrd="0" presId="urn:microsoft.com/office/officeart/2011/layout/ConvergingText"/>
    <dgm:cxn modelId="{8F98947F-305F-44CC-8672-9781877C05FB}" srcId="{E4CD4382-3043-47E9-A6B6-750071D4F047}" destId="{8749BEAD-DDD4-4B78-B571-BA25E177987C}" srcOrd="2" destOrd="0" parTransId="{EFE50E1E-CE6B-4CB9-9B8E-19F9B71BBA1F}" sibTransId="{67FB5BA9-C28B-4758-8A8D-B124C750FB76}"/>
    <dgm:cxn modelId="{A0F0520D-E5C2-44A4-B4EB-7B38AA76FF54}" srcId="{6EAC83BC-9236-4664-A38A-82C56963520B}" destId="{E4CD4382-3043-47E9-A6B6-750071D4F047}" srcOrd="0" destOrd="0" parTransId="{47E37341-DB59-495F-B67B-97DD4A8C64CE}" sibTransId="{FB62241B-11E0-4908-8D63-1BA694F80A48}"/>
    <dgm:cxn modelId="{84DE6ED7-E27C-43C1-94A0-CA250DB1CEA8}" type="presOf" srcId="{8749BEAD-DDD4-4B78-B571-BA25E177987C}" destId="{6CB89428-08F6-4D18-9966-E4B4572D97DE}" srcOrd="0" destOrd="0" presId="urn:microsoft.com/office/officeart/2011/layout/ConvergingText"/>
    <dgm:cxn modelId="{8FD84BF9-9F58-4CC3-A262-6079A4B9CB46}" type="presOf" srcId="{E4CD4382-3043-47E9-A6B6-750071D4F047}" destId="{8ED45D39-B35E-424B-9299-942A564372E0}" srcOrd="0" destOrd="0" presId="urn:microsoft.com/office/officeart/2011/layout/ConvergingText"/>
    <dgm:cxn modelId="{661EAC55-428D-483F-B142-1B04E92324A3}" type="presOf" srcId="{9860240A-CE8B-44C4-B6E5-0905612139E9}" destId="{1CDF4AB7-2AE9-47EA-8D67-CC7432176CDE}" srcOrd="0" destOrd="0" presId="urn:microsoft.com/office/officeart/2011/layout/ConvergingText"/>
    <dgm:cxn modelId="{61E74622-7BF0-4589-910B-E5B002C0181E}" type="presParOf" srcId="{1188F6C5-F4D4-49C7-9EA9-6C3E69BD3031}" destId="{D245E0A8-9A28-4BB3-AF95-6E67A94F3E70}" srcOrd="0" destOrd="0" presId="urn:microsoft.com/office/officeart/2011/layout/ConvergingText"/>
    <dgm:cxn modelId="{4106D595-0754-475F-8B07-CB339D909343}" type="presParOf" srcId="{D245E0A8-9A28-4BB3-AF95-6E67A94F3E70}" destId="{7B3C9881-064B-470A-8C74-D5BA9A154D26}" srcOrd="0" destOrd="0" presId="urn:microsoft.com/office/officeart/2011/layout/ConvergingText"/>
    <dgm:cxn modelId="{D573D9E2-3EA8-43F2-B0DE-FE0E2022F5AB}" type="presParOf" srcId="{D245E0A8-9A28-4BB3-AF95-6E67A94F3E70}" destId="{83272310-0395-4D5F-81F6-805099703B7E}" srcOrd="1" destOrd="0" presId="urn:microsoft.com/office/officeart/2011/layout/ConvergingText"/>
    <dgm:cxn modelId="{642F9343-75CD-4077-B8F8-04E688B0C6D4}" type="presParOf" srcId="{D245E0A8-9A28-4BB3-AF95-6E67A94F3E70}" destId="{42A49577-74CE-4288-98B3-C12E8C0C839C}" srcOrd="2" destOrd="0" presId="urn:microsoft.com/office/officeart/2011/layout/ConvergingText"/>
    <dgm:cxn modelId="{B142125E-3560-463F-97B5-BBCD6563A9E3}" type="presParOf" srcId="{D245E0A8-9A28-4BB3-AF95-6E67A94F3E70}" destId="{A2BEE40C-583A-425D-93DF-936140DEF9D2}" srcOrd="3" destOrd="0" presId="urn:microsoft.com/office/officeart/2011/layout/ConvergingText"/>
    <dgm:cxn modelId="{88E7B4C4-9C3E-4DA7-9A8C-D45D0DB22180}" type="presParOf" srcId="{D245E0A8-9A28-4BB3-AF95-6E67A94F3E70}" destId="{DCF8A9D0-AD42-4F46-B840-95AC90051084}" srcOrd="4" destOrd="0" presId="urn:microsoft.com/office/officeart/2011/layout/ConvergingText"/>
    <dgm:cxn modelId="{72885BE2-B150-4928-A6AC-92F162E07EA6}" type="presParOf" srcId="{D245E0A8-9A28-4BB3-AF95-6E67A94F3E70}" destId="{BAD9D47A-0C3F-4111-A6DE-EA9F5D29F3AC}" srcOrd="5" destOrd="0" presId="urn:microsoft.com/office/officeart/2011/layout/ConvergingText"/>
    <dgm:cxn modelId="{3015D795-01C3-4EE6-9372-558BB5E44452}" type="presParOf" srcId="{D245E0A8-9A28-4BB3-AF95-6E67A94F3E70}" destId="{3A1CBAED-640B-4F81-84D2-3E21AC1121D1}" srcOrd="6" destOrd="0" presId="urn:microsoft.com/office/officeart/2011/layout/ConvergingText"/>
    <dgm:cxn modelId="{7536CB26-BB11-4EA2-BDC6-C9C506FB83F8}" type="presParOf" srcId="{D245E0A8-9A28-4BB3-AF95-6E67A94F3E70}" destId="{48FA3C38-4D11-4FD1-92E6-5B1277F33AA8}" srcOrd="7" destOrd="0" presId="urn:microsoft.com/office/officeart/2011/layout/ConvergingText"/>
    <dgm:cxn modelId="{7B2DA611-7EF5-4181-85E5-6BA5F1A579B8}" type="presParOf" srcId="{D245E0A8-9A28-4BB3-AF95-6E67A94F3E70}" destId="{7D146B47-06D4-4886-B2EF-29F850BDC9E7}" srcOrd="8" destOrd="0" presId="urn:microsoft.com/office/officeart/2011/layout/ConvergingText"/>
    <dgm:cxn modelId="{FD801561-F067-4C7A-A06A-5DB44D3CF537}" type="presParOf" srcId="{D245E0A8-9A28-4BB3-AF95-6E67A94F3E70}" destId="{653A008B-87B6-4CFE-B655-8B47A42D9ACC}" srcOrd="9" destOrd="0" presId="urn:microsoft.com/office/officeart/2011/layout/ConvergingText"/>
    <dgm:cxn modelId="{E6ED342C-4391-44AC-BB02-224EC0621305}" type="presParOf" srcId="{D245E0A8-9A28-4BB3-AF95-6E67A94F3E70}" destId="{8ED45D39-B35E-424B-9299-942A564372E0}" srcOrd="10" destOrd="0" presId="urn:microsoft.com/office/officeart/2011/layout/ConvergingText"/>
    <dgm:cxn modelId="{4F1A1D99-E7E6-4ACA-9FAF-9010A53BCD23}" type="presParOf" srcId="{D245E0A8-9A28-4BB3-AF95-6E67A94F3E70}" destId="{4E254013-D6E8-430D-A8B0-6F16F7145BD6}" srcOrd="11" destOrd="0" presId="urn:microsoft.com/office/officeart/2011/layout/ConvergingText"/>
    <dgm:cxn modelId="{A16B4070-09E9-4E21-A36B-635334580C6A}" type="presParOf" srcId="{D245E0A8-9A28-4BB3-AF95-6E67A94F3E70}" destId="{84C92476-1793-446B-B936-622FC806F614}" srcOrd="12" destOrd="0" presId="urn:microsoft.com/office/officeart/2011/layout/ConvergingText"/>
    <dgm:cxn modelId="{BEC34296-AF15-45A1-94DE-6972DCC8ECA2}" type="presParOf" srcId="{D245E0A8-9A28-4BB3-AF95-6E67A94F3E70}" destId="{DAC31C7E-BA68-4FE2-AD97-D9C7F2E8D751}" srcOrd="13" destOrd="0" presId="urn:microsoft.com/office/officeart/2011/layout/ConvergingText"/>
    <dgm:cxn modelId="{81A676D1-9F00-4C3E-9EAF-E3D3B40DDD31}" type="presParOf" srcId="{D245E0A8-9A28-4BB3-AF95-6E67A94F3E70}" destId="{B8591D39-9F88-4155-B2A7-C53A30BBE6A7}" srcOrd="14" destOrd="0" presId="urn:microsoft.com/office/officeart/2011/layout/ConvergingText"/>
    <dgm:cxn modelId="{C710207C-3C09-4B32-B368-B96C47F7CADA}" type="presParOf" srcId="{D245E0A8-9A28-4BB3-AF95-6E67A94F3E70}" destId="{44648DDD-5E07-43F3-931E-B6E4BC8F4803}" srcOrd="15" destOrd="0" presId="urn:microsoft.com/office/officeart/2011/layout/ConvergingText"/>
    <dgm:cxn modelId="{B7D9B00B-3D55-42F6-AD5C-8EA8CCE1DEFB}" type="presParOf" srcId="{D245E0A8-9A28-4BB3-AF95-6E67A94F3E70}" destId="{D6AD0357-D5ED-4CC5-9588-E33DE52817D1}" srcOrd="16" destOrd="0" presId="urn:microsoft.com/office/officeart/2011/layout/ConvergingText"/>
    <dgm:cxn modelId="{EDCE29EE-CE57-4791-9CBE-844C6D89F36E}" type="presParOf" srcId="{D245E0A8-9A28-4BB3-AF95-6E67A94F3E70}" destId="{D19FFD10-BFE5-4DFF-A0D9-0D1FF7B4FB00}" srcOrd="17" destOrd="0" presId="urn:microsoft.com/office/officeart/2011/layout/ConvergingText"/>
    <dgm:cxn modelId="{9A1A9F96-E799-4267-9883-6AD4B9E2AEF3}" type="presParOf" srcId="{D245E0A8-9A28-4BB3-AF95-6E67A94F3E70}" destId="{E3874454-A2F7-4B45-AF5E-F6EA6B5BC627}" srcOrd="18" destOrd="0" presId="urn:microsoft.com/office/officeart/2011/layout/ConvergingText"/>
    <dgm:cxn modelId="{47E33D40-70D7-4944-B36D-AC66E241FD98}" type="presParOf" srcId="{D245E0A8-9A28-4BB3-AF95-6E67A94F3E70}" destId="{D2E3C7D9-AE6C-4A35-8F19-FFA82AFDD9F3}" srcOrd="19" destOrd="0" presId="urn:microsoft.com/office/officeart/2011/layout/ConvergingText"/>
    <dgm:cxn modelId="{B6AE6BFA-1E4E-427C-BD5A-A5A1CA7E56C5}" type="presParOf" srcId="{D245E0A8-9A28-4BB3-AF95-6E67A94F3E70}" destId="{1CDF4AB7-2AE9-47EA-8D67-CC7432176CDE}" srcOrd="20" destOrd="0" presId="urn:microsoft.com/office/officeart/2011/layout/ConvergingText"/>
    <dgm:cxn modelId="{0A050436-A8D4-4155-8C44-4F00C45CAEFE}" type="presParOf" srcId="{D245E0A8-9A28-4BB3-AF95-6E67A94F3E70}" destId="{600A7FCC-0BF5-456F-8AE0-94DDCCD25CA3}" srcOrd="21" destOrd="0" presId="urn:microsoft.com/office/officeart/2011/layout/ConvergingText"/>
    <dgm:cxn modelId="{D58D1C2C-EB5B-441C-908C-26077352C1FC}" type="presParOf" srcId="{D245E0A8-9A28-4BB3-AF95-6E67A94F3E70}" destId="{6071223B-D7E0-4BD8-9680-8C24FBEEF010}" srcOrd="22" destOrd="0" presId="urn:microsoft.com/office/officeart/2011/layout/ConvergingText"/>
    <dgm:cxn modelId="{207F93CE-47CE-4ABC-B8B8-F0A45EF2F623}" type="presParOf" srcId="{D245E0A8-9A28-4BB3-AF95-6E67A94F3E70}" destId="{3975C09A-FE7B-45FD-A804-074C1D9FD534}" srcOrd="23" destOrd="0" presId="urn:microsoft.com/office/officeart/2011/layout/ConvergingText"/>
    <dgm:cxn modelId="{FCF067AA-992D-43EE-85D7-185F4C377FC6}" type="presParOf" srcId="{D245E0A8-9A28-4BB3-AF95-6E67A94F3E70}" destId="{C85E1880-4359-46A9-8A18-15038A0737F4}" srcOrd="24" destOrd="0" presId="urn:microsoft.com/office/officeart/2011/layout/ConvergingText"/>
    <dgm:cxn modelId="{A60E9238-D61D-4503-B3FA-E7393DA04A09}" type="presParOf" srcId="{D245E0A8-9A28-4BB3-AF95-6E67A94F3E70}" destId="{C32D103C-050A-4F52-A892-943BD53A81F9}" srcOrd="25" destOrd="0" presId="urn:microsoft.com/office/officeart/2011/layout/ConvergingText"/>
    <dgm:cxn modelId="{F2BD18FE-3871-48BA-A8F3-C073B9CE5F85}" type="presParOf" srcId="{D245E0A8-9A28-4BB3-AF95-6E67A94F3E70}" destId="{459D6D8F-0DE4-490F-A036-D71368331838}" srcOrd="26" destOrd="0" presId="urn:microsoft.com/office/officeart/2011/layout/ConvergingText"/>
    <dgm:cxn modelId="{354B10B7-4DF8-4748-93EC-91A2A1C40343}" type="presParOf" srcId="{D245E0A8-9A28-4BB3-AF95-6E67A94F3E70}" destId="{F1F4B9F8-5C6A-42E4-9533-0A5329C41F33}" srcOrd="27" destOrd="0" presId="urn:microsoft.com/office/officeart/2011/layout/ConvergingText"/>
    <dgm:cxn modelId="{3F682100-434F-4904-9333-D5CF93328A85}" type="presParOf" srcId="{D245E0A8-9A28-4BB3-AF95-6E67A94F3E70}" destId="{2EDE93DC-E5BC-40F5-BA92-8A3B4AA55835}" srcOrd="28" destOrd="0" presId="urn:microsoft.com/office/officeart/2011/layout/ConvergingText"/>
    <dgm:cxn modelId="{12E70E41-5614-4875-9A1D-0B0C957A0DA4}" type="presParOf" srcId="{D245E0A8-9A28-4BB3-AF95-6E67A94F3E70}" destId="{A828B4BA-3E9F-42DD-8841-4A19CD18720C}" srcOrd="29" destOrd="0" presId="urn:microsoft.com/office/officeart/2011/layout/ConvergingText"/>
    <dgm:cxn modelId="{B12FD08C-E0D8-48DB-8A68-9B216EF20737}" type="presParOf" srcId="{D245E0A8-9A28-4BB3-AF95-6E67A94F3E70}" destId="{7F133FEF-BCB1-4209-9871-37B0ADA3CA99}" srcOrd="30" destOrd="0" presId="urn:microsoft.com/office/officeart/2011/layout/ConvergingText"/>
    <dgm:cxn modelId="{5F00CD67-6CD2-45A8-BD59-1B30BCF30F88}" type="presParOf" srcId="{D245E0A8-9A28-4BB3-AF95-6E67A94F3E70}" destId="{88A60EB0-665B-412E-9DA2-85429081154B}" srcOrd="31" destOrd="0" presId="urn:microsoft.com/office/officeart/2011/layout/ConvergingText"/>
    <dgm:cxn modelId="{A90E8C2B-8223-4949-8F97-6FDA32895EA2}" type="presParOf" srcId="{D245E0A8-9A28-4BB3-AF95-6E67A94F3E70}" destId="{C6A2A47F-07DA-4C2F-BF46-C1CB4E8657CF}" srcOrd="32" destOrd="0" presId="urn:microsoft.com/office/officeart/2011/layout/ConvergingText"/>
    <dgm:cxn modelId="{001003BD-BAFB-4F00-BEA7-DA01A20DC5B8}" type="presParOf" srcId="{D245E0A8-9A28-4BB3-AF95-6E67A94F3E70}" destId="{CEE0BAE2-7721-473B-9D10-5587B6979E2C}" srcOrd="33" destOrd="0" presId="urn:microsoft.com/office/officeart/2011/layout/ConvergingText"/>
    <dgm:cxn modelId="{FAEFF782-5339-4C9C-982D-3898D1D2E415}" type="presParOf" srcId="{D245E0A8-9A28-4BB3-AF95-6E67A94F3E70}" destId="{2F5CF4DA-A94E-4C83-89BB-92BB4F72901C}" srcOrd="34" destOrd="0" presId="urn:microsoft.com/office/officeart/2011/layout/ConvergingText"/>
    <dgm:cxn modelId="{47D9FAB5-A0B1-42AA-9989-D24CE4F61FFA}" type="presParOf" srcId="{D245E0A8-9A28-4BB3-AF95-6E67A94F3E70}" destId="{DF54E9B0-646D-420A-A2E8-B9233879D986}" srcOrd="35" destOrd="0" presId="urn:microsoft.com/office/officeart/2011/layout/ConvergingText"/>
    <dgm:cxn modelId="{5F6A9E2F-CAEB-44FA-878D-2017CC53E58F}" type="presParOf" srcId="{D245E0A8-9A28-4BB3-AF95-6E67A94F3E70}" destId="{6CB89428-08F6-4D18-9966-E4B4572D97DE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28E56E3-1C92-486C-8BD1-50C9625F9A3C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075204-F3B6-4D5F-8BEC-8DC8B728581A}">
      <dgm:prSet phldrT="[Testo]"/>
      <dgm:spPr/>
      <dgm:t>
        <a:bodyPr/>
        <a:lstStyle/>
        <a:p>
          <a:r>
            <a:rPr lang="it-IT" dirty="0" smtClean="0"/>
            <a:t>INDIVIDUO E RAPPORTO CON LA GANG</a:t>
          </a:r>
          <a:endParaRPr lang="en-US" dirty="0"/>
        </a:p>
      </dgm:t>
    </dgm:pt>
    <dgm:pt modelId="{05242A80-C684-480E-8DBC-27616C5B784F}" type="parTrans" cxnId="{9543CB31-FB3E-48AF-BB45-E34EC5DC2D2F}">
      <dgm:prSet/>
      <dgm:spPr/>
      <dgm:t>
        <a:bodyPr/>
        <a:lstStyle/>
        <a:p>
          <a:endParaRPr lang="en-US"/>
        </a:p>
      </dgm:t>
    </dgm:pt>
    <dgm:pt modelId="{E4D31497-A1AC-4B09-99E6-1DD3A7D96457}" type="sibTrans" cxnId="{9543CB31-FB3E-48AF-BB45-E34EC5DC2D2F}">
      <dgm:prSet/>
      <dgm:spPr/>
      <dgm:t>
        <a:bodyPr/>
        <a:lstStyle/>
        <a:p>
          <a:endParaRPr lang="en-US"/>
        </a:p>
      </dgm:t>
    </dgm:pt>
    <dgm:pt modelId="{9EFBB288-40FC-43C1-BA80-AEFF26B9D686}">
      <dgm:prSet phldrT="[Testo]"/>
      <dgm:spPr/>
      <dgm:t>
        <a:bodyPr/>
        <a:lstStyle/>
        <a:p>
          <a:r>
            <a:rPr lang="it-IT" dirty="0" smtClean="0"/>
            <a:t>Carattere «individualistico e ribelle»</a:t>
          </a:r>
          <a:endParaRPr lang="en-US" dirty="0"/>
        </a:p>
      </dgm:t>
    </dgm:pt>
    <dgm:pt modelId="{913FD7D6-7E60-4126-B522-F917F0DE0D65}" type="parTrans" cxnId="{235859F7-1ED1-4A6B-AC4B-8D63CACA6067}">
      <dgm:prSet/>
      <dgm:spPr/>
      <dgm:t>
        <a:bodyPr/>
        <a:lstStyle/>
        <a:p>
          <a:endParaRPr lang="en-US"/>
        </a:p>
      </dgm:t>
    </dgm:pt>
    <dgm:pt modelId="{2E3F4C07-268D-4E69-AF2C-7DE5D0D5CB0B}" type="sibTrans" cxnId="{235859F7-1ED1-4A6B-AC4B-8D63CACA6067}">
      <dgm:prSet/>
      <dgm:spPr/>
      <dgm:t>
        <a:bodyPr/>
        <a:lstStyle/>
        <a:p>
          <a:endParaRPr lang="en-US"/>
        </a:p>
      </dgm:t>
    </dgm:pt>
    <dgm:pt modelId="{5A2A10C2-1470-4F56-8699-7A4D74C5D219}">
      <dgm:prSet phldrT="[Testo]"/>
      <dgm:spPr/>
      <dgm:t>
        <a:bodyPr/>
        <a:lstStyle/>
        <a:p>
          <a:r>
            <a:rPr lang="it-IT" dirty="0" smtClean="0"/>
            <a:t>GANG COME ORGANIZZAZIONE</a:t>
          </a:r>
          <a:endParaRPr lang="en-US" dirty="0"/>
        </a:p>
      </dgm:t>
    </dgm:pt>
    <dgm:pt modelId="{7F76EEC5-6E45-43FF-85F3-651404E13273}" type="parTrans" cxnId="{5E3120E3-047D-4E41-8647-C4FBA4F9C581}">
      <dgm:prSet/>
      <dgm:spPr/>
      <dgm:t>
        <a:bodyPr/>
        <a:lstStyle/>
        <a:p>
          <a:endParaRPr lang="en-US"/>
        </a:p>
      </dgm:t>
    </dgm:pt>
    <dgm:pt modelId="{9710DE5D-69CE-437C-8203-CE85E2EDF890}" type="sibTrans" cxnId="{5E3120E3-047D-4E41-8647-C4FBA4F9C581}">
      <dgm:prSet/>
      <dgm:spPr/>
      <dgm:t>
        <a:bodyPr/>
        <a:lstStyle/>
        <a:p>
          <a:endParaRPr lang="en-US"/>
        </a:p>
      </dgm:t>
    </dgm:pt>
    <dgm:pt modelId="{270B84FB-1934-4A7C-9311-CB8EF675BE45}">
      <dgm:prSet phldrT="[Testo]"/>
      <dgm:spPr/>
      <dgm:t>
        <a:bodyPr/>
        <a:lstStyle/>
        <a:p>
          <a:r>
            <a:rPr lang="it-IT" dirty="0" smtClean="0"/>
            <a:t>Sistema sociale quasi-privato e quasi-segreto, struttura di leadership, ruoli definiti, incentivi e sanzioni per ottenere obbedienza</a:t>
          </a:r>
          <a:endParaRPr lang="en-US" dirty="0"/>
        </a:p>
      </dgm:t>
    </dgm:pt>
    <dgm:pt modelId="{31077596-CAB4-4AEF-A8C3-92E975999A00}" type="parTrans" cxnId="{5A9128ED-4AB8-4D87-84EF-BA7D06C9ACBB}">
      <dgm:prSet/>
      <dgm:spPr/>
      <dgm:t>
        <a:bodyPr/>
        <a:lstStyle/>
        <a:p>
          <a:endParaRPr lang="en-US"/>
        </a:p>
      </dgm:t>
    </dgm:pt>
    <dgm:pt modelId="{B6DE2DBC-5885-4F4D-B4B7-2B899EE03597}" type="sibTrans" cxnId="{5A9128ED-4AB8-4D87-84EF-BA7D06C9ACBB}">
      <dgm:prSet/>
      <dgm:spPr/>
      <dgm:t>
        <a:bodyPr/>
        <a:lstStyle/>
        <a:p>
          <a:endParaRPr lang="en-US"/>
        </a:p>
      </dgm:t>
    </dgm:pt>
    <dgm:pt modelId="{19F0AE07-6DD8-430E-ACD9-C8315060EA29}">
      <dgm:prSet phldrT="[Testo]"/>
      <dgm:spPr/>
      <dgm:t>
        <a:bodyPr/>
        <a:lstStyle/>
        <a:p>
          <a:r>
            <a:rPr lang="it-IT" dirty="0" smtClean="0"/>
            <a:t>GANG E RAPPORTO CON LA COMUNITÀ</a:t>
          </a:r>
          <a:endParaRPr lang="en-US" dirty="0"/>
        </a:p>
      </dgm:t>
    </dgm:pt>
    <dgm:pt modelId="{EC63717E-3148-452B-BEAD-D1092C0149A4}" type="parTrans" cxnId="{BE8A167E-C8F9-4516-8683-4A54EE86EE5E}">
      <dgm:prSet/>
      <dgm:spPr/>
      <dgm:t>
        <a:bodyPr/>
        <a:lstStyle/>
        <a:p>
          <a:endParaRPr lang="en-US"/>
        </a:p>
      </dgm:t>
    </dgm:pt>
    <dgm:pt modelId="{19C534A4-59C3-4402-B8EB-0FB9C2A7D46A}" type="sibTrans" cxnId="{BE8A167E-C8F9-4516-8683-4A54EE86EE5E}">
      <dgm:prSet/>
      <dgm:spPr/>
      <dgm:t>
        <a:bodyPr/>
        <a:lstStyle/>
        <a:p>
          <a:endParaRPr lang="en-US"/>
        </a:p>
      </dgm:t>
    </dgm:pt>
    <dgm:pt modelId="{BBBA9044-5C45-43E5-AC3A-528D4E759EA7}">
      <dgm:prSet phldrT="[Testo]"/>
      <dgm:spPr/>
      <dgm:t>
        <a:bodyPr/>
        <a:lstStyle/>
        <a:p>
          <a:r>
            <a:rPr lang="it-IT" dirty="0" smtClean="0"/>
            <a:t>Integrazione della gang nella comunità come determinante della sopravvivenza di lungo periodo per la gang</a:t>
          </a:r>
          <a:endParaRPr lang="en-US" dirty="0"/>
        </a:p>
      </dgm:t>
    </dgm:pt>
    <dgm:pt modelId="{43D177B7-DCF8-47BD-A582-B1AF399A027B}" type="parTrans" cxnId="{37540E44-D675-4AC3-BD0A-654785BE8FB5}">
      <dgm:prSet/>
      <dgm:spPr/>
      <dgm:t>
        <a:bodyPr/>
        <a:lstStyle/>
        <a:p>
          <a:endParaRPr lang="en-US"/>
        </a:p>
      </dgm:t>
    </dgm:pt>
    <dgm:pt modelId="{FF73AD80-2B88-4488-A56F-982BEAA068D9}" type="sibTrans" cxnId="{37540E44-D675-4AC3-BD0A-654785BE8FB5}">
      <dgm:prSet/>
      <dgm:spPr/>
      <dgm:t>
        <a:bodyPr/>
        <a:lstStyle/>
        <a:p>
          <a:endParaRPr lang="en-US"/>
        </a:p>
      </dgm:t>
    </dgm:pt>
    <dgm:pt modelId="{1A0E0C10-0BA1-42F2-AEC5-3AA5FF787F96}" type="pres">
      <dgm:prSet presAssocID="{E28E56E3-1C92-486C-8BD1-50C9625F9A3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9AEB583-3374-4FC4-84FF-FD4A78ED38C1}" type="pres">
      <dgm:prSet presAssocID="{84075204-F3B6-4D5F-8BEC-8DC8B728581A}" presName="circle1" presStyleLbl="node1" presStyleIdx="0" presStyleCnt="3"/>
      <dgm:spPr/>
    </dgm:pt>
    <dgm:pt modelId="{ABDF947B-1233-4AC8-BC07-19C427A8E6C3}" type="pres">
      <dgm:prSet presAssocID="{84075204-F3B6-4D5F-8BEC-8DC8B728581A}" presName="space" presStyleCnt="0"/>
      <dgm:spPr/>
    </dgm:pt>
    <dgm:pt modelId="{B1ABA086-B82D-4CA0-9074-003ED536FB76}" type="pres">
      <dgm:prSet presAssocID="{84075204-F3B6-4D5F-8BEC-8DC8B728581A}" presName="rect1" presStyleLbl="alignAcc1" presStyleIdx="0" presStyleCnt="3"/>
      <dgm:spPr/>
      <dgm:t>
        <a:bodyPr/>
        <a:lstStyle/>
        <a:p>
          <a:endParaRPr lang="en-US"/>
        </a:p>
      </dgm:t>
    </dgm:pt>
    <dgm:pt modelId="{491CE2E3-C7F8-4817-9E5E-8D2D1B425605}" type="pres">
      <dgm:prSet presAssocID="{5A2A10C2-1470-4F56-8699-7A4D74C5D219}" presName="vertSpace2" presStyleLbl="node1" presStyleIdx="0" presStyleCnt="3"/>
      <dgm:spPr/>
    </dgm:pt>
    <dgm:pt modelId="{34FE3EDE-7184-4911-A61E-AF4CF9DFDA3D}" type="pres">
      <dgm:prSet presAssocID="{5A2A10C2-1470-4F56-8699-7A4D74C5D219}" presName="circle2" presStyleLbl="node1" presStyleIdx="1" presStyleCnt="3"/>
      <dgm:spPr/>
    </dgm:pt>
    <dgm:pt modelId="{35E0721B-D31B-40F4-8326-63A1644057F4}" type="pres">
      <dgm:prSet presAssocID="{5A2A10C2-1470-4F56-8699-7A4D74C5D219}" presName="rect2" presStyleLbl="alignAcc1" presStyleIdx="1" presStyleCnt="3"/>
      <dgm:spPr/>
      <dgm:t>
        <a:bodyPr/>
        <a:lstStyle/>
        <a:p>
          <a:endParaRPr lang="it-IT"/>
        </a:p>
      </dgm:t>
    </dgm:pt>
    <dgm:pt modelId="{210C3A34-BA1A-4204-9CFA-67A4CF8A26DA}" type="pres">
      <dgm:prSet presAssocID="{19F0AE07-6DD8-430E-ACD9-C8315060EA29}" presName="vertSpace3" presStyleLbl="node1" presStyleIdx="1" presStyleCnt="3"/>
      <dgm:spPr/>
    </dgm:pt>
    <dgm:pt modelId="{6037076A-4E28-423D-BE78-D5CC24D1D5F5}" type="pres">
      <dgm:prSet presAssocID="{19F0AE07-6DD8-430E-ACD9-C8315060EA29}" presName="circle3" presStyleLbl="node1" presStyleIdx="2" presStyleCnt="3"/>
      <dgm:spPr/>
    </dgm:pt>
    <dgm:pt modelId="{4A2E664D-B38F-419A-AC52-96574B62009F}" type="pres">
      <dgm:prSet presAssocID="{19F0AE07-6DD8-430E-ACD9-C8315060EA29}" presName="rect3" presStyleLbl="alignAcc1" presStyleIdx="2" presStyleCnt="3"/>
      <dgm:spPr/>
      <dgm:t>
        <a:bodyPr/>
        <a:lstStyle/>
        <a:p>
          <a:endParaRPr lang="it-IT"/>
        </a:p>
      </dgm:t>
    </dgm:pt>
    <dgm:pt modelId="{42058D45-AA0D-40D1-8B87-C57839D3BE39}" type="pres">
      <dgm:prSet presAssocID="{84075204-F3B6-4D5F-8BEC-8DC8B728581A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6CD51-86A5-44F8-BDF3-E93540E0F238}" type="pres">
      <dgm:prSet presAssocID="{84075204-F3B6-4D5F-8BEC-8DC8B728581A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E1ED6-73AB-43AD-9383-1B95AA07DC79}" type="pres">
      <dgm:prSet presAssocID="{5A2A10C2-1470-4F56-8699-7A4D74C5D21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816804-EC06-46B6-8065-54988F11419F}" type="pres">
      <dgm:prSet presAssocID="{5A2A10C2-1470-4F56-8699-7A4D74C5D21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BA73C-A3BD-4497-9335-CB9F87A3D9EA}" type="pres">
      <dgm:prSet presAssocID="{19F0AE07-6DD8-430E-ACD9-C8315060EA2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3D94861-932A-4B3D-848D-3F22C846E363}" type="pres">
      <dgm:prSet presAssocID="{19F0AE07-6DD8-430E-ACD9-C8315060EA29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B8E6C4-BB93-4220-88A6-2CE08C8EFD5F}" type="presOf" srcId="{E28E56E3-1C92-486C-8BD1-50C9625F9A3C}" destId="{1A0E0C10-0BA1-42F2-AEC5-3AA5FF787F96}" srcOrd="0" destOrd="0" presId="urn:microsoft.com/office/officeart/2005/8/layout/target3"/>
    <dgm:cxn modelId="{9543CB31-FB3E-48AF-BB45-E34EC5DC2D2F}" srcId="{E28E56E3-1C92-486C-8BD1-50C9625F9A3C}" destId="{84075204-F3B6-4D5F-8BEC-8DC8B728581A}" srcOrd="0" destOrd="0" parTransId="{05242A80-C684-480E-8DBC-27616C5B784F}" sibTransId="{E4D31497-A1AC-4B09-99E6-1DD3A7D96457}"/>
    <dgm:cxn modelId="{235859F7-1ED1-4A6B-AC4B-8D63CACA6067}" srcId="{84075204-F3B6-4D5F-8BEC-8DC8B728581A}" destId="{9EFBB288-40FC-43C1-BA80-AEFF26B9D686}" srcOrd="0" destOrd="0" parTransId="{913FD7D6-7E60-4126-B522-F917F0DE0D65}" sibTransId="{2E3F4C07-268D-4E69-AF2C-7DE5D0D5CB0B}"/>
    <dgm:cxn modelId="{04E74017-AF3A-4F7E-AE0A-ED0160C58EEA}" type="presOf" srcId="{19F0AE07-6DD8-430E-ACD9-C8315060EA29}" destId="{4A2E664D-B38F-419A-AC52-96574B62009F}" srcOrd="0" destOrd="0" presId="urn:microsoft.com/office/officeart/2005/8/layout/target3"/>
    <dgm:cxn modelId="{E8B446D7-150C-4EC6-81CA-F2D1D2099A20}" type="presOf" srcId="{9EFBB288-40FC-43C1-BA80-AEFF26B9D686}" destId="{9366CD51-86A5-44F8-BDF3-E93540E0F238}" srcOrd="0" destOrd="0" presId="urn:microsoft.com/office/officeart/2005/8/layout/target3"/>
    <dgm:cxn modelId="{E501E13B-8AB7-47C6-9B4F-597DC1B4C1FD}" type="presOf" srcId="{BBBA9044-5C45-43E5-AC3A-528D4E759EA7}" destId="{D3D94861-932A-4B3D-848D-3F22C846E363}" srcOrd="0" destOrd="0" presId="urn:microsoft.com/office/officeart/2005/8/layout/target3"/>
    <dgm:cxn modelId="{BE8A167E-C8F9-4516-8683-4A54EE86EE5E}" srcId="{E28E56E3-1C92-486C-8BD1-50C9625F9A3C}" destId="{19F0AE07-6DD8-430E-ACD9-C8315060EA29}" srcOrd="2" destOrd="0" parTransId="{EC63717E-3148-452B-BEAD-D1092C0149A4}" sibTransId="{19C534A4-59C3-4402-B8EB-0FB9C2A7D46A}"/>
    <dgm:cxn modelId="{5A9128ED-4AB8-4D87-84EF-BA7D06C9ACBB}" srcId="{5A2A10C2-1470-4F56-8699-7A4D74C5D219}" destId="{270B84FB-1934-4A7C-9311-CB8EF675BE45}" srcOrd="0" destOrd="0" parTransId="{31077596-CAB4-4AEF-A8C3-92E975999A00}" sibTransId="{B6DE2DBC-5885-4F4D-B4B7-2B899EE03597}"/>
    <dgm:cxn modelId="{186568B9-E3A3-4D3A-98C8-E63757705803}" type="presOf" srcId="{84075204-F3B6-4D5F-8BEC-8DC8B728581A}" destId="{42058D45-AA0D-40D1-8B87-C57839D3BE39}" srcOrd="1" destOrd="0" presId="urn:microsoft.com/office/officeart/2005/8/layout/target3"/>
    <dgm:cxn modelId="{5588AEA0-0716-432B-B6F5-1C151A48EC63}" type="presOf" srcId="{19F0AE07-6DD8-430E-ACD9-C8315060EA29}" destId="{BA6BA73C-A3BD-4497-9335-CB9F87A3D9EA}" srcOrd="1" destOrd="0" presId="urn:microsoft.com/office/officeart/2005/8/layout/target3"/>
    <dgm:cxn modelId="{FB4E5984-3E81-4515-9F4E-05B096CDB72C}" type="presOf" srcId="{84075204-F3B6-4D5F-8BEC-8DC8B728581A}" destId="{B1ABA086-B82D-4CA0-9074-003ED536FB76}" srcOrd="0" destOrd="0" presId="urn:microsoft.com/office/officeart/2005/8/layout/target3"/>
    <dgm:cxn modelId="{37540E44-D675-4AC3-BD0A-654785BE8FB5}" srcId="{19F0AE07-6DD8-430E-ACD9-C8315060EA29}" destId="{BBBA9044-5C45-43E5-AC3A-528D4E759EA7}" srcOrd="0" destOrd="0" parTransId="{43D177B7-DCF8-47BD-A582-B1AF399A027B}" sibTransId="{FF73AD80-2B88-4488-A56F-982BEAA068D9}"/>
    <dgm:cxn modelId="{93792233-0365-4190-8D8D-98F513566C83}" type="presOf" srcId="{5A2A10C2-1470-4F56-8699-7A4D74C5D219}" destId="{D23E1ED6-73AB-43AD-9383-1B95AA07DC79}" srcOrd="1" destOrd="0" presId="urn:microsoft.com/office/officeart/2005/8/layout/target3"/>
    <dgm:cxn modelId="{93C097B1-3366-4C4A-B488-A21DE476C89D}" type="presOf" srcId="{5A2A10C2-1470-4F56-8699-7A4D74C5D219}" destId="{35E0721B-D31B-40F4-8326-63A1644057F4}" srcOrd="0" destOrd="0" presId="urn:microsoft.com/office/officeart/2005/8/layout/target3"/>
    <dgm:cxn modelId="{1D6EAAA1-86FC-45E1-A37B-58EC24A6E725}" type="presOf" srcId="{270B84FB-1934-4A7C-9311-CB8EF675BE45}" destId="{D2816804-EC06-46B6-8065-54988F11419F}" srcOrd="0" destOrd="0" presId="urn:microsoft.com/office/officeart/2005/8/layout/target3"/>
    <dgm:cxn modelId="{5E3120E3-047D-4E41-8647-C4FBA4F9C581}" srcId="{E28E56E3-1C92-486C-8BD1-50C9625F9A3C}" destId="{5A2A10C2-1470-4F56-8699-7A4D74C5D219}" srcOrd="1" destOrd="0" parTransId="{7F76EEC5-6E45-43FF-85F3-651404E13273}" sibTransId="{9710DE5D-69CE-437C-8203-CE85E2EDF890}"/>
    <dgm:cxn modelId="{2DB5C719-94DD-47A5-B4E4-F3FBCB27A99D}" type="presParOf" srcId="{1A0E0C10-0BA1-42F2-AEC5-3AA5FF787F96}" destId="{19AEB583-3374-4FC4-84FF-FD4A78ED38C1}" srcOrd="0" destOrd="0" presId="urn:microsoft.com/office/officeart/2005/8/layout/target3"/>
    <dgm:cxn modelId="{F375AB55-C7BD-4B40-B6D9-BED773582CA8}" type="presParOf" srcId="{1A0E0C10-0BA1-42F2-AEC5-3AA5FF787F96}" destId="{ABDF947B-1233-4AC8-BC07-19C427A8E6C3}" srcOrd="1" destOrd="0" presId="urn:microsoft.com/office/officeart/2005/8/layout/target3"/>
    <dgm:cxn modelId="{639AA2F2-3116-4F7F-BD77-E8CB2114128F}" type="presParOf" srcId="{1A0E0C10-0BA1-42F2-AEC5-3AA5FF787F96}" destId="{B1ABA086-B82D-4CA0-9074-003ED536FB76}" srcOrd="2" destOrd="0" presId="urn:microsoft.com/office/officeart/2005/8/layout/target3"/>
    <dgm:cxn modelId="{954CCB58-E5B6-4C21-AD61-377B7C061ECA}" type="presParOf" srcId="{1A0E0C10-0BA1-42F2-AEC5-3AA5FF787F96}" destId="{491CE2E3-C7F8-4817-9E5E-8D2D1B425605}" srcOrd="3" destOrd="0" presId="urn:microsoft.com/office/officeart/2005/8/layout/target3"/>
    <dgm:cxn modelId="{45C8D9EF-C186-4A9E-A3EB-060AF2D4BDDE}" type="presParOf" srcId="{1A0E0C10-0BA1-42F2-AEC5-3AA5FF787F96}" destId="{34FE3EDE-7184-4911-A61E-AF4CF9DFDA3D}" srcOrd="4" destOrd="0" presId="urn:microsoft.com/office/officeart/2005/8/layout/target3"/>
    <dgm:cxn modelId="{4C70187D-8CA8-45AB-AA87-210D77863D62}" type="presParOf" srcId="{1A0E0C10-0BA1-42F2-AEC5-3AA5FF787F96}" destId="{35E0721B-D31B-40F4-8326-63A1644057F4}" srcOrd="5" destOrd="0" presId="urn:microsoft.com/office/officeart/2005/8/layout/target3"/>
    <dgm:cxn modelId="{6857BBDB-E18C-43B9-AD8F-456F9752FE3E}" type="presParOf" srcId="{1A0E0C10-0BA1-42F2-AEC5-3AA5FF787F96}" destId="{210C3A34-BA1A-4204-9CFA-67A4CF8A26DA}" srcOrd="6" destOrd="0" presId="urn:microsoft.com/office/officeart/2005/8/layout/target3"/>
    <dgm:cxn modelId="{45ABB1A2-C85A-4220-AA65-7609331CEC07}" type="presParOf" srcId="{1A0E0C10-0BA1-42F2-AEC5-3AA5FF787F96}" destId="{6037076A-4E28-423D-BE78-D5CC24D1D5F5}" srcOrd="7" destOrd="0" presId="urn:microsoft.com/office/officeart/2005/8/layout/target3"/>
    <dgm:cxn modelId="{EA12AA22-0678-4A04-85B8-6D6BFFF4EFBF}" type="presParOf" srcId="{1A0E0C10-0BA1-42F2-AEC5-3AA5FF787F96}" destId="{4A2E664D-B38F-419A-AC52-96574B62009F}" srcOrd="8" destOrd="0" presId="urn:microsoft.com/office/officeart/2005/8/layout/target3"/>
    <dgm:cxn modelId="{EC7FBA21-689E-4C4F-96D4-B9172882F3D6}" type="presParOf" srcId="{1A0E0C10-0BA1-42F2-AEC5-3AA5FF787F96}" destId="{42058D45-AA0D-40D1-8B87-C57839D3BE39}" srcOrd="9" destOrd="0" presId="urn:microsoft.com/office/officeart/2005/8/layout/target3"/>
    <dgm:cxn modelId="{4ECE5D48-35FA-4E12-8D81-0BDD7F120131}" type="presParOf" srcId="{1A0E0C10-0BA1-42F2-AEC5-3AA5FF787F96}" destId="{9366CD51-86A5-44F8-BDF3-E93540E0F238}" srcOrd="10" destOrd="0" presId="urn:microsoft.com/office/officeart/2005/8/layout/target3"/>
    <dgm:cxn modelId="{4EBE71FE-F859-4A11-9F9C-846A299C00A3}" type="presParOf" srcId="{1A0E0C10-0BA1-42F2-AEC5-3AA5FF787F96}" destId="{D23E1ED6-73AB-43AD-9383-1B95AA07DC79}" srcOrd="11" destOrd="0" presId="urn:microsoft.com/office/officeart/2005/8/layout/target3"/>
    <dgm:cxn modelId="{78E30CF7-167D-4C14-8CC1-604991169CFB}" type="presParOf" srcId="{1A0E0C10-0BA1-42F2-AEC5-3AA5FF787F96}" destId="{D2816804-EC06-46B6-8065-54988F11419F}" srcOrd="12" destOrd="0" presId="urn:microsoft.com/office/officeart/2005/8/layout/target3"/>
    <dgm:cxn modelId="{DAB42CC7-682B-4B40-9C1A-B7F874CFE3B1}" type="presParOf" srcId="{1A0E0C10-0BA1-42F2-AEC5-3AA5FF787F96}" destId="{BA6BA73C-A3BD-4497-9335-CB9F87A3D9EA}" srcOrd="13" destOrd="0" presId="urn:microsoft.com/office/officeart/2005/8/layout/target3"/>
    <dgm:cxn modelId="{E13B1CCB-D24E-4A93-A5D9-9619F576C5DF}" type="presParOf" srcId="{1A0E0C10-0BA1-42F2-AEC5-3AA5FF787F96}" destId="{D3D94861-932A-4B3D-848D-3F22C846E36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A2159C-EF32-4E72-9660-9516DA3A03F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8018A283-C3DC-4BD5-A3BD-7CF1E3BBF2A2}">
      <dgm:prSet phldrT="[Testo]" custT="1"/>
      <dgm:spPr/>
      <dgm:t>
        <a:bodyPr/>
        <a:lstStyle/>
        <a:p>
          <a:r>
            <a:rPr lang="it-IT" sz="2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Copers</a:t>
          </a:r>
          <a:r>
            <a:rPr lang="it-IT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it-IT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63653B-C63D-4108-8B00-7509A616BE43}" type="parTrans" cxnId="{6640BA2E-76E7-4B34-B41D-367EFD30BD68}">
      <dgm:prSet/>
      <dgm:spPr/>
      <dgm:t>
        <a:bodyPr/>
        <a:lstStyle/>
        <a:p>
          <a:endParaRPr lang="it-IT"/>
        </a:p>
      </dgm:t>
    </dgm:pt>
    <dgm:pt modelId="{695BA0E4-91E8-4072-86AD-ED4EFEABE0A6}" type="sibTrans" cxnId="{6640BA2E-76E7-4B34-B41D-367EFD30BD68}">
      <dgm:prSet/>
      <dgm:spPr/>
      <dgm:t>
        <a:bodyPr/>
        <a:lstStyle/>
        <a:p>
          <a:endParaRPr lang="it-IT"/>
        </a:p>
      </dgm:t>
    </dgm:pt>
    <dgm:pt modelId="{074B8123-6AA7-41F8-81BB-98B40366C74C}">
      <dgm:prSet phldrT="[Testo]"/>
      <dgm:spPr/>
      <dgm:t>
        <a:bodyPr/>
        <a:lstStyle/>
        <a:p>
          <a:r>
            <a:rPr lang="it-IT" dirty="0" smtClean="0"/>
            <a:t>Hanno modificato il tempo o la quantità delle loro iniezioni e i pasti per preservare piuttosto che ridurre la loro vita lavorativa e sociale</a:t>
          </a:r>
          <a:endParaRPr lang="it-IT" dirty="0"/>
        </a:p>
      </dgm:t>
    </dgm:pt>
    <dgm:pt modelId="{7C5A9EF3-E798-4C9B-AABC-0956A668A41D}" type="parTrans" cxnId="{A7F553A5-3528-476B-8E38-75A9068C8FA7}">
      <dgm:prSet/>
      <dgm:spPr/>
      <dgm:t>
        <a:bodyPr/>
        <a:lstStyle/>
        <a:p>
          <a:endParaRPr lang="it-IT"/>
        </a:p>
      </dgm:t>
    </dgm:pt>
    <dgm:pt modelId="{44654A87-06F6-47B1-AE01-DBB815EBD6E4}" type="sibTrans" cxnId="{A7F553A5-3528-476B-8E38-75A9068C8FA7}">
      <dgm:prSet/>
      <dgm:spPr/>
      <dgm:t>
        <a:bodyPr/>
        <a:lstStyle/>
        <a:p>
          <a:endParaRPr lang="it-IT"/>
        </a:p>
      </dgm:t>
    </dgm:pt>
    <dgm:pt modelId="{34CF5909-C4E1-4845-8232-BDA9B8708FD0}">
      <dgm:prSet phldrT="[Testo]" custT="1"/>
      <dgm:spPr/>
      <dgm:t>
        <a:bodyPr/>
        <a:lstStyle/>
        <a:p>
          <a:r>
            <a:rPr lang="it-IT" sz="2400" b="1" dirty="0" err="1" smtClean="0"/>
            <a:t>Normalisers</a:t>
          </a:r>
          <a:r>
            <a:rPr lang="it-IT" sz="2400" b="1" dirty="0" smtClean="0"/>
            <a:t> </a:t>
          </a:r>
          <a:endParaRPr lang="it-IT" sz="1600" b="1" dirty="0"/>
        </a:p>
      </dgm:t>
    </dgm:pt>
    <dgm:pt modelId="{9491141F-E2AB-4795-818A-7C3E359EC976}" type="parTrans" cxnId="{E7DA5634-FC9B-478D-8246-B147F4327B59}">
      <dgm:prSet/>
      <dgm:spPr/>
      <dgm:t>
        <a:bodyPr/>
        <a:lstStyle/>
        <a:p>
          <a:endParaRPr lang="it-IT"/>
        </a:p>
      </dgm:t>
    </dgm:pt>
    <dgm:pt modelId="{F3866372-02F4-4782-939E-33352221EF32}" type="sibTrans" cxnId="{E7DA5634-FC9B-478D-8246-B147F4327B59}">
      <dgm:prSet/>
      <dgm:spPr/>
      <dgm:t>
        <a:bodyPr/>
        <a:lstStyle/>
        <a:p>
          <a:endParaRPr lang="it-IT"/>
        </a:p>
      </dgm:t>
    </dgm:pt>
    <dgm:pt modelId="{EF1BE80A-9D54-4554-BDC1-3483204F7BBF}">
      <dgm:prSet phldrT="[Testo]"/>
      <dgm:spPr/>
      <dgm:t>
        <a:bodyPr/>
        <a:lstStyle/>
        <a:p>
          <a:r>
            <a:rPr lang="it-IT" dirty="0" smtClean="0"/>
            <a:t>accettano i loro sintomi e apportano lievi modifiche alle routine e alle attività</a:t>
          </a:r>
          <a:endParaRPr lang="it-IT" dirty="0"/>
        </a:p>
      </dgm:t>
    </dgm:pt>
    <dgm:pt modelId="{D7E6E69B-23C9-4161-AD75-976B7723F16C}" type="parTrans" cxnId="{C8CE620C-254E-4EA0-B475-A79606C74641}">
      <dgm:prSet/>
      <dgm:spPr/>
      <dgm:t>
        <a:bodyPr/>
        <a:lstStyle/>
        <a:p>
          <a:endParaRPr lang="it-IT"/>
        </a:p>
      </dgm:t>
    </dgm:pt>
    <dgm:pt modelId="{F4FF3A69-6AD0-44B9-A7DD-3D55007E9B70}" type="sibTrans" cxnId="{C8CE620C-254E-4EA0-B475-A79606C74641}">
      <dgm:prSet/>
      <dgm:spPr/>
      <dgm:t>
        <a:bodyPr/>
        <a:lstStyle/>
        <a:p>
          <a:endParaRPr lang="it-IT"/>
        </a:p>
      </dgm:t>
    </dgm:pt>
    <dgm:pt modelId="{C9B7B4D8-839C-4B10-83DF-0F081702A1D4}">
      <dgm:prSet phldrT="[Testo]" custT="1"/>
      <dgm:spPr/>
      <dgm:t>
        <a:bodyPr/>
        <a:lstStyle/>
        <a:p>
          <a:r>
            <a:rPr lang="it-IT" sz="2400" b="1" dirty="0" err="1" smtClean="0"/>
            <a:t>Worriers</a:t>
          </a:r>
          <a:r>
            <a:rPr lang="it-IT" sz="2400" b="1" dirty="0" smtClean="0"/>
            <a:t>/</a:t>
          </a:r>
        </a:p>
        <a:p>
          <a:r>
            <a:rPr lang="it-IT" sz="2400" b="1" dirty="0" err="1" smtClean="0"/>
            <a:t>agonisers</a:t>
          </a:r>
          <a:endParaRPr lang="it-IT" sz="2400" b="1" dirty="0"/>
        </a:p>
      </dgm:t>
    </dgm:pt>
    <dgm:pt modelId="{A2C679BC-057B-4A66-8813-5174E259A928}" type="parTrans" cxnId="{F5C35AAB-C3A4-436A-912C-129CDFBD5D07}">
      <dgm:prSet/>
      <dgm:spPr/>
      <dgm:t>
        <a:bodyPr/>
        <a:lstStyle/>
        <a:p>
          <a:endParaRPr lang="it-IT"/>
        </a:p>
      </dgm:t>
    </dgm:pt>
    <dgm:pt modelId="{7CCD5796-CC59-4AB0-9C2F-EFC5415AA9C4}" type="sibTrans" cxnId="{F5C35AAB-C3A4-436A-912C-129CDFBD5D07}">
      <dgm:prSet/>
      <dgm:spPr/>
      <dgm:t>
        <a:bodyPr/>
        <a:lstStyle/>
        <a:p>
          <a:endParaRPr lang="it-IT"/>
        </a:p>
      </dgm:t>
    </dgm:pt>
    <dgm:pt modelId="{81DFCC46-DA50-4838-BC9F-496D17BDE0DE}">
      <dgm:prSet phldrT="[Testo]"/>
      <dgm:spPr/>
      <dgm:t>
        <a:bodyPr/>
        <a:lstStyle/>
        <a:p>
          <a:r>
            <a:rPr lang="it-IT" dirty="0" smtClean="0"/>
            <a:t>sono i più propensi a considerarsi malati e a preoccuparsi del loro diabete</a:t>
          </a:r>
          <a:endParaRPr lang="it-IT" dirty="0"/>
        </a:p>
      </dgm:t>
    </dgm:pt>
    <dgm:pt modelId="{11B30AAC-A93F-4830-88C9-BF98D1D0F447}" type="parTrans" cxnId="{E69B42E3-4CDB-4E47-B075-8EFD28BA06CA}">
      <dgm:prSet/>
      <dgm:spPr/>
      <dgm:t>
        <a:bodyPr/>
        <a:lstStyle/>
        <a:p>
          <a:endParaRPr lang="it-IT"/>
        </a:p>
      </dgm:t>
    </dgm:pt>
    <dgm:pt modelId="{BB713986-6017-46F9-A0CB-73BA36D18954}" type="sibTrans" cxnId="{E69B42E3-4CDB-4E47-B075-8EFD28BA06CA}">
      <dgm:prSet/>
      <dgm:spPr/>
      <dgm:t>
        <a:bodyPr/>
        <a:lstStyle/>
        <a:p>
          <a:endParaRPr lang="it-IT"/>
        </a:p>
      </dgm:t>
    </dgm:pt>
    <dgm:pt modelId="{EC41AF7E-589C-4890-BC9D-4B3C691AF26E}" type="pres">
      <dgm:prSet presAssocID="{C4A2159C-EF32-4E72-9660-9516DA3A03F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8E4B5A6-618A-463B-93AA-CC28636D3A18}" type="pres">
      <dgm:prSet presAssocID="{C4A2159C-EF32-4E72-9660-9516DA3A03F3}" presName="tSp" presStyleCnt="0"/>
      <dgm:spPr/>
    </dgm:pt>
    <dgm:pt modelId="{E5D0F0BA-2EC6-478C-8D56-53EC61F3C127}" type="pres">
      <dgm:prSet presAssocID="{C4A2159C-EF32-4E72-9660-9516DA3A03F3}" presName="bSp" presStyleCnt="0"/>
      <dgm:spPr/>
    </dgm:pt>
    <dgm:pt modelId="{515DA4AE-9A32-481E-AD95-FF9DE0119F16}" type="pres">
      <dgm:prSet presAssocID="{C4A2159C-EF32-4E72-9660-9516DA3A03F3}" presName="process" presStyleCnt="0"/>
      <dgm:spPr/>
    </dgm:pt>
    <dgm:pt modelId="{E7202D40-FA74-4E62-85C1-67661B359F38}" type="pres">
      <dgm:prSet presAssocID="{8018A283-C3DC-4BD5-A3BD-7CF1E3BBF2A2}" presName="composite1" presStyleCnt="0"/>
      <dgm:spPr/>
    </dgm:pt>
    <dgm:pt modelId="{A4A3BFCF-C6DC-4700-BC09-FA3FDAE64FC8}" type="pres">
      <dgm:prSet presAssocID="{8018A283-C3DC-4BD5-A3BD-7CF1E3BBF2A2}" presName="dummyNode1" presStyleLbl="node1" presStyleIdx="0" presStyleCnt="3"/>
      <dgm:spPr/>
    </dgm:pt>
    <dgm:pt modelId="{58D5519D-4B07-4889-8666-3476343F995C}" type="pres">
      <dgm:prSet presAssocID="{8018A283-C3DC-4BD5-A3BD-7CF1E3BBF2A2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BB57AF-9008-4B7C-A956-D06C0E8149D2}" type="pres">
      <dgm:prSet presAssocID="{8018A283-C3DC-4BD5-A3BD-7CF1E3BBF2A2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719C75-ADFC-42A1-88AC-CB8909FEDC4A}" type="pres">
      <dgm:prSet presAssocID="{8018A283-C3DC-4BD5-A3BD-7CF1E3BBF2A2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601A9F-4C03-41D7-99CA-6B599E49BAFC}" type="pres">
      <dgm:prSet presAssocID="{8018A283-C3DC-4BD5-A3BD-7CF1E3BBF2A2}" presName="connSite1" presStyleCnt="0"/>
      <dgm:spPr/>
    </dgm:pt>
    <dgm:pt modelId="{C6109F02-A6A4-4D7A-A6A7-9AD2104662E0}" type="pres">
      <dgm:prSet presAssocID="{695BA0E4-91E8-4072-86AD-ED4EFEABE0A6}" presName="Name9" presStyleLbl="sibTrans2D1" presStyleIdx="0" presStyleCnt="2"/>
      <dgm:spPr/>
      <dgm:t>
        <a:bodyPr/>
        <a:lstStyle/>
        <a:p>
          <a:endParaRPr lang="it-IT"/>
        </a:p>
      </dgm:t>
    </dgm:pt>
    <dgm:pt modelId="{73F7D5A8-4B4F-4FBA-A039-A706AEEAB877}" type="pres">
      <dgm:prSet presAssocID="{34CF5909-C4E1-4845-8232-BDA9B8708FD0}" presName="composite2" presStyleCnt="0"/>
      <dgm:spPr/>
    </dgm:pt>
    <dgm:pt modelId="{527E89E7-B994-47C7-8731-DF8B511C2A7D}" type="pres">
      <dgm:prSet presAssocID="{34CF5909-C4E1-4845-8232-BDA9B8708FD0}" presName="dummyNode2" presStyleLbl="node1" presStyleIdx="0" presStyleCnt="3"/>
      <dgm:spPr/>
    </dgm:pt>
    <dgm:pt modelId="{6D4790CA-00A2-494D-AE85-BE6AE37FB5BC}" type="pres">
      <dgm:prSet presAssocID="{34CF5909-C4E1-4845-8232-BDA9B8708FD0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0E3E44-10C3-4CF6-8D93-F76C7C85A31F}" type="pres">
      <dgm:prSet presAssocID="{34CF5909-C4E1-4845-8232-BDA9B8708FD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FDC75A-6632-4564-A6A9-D146351143C4}" type="pres">
      <dgm:prSet presAssocID="{34CF5909-C4E1-4845-8232-BDA9B8708FD0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EFBAC6-3EF2-4A3D-83AA-0D1403AA4C82}" type="pres">
      <dgm:prSet presAssocID="{34CF5909-C4E1-4845-8232-BDA9B8708FD0}" presName="connSite2" presStyleCnt="0"/>
      <dgm:spPr/>
    </dgm:pt>
    <dgm:pt modelId="{3257E7E3-1798-49A3-B6FA-136249DD9673}" type="pres">
      <dgm:prSet presAssocID="{F3866372-02F4-4782-939E-33352221EF32}" presName="Name18" presStyleLbl="sibTrans2D1" presStyleIdx="1" presStyleCnt="2"/>
      <dgm:spPr/>
      <dgm:t>
        <a:bodyPr/>
        <a:lstStyle/>
        <a:p>
          <a:endParaRPr lang="it-IT"/>
        </a:p>
      </dgm:t>
    </dgm:pt>
    <dgm:pt modelId="{ECBEECB5-817C-4AD4-9F97-BCBE3D5B7E74}" type="pres">
      <dgm:prSet presAssocID="{C9B7B4D8-839C-4B10-83DF-0F081702A1D4}" presName="composite1" presStyleCnt="0"/>
      <dgm:spPr/>
    </dgm:pt>
    <dgm:pt modelId="{68B7A3CC-1D55-4F13-B8DE-9C55C9ED7576}" type="pres">
      <dgm:prSet presAssocID="{C9B7B4D8-839C-4B10-83DF-0F081702A1D4}" presName="dummyNode1" presStyleLbl="node1" presStyleIdx="1" presStyleCnt="3"/>
      <dgm:spPr/>
    </dgm:pt>
    <dgm:pt modelId="{53D0135E-F150-4BC8-9F9B-6F96327F6057}" type="pres">
      <dgm:prSet presAssocID="{C9B7B4D8-839C-4B10-83DF-0F081702A1D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721406-9E2C-4CF2-8D37-5CD53A5150FE}" type="pres">
      <dgm:prSet presAssocID="{C9B7B4D8-839C-4B10-83DF-0F081702A1D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DB58B9-6AD7-4531-8307-CD108781359D}" type="pres">
      <dgm:prSet presAssocID="{C9B7B4D8-839C-4B10-83DF-0F081702A1D4}" presName="parentNode1" presStyleLbl="node1" presStyleIdx="2" presStyleCnt="3" custScaleY="14934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632357-31C8-4CF5-A076-65F03D9B86AD}" type="pres">
      <dgm:prSet presAssocID="{C9B7B4D8-839C-4B10-83DF-0F081702A1D4}" presName="connSite1" presStyleCnt="0"/>
      <dgm:spPr/>
    </dgm:pt>
  </dgm:ptLst>
  <dgm:cxnLst>
    <dgm:cxn modelId="{E9F2CAB7-F452-4590-9834-D689B1BF7763}" type="presOf" srcId="{C9B7B4D8-839C-4B10-83DF-0F081702A1D4}" destId="{1CDB58B9-6AD7-4531-8307-CD108781359D}" srcOrd="0" destOrd="0" presId="urn:microsoft.com/office/officeart/2005/8/layout/hProcess4"/>
    <dgm:cxn modelId="{C764BDF1-19D9-4F46-A368-EB44ABBB6306}" type="presOf" srcId="{F3866372-02F4-4782-939E-33352221EF32}" destId="{3257E7E3-1798-49A3-B6FA-136249DD9673}" srcOrd="0" destOrd="0" presId="urn:microsoft.com/office/officeart/2005/8/layout/hProcess4"/>
    <dgm:cxn modelId="{9DB572F9-FDE7-4ABF-8CB8-DF16C5BF16AD}" type="presOf" srcId="{EF1BE80A-9D54-4554-BDC1-3483204F7BBF}" destId="{6D4790CA-00A2-494D-AE85-BE6AE37FB5BC}" srcOrd="0" destOrd="0" presId="urn:microsoft.com/office/officeart/2005/8/layout/hProcess4"/>
    <dgm:cxn modelId="{C0E58C87-2435-4D61-BE7A-35C9C589090A}" type="presOf" srcId="{C4A2159C-EF32-4E72-9660-9516DA3A03F3}" destId="{EC41AF7E-589C-4890-BC9D-4B3C691AF26E}" srcOrd="0" destOrd="0" presId="urn:microsoft.com/office/officeart/2005/8/layout/hProcess4"/>
    <dgm:cxn modelId="{F5C35AAB-C3A4-436A-912C-129CDFBD5D07}" srcId="{C4A2159C-EF32-4E72-9660-9516DA3A03F3}" destId="{C9B7B4D8-839C-4B10-83DF-0F081702A1D4}" srcOrd="2" destOrd="0" parTransId="{A2C679BC-057B-4A66-8813-5174E259A928}" sibTransId="{7CCD5796-CC59-4AB0-9C2F-EFC5415AA9C4}"/>
    <dgm:cxn modelId="{9ACF882F-9402-4D95-96A1-059F543BCC3E}" type="presOf" srcId="{8018A283-C3DC-4BD5-A3BD-7CF1E3BBF2A2}" destId="{27719C75-ADFC-42A1-88AC-CB8909FEDC4A}" srcOrd="0" destOrd="0" presId="urn:microsoft.com/office/officeart/2005/8/layout/hProcess4"/>
    <dgm:cxn modelId="{6640BA2E-76E7-4B34-B41D-367EFD30BD68}" srcId="{C4A2159C-EF32-4E72-9660-9516DA3A03F3}" destId="{8018A283-C3DC-4BD5-A3BD-7CF1E3BBF2A2}" srcOrd="0" destOrd="0" parTransId="{9663653B-C63D-4108-8B00-7509A616BE43}" sibTransId="{695BA0E4-91E8-4072-86AD-ED4EFEABE0A6}"/>
    <dgm:cxn modelId="{34B1FAE2-EC77-4F44-9564-648978507EBA}" type="presOf" srcId="{81DFCC46-DA50-4838-BC9F-496D17BDE0DE}" destId="{F2721406-9E2C-4CF2-8D37-5CD53A5150FE}" srcOrd="1" destOrd="0" presId="urn:microsoft.com/office/officeart/2005/8/layout/hProcess4"/>
    <dgm:cxn modelId="{72723311-D814-4CB2-8E72-55FE42CD7A88}" type="presOf" srcId="{695BA0E4-91E8-4072-86AD-ED4EFEABE0A6}" destId="{C6109F02-A6A4-4D7A-A6A7-9AD2104662E0}" srcOrd="0" destOrd="0" presId="urn:microsoft.com/office/officeart/2005/8/layout/hProcess4"/>
    <dgm:cxn modelId="{E7DA5634-FC9B-478D-8246-B147F4327B59}" srcId="{C4A2159C-EF32-4E72-9660-9516DA3A03F3}" destId="{34CF5909-C4E1-4845-8232-BDA9B8708FD0}" srcOrd="1" destOrd="0" parTransId="{9491141F-E2AB-4795-818A-7C3E359EC976}" sibTransId="{F3866372-02F4-4782-939E-33352221EF32}"/>
    <dgm:cxn modelId="{7B562D15-7A13-4F74-B957-F58B448A4367}" type="presOf" srcId="{34CF5909-C4E1-4845-8232-BDA9B8708FD0}" destId="{CFFDC75A-6632-4564-A6A9-D146351143C4}" srcOrd="0" destOrd="0" presId="urn:microsoft.com/office/officeart/2005/8/layout/hProcess4"/>
    <dgm:cxn modelId="{609934F0-706F-4DA8-9220-BFFD6527E883}" type="presOf" srcId="{EF1BE80A-9D54-4554-BDC1-3483204F7BBF}" destId="{6B0E3E44-10C3-4CF6-8D93-F76C7C85A31F}" srcOrd="1" destOrd="0" presId="urn:microsoft.com/office/officeart/2005/8/layout/hProcess4"/>
    <dgm:cxn modelId="{C8CE620C-254E-4EA0-B475-A79606C74641}" srcId="{34CF5909-C4E1-4845-8232-BDA9B8708FD0}" destId="{EF1BE80A-9D54-4554-BDC1-3483204F7BBF}" srcOrd="0" destOrd="0" parTransId="{D7E6E69B-23C9-4161-AD75-976B7723F16C}" sibTransId="{F4FF3A69-6AD0-44B9-A7DD-3D55007E9B70}"/>
    <dgm:cxn modelId="{A7F553A5-3528-476B-8E38-75A9068C8FA7}" srcId="{8018A283-C3DC-4BD5-A3BD-7CF1E3BBF2A2}" destId="{074B8123-6AA7-41F8-81BB-98B40366C74C}" srcOrd="0" destOrd="0" parTransId="{7C5A9EF3-E798-4C9B-AABC-0956A668A41D}" sibTransId="{44654A87-06F6-47B1-AE01-DBB815EBD6E4}"/>
    <dgm:cxn modelId="{EF0E284B-25A6-441F-BE02-DBB3F77D36C3}" type="presOf" srcId="{81DFCC46-DA50-4838-BC9F-496D17BDE0DE}" destId="{53D0135E-F150-4BC8-9F9B-6F96327F6057}" srcOrd="0" destOrd="0" presId="urn:microsoft.com/office/officeart/2005/8/layout/hProcess4"/>
    <dgm:cxn modelId="{9CB9A230-BBE9-4E08-9B25-6F1F73B4C82A}" type="presOf" srcId="{074B8123-6AA7-41F8-81BB-98B40366C74C}" destId="{58D5519D-4B07-4889-8666-3476343F995C}" srcOrd="0" destOrd="0" presId="urn:microsoft.com/office/officeart/2005/8/layout/hProcess4"/>
    <dgm:cxn modelId="{E69B42E3-4CDB-4E47-B075-8EFD28BA06CA}" srcId="{C9B7B4D8-839C-4B10-83DF-0F081702A1D4}" destId="{81DFCC46-DA50-4838-BC9F-496D17BDE0DE}" srcOrd="0" destOrd="0" parTransId="{11B30AAC-A93F-4830-88C9-BF98D1D0F447}" sibTransId="{BB713986-6017-46F9-A0CB-73BA36D18954}"/>
    <dgm:cxn modelId="{71511EA4-11DC-4DBB-AB2B-01B152AF1DF9}" type="presOf" srcId="{074B8123-6AA7-41F8-81BB-98B40366C74C}" destId="{62BB57AF-9008-4B7C-A956-D06C0E8149D2}" srcOrd="1" destOrd="0" presId="urn:microsoft.com/office/officeart/2005/8/layout/hProcess4"/>
    <dgm:cxn modelId="{062331D7-2420-47C0-B5C3-19AC3CEA7986}" type="presParOf" srcId="{EC41AF7E-589C-4890-BC9D-4B3C691AF26E}" destId="{58E4B5A6-618A-463B-93AA-CC28636D3A18}" srcOrd="0" destOrd="0" presId="urn:microsoft.com/office/officeart/2005/8/layout/hProcess4"/>
    <dgm:cxn modelId="{39E2E394-EC3C-45EA-9FA2-7E175F9CD1C9}" type="presParOf" srcId="{EC41AF7E-589C-4890-BC9D-4B3C691AF26E}" destId="{E5D0F0BA-2EC6-478C-8D56-53EC61F3C127}" srcOrd="1" destOrd="0" presId="urn:microsoft.com/office/officeart/2005/8/layout/hProcess4"/>
    <dgm:cxn modelId="{682C924C-9E2E-490B-9D82-D593EC81B29C}" type="presParOf" srcId="{EC41AF7E-589C-4890-BC9D-4B3C691AF26E}" destId="{515DA4AE-9A32-481E-AD95-FF9DE0119F16}" srcOrd="2" destOrd="0" presId="urn:microsoft.com/office/officeart/2005/8/layout/hProcess4"/>
    <dgm:cxn modelId="{72A0C43C-D8E6-4C02-BD87-E33A54E6B73B}" type="presParOf" srcId="{515DA4AE-9A32-481E-AD95-FF9DE0119F16}" destId="{E7202D40-FA74-4E62-85C1-67661B359F38}" srcOrd="0" destOrd="0" presId="urn:microsoft.com/office/officeart/2005/8/layout/hProcess4"/>
    <dgm:cxn modelId="{31666B53-C62D-4D97-AC0C-AAEA9AF8E325}" type="presParOf" srcId="{E7202D40-FA74-4E62-85C1-67661B359F38}" destId="{A4A3BFCF-C6DC-4700-BC09-FA3FDAE64FC8}" srcOrd="0" destOrd="0" presId="urn:microsoft.com/office/officeart/2005/8/layout/hProcess4"/>
    <dgm:cxn modelId="{4F4F140F-3799-40FC-9886-D76FEA603EB4}" type="presParOf" srcId="{E7202D40-FA74-4E62-85C1-67661B359F38}" destId="{58D5519D-4B07-4889-8666-3476343F995C}" srcOrd="1" destOrd="0" presId="urn:microsoft.com/office/officeart/2005/8/layout/hProcess4"/>
    <dgm:cxn modelId="{D78460C1-AC3D-4FB9-95DB-F7CA7DB8A3F9}" type="presParOf" srcId="{E7202D40-FA74-4E62-85C1-67661B359F38}" destId="{62BB57AF-9008-4B7C-A956-D06C0E8149D2}" srcOrd="2" destOrd="0" presId="urn:microsoft.com/office/officeart/2005/8/layout/hProcess4"/>
    <dgm:cxn modelId="{0DBB7CD3-D24B-4CD6-9A4E-64021C4263AE}" type="presParOf" srcId="{E7202D40-FA74-4E62-85C1-67661B359F38}" destId="{27719C75-ADFC-42A1-88AC-CB8909FEDC4A}" srcOrd="3" destOrd="0" presId="urn:microsoft.com/office/officeart/2005/8/layout/hProcess4"/>
    <dgm:cxn modelId="{5E0F243A-D112-481B-ABE1-4DD318FD282B}" type="presParOf" srcId="{E7202D40-FA74-4E62-85C1-67661B359F38}" destId="{03601A9F-4C03-41D7-99CA-6B599E49BAFC}" srcOrd="4" destOrd="0" presId="urn:microsoft.com/office/officeart/2005/8/layout/hProcess4"/>
    <dgm:cxn modelId="{56D9F3D7-57DF-481C-98A4-FEFB5A2B49AC}" type="presParOf" srcId="{515DA4AE-9A32-481E-AD95-FF9DE0119F16}" destId="{C6109F02-A6A4-4D7A-A6A7-9AD2104662E0}" srcOrd="1" destOrd="0" presId="urn:microsoft.com/office/officeart/2005/8/layout/hProcess4"/>
    <dgm:cxn modelId="{38EEE407-41DF-4D86-B097-8B1360650F36}" type="presParOf" srcId="{515DA4AE-9A32-481E-AD95-FF9DE0119F16}" destId="{73F7D5A8-4B4F-4FBA-A039-A706AEEAB877}" srcOrd="2" destOrd="0" presId="urn:microsoft.com/office/officeart/2005/8/layout/hProcess4"/>
    <dgm:cxn modelId="{8C308777-2AB0-405F-A725-00D0E5BB7B12}" type="presParOf" srcId="{73F7D5A8-4B4F-4FBA-A039-A706AEEAB877}" destId="{527E89E7-B994-47C7-8731-DF8B511C2A7D}" srcOrd="0" destOrd="0" presId="urn:microsoft.com/office/officeart/2005/8/layout/hProcess4"/>
    <dgm:cxn modelId="{0E960559-70CC-4DBB-B516-570204DBC9D7}" type="presParOf" srcId="{73F7D5A8-4B4F-4FBA-A039-A706AEEAB877}" destId="{6D4790CA-00A2-494D-AE85-BE6AE37FB5BC}" srcOrd="1" destOrd="0" presId="urn:microsoft.com/office/officeart/2005/8/layout/hProcess4"/>
    <dgm:cxn modelId="{64961DBE-AAE6-4DDE-BB1C-DAB86456EC01}" type="presParOf" srcId="{73F7D5A8-4B4F-4FBA-A039-A706AEEAB877}" destId="{6B0E3E44-10C3-4CF6-8D93-F76C7C85A31F}" srcOrd="2" destOrd="0" presId="urn:microsoft.com/office/officeart/2005/8/layout/hProcess4"/>
    <dgm:cxn modelId="{38DF29E3-33C5-40ED-BEC0-C191ED24897C}" type="presParOf" srcId="{73F7D5A8-4B4F-4FBA-A039-A706AEEAB877}" destId="{CFFDC75A-6632-4564-A6A9-D146351143C4}" srcOrd="3" destOrd="0" presId="urn:microsoft.com/office/officeart/2005/8/layout/hProcess4"/>
    <dgm:cxn modelId="{C87A29CE-3D60-45FD-8E8F-00F4B47EF309}" type="presParOf" srcId="{73F7D5A8-4B4F-4FBA-A039-A706AEEAB877}" destId="{81EFBAC6-3EF2-4A3D-83AA-0D1403AA4C82}" srcOrd="4" destOrd="0" presId="urn:microsoft.com/office/officeart/2005/8/layout/hProcess4"/>
    <dgm:cxn modelId="{9118B209-1BCE-44A3-936E-90CC1765B0B8}" type="presParOf" srcId="{515DA4AE-9A32-481E-AD95-FF9DE0119F16}" destId="{3257E7E3-1798-49A3-B6FA-136249DD9673}" srcOrd="3" destOrd="0" presId="urn:microsoft.com/office/officeart/2005/8/layout/hProcess4"/>
    <dgm:cxn modelId="{8197CF1B-03FE-4CB5-837E-7D3ADA6EFCB2}" type="presParOf" srcId="{515DA4AE-9A32-481E-AD95-FF9DE0119F16}" destId="{ECBEECB5-817C-4AD4-9F97-BCBE3D5B7E74}" srcOrd="4" destOrd="0" presId="urn:microsoft.com/office/officeart/2005/8/layout/hProcess4"/>
    <dgm:cxn modelId="{FA48E821-E95A-48FF-98C6-9A1B1862E9AE}" type="presParOf" srcId="{ECBEECB5-817C-4AD4-9F97-BCBE3D5B7E74}" destId="{68B7A3CC-1D55-4F13-B8DE-9C55C9ED7576}" srcOrd="0" destOrd="0" presId="urn:microsoft.com/office/officeart/2005/8/layout/hProcess4"/>
    <dgm:cxn modelId="{BC3BF056-A15E-4783-BBCD-2308DC298D49}" type="presParOf" srcId="{ECBEECB5-817C-4AD4-9F97-BCBE3D5B7E74}" destId="{53D0135E-F150-4BC8-9F9B-6F96327F6057}" srcOrd="1" destOrd="0" presId="urn:microsoft.com/office/officeart/2005/8/layout/hProcess4"/>
    <dgm:cxn modelId="{53910AAB-01EE-4DD2-930B-8256F08AD169}" type="presParOf" srcId="{ECBEECB5-817C-4AD4-9F97-BCBE3D5B7E74}" destId="{F2721406-9E2C-4CF2-8D37-5CD53A5150FE}" srcOrd="2" destOrd="0" presId="urn:microsoft.com/office/officeart/2005/8/layout/hProcess4"/>
    <dgm:cxn modelId="{9FBF3D6D-A77D-4997-9840-47F223642DD8}" type="presParOf" srcId="{ECBEECB5-817C-4AD4-9F97-BCBE3D5B7E74}" destId="{1CDB58B9-6AD7-4531-8307-CD108781359D}" srcOrd="3" destOrd="0" presId="urn:microsoft.com/office/officeart/2005/8/layout/hProcess4"/>
    <dgm:cxn modelId="{C36D0EA2-6284-4D1A-9A0D-681E5E79C1F9}" type="presParOf" srcId="{ECBEECB5-817C-4AD4-9F97-BCBE3D5B7E74}" destId="{D2632357-31C8-4CF5-A076-65F03D9B86A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AD2B24-9219-408C-89BA-DC4456E71501}" type="doc">
      <dgm:prSet loTypeId="urn:microsoft.com/office/officeart/2005/8/layout/hChevron3" loCatId="process" qsTypeId="urn:microsoft.com/office/officeart/2005/8/quickstyle/simple1" qsCatId="simple" csTypeId="urn:microsoft.com/office/officeart/2005/8/colors/colorful3" csCatId="colorful" phldr="1"/>
      <dgm:spPr/>
    </dgm:pt>
    <dgm:pt modelId="{B68F72D7-07F1-4E8D-8935-C824732C5560}">
      <dgm:prSet phldrT="[Testo]" custT="1"/>
      <dgm:spPr/>
      <dgm:t>
        <a:bodyPr/>
        <a:lstStyle/>
        <a:p>
          <a:r>
            <a: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Strettamente aderenti</a:t>
          </a:r>
          <a:endParaRPr lang="it-IT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0884AF-BAC1-4630-9C26-FD66F8FC28C8}" type="parTrans" cxnId="{B5E7114E-22A2-4F6E-8918-33EF758BA98B}">
      <dgm:prSet/>
      <dgm:spPr/>
      <dgm:t>
        <a:bodyPr/>
        <a:lstStyle/>
        <a:p>
          <a:endParaRPr lang="it-IT"/>
        </a:p>
      </dgm:t>
    </dgm:pt>
    <dgm:pt modelId="{B3BB5E8D-4B74-434C-BF79-92141F53E4CE}" type="sibTrans" cxnId="{B5E7114E-22A2-4F6E-8918-33EF758BA98B}">
      <dgm:prSet/>
      <dgm:spPr/>
      <dgm:t>
        <a:bodyPr/>
        <a:lstStyle/>
        <a:p>
          <a:endParaRPr lang="it-IT"/>
        </a:p>
      </dgm:t>
    </dgm:pt>
    <dgm:pt modelId="{F7D4A2FD-440C-4CC1-B263-7AE0BD1F342C}">
      <dgm:prSet phldrT="[Testo]" custT="1"/>
      <dgm:spPr/>
      <dgm:t>
        <a:bodyPr/>
        <a:lstStyle/>
        <a:p>
          <a:r>
            <a: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Moderata-mente</a:t>
          </a:r>
          <a:r>
            <a:rPr lang="it-IT" sz="1400" dirty="0" smtClean="0"/>
            <a:t> </a:t>
          </a:r>
          <a:r>
            <a: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flessibili</a:t>
          </a:r>
          <a:endParaRPr lang="it-IT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736C88-F519-4B99-8D8D-3C21612C46F3}" type="parTrans" cxnId="{A7F38EB0-0A52-48C2-9D68-929C7F3CD7D1}">
      <dgm:prSet/>
      <dgm:spPr/>
      <dgm:t>
        <a:bodyPr/>
        <a:lstStyle/>
        <a:p>
          <a:endParaRPr lang="it-IT"/>
        </a:p>
      </dgm:t>
    </dgm:pt>
    <dgm:pt modelId="{B6D5795E-7440-4D61-9909-53B66C782A0C}" type="sibTrans" cxnId="{A7F38EB0-0A52-48C2-9D68-929C7F3CD7D1}">
      <dgm:prSet/>
      <dgm:spPr/>
      <dgm:t>
        <a:bodyPr/>
        <a:lstStyle/>
        <a:p>
          <a:endParaRPr lang="it-IT"/>
        </a:p>
      </dgm:t>
    </dgm:pt>
    <dgm:pt modelId="{B1179708-B0A2-4DD7-B9ED-A15132D9B2EE}">
      <dgm:prSet phldrT="[Testo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Molto flessibili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94B619-D412-4F03-9334-CA35E6415C04}" type="parTrans" cxnId="{9F35BA1E-1A71-4EAF-BE54-9CF442DF109B}">
      <dgm:prSet/>
      <dgm:spPr/>
      <dgm:t>
        <a:bodyPr/>
        <a:lstStyle/>
        <a:p>
          <a:endParaRPr lang="it-IT"/>
        </a:p>
      </dgm:t>
    </dgm:pt>
    <dgm:pt modelId="{BCF47EAE-85DD-4F10-B135-9113C68F4DB9}" type="sibTrans" cxnId="{9F35BA1E-1A71-4EAF-BE54-9CF442DF109B}">
      <dgm:prSet/>
      <dgm:spPr/>
      <dgm:t>
        <a:bodyPr/>
        <a:lstStyle/>
        <a:p>
          <a:endParaRPr lang="it-IT"/>
        </a:p>
      </dgm:t>
    </dgm:pt>
    <dgm:pt modelId="{4107AD2F-B475-4F5C-BC6A-02FDE121C12F}">
      <dgm:prSet phldrT="[Testo]"/>
      <dgm:spPr/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 aderenti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F919A-9EB4-4B7C-8846-BB0F46B884EC}" type="parTrans" cxnId="{D4AF947C-CB3F-4B4A-80A3-E964A423C17F}">
      <dgm:prSet/>
      <dgm:spPr/>
      <dgm:t>
        <a:bodyPr/>
        <a:lstStyle/>
        <a:p>
          <a:endParaRPr lang="it-IT"/>
        </a:p>
      </dgm:t>
    </dgm:pt>
    <dgm:pt modelId="{2620BD8B-5484-499E-B417-A113285E7117}" type="sibTrans" cxnId="{D4AF947C-CB3F-4B4A-80A3-E964A423C17F}">
      <dgm:prSet/>
      <dgm:spPr/>
      <dgm:t>
        <a:bodyPr/>
        <a:lstStyle/>
        <a:p>
          <a:endParaRPr lang="it-IT"/>
        </a:p>
      </dgm:t>
    </dgm:pt>
    <dgm:pt modelId="{4668652A-3187-4163-BA99-29BEB66136D3}" type="pres">
      <dgm:prSet presAssocID="{4FAD2B24-9219-408C-89BA-DC4456E71501}" presName="Name0" presStyleCnt="0">
        <dgm:presLayoutVars>
          <dgm:dir/>
          <dgm:resizeHandles val="exact"/>
        </dgm:presLayoutVars>
      </dgm:prSet>
      <dgm:spPr/>
    </dgm:pt>
    <dgm:pt modelId="{082CBC33-58C4-467F-AA68-14DAA2407539}" type="pres">
      <dgm:prSet presAssocID="{B68F72D7-07F1-4E8D-8935-C824732C5560}" presName="parTxOnly" presStyleLbl="node1" presStyleIdx="0" presStyleCnt="4" custLinFactNeighborX="883" custLinFactNeighborY="-12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B2600F-66A3-4341-858B-E0774E284AE3}" type="pres">
      <dgm:prSet presAssocID="{B3BB5E8D-4B74-434C-BF79-92141F53E4CE}" presName="parSpace" presStyleCnt="0"/>
      <dgm:spPr/>
    </dgm:pt>
    <dgm:pt modelId="{49F721A3-531A-4C45-9B4E-3E736F020250}" type="pres">
      <dgm:prSet presAssocID="{F7D4A2FD-440C-4CC1-B263-7AE0BD1F342C}" presName="parTxOnly" presStyleLbl="node1" presStyleIdx="1" presStyleCnt="4" custLinFactNeighborX="2210" custLinFactNeighborY="-12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FB0267-05EE-4614-BF3E-366D55A772D5}" type="pres">
      <dgm:prSet presAssocID="{B6D5795E-7440-4D61-9909-53B66C782A0C}" presName="parSpace" presStyleCnt="0"/>
      <dgm:spPr/>
    </dgm:pt>
    <dgm:pt modelId="{EE968FFE-7009-4CCC-9C36-E27D6BF315FB}" type="pres">
      <dgm:prSet presAssocID="{B1179708-B0A2-4DD7-B9ED-A15132D9B2EE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9E1032-FB02-40D1-B263-459F1F0A797B}" type="pres">
      <dgm:prSet presAssocID="{BCF47EAE-85DD-4F10-B135-9113C68F4DB9}" presName="parSpace" presStyleCnt="0"/>
      <dgm:spPr/>
    </dgm:pt>
    <dgm:pt modelId="{440C82E3-3A7C-4A07-BEBE-7DBA4FF9E814}" type="pres">
      <dgm:prSet presAssocID="{4107AD2F-B475-4F5C-BC6A-02FDE121C12F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7F38EB0-0A52-48C2-9D68-929C7F3CD7D1}" srcId="{4FAD2B24-9219-408C-89BA-DC4456E71501}" destId="{F7D4A2FD-440C-4CC1-B263-7AE0BD1F342C}" srcOrd="1" destOrd="0" parTransId="{C8736C88-F519-4B99-8D8D-3C21612C46F3}" sibTransId="{B6D5795E-7440-4D61-9909-53B66C782A0C}"/>
    <dgm:cxn modelId="{9F35BA1E-1A71-4EAF-BE54-9CF442DF109B}" srcId="{4FAD2B24-9219-408C-89BA-DC4456E71501}" destId="{B1179708-B0A2-4DD7-B9ED-A15132D9B2EE}" srcOrd="2" destOrd="0" parTransId="{8E94B619-D412-4F03-9334-CA35E6415C04}" sibTransId="{BCF47EAE-85DD-4F10-B135-9113C68F4DB9}"/>
    <dgm:cxn modelId="{8AB754E8-5E9A-4581-8C88-6C15E7CF9B0A}" type="presOf" srcId="{4107AD2F-B475-4F5C-BC6A-02FDE121C12F}" destId="{440C82E3-3A7C-4A07-BEBE-7DBA4FF9E814}" srcOrd="0" destOrd="0" presId="urn:microsoft.com/office/officeart/2005/8/layout/hChevron3"/>
    <dgm:cxn modelId="{EE414E8A-1A11-4DC6-AFC2-5E729455AFA3}" type="presOf" srcId="{B1179708-B0A2-4DD7-B9ED-A15132D9B2EE}" destId="{EE968FFE-7009-4CCC-9C36-E27D6BF315FB}" srcOrd="0" destOrd="0" presId="urn:microsoft.com/office/officeart/2005/8/layout/hChevron3"/>
    <dgm:cxn modelId="{CAC13989-DAED-4F77-9CE8-2B1C7801A196}" type="presOf" srcId="{F7D4A2FD-440C-4CC1-B263-7AE0BD1F342C}" destId="{49F721A3-531A-4C45-9B4E-3E736F020250}" srcOrd="0" destOrd="0" presId="urn:microsoft.com/office/officeart/2005/8/layout/hChevron3"/>
    <dgm:cxn modelId="{D7BE9769-2C16-4713-B3E5-635F70AAB31E}" type="presOf" srcId="{B68F72D7-07F1-4E8D-8935-C824732C5560}" destId="{082CBC33-58C4-467F-AA68-14DAA2407539}" srcOrd="0" destOrd="0" presId="urn:microsoft.com/office/officeart/2005/8/layout/hChevron3"/>
    <dgm:cxn modelId="{EB5FA830-C260-4F7F-8AAF-5B7E8D12C68C}" type="presOf" srcId="{4FAD2B24-9219-408C-89BA-DC4456E71501}" destId="{4668652A-3187-4163-BA99-29BEB66136D3}" srcOrd="0" destOrd="0" presId="urn:microsoft.com/office/officeart/2005/8/layout/hChevron3"/>
    <dgm:cxn modelId="{B5E7114E-22A2-4F6E-8918-33EF758BA98B}" srcId="{4FAD2B24-9219-408C-89BA-DC4456E71501}" destId="{B68F72D7-07F1-4E8D-8935-C824732C5560}" srcOrd="0" destOrd="0" parTransId="{A30884AF-BAC1-4630-9C26-FD66F8FC28C8}" sibTransId="{B3BB5E8D-4B74-434C-BF79-92141F53E4CE}"/>
    <dgm:cxn modelId="{D4AF947C-CB3F-4B4A-80A3-E964A423C17F}" srcId="{4FAD2B24-9219-408C-89BA-DC4456E71501}" destId="{4107AD2F-B475-4F5C-BC6A-02FDE121C12F}" srcOrd="3" destOrd="0" parTransId="{D49F919A-9EB4-4B7C-8846-BB0F46B884EC}" sibTransId="{2620BD8B-5484-499E-B417-A113285E7117}"/>
    <dgm:cxn modelId="{723D2602-887E-4828-9F0D-79BF5C3E0494}" type="presParOf" srcId="{4668652A-3187-4163-BA99-29BEB66136D3}" destId="{082CBC33-58C4-467F-AA68-14DAA2407539}" srcOrd="0" destOrd="0" presId="urn:microsoft.com/office/officeart/2005/8/layout/hChevron3"/>
    <dgm:cxn modelId="{2A4DEF92-2B5A-4237-AD30-ADA8B172E198}" type="presParOf" srcId="{4668652A-3187-4163-BA99-29BEB66136D3}" destId="{F9B2600F-66A3-4341-858B-E0774E284AE3}" srcOrd="1" destOrd="0" presId="urn:microsoft.com/office/officeart/2005/8/layout/hChevron3"/>
    <dgm:cxn modelId="{3139AA26-7436-4BB3-8FC2-E0D220CA1CE7}" type="presParOf" srcId="{4668652A-3187-4163-BA99-29BEB66136D3}" destId="{49F721A3-531A-4C45-9B4E-3E736F020250}" srcOrd="2" destOrd="0" presId="urn:microsoft.com/office/officeart/2005/8/layout/hChevron3"/>
    <dgm:cxn modelId="{25D3A632-9226-45A6-A765-02452C684A02}" type="presParOf" srcId="{4668652A-3187-4163-BA99-29BEB66136D3}" destId="{B4FB0267-05EE-4614-BF3E-366D55A772D5}" srcOrd="3" destOrd="0" presId="urn:microsoft.com/office/officeart/2005/8/layout/hChevron3"/>
    <dgm:cxn modelId="{B267CEF9-EF44-4A93-A464-D62C2C869ACC}" type="presParOf" srcId="{4668652A-3187-4163-BA99-29BEB66136D3}" destId="{EE968FFE-7009-4CCC-9C36-E27D6BF315FB}" srcOrd="4" destOrd="0" presId="urn:microsoft.com/office/officeart/2005/8/layout/hChevron3"/>
    <dgm:cxn modelId="{33BFA66D-416B-4E3A-84B1-69AEB081B7C2}" type="presParOf" srcId="{4668652A-3187-4163-BA99-29BEB66136D3}" destId="{C59E1032-FB02-40D1-B263-459F1F0A797B}" srcOrd="5" destOrd="0" presId="urn:microsoft.com/office/officeart/2005/8/layout/hChevron3"/>
    <dgm:cxn modelId="{9FF71328-32A2-4CD3-9BB0-800D117331EC}" type="presParOf" srcId="{4668652A-3187-4163-BA99-29BEB66136D3}" destId="{440C82E3-3A7C-4A07-BEBE-7DBA4FF9E81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C9881-064B-470A-8C74-D5BA9A154D26}">
      <dsp:nvSpPr>
        <dsp:cNvPr id="0" name=""/>
        <dsp:cNvSpPr/>
      </dsp:nvSpPr>
      <dsp:spPr>
        <a:xfrm>
          <a:off x="8803380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72310-0395-4D5F-81F6-805099703B7E}">
      <dsp:nvSpPr>
        <dsp:cNvPr id="0" name=""/>
        <dsp:cNvSpPr/>
      </dsp:nvSpPr>
      <dsp:spPr>
        <a:xfrm>
          <a:off x="8326880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49577-74CE-4288-98B3-C12E8C0C839C}">
      <dsp:nvSpPr>
        <dsp:cNvPr id="0" name=""/>
        <dsp:cNvSpPr/>
      </dsp:nvSpPr>
      <dsp:spPr>
        <a:xfrm>
          <a:off x="7850379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EE40C-583A-425D-93DF-936140DEF9D2}">
      <dsp:nvSpPr>
        <dsp:cNvPr id="0" name=""/>
        <dsp:cNvSpPr/>
      </dsp:nvSpPr>
      <dsp:spPr>
        <a:xfrm>
          <a:off x="7374785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8A9D0-AD42-4F46-B840-95AC90051084}">
      <dsp:nvSpPr>
        <dsp:cNvPr id="0" name=""/>
        <dsp:cNvSpPr/>
      </dsp:nvSpPr>
      <dsp:spPr>
        <a:xfrm>
          <a:off x="6898284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9D47A-0C3F-4111-A6DE-EA9F5D29F3AC}">
      <dsp:nvSpPr>
        <dsp:cNvPr id="0" name=""/>
        <dsp:cNvSpPr/>
      </dsp:nvSpPr>
      <dsp:spPr>
        <a:xfrm>
          <a:off x="6161792" y="2673498"/>
          <a:ext cx="519983" cy="520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CBAED-640B-4F81-84D2-3E21AC1121D1}">
      <dsp:nvSpPr>
        <dsp:cNvPr id="0" name=""/>
        <dsp:cNvSpPr/>
      </dsp:nvSpPr>
      <dsp:spPr>
        <a:xfrm>
          <a:off x="8379422" y="226641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A3C38-4D11-4FD1-92E6-5B1277F33AA8}">
      <dsp:nvSpPr>
        <dsp:cNvPr id="0" name=""/>
        <dsp:cNvSpPr/>
      </dsp:nvSpPr>
      <dsp:spPr>
        <a:xfrm>
          <a:off x="8379422" y="3344420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46B47-06D4-4886-B2EF-29F850BDC9E7}">
      <dsp:nvSpPr>
        <dsp:cNvPr id="0" name=""/>
        <dsp:cNvSpPr/>
      </dsp:nvSpPr>
      <dsp:spPr>
        <a:xfrm>
          <a:off x="8611331" y="2499888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A008B-87B6-4CFE-B655-8B47A42D9ACC}">
      <dsp:nvSpPr>
        <dsp:cNvPr id="0" name=""/>
        <dsp:cNvSpPr/>
      </dsp:nvSpPr>
      <dsp:spPr>
        <a:xfrm>
          <a:off x="8626731" y="3112227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45D39-B35E-424B-9299-942A564372E0}">
      <dsp:nvSpPr>
        <dsp:cNvPr id="0" name=""/>
        <dsp:cNvSpPr/>
      </dsp:nvSpPr>
      <dsp:spPr>
        <a:xfrm>
          <a:off x="3778064" y="-5"/>
          <a:ext cx="2317942" cy="5867411"/>
        </a:xfrm>
        <a:prstGeom prst="ca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Analisi secondaria di dati statistici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(nelle cantine di Harvard, Sampson &amp; Laub ritrovano 60 scatoloni,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contenenti una ricerca longitudinale dei coniugi Glueck, condotta per 24 anni, dal 1939 al 1963) </a:t>
          </a:r>
          <a:endParaRPr lang="it-IT" sz="1800" kern="1200" dirty="0"/>
        </a:p>
      </dsp:txBody>
      <dsp:txXfrm>
        <a:off x="3778064" y="579481"/>
        <a:ext cx="2317942" cy="4998182"/>
      </dsp:txXfrm>
    </dsp:sp>
    <dsp:sp modelId="{4E254013-D6E8-430D-A8B0-6F16F7145BD6}">
      <dsp:nvSpPr>
        <dsp:cNvPr id="0" name=""/>
        <dsp:cNvSpPr/>
      </dsp:nvSpPr>
      <dsp:spPr>
        <a:xfrm>
          <a:off x="3117081" y="1392375"/>
          <a:ext cx="519983" cy="520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92476-1793-446B-B936-622FC806F614}">
      <dsp:nvSpPr>
        <dsp:cNvPr id="0" name=""/>
        <dsp:cNvSpPr/>
      </dsp:nvSpPr>
      <dsp:spPr>
        <a:xfrm>
          <a:off x="2783711" y="1117848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31C7E-BA68-4FE2-AD97-D9C7F2E8D751}">
      <dsp:nvSpPr>
        <dsp:cNvPr id="0" name=""/>
        <dsp:cNvSpPr/>
      </dsp:nvSpPr>
      <dsp:spPr>
        <a:xfrm>
          <a:off x="2228398" y="1117848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91D39-9F88-4155-B2A7-C53A30BBE6A7}">
      <dsp:nvSpPr>
        <dsp:cNvPr id="0" name=""/>
        <dsp:cNvSpPr/>
      </dsp:nvSpPr>
      <dsp:spPr>
        <a:xfrm>
          <a:off x="1673085" y="1117848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48DDD-5E07-43F3-931E-B6E4BC8F4803}">
      <dsp:nvSpPr>
        <dsp:cNvPr id="0" name=""/>
        <dsp:cNvSpPr/>
      </dsp:nvSpPr>
      <dsp:spPr>
        <a:xfrm>
          <a:off x="1117771" y="1117848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D0357-D5ED-4CC5-9588-E33DE52817D1}">
      <dsp:nvSpPr>
        <dsp:cNvPr id="0" name=""/>
        <dsp:cNvSpPr/>
      </dsp:nvSpPr>
      <dsp:spPr>
        <a:xfrm>
          <a:off x="561552" y="1117848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FFD10-BFE5-4DFF-A0D9-0D1FF7B4FB00}">
      <dsp:nvSpPr>
        <dsp:cNvPr id="0" name=""/>
        <dsp:cNvSpPr/>
      </dsp:nvSpPr>
      <dsp:spPr>
        <a:xfrm>
          <a:off x="6239" y="1117848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F4AB7-2AE9-47EA-8D67-CC7432176CDE}">
      <dsp:nvSpPr>
        <dsp:cNvPr id="0" name=""/>
        <dsp:cNvSpPr/>
      </dsp:nvSpPr>
      <dsp:spPr>
        <a:xfrm>
          <a:off x="4427" y="446926"/>
          <a:ext cx="3047429" cy="66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PARADIGMA NEOPOSITIVISTA</a:t>
          </a:r>
          <a:endParaRPr lang="it-IT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7" y="446926"/>
        <a:ext cx="3047429" cy="668784"/>
      </dsp:txXfrm>
    </dsp:sp>
    <dsp:sp modelId="{600A7FCC-0BF5-456F-8AE0-94DDCCD25CA3}">
      <dsp:nvSpPr>
        <dsp:cNvPr id="0" name=""/>
        <dsp:cNvSpPr/>
      </dsp:nvSpPr>
      <dsp:spPr>
        <a:xfrm>
          <a:off x="2577167" y="2673498"/>
          <a:ext cx="519983" cy="520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1223B-D7E0-4BD8-9680-8C24FBEEF010}">
      <dsp:nvSpPr>
        <dsp:cNvPr id="0" name=""/>
        <dsp:cNvSpPr/>
      </dsp:nvSpPr>
      <dsp:spPr>
        <a:xfrm>
          <a:off x="2062619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5C09A-FE7B-45FD-A804-074C1D9FD534}">
      <dsp:nvSpPr>
        <dsp:cNvPr id="0" name=""/>
        <dsp:cNvSpPr/>
      </dsp:nvSpPr>
      <dsp:spPr>
        <a:xfrm>
          <a:off x="1548977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E1880-4359-46A9-8A18-15038A0737F4}">
      <dsp:nvSpPr>
        <dsp:cNvPr id="0" name=""/>
        <dsp:cNvSpPr/>
      </dsp:nvSpPr>
      <dsp:spPr>
        <a:xfrm>
          <a:off x="1034429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D103C-050A-4F52-A892-943BD53A81F9}">
      <dsp:nvSpPr>
        <dsp:cNvPr id="0" name=""/>
        <dsp:cNvSpPr/>
      </dsp:nvSpPr>
      <dsp:spPr>
        <a:xfrm>
          <a:off x="520787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D6D8F-0DE4-490F-A036-D71368331838}">
      <dsp:nvSpPr>
        <dsp:cNvPr id="0" name=""/>
        <dsp:cNvSpPr/>
      </dsp:nvSpPr>
      <dsp:spPr>
        <a:xfrm>
          <a:off x="6239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E93DC-E5BC-40F5-BA92-8A3B4AA55835}">
      <dsp:nvSpPr>
        <dsp:cNvPr id="0" name=""/>
        <dsp:cNvSpPr/>
      </dsp:nvSpPr>
      <dsp:spPr>
        <a:xfrm>
          <a:off x="4427" y="2138129"/>
          <a:ext cx="2304595" cy="66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 QUANTITATIVO</a:t>
          </a:r>
          <a:endParaRPr lang="it-IT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7" y="2138129"/>
        <a:ext cx="2304595" cy="668784"/>
      </dsp:txXfrm>
    </dsp:sp>
    <dsp:sp modelId="{A828B4BA-3E9F-42DD-8841-4A19CD18720C}">
      <dsp:nvSpPr>
        <dsp:cNvPr id="0" name=""/>
        <dsp:cNvSpPr/>
      </dsp:nvSpPr>
      <dsp:spPr>
        <a:xfrm>
          <a:off x="3117081" y="3933241"/>
          <a:ext cx="519983" cy="520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33FEF-BCB1-4209-9871-37B0ADA3CA99}">
      <dsp:nvSpPr>
        <dsp:cNvPr id="0" name=""/>
        <dsp:cNvSpPr/>
      </dsp:nvSpPr>
      <dsp:spPr>
        <a:xfrm>
          <a:off x="2783711" y="4463051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60EB0-665B-412E-9DA2-85429081154B}">
      <dsp:nvSpPr>
        <dsp:cNvPr id="0" name=""/>
        <dsp:cNvSpPr/>
      </dsp:nvSpPr>
      <dsp:spPr>
        <a:xfrm>
          <a:off x="2228398" y="4463051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2A47F-07DA-4C2F-BF46-C1CB4E8657CF}">
      <dsp:nvSpPr>
        <dsp:cNvPr id="0" name=""/>
        <dsp:cNvSpPr/>
      </dsp:nvSpPr>
      <dsp:spPr>
        <a:xfrm>
          <a:off x="1673085" y="4463051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0BAE2-7721-473B-9D10-5587B6979E2C}">
      <dsp:nvSpPr>
        <dsp:cNvPr id="0" name=""/>
        <dsp:cNvSpPr/>
      </dsp:nvSpPr>
      <dsp:spPr>
        <a:xfrm>
          <a:off x="1117771" y="4463051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CF4DA-A94E-4C83-89BB-92BB4F72901C}">
      <dsp:nvSpPr>
        <dsp:cNvPr id="0" name=""/>
        <dsp:cNvSpPr/>
      </dsp:nvSpPr>
      <dsp:spPr>
        <a:xfrm>
          <a:off x="561552" y="4463051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4E9B0-646D-420A-A2E8-B9233879D986}">
      <dsp:nvSpPr>
        <dsp:cNvPr id="0" name=""/>
        <dsp:cNvSpPr/>
      </dsp:nvSpPr>
      <dsp:spPr>
        <a:xfrm>
          <a:off x="6239" y="4463051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89428-08F6-4D18-9966-E4B4572D97DE}">
      <dsp:nvSpPr>
        <dsp:cNvPr id="0" name=""/>
        <dsp:cNvSpPr/>
      </dsp:nvSpPr>
      <dsp:spPr>
        <a:xfrm>
          <a:off x="4427" y="3791702"/>
          <a:ext cx="3047429" cy="66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LOGICA DEDUTTIVA: DALLA TEORIA SI FORMULANO IPOTESI DA VERICARE EMPIRICAMENTE</a:t>
          </a:r>
          <a:endParaRPr lang="it-I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7" y="3791702"/>
        <a:ext cx="3047429" cy="6687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61D50-DDA6-49B8-B273-3DC1AA852DDC}">
      <dsp:nvSpPr>
        <dsp:cNvPr id="0" name=""/>
        <dsp:cNvSpPr/>
      </dsp:nvSpPr>
      <dsp:spPr>
        <a:xfrm>
          <a:off x="3705241" y="3051413"/>
          <a:ext cx="3562350" cy="356235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 </a:t>
          </a:r>
          <a:r>
            <a:rPr lang="it-I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QUANTITATIVO</a:t>
          </a:r>
        </a:p>
      </dsp:txBody>
      <dsp:txXfrm>
        <a:off x="4421432" y="3885876"/>
        <a:ext cx="2129968" cy="1831122"/>
      </dsp:txXfrm>
    </dsp:sp>
    <dsp:sp modelId="{B1D9D069-993C-43F3-9466-8D682A9E64B0}">
      <dsp:nvSpPr>
        <dsp:cNvPr id="0" name=""/>
        <dsp:cNvSpPr/>
      </dsp:nvSpPr>
      <dsp:spPr>
        <a:xfrm>
          <a:off x="495327" y="2022541"/>
          <a:ext cx="3450738" cy="2901411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/>
            <a:t>IPOTESI</a:t>
          </a:r>
          <a:endParaRPr lang="it-IT" sz="2400" b="1" kern="1200" dirty="0" smtClean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b="1" kern="1200" dirty="0"/>
        </a:p>
      </dsp:txBody>
      <dsp:txXfrm>
        <a:off x="1305617" y="2757395"/>
        <a:ext cx="1830158" cy="1431703"/>
      </dsp:txXfrm>
    </dsp:sp>
    <dsp:sp modelId="{7A4DCD06-D1D3-440A-B7F4-F72721CAF733}">
      <dsp:nvSpPr>
        <dsp:cNvPr id="0" name=""/>
        <dsp:cNvSpPr/>
      </dsp:nvSpPr>
      <dsp:spPr>
        <a:xfrm rot="20700000">
          <a:off x="3480279" y="145214"/>
          <a:ext cx="2586036" cy="3092056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GAP</a:t>
          </a:r>
          <a:endParaRPr lang="it-IT" sz="3600" b="1" kern="1200" dirty="0"/>
        </a:p>
      </dsp:txBody>
      <dsp:txXfrm rot="-20700000">
        <a:off x="4017459" y="853406"/>
        <a:ext cx="1511676" cy="1675672"/>
      </dsp:txXfrm>
    </dsp:sp>
    <dsp:sp modelId="{256CE4AB-D734-4116-B64E-5615B6692D9C}">
      <dsp:nvSpPr>
        <dsp:cNvPr id="0" name=""/>
        <dsp:cNvSpPr/>
      </dsp:nvSpPr>
      <dsp:spPr>
        <a:xfrm>
          <a:off x="3619018" y="2499065"/>
          <a:ext cx="4559808" cy="4559808"/>
        </a:xfrm>
        <a:prstGeom prst="circularArrow">
          <a:avLst>
            <a:gd name="adj1" fmla="val 4688"/>
            <a:gd name="adj2" fmla="val 299029"/>
            <a:gd name="adj3" fmla="val 2552811"/>
            <a:gd name="adj4" fmla="val 15784479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613DD-A0A6-4FA3-A046-ADA022E555AD}">
      <dsp:nvSpPr>
        <dsp:cNvPr id="0" name=""/>
        <dsp:cNvSpPr/>
      </dsp:nvSpPr>
      <dsp:spPr>
        <a:xfrm>
          <a:off x="272149" y="1523393"/>
          <a:ext cx="3312985" cy="33129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B23A8-88FC-47BF-A965-F2D2BA6E7748}">
      <dsp:nvSpPr>
        <dsp:cNvPr id="0" name=""/>
        <dsp:cNvSpPr/>
      </dsp:nvSpPr>
      <dsp:spPr>
        <a:xfrm>
          <a:off x="2658451" y="-143797"/>
          <a:ext cx="3572065" cy="357206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2DCE6-47CD-4126-BA8C-6B8FE03D1376}">
      <dsp:nvSpPr>
        <dsp:cNvPr id="0" name=""/>
        <dsp:cNvSpPr/>
      </dsp:nvSpPr>
      <dsp:spPr>
        <a:xfrm>
          <a:off x="199338" y="1777102"/>
          <a:ext cx="2949949" cy="9721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aur" pitchFamily="18" charset="0"/>
            </a:rPr>
            <a:t>GAP</a:t>
          </a:r>
          <a:endParaRPr lang="it-IT" sz="5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aur" pitchFamily="18" charset="0"/>
          </a:endParaRPr>
        </a:p>
      </dsp:txBody>
      <dsp:txXfrm>
        <a:off x="199338" y="1777102"/>
        <a:ext cx="2949949" cy="972142"/>
      </dsp:txXfrm>
    </dsp:sp>
    <dsp:sp modelId="{0B4EEDC0-76AF-4049-8627-F1F85B2CF182}">
      <dsp:nvSpPr>
        <dsp:cNvPr id="0" name=""/>
        <dsp:cNvSpPr/>
      </dsp:nvSpPr>
      <dsp:spPr>
        <a:xfrm>
          <a:off x="195986" y="1481436"/>
          <a:ext cx="234655" cy="2346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751D9-9928-4328-8A13-4999F26D84AC}">
      <dsp:nvSpPr>
        <dsp:cNvPr id="0" name=""/>
        <dsp:cNvSpPr/>
      </dsp:nvSpPr>
      <dsp:spPr>
        <a:xfrm>
          <a:off x="360245" y="1152919"/>
          <a:ext cx="234655" cy="234655"/>
        </a:xfrm>
        <a:prstGeom prst="ellipse">
          <a:avLst/>
        </a:prstGeom>
        <a:solidFill>
          <a:schemeClr val="accent3">
            <a:hueOff val="625015"/>
            <a:satOff val="-938"/>
            <a:lumOff val="-1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30B31-97C1-4524-9194-5006E583FE24}">
      <dsp:nvSpPr>
        <dsp:cNvPr id="0" name=""/>
        <dsp:cNvSpPr/>
      </dsp:nvSpPr>
      <dsp:spPr>
        <a:xfrm>
          <a:off x="754465" y="1218623"/>
          <a:ext cx="368743" cy="368743"/>
        </a:xfrm>
        <a:prstGeom prst="ellipse">
          <a:avLst/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79CFC-4B32-4515-9F4D-9C7773BD018A}">
      <dsp:nvSpPr>
        <dsp:cNvPr id="0" name=""/>
        <dsp:cNvSpPr/>
      </dsp:nvSpPr>
      <dsp:spPr>
        <a:xfrm>
          <a:off x="1082982" y="857254"/>
          <a:ext cx="234655" cy="234655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65E3A-19A3-4613-AC88-D53DD3BFEE9E}">
      <dsp:nvSpPr>
        <dsp:cNvPr id="0" name=""/>
        <dsp:cNvSpPr/>
      </dsp:nvSpPr>
      <dsp:spPr>
        <a:xfrm>
          <a:off x="1510055" y="725847"/>
          <a:ext cx="234655" cy="234655"/>
        </a:xfrm>
        <a:prstGeom prst="ellipse">
          <a:avLst/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A7403-BF96-46F1-A832-F808A1F378CD}">
      <dsp:nvSpPr>
        <dsp:cNvPr id="0" name=""/>
        <dsp:cNvSpPr/>
      </dsp:nvSpPr>
      <dsp:spPr>
        <a:xfrm>
          <a:off x="2035682" y="955809"/>
          <a:ext cx="234655" cy="234655"/>
        </a:xfrm>
        <a:prstGeom prst="ellipse">
          <a:avLst/>
        </a:prstGeom>
        <a:solidFill>
          <a:schemeClr val="accent3">
            <a:hueOff val="3125073"/>
            <a:satOff val="-4689"/>
            <a:lumOff val="-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2DD258-D59D-4EB5-B7C3-B67F4F21301F}">
      <dsp:nvSpPr>
        <dsp:cNvPr id="0" name=""/>
        <dsp:cNvSpPr/>
      </dsp:nvSpPr>
      <dsp:spPr>
        <a:xfrm>
          <a:off x="2364199" y="1120067"/>
          <a:ext cx="368743" cy="368743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56DB9-10F0-482B-A28C-10D4B19551C7}">
      <dsp:nvSpPr>
        <dsp:cNvPr id="0" name=""/>
        <dsp:cNvSpPr/>
      </dsp:nvSpPr>
      <dsp:spPr>
        <a:xfrm>
          <a:off x="2824123" y="1481436"/>
          <a:ext cx="234655" cy="234655"/>
        </a:xfrm>
        <a:prstGeom prst="ellipse">
          <a:avLst/>
        </a:prstGeom>
        <a:solidFill>
          <a:schemeClr val="accent3">
            <a:hueOff val="4375102"/>
            <a:satOff val="-6564"/>
            <a:lumOff val="-10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591A9-03F6-4036-BF91-A9CD3AB57FCB}">
      <dsp:nvSpPr>
        <dsp:cNvPr id="0" name=""/>
        <dsp:cNvSpPr/>
      </dsp:nvSpPr>
      <dsp:spPr>
        <a:xfrm>
          <a:off x="3021233" y="1842805"/>
          <a:ext cx="234655" cy="234655"/>
        </a:xfrm>
        <a:prstGeom prst="ellipse">
          <a:avLst/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87DF0-1740-4344-AA16-A548DF3B87D9}">
      <dsp:nvSpPr>
        <dsp:cNvPr id="0" name=""/>
        <dsp:cNvSpPr/>
      </dsp:nvSpPr>
      <dsp:spPr>
        <a:xfrm>
          <a:off x="1312944" y="1152919"/>
          <a:ext cx="603398" cy="603398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F66B45-F676-417A-AA1B-122B8E727718}">
      <dsp:nvSpPr>
        <dsp:cNvPr id="0" name=""/>
        <dsp:cNvSpPr/>
      </dsp:nvSpPr>
      <dsp:spPr>
        <a:xfrm>
          <a:off x="31727" y="2401284"/>
          <a:ext cx="234655" cy="234655"/>
        </a:xfrm>
        <a:prstGeom prst="ellipse">
          <a:avLst/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10AA8-9FD7-409C-83E6-6BAB537010F1}">
      <dsp:nvSpPr>
        <dsp:cNvPr id="0" name=""/>
        <dsp:cNvSpPr/>
      </dsp:nvSpPr>
      <dsp:spPr>
        <a:xfrm>
          <a:off x="228838" y="2696950"/>
          <a:ext cx="368743" cy="368743"/>
        </a:xfrm>
        <a:prstGeom prst="ellipse">
          <a:avLst/>
        </a:prstGeom>
        <a:solidFill>
          <a:schemeClr val="accent3">
            <a:hueOff val="6875161"/>
            <a:satOff val="-10316"/>
            <a:lumOff val="-16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B75CD-24B0-4974-8D7D-2D2B46858485}">
      <dsp:nvSpPr>
        <dsp:cNvPr id="0" name=""/>
        <dsp:cNvSpPr/>
      </dsp:nvSpPr>
      <dsp:spPr>
        <a:xfrm>
          <a:off x="721613" y="2959763"/>
          <a:ext cx="536354" cy="536354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A7FFF-0514-4855-935D-C4EFCF081FF9}">
      <dsp:nvSpPr>
        <dsp:cNvPr id="0" name=""/>
        <dsp:cNvSpPr/>
      </dsp:nvSpPr>
      <dsp:spPr>
        <a:xfrm>
          <a:off x="1411499" y="3386836"/>
          <a:ext cx="234655" cy="234655"/>
        </a:xfrm>
        <a:prstGeom prst="ellipse">
          <a:avLst/>
        </a:prstGeom>
        <a:solidFill>
          <a:schemeClr val="accent3">
            <a:hueOff val="8125191"/>
            <a:satOff val="-12191"/>
            <a:lumOff val="-1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18F98-809A-4256-A4C9-95D90EEB6074}">
      <dsp:nvSpPr>
        <dsp:cNvPr id="0" name=""/>
        <dsp:cNvSpPr/>
      </dsp:nvSpPr>
      <dsp:spPr>
        <a:xfrm>
          <a:off x="1542906" y="2959763"/>
          <a:ext cx="368743" cy="368743"/>
        </a:xfrm>
        <a:prstGeom prst="ellipse">
          <a:avLst/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9A79F-1ABE-45D1-8C02-9EAEE2B0F325}">
      <dsp:nvSpPr>
        <dsp:cNvPr id="0" name=""/>
        <dsp:cNvSpPr/>
      </dsp:nvSpPr>
      <dsp:spPr>
        <a:xfrm>
          <a:off x="1871423" y="3419688"/>
          <a:ext cx="234655" cy="234655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F5556-A24C-46ED-BA21-B4D624178AF9}">
      <dsp:nvSpPr>
        <dsp:cNvPr id="0" name=""/>
        <dsp:cNvSpPr/>
      </dsp:nvSpPr>
      <dsp:spPr>
        <a:xfrm>
          <a:off x="2167089" y="2894060"/>
          <a:ext cx="536354" cy="536354"/>
        </a:xfrm>
        <a:prstGeom prst="ellipse">
          <a:avLst/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AD2D1-E4EF-4DA9-B6B6-3BEEEBE29AB0}">
      <dsp:nvSpPr>
        <dsp:cNvPr id="0" name=""/>
        <dsp:cNvSpPr/>
      </dsp:nvSpPr>
      <dsp:spPr>
        <a:xfrm>
          <a:off x="2889827" y="2762653"/>
          <a:ext cx="368743" cy="368743"/>
        </a:xfrm>
        <a:prstGeom prst="ellipse">
          <a:avLst/>
        </a:prstGeom>
        <a:solidFill>
          <a:schemeClr val="accent3">
            <a:hueOff val="10625249"/>
            <a:satOff val="-15942"/>
            <a:lumOff val="-25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C8A4F0-6B2C-4255-9277-165B2BD3C0E9}">
      <dsp:nvSpPr>
        <dsp:cNvPr id="0" name=""/>
        <dsp:cNvSpPr/>
      </dsp:nvSpPr>
      <dsp:spPr>
        <a:xfrm>
          <a:off x="3258570" y="1218076"/>
          <a:ext cx="1082947" cy="2067465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9D1FC-0A96-4959-81E7-BDC91EE1DA65}">
      <dsp:nvSpPr>
        <dsp:cNvPr id="0" name=""/>
        <dsp:cNvSpPr/>
      </dsp:nvSpPr>
      <dsp:spPr>
        <a:xfrm>
          <a:off x="4144619" y="1218076"/>
          <a:ext cx="1082947" cy="2067465"/>
        </a:xfrm>
        <a:prstGeom prst="chevron">
          <a:avLst>
            <a:gd name="adj" fmla="val 623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C48B6-9573-4983-8229-55AFE3D90D10}">
      <dsp:nvSpPr>
        <dsp:cNvPr id="0" name=""/>
        <dsp:cNvSpPr/>
      </dsp:nvSpPr>
      <dsp:spPr>
        <a:xfrm>
          <a:off x="5227566" y="725847"/>
          <a:ext cx="3579905" cy="426330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Studi sociologici precedenti si sono concentrati sull’adolescenza, trascurando l’infanzia e l’età adulta. Occorre sviluppare studi diacronici  (longitudinali), monitorando i cambiamenti delle persone in relazione agli eventi,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in una prospettiva di ciclo di vita</a:t>
          </a:r>
          <a:endParaRPr lang="it-IT" sz="1700" kern="1200" dirty="0"/>
        </a:p>
      </dsp:txBody>
      <dsp:txXfrm>
        <a:off x="5751831" y="1350194"/>
        <a:ext cx="2531375" cy="30146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20249-076C-494B-A2B3-BEC50935B3D1}">
      <dsp:nvSpPr>
        <dsp:cNvPr id="0" name=""/>
        <dsp:cNvSpPr/>
      </dsp:nvSpPr>
      <dsp:spPr>
        <a:xfrm>
          <a:off x="2285992" y="0"/>
          <a:ext cx="4099284" cy="1392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Gli studi sul comportamento criminale in una prospettiva di ciclo di vita hanno mostrato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conferme di due tesi contrapposte</a:t>
          </a:r>
          <a:endParaRPr lang="it-I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5992" y="0"/>
        <a:ext cx="4099284" cy="1392781"/>
      </dsp:txXfrm>
    </dsp:sp>
    <dsp:sp modelId="{FDEC59B4-71A0-4E58-9029-1ABC39D6D01B}">
      <dsp:nvSpPr>
        <dsp:cNvPr id="0" name=""/>
        <dsp:cNvSpPr/>
      </dsp:nvSpPr>
      <dsp:spPr>
        <a:xfrm>
          <a:off x="4343382" y="1447793"/>
          <a:ext cx="4099284" cy="2459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Tesi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>
              <a:effectLst/>
            </a:rPr>
            <a:t>Tesi del cambiamento del comportamento deviante nel corso della vita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0" kern="1200" dirty="0" smtClean="0">
              <a:effectLst/>
            </a:rPr>
            <a:t>«i bambini antisociali, non diventano necessariamente degli adulti antisociali»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/>
        </a:p>
      </dsp:txBody>
      <dsp:txXfrm>
        <a:off x="4343382" y="1447793"/>
        <a:ext cx="4099284" cy="2459570"/>
      </dsp:txXfrm>
    </dsp:sp>
    <dsp:sp modelId="{EA7BA4DD-AA1F-44D6-91B4-6757FCEFEE24}">
      <dsp:nvSpPr>
        <dsp:cNvPr id="0" name=""/>
        <dsp:cNvSpPr/>
      </dsp:nvSpPr>
      <dsp:spPr>
        <a:xfrm>
          <a:off x="0" y="1447798"/>
          <a:ext cx="4099284" cy="2459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Tesi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Tesi della stabilità del comportamento deviante nel corso della vita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Il comportamento deviante ha origine in una serie di comportamenti antisociali che si formerebbero durante l’infanzia</a:t>
          </a:r>
        </a:p>
      </dsp:txBody>
      <dsp:txXfrm>
        <a:off x="0" y="1447798"/>
        <a:ext cx="4099284" cy="2459570"/>
      </dsp:txXfrm>
    </dsp:sp>
    <dsp:sp modelId="{D4876ACA-E5A5-4B22-AF04-A4FA3B7EC654}">
      <dsp:nvSpPr>
        <dsp:cNvPr id="0" name=""/>
        <dsp:cNvSpPr/>
      </dsp:nvSpPr>
      <dsp:spPr>
        <a:xfrm>
          <a:off x="2362198" y="3754978"/>
          <a:ext cx="4099284" cy="3026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IPOTESI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spiegare la contraddizione, Sampson &amp; Laub introducono una variabile interveniente: «il controllo sociale informale».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 comportamento deviante può essere determinato dai legami informali che si creano in famiglia, gruppo dei pari, lavoro, ecc.)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kern="1200" dirty="0"/>
        </a:p>
      </dsp:txBody>
      <dsp:txXfrm>
        <a:off x="2362198" y="3754978"/>
        <a:ext cx="4099284" cy="30268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0EDB6-A99C-4945-B297-0375FBD9EBB4}">
      <dsp:nvSpPr>
        <dsp:cNvPr id="0" name=""/>
        <dsp:cNvSpPr/>
      </dsp:nvSpPr>
      <dsp:spPr>
        <a:xfrm>
          <a:off x="4512954" y="205009"/>
          <a:ext cx="2452446" cy="118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Formulazione</a:t>
          </a:r>
          <a:r>
            <a:rPr lang="it-IT" sz="1200" kern="1200" dirty="0" smtClean="0"/>
            <a:t> </a:t>
          </a:r>
          <a:r>
            <a:rPr lang="it-I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ipotesi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12954" y="205009"/>
        <a:ext cx="2452446" cy="1189843"/>
      </dsp:txXfrm>
    </dsp:sp>
    <dsp:sp modelId="{905CD5D7-D901-4A1E-AFD9-F4011C434525}">
      <dsp:nvSpPr>
        <dsp:cNvPr id="0" name=""/>
        <dsp:cNvSpPr/>
      </dsp:nvSpPr>
      <dsp:spPr>
        <a:xfrm>
          <a:off x="2338267" y="169739"/>
          <a:ext cx="4469940" cy="4469940"/>
        </a:xfrm>
        <a:prstGeom prst="circularArrow">
          <a:avLst>
            <a:gd name="adj1" fmla="val 5191"/>
            <a:gd name="adj2" fmla="val 335221"/>
            <a:gd name="adj3" fmla="val 21296059"/>
            <a:gd name="adj4" fmla="val 19763770"/>
            <a:gd name="adj5" fmla="val 6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9AA06-9837-4927-AC27-6D2B9A4003F0}">
      <dsp:nvSpPr>
        <dsp:cNvPr id="0" name=""/>
        <dsp:cNvSpPr/>
      </dsp:nvSpPr>
      <dsp:spPr>
        <a:xfrm>
          <a:off x="5565000" y="2422758"/>
          <a:ext cx="1789536" cy="118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Disegno della ricerca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65000" y="2422758"/>
        <a:ext cx="1789536" cy="1189843"/>
      </dsp:txXfrm>
    </dsp:sp>
    <dsp:sp modelId="{332463BB-2611-4474-8EBD-71FD0C065698}">
      <dsp:nvSpPr>
        <dsp:cNvPr id="0" name=""/>
        <dsp:cNvSpPr/>
      </dsp:nvSpPr>
      <dsp:spPr>
        <a:xfrm>
          <a:off x="2627651" y="163973"/>
          <a:ext cx="4469940" cy="4469940"/>
        </a:xfrm>
        <a:prstGeom prst="circularArrow">
          <a:avLst>
            <a:gd name="adj1" fmla="val 5191"/>
            <a:gd name="adj2" fmla="val 335221"/>
            <a:gd name="adj3" fmla="val 3338043"/>
            <a:gd name="adj4" fmla="val 2250752"/>
            <a:gd name="adj5" fmla="val 6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09D143-9A03-42E7-92F9-381A553C48F1}">
      <dsp:nvSpPr>
        <dsp:cNvPr id="0" name=""/>
        <dsp:cNvSpPr/>
      </dsp:nvSpPr>
      <dsp:spPr>
        <a:xfrm>
          <a:off x="3618263" y="4131402"/>
          <a:ext cx="1909948" cy="513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Rilevazione dati 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8263" y="4131402"/>
        <a:ext cx="1909948" cy="513845"/>
      </dsp:txXfrm>
    </dsp:sp>
    <dsp:sp modelId="{927570E8-092C-4486-BB13-8B5481FA38AE}">
      <dsp:nvSpPr>
        <dsp:cNvPr id="0" name=""/>
        <dsp:cNvSpPr/>
      </dsp:nvSpPr>
      <dsp:spPr>
        <a:xfrm>
          <a:off x="2098768" y="173136"/>
          <a:ext cx="4469940" cy="4469940"/>
        </a:xfrm>
        <a:prstGeom prst="circularArrow">
          <a:avLst>
            <a:gd name="adj1" fmla="val 5191"/>
            <a:gd name="adj2" fmla="val 335221"/>
            <a:gd name="adj3" fmla="val 8214027"/>
            <a:gd name="adj4" fmla="val 7126735"/>
            <a:gd name="adj5" fmla="val 6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809D78-D48D-4DD3-A781-A367340ADA48}">
      <dsp:nvSpPr>
        <dsp:cNvPr id="0" name=""/>
        <dsp:cNvSpPr/>
      </dsp:nvSpPr>
      <dsp:spPr>
        <a:xfrm>
          <a:off x="1256063" y="2422758"/>
          <a:ext cx="2861288" cy="118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Analisi dei dati e interpretazione dei risultati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6063" y="2422758"/>
        <a:ext cx="2861288" cy="1189843"/>
      </dsp:txXfrm>
    </dsp:sp>
    <dsp:sp modelId="{10B93828-DA32-497F-86DB-F5D3FF9D5C31}">
      <dsp:nvSpPr>
        <dsp:cNvPr id="0" name=""/>
        <dsp:cNvSpPr/>
      </dsp:nvSpPr>
      <dsp:spPr>
        <a:xfrm>
          <a:off x="2338267" y="169739"/>
          <a:ext cx="4469940" cy="4469940"/>
        </a:xfrm>
        <a:prstGeom prst="circularArrow">
          <a:avLst>
            <a:gd name="adj1" fmla="val 5191"/>
            <a:gd name="adj2" fmla="val 335221"/>
            <a:gd name="adj3" fmla="val 12301009"/>
            <a:gd name="adj4" fmla="val 10768719"/>
            <a:gd name="adj5" fmla="val 6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8688B-45BC-4E9B-AEC4-C1216B437CA0}">
      <dsp:nvSpPr>
        <dsp:cNvPr id="0" name=""/>
        <dsp:cNvSpPr/>
      </dsp:nvSpPr>
      <dsp:spPr>
        <a:xfrm>
          <a:off x="2812376" y="205009"/>
          <a:ext cx="1189843" cy="118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Teoria</a:t>
          </a:r>
          <a:endParaRPr lang="en-U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12376" y="205009"/>
        <a:ext cx="1189843" cy="1189843"/>
      </dsp:txXfrm>
    </dsp:sp>
    <dsp:sp modelId="{477A16A5-78D2-4B4C-B213-CB35149CB551}">
      <dsp:nvSpPr>
        <dsp:cNvPr id="0" name=""/>
        <dsp:cNvSpPr/>
      </dsp:nvSpPr>
      <dsp:spPr>
        <a:xfrm>
          <a:off x="2438394" y="358728"/>
          <a:ext cx="4469940" cy="4469940"/>
        </a:xfrm>
        <a:prstGeom prst="circularArrow">
          <a:avLst>
            <a:gd name="adj1" fmla="val 5191"/>
            <a:gd name="adj2" fmla="val 335221"/>
            <a:gd name="adj3" fmla="val 15760288"/>
            <a:gd name="adj4" fmla="val 15196181"/>
            <a:gd name="adj5" fmla="val 6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C9881-064B-470A-8C74-D5BA9A154D26}">
      <dsp:nvSpPr>
        <dsp:cNvPr id="0" name=""/>
        <dsp:cNvSpPr/>
      </dsp:nvSpPr>
      <dsp:spPr>
        <a:xfrm>
          <a:off x="8803380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72310-0395-4D5F-81F6-805099703B7E}">
      <dsp:nvSpPr>
        <dsp:cNvPr id="0" name=""/>
        <dsp:cNvSpPr/>
      </dsp:nvSpPr>
      <dsp:spPr>
        <a:xfrm>
          <a:off x="8326880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49577-74CE-4288-98B3-C12E8C0C839C}">
      <dsp:nvSpPr>
        <dsp:cNvPr id="0" name=""/>
        <dsp:cNvSpPr/>
      </dsp:nvSpPr>
      <dsp:spPr>
        <a:xfrm>
          <a:off x="7850379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EE40C-583A-425D-93DF-936140DEF9D2}">
      <dsp:nvSpPr>
        <dsp:cNvPr id="0" name=""/>
        <dsp:cNvSpPr/>
      </dsp:nvSpPr>
      <dsp:spPr>
        <a:xfrm>
          <a:off x="7374785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8A9D0-AD42-4F46-B840-95AC90051084}">
      <dsp:nvSpPr>
        <dsp:cNvPr id="0" name=""/>
        <dsp:cNvSpPr/>
      </dsp:nvSpPr>
      <dsp:spPr>
        <a:xfrm>
          <a:off x="6898284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9D47A-0C3F-4111-A6DE-EA9F5D29F3AC}">
      <dsp:nvSpPr>
        <dsp:cNvPr id="0" name=""/>
        <dsp:cNvSpPr/>
      </dsp:nvSpPr>
      <dsp:spPr>
        <a:xfrm>
          <a:off x="6161792" y="2673498"/>
          <a:ext cx="519983" cy="520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CBAED-640B-4F81-84D2-3E21AC1121D1}">
      <dsp:nvSpPr>
        <dsp:cNvPr id="0" name=""/>
        <dsp:cNvSpPr/>
      </dsp:nvSpPr>
      <dsp:spPr>
        <a:xfrm>
          <a:off x="8379422" y="226641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A3C38-4D11-4FD1-92E6-5B1277F33AA8}">
      <dsp:nvSpPr>
        <dsp:cNvPr id="0" name=""/>
        <dsp:cNvSpPr/>
      </dsp:nvSpPr>
      <dsp:spPr>
        <a:xfrm>
          <a:off x="8379422" y="3344420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146B47-06D4-4886-B2EF-29F850BDC9E7}">
      <dsp:nvSpPr>
        <dsp:cNvPr id="0" name=""/>
        <dsp:cNvSpPr/>
      </dsp:nvSpPr>
      <dsp:spPr>
        <a:xfrm>
          <a:off x="8611331" y="2499888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A008B-87B6-4CFE-B655-8B47A42D9ACC}">
      <dsp:nvSpPr>
        <dsp:cNvPr id="0" name=""/>
        <dsp:cNvSpPr/>
      </dsp:nvSpPr>
      <dsp:spPr>
        <a:xfrm>
          <a:off x="8626731" y="3112227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45D39-B35E-424B-9299-942A564372E0}">
      <dsp:nvSpPr>
        <dsp:cNvPr id="0" name=""/>
        <dsp:cNvSpPr/>
      </dsp:nvSpPr>
      <dsp:spPr>
        <a:xfrm>
          <a:off x="3778064" y="-5"/>
          <a:ext cx="2317942" cy="5867411"/>
        </a:xfrm>
        <a:prstGeom prst="ca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Osservazione partecipante delle gang devianti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Ricerca condotta per 10 anni su 37 gang</a:t>
          </a:r>
          <a:endParaRPr lang="it-IT" sz="1800" kern="1200" dirty="0"/>
        </a:p>
      </dsp:txBody>
      <dsp:txXfrm>
        <a:off x="3778064" y="579481"/>
        <a:ext cx="2317942" cy="4998182"/>
      </dsp:txXfrm>
    </dsp:sp>
    <dsp:sp modelId="{4E254013-D6E8-430D-A8B0-6F16F7145BD6}">
      <dsp:nvSpPr>
        <dsp:cNvPr id="0" name=""/>
        <dsp:cNvSpPr/>
      </dsp:nvSpPr>
      <dsp:spPr>
        <a:xfrm>
          <a:off x="3117081" y="1392375"/>
          <a:ext cx="519983" cy="520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92476-1793-446B-B936-622FC806F614}">
      <dsp:nvSpPr>
        <dsp:cNvPr id="0" name=""/>
        <dsp:cNvSpPr/>
      </dsp:nvSpPr>
      <dsp:spPr>
        <a:xfrm>
          <a:off x="2783711" y="1117848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31C7E-BA68-4FE2-AD97-D9C7F2E8D751}">
      <dsp:nvSpPr>
        <dsp:cNvPr id="0" name=""/>
        <dsp:cNvSpPr/>
      </dsp:nvSpPr>
      <dsp:spPr>
        <a:xfrm>
          <a:off x="2228398" y="1117848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591D39-9F88-4155-B2A7-C53A30BBE6A7}">
      <dsp:nvSpPr>
        <dsp:cNvPr id="0" name=""/>
        <dsp:cNvSpPr/>
      </dsp:nvSpPr>
      <dsp:spPr>
        <a:xfrm>
          <a:off x="1673085" y="1117848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648DDD-5E07-43F3-931E-B6E4BC8F4803}">
      <dsp:nvSpPr>
        <dsp:cNvPr id="0" name=""/>
        <dsp:cNvSpPr/>
      </dsp:nvSpPr>
      <dsp:spPr>
        <a:xfrm>
          <a:off x="1117771" y="1117848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D0357-D5ED-4CC5-9588-E33DE52817D1}">
      <dsp:nvSpPr>
        <dsp:cNvPr id="0" name=""/>
        <dsp:cNvSpPr/>
      </dsp:nvSpPr>
      <dsp:spPr>
        <a:xfrm>
          <a:off x="561552" y="1117848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FFD10-BFE5-4DFF-A0D9-0D1FF7B4FB00}">
      <dsp:nvSpPr>
        <dsp:cNvPr id="0" name=""/>
        <dsp:cNvSpPr/>
      </dsp:nvSpPr>
      <dsp:spPr>
        <a:xfrm>
          <a:off x="6239" y="1117848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F4AB7-2AE9-47EA-8D67-CC7432176CDE}">
      <dsp:nvSpPr>
        <dsp:cNvPr id="0" name=""/>
        <dsp:cNvSpPr/>
      </dsp:nvSpPr>
      <dsp:spPr>
        <a:xfrm>
          <a:off x="4427" y="446926"/>
          <a:ext cx="3047429" cy="66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PARADIGMA INTERPRETATIVISTA</a:t>
          </a:r>
          <a:endParaRPr lang="it-IT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7" y="446926"/>
        <a:ext cx="3047429" cy="668784"/>
      </dsp:txXfrm>
    </dsp:sp>
    <dsp:sp modelId="{600A7FCC-0BF5-456F-8AE0-94DDCCD25CA3}">
      <dsp:nvSpPr>
        <dsp:cNvPr id="0" name=""/>
        <dsp:cNvSpPr/>
      </dsp:nvSpPr>
      <dsp:spPr>
        <a:xfrm>
          <a:off x="2577167" y="2673498"/>
          <a:ext cx="519983" cy="520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1223B-D7E0-4BD8-9680-8C24FBEEF010}">
      <dsp:nvSpPr>
        <dsp:cNvPr id="0" name=""/>
        <dsp:cNvSpPr/>
      </dsp:nvSpPr>
      <dsp:spPr>
        <a:xfrm>
          <a:off x="2062619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5C09A-FE7B-45FD-A804-074C1D9FD534}">
      <dsp:nvSpPr>
        <dsp:cNvPr id="0" name=""/>
        <dsp:cNvSpPr/>
      </dsp:nvSpPr>
      <dsp:spPr>
        <a:xfrm>
          <a:off x="1548977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E1880-4359-46A9-8A18-15038A0737F4}">
      <dsp:nvSpPr>
        <dsp:cNvPr id="0" name=""/>
        <dsp:cNvSpPr/>
      </dsp:nvSpPr>
      <dsp:spPr>
        <a:xfrm>
          <a:off x="1034429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D103C-050A-4F52-A892-943BD53A81F9}">
      <dsp:nvSpPr>
        <dsp:cNvPr id="0" name=""/>
        <dsp:cNvSpPr/>
      </dsp:nvSpPr>
      <dsp:spPr>
        <a:xfrm>
          <a:off x="520787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D6D8F-0DE4-490F-A036-D71368331838}">
      <dsp:nvSpPr>
        <dsp:cNvPr id="0" name=""/>
        <dsp:cNvSpPr/>
      </dsp:nvSpPr>
      <dsp:spPr>
        <a:xfrm>
          <a:off x="6239" y="2803492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E93DC-E5BC-40F5-BA92-8A3B4AA55835}">
      <dsp:nvSpPr>
        <dsp:cNvPr id="0" name=""/>
        <dsp:cNvSpPr/>
      </dsp:nvSpPr>
      <dsp:spPr>
        <a:xfrm>
          <a:off x="4427" y="2138129"/>
          <a:ext cx="2304595" cy="66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METODO QUALITATITVO</a:t>
          </a:r>
          <a:endParaRPr lang="it-IT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7" y="2138129"/>
        <a:ext cx="2304595" cy="668784"/>
      </dsp:txXfrm>
    </dsp:sp>
    <dsp:sp modelId="{A828B4BA-3E9F-42DD-8841-4A19CD18720C}">
      <dsp:nvSpPr>
        <dsp:cNvPr id="0" name=""/>
        <dsp:cNvSpPr/>
      </dsp:nvSpPr>
      <dsp:spPr>
        <a:xfrm>
          <a:off x="3117081" y="3933241"/>
          <a:ext cx="519983" cy="5204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33FEF-BCB1-4209-9871-37B0ADA3CA99}">
      <dsp:nvSpPr>
        <dsp:cNvPr id="0" name=""/>
        <dsp:cNvSpPr/>
      </dsp:nvSpPr>
      <dsp:spPr>
        <a:xfrm>
          <a:off x="2783711" y="4463051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60EB0-665B-412E-9DA2-85429081154B}">
      <dsp:nvSpPr>
        <dsp:cNvPr id="0" name=""/>
        <dsp:cNvSpPr/>
      </dsp:nvSpPr>
      <dsp:spPr>
        <a:xfrm>
          <a:off x="2228398" y="4463051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2A47F-07DA-4C2F-BF46-C1CB4E8657CF}">
      <dsp:nvSpPr>
        <dsp:cNvPr id="0" name=""/>
        <dsp:cNvSpPr/>
      </dsp:nvSpPr>
      <dsp:spPr>
        <a:xfrm>
          <a:off x="1673085" y="4463051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0BAE2-7721-473B-9D10-5587B6979E2C}">
      <dsp:nvSpPr>
        <dsp:cNvPr id="0" name=""/>
        <dsp:cNvSpPr/>
      </dsp:nvSpPr>
      <dsp:spPr>
        <a:xfrm>
          <a:off x="1117771" y="4463051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CF4DA-A94E-4C83-89BB-92BB4F72901C}">
      <dsp:nvSpPr>
        <dsp:cNvPr id="0" name=""/>
        <dsp:cNvSpPr/>
      </dsp:nvSpPr>
      <dsp:spPr>
        <a:xfrm>
          <a:off x="561552" y="4463051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4E9B0-646D-420A-A2E8-B9233879D986}">
      <dsp:nvSpPr>
        <dsp:cNvPr id="0" name=""/>
        <dsp:cNvSpPr/>
      </dsp:nvSpPr>
      <dsp:spPr>
        <a:xfrm>
          <a:off x="6239" y="4463051"/>
          <a:ext cx="259991" cy="259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89428-08F6-4D18-9966-E4B4572D97DE}">
      <dsp:nvSpPr>
        <dsp:cNvPr id="0" name=""/>
        <dsp:cNvSpPr/>
      </dsp:nvSpPr>
      <dsp:spPr>
        <a:xfrm>
          <a:off x="4427" y="3791702"/>
          <a:ext cx="3047429" cy="6687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LOGICA INDUTTIVA: DALLA RICERCA EMPIRICA SI SCOPRE LA «TEORIA»</a:t>
          </a:r>
          <a:endParaRPr lang="it-I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27" y="3791702"/>
        <a:ext cx="3047429" cy="6687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EB583-3374-4FC4-84FF-FD4A78ED38C1}">
      <dsp:nvSpPr>
        <dsp:cNvPr id="0" name=""/>
        <dsp:cNvSpPr/>
      </dsp:nvSpPr>
      <dsp:spPr>
        <a:xfrm>
          <a:off x="0" y="282574"/>
          <a:ext cx="5029200" cy="50292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BA086-B82D-4CA0-9074-003ED536FB76}">
      <dsp:nvSpPr>
        <dsp:cNvPr id="0" name=""/>
        <dsp:cNvSpPr/>
      </dsp:nvSpPr>
      <dsp:spPr>
        <a:xfrm>
          <a:off x="2514600" y="282575"/>
          <a:ext cx="5867400" cy="50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INDIVIDUO E RAPPORTO CON LA GANG</a:t>
          </a:r>
          <a:endParaRPr lang="en-US" sz="2900" kern="1200" dirty="0"/>
        </a:p>
      </dsp:txBody>
      <dsp:txXfrm>
        <a:off x="2514600" y="282575"/>
        <a:ext cx="2933700" cy="1508763"/>
      </dsp:txXfrm>
    </dsp:sp>
    <dsp:sp modelId="{34FE3EDE-7184-4911-A61E-AF4CF9DFDA3D}">
      <dsp:nvSpPr>
        <dsp:cNvPr id="0" name=""/>
        <dsp:cNvSpPr/>
      </dsp:nvSpPr>
      <dsp:spPr>
        <a:xfrm>
          <a:off x="880111" y="1791338"/>
          <a:ext cx="3268976" cy="326897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E0721B-D31B-40F4-8326-63A1644057F4}">
      <dsp:nvSpPr>
        <dsp:cNvPr id="0" name=""/>
        <dsp:cNvSpPr/>
      </dsp:nvSpPr>
      <dsp:spPr>
        <a:xfrm>
          <a:off x="2514600" y="1791338"/>
          <a:ext cx="5867400" cy="32689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GANG COME ORGANIZZAZIONE</a:t>
          </a:r>
          <a:endParaRPr lang="en-US" sz="2900" kern="1200" dirty="0"/>
        </a:p>
      </dsp:txBody>
      <dsp:txXfrm>
        <a:off x="2514600" y="1791338"/>
        <a:ext cx="2933700" cy="1508758"/>
      </dsp:txXfrm>
    </dsp:sp>
    <dsp:sp modelId="{6037076A-4E28-423D-BE78-D5CC24D1D5F5}">
      <dsp:nvSpPr>
        <dsp:cNvPr id="0" name=""/>
        <dsp:cNvSpPr/>
      </dsp:nvSpPr>
      <dsp:spPr>
        <a:xfrm>
          <a:off x="1760220" y="3300096"/>
          <a:ext cx="1508758" cy="15087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E664D-B38F-419A-AC52-96574B62009F}">
      <dsp:nvSpPr>
        <dsp:cNvPr id="0" name=""/>
        <dsp:cNvSpPr/>
      </dsp:nvSpPr>
      <dsp:spPr>
        <a:xfrm>
          <a:off x="2514600" y="3300096"/>
          <a:ext cx="5867400" cy="15087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kern="1200" dirty="0" smtClean="0"/>
            <a:t>GANG E RAPPORTO CON LA COMUNITÀ</a:t>
          </a:r>
          <a:endParaRPr lang="en-US" sz="2900" kern="1200" dirty="0"/>
        </a:p>
      </dsp:txBody>
      <dsp:txXfrm>
        <a:off x="2514600" y="3300096"/>
        <a:ext cx="2933700" cy="1508758"/>
      </dsp:txXfrm>
    </dsp:sp>
    <dsp:sp modelId="{9366CD51-86A5-44F8-BDF3-E93540E0F238}">
      <dsp:nvSpPr>
        <dsp:cNvPr id="0" name=""/>
        <dsp:cNvSpPr/>
      </dsp:nvSpPr>
      <dsp:spPr>
        <a:xfrm>
          <a:off x="5448300" y="282575"/>
          <a:ext cx="2933700" cy="150876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Carattere «individualistico e ribelle»</a:t>
          </a:r>
          <a:endParaRPr lang="en-US" sz="1800" kern="1200" dirty="0"/>
        </a:p>
      </dsp:txBody>
      <dsp:txXfrm>
        <a:off x="5448300" y="282575"/>
        <a:ext cx="2933700" cy="1508763"/>
      </dsp:txXfrm>
    </dsp:sp>
    <dsp:sp modelId="{D2816804-EC06-46B6-8065-54988F11419F}">
      <dsp:nvSpPr>
        <dsp:cNvPr id="0" name=""/>
        <dsp:cNvSpPr/>
      </dsp:nvSpPr>
      <dsp:spPr>
        <a:xfrm>
          <a:off x="5448300" y="1791338"/>
          <a:ext cx="2933700" cy="15087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Sistema sociale quasi-privato e quasi-segreto, struttura di leadership, ruoli definiti, incentivi e sanzioni per ottenere obbedienza</a:t>
          </a:r>
          <a:endParaRPr lang="en-US" sz="1800" kern="1200" dirty="0"/>
        </a:p>
      </dsp:txBody>
      <dsp:txXfrm>
        <a:off x="5448300" y="1791338"/>
        <a:ext cx="2933700" cy="1508758"/>
      </dsp:txXfrm>
    </dsp:sp>
    <dsp:sp modelId="{D3D94861-932A-4B3D-848D-3F22C846E363}">
      <dsp:nvSpPr>
        <dsp:cNvPr id="0" name=""/>
        <dsp:cNvSpPr/>
      </dsp:nvSpPr>
      <dsp:spPr>
        <a:xfrm>
          <a:off x="5448300" y="3300096"/>
          <a:ext cx="2933700" cy="15087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Integrazione della gang nella comunità come determinante della sopravvivenza di lungo periodo per la gang</a:t>
          </a:r>
          <a:endParaRPr lang="en-US" sz="1800" kern="1200" dirty="0"/>
        </a:p>
      </dsp:txBody>
      <dsp:txXfrm>
        <a:off x="5448300" y="3300096"/>
        <a:ext cx="2933700" cy="1508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5519D-4B07-4889-8666-3476343F995C}">
      <dsp:nvSpPr>
        <dsp:cNvPr id="0" name=""/>
        <dsp:cNvSpPr/>
      </dsp:nvSpPr>
      <dsp:spPr>
        <a:xfrm>
          <a:off x="141187" y="926210"/>
          <a:ext cx="2157853" cy="1779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Hanno modificato il tempo o la quantità delle loro iniezioni e i pasti per preservare piuttosto che ridurre la loro vita lavorativa e sociale</a:t>
          </a:r>
          <a:endParaRPr lang="it-IT" sz="1400" kern="1200" dirty="0"/>
        </a:p>
      </dsp:txBody>
      <dsp:txXfrm>
        <a:off x="182145" y="967168"/>
        <a:ext cx="2075937" cy="1316481"/>
      </dsp:txXfrm>
    </dsp:sp>
    <dsp:sp modelId="{C6109F02-A6A4-4D7A-A6A7-9AD2104662E0}">
      <dsp:nvSpPr>
        <dsp:cNvPr id="0" name=""/>
        <dsp:cNvSpPr/>
      </dsp:nvSpPr>
      <dsp:spPr>
        <a:xfrm>
          <a:off x="1336348" y="1287259"/>
          <a:ext cx="2472544" cy="2472544"/>
        </a:xfrm>
        <a:prstGeom prst="leftCircularArrow">
          <a:avLst>
            <a:gd name="adj1" fmla="val 3527"/>
            <a:gd name="adj2" fmla="val 437925"/>
            <a:gd name="adj3" fmla="val 2213435"/>
            <a:gd name="adj4" fmla="val 9024489"/>
            <a:gd name="adj5" fmla="val 411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19C75-ADFC-42A1-88AC-CB8909FEDC4A}">
      <dsp:nvSpPr>
        <dsp:cNvPr id="0" name=""/>
        <dsp:cNvSpPr/>
      </dsp:nvSpPr>
      <dsp:spPr>
        <a:xfrm>
          <a:off x="620710" y="2324608"/>
          <a:ext cx="1918092" cy="7627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Copers</a:t>
          </a:r>
          <a:r>
            <a:rPr lang="it-IT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it-IT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3051" y="2346949"/>
        <a:ext cx="1873410" cy="718080"/>
      </dsp:txXfrm>
    </dsp:sp>
    <dsp:sp modelId="{6D4790CA-00A2-494D-AE85-BE6AE37FB5BC}">
      <dsp:nvSpPr>
        <dsp:cNvPr id="0" name=""/>
        <dsp:cNvSpPr/>
      </dsp:nvSpPr>
      <dsp:spPr>
        <a:xfrm>
          <a:off x="2954092" y="926211"/>
          <a:ext cx="2157853" cy="1779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accettano i loro sintomi e apportano lievi modifiche alle routine e alle attività</a:t>
          </a:r>
          <a:endParaRPr lang="it-IT" sz="1400" kern="1200" dirty="0"/>
        </a:p>
      </dsp:txBody>
      <dsp:txXfrm>
        <a:off x="2995050" y="1348550"/>
        <a:ext cx="2075937" cy="1316481"/>
      </dsp:txXfrm>
    </dsp:sp>
    <dsp:sp modelId="{3257E7E3-1798-49A3-B6FA-136249DD9673}">
      <dsp:nvSpPr>
        <dsp:cNvPr id="0" name=""/>
        <dsp:cNvSpPr/>
      </dsp:nvSpPr>
      <dsp:spPr>
        <a:xfrm>
          <a:off x="4156846" y="-245578"/>
          <a:ext cx="2750556" cy="2750556"/>
        </a:xfrm>
        <a:prstGeom prst="circularArrow">
          <a:avLst>
            <a:gd name="adj1" fmla="val 3171"/>
            <a:gd name="adj2" fmla="val 390342"/>
            <a:gd name="adj3" fmla="val 19288882"/>
            <a:gd name="adj4" fmla="val 12430245"/>
            <a:gd name="adj5" fmla="val 3699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DC75A-6632-4564-A6A9-D146351143C4}">
      <dsp:nvSpPr>
        <dsp:cNvPr id="0" name=""/>
        <dsp:cNvSpPr/>
      </dsp:nvSpPr>
      <dsp:spPr>
        <a:xfrm>
          <a:off x="3433615" y="544830"/>
          <a:ext cx="1918092" cy="762762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err="1" smtClean="0"/>
            <a:t>Normalisers</a:t>
          </a:r>
          <a:r>
            <a:rPr lang="it-IT" sz="2400" b="1" kern="1200" dirty="0" smtClean="0"/>
            <a:t> </a:t>
          </a:r>
          <a:endParaRPr lang="it-IT" sz="1600" b="1" kern="1200" dirty="0"/>
        </a:p>
      </dsp:txBody>
      <dsp:txXfrm>
        <a:off x="3455956" y="567171"/>
        <a:ext cx="1873410" cy="718080"/>
      </dsp:txXfrm>
    </dsp:sp>
    <dsp:sp modelId="{53D0135E-F150-4BC8-9F9B-6F96327F6057}">
      <dsp:nvSpPr>
        <dsp:cNvPr id="0" name=""/>
        <dsp:cNvSpPr/>
      </dsp:nvSpPr>
      <dsp:spPr>
        <a:xfrm>
          <a:off x="5766997" y="832114"/>
          <a:ext cx="2157853" cy="17797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 smtClean="0"/>
            <a:t>sono i più propensi a considerarsi malati e a preoccuparsi del loro diabete</a:t>
          </a:r>
          <a:endParaRPr lang="it-IT" sz="1400" kern="1200" dirty="0"/>
        </a:p>
      </dsp:txBody>
      <dsp:txXfrm>
        <a:off x="5807955" y="873072"/>
        <a:ext cx="2075937" cy="1316481"/>
      </dsp:txXfrm>
    </dsp:sp>
    <dsp:sp modelId="{1CDB58B9-6AD7-4531-8307-CD108781359D}">
      <dsp:nvSpPr>
        <dsp:cNvPr id="0" name=""/>
        <dsp:cNvSpPr/>
      </dsp:nvSpPr>
      <dsp:spPr>
        <a:xfrm>
          <a:off x="6246520" y="2042319"/>
          <a:ext cx="1918092" cy="1139146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err="1" smtClean="0"/>
            <a:t>Worriers</a:t>
          </a:r>
          <a:r>
            <a:rPr lang="it-IT" sz="2400" b="1" kern="1200" dirty="0" smtClean="0"/>
            <a:t>/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err="1" smtClean="0"/>
            <a:t>agonisers</a:t>
          </a:r>
          <a:endParaRPr lang="it-IT" sz="2400" b="1" kern="1200" dirty="0"/>
        </a:p>
      </dsp:txBody>
      <dsp:txXfrm>
        <a:off x="6279884" y="2075683"/>
        <a:ext cx="1851364" cy="10724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CBC33-58C4-467F-AA68-14DAA2407539}">
      <dsp:nvSpPr>
        <dsp:cNvPr id="0" name=""/>
        <dsp:cNvSpPr/>
      </dsp:nvSpPr>
      <dsp:spPr>
        <a:xfrm>
          <a:off x="7162" y="419101"/>
          <a:ext cx="2592736" cy="103709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64008" rIns="32004" bIns="6400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Strettamente aderenti</a:t>
          </a:r>
          <a:endParaRPr lang="it-IT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62" y="419101"/>
        <a:ext cx="2333463" cy="1037094"/>
      </dsp:txXfrm>
    </dsp:sp>
    <dsp:sp modelId="{49F721A3-531A-4C45-9B4E-3E736F020250}">
      <dsp:nvSpPr>
        <dsp:cNvPr id="0" name=""/>
        <dsp:cNvSpPr/>
      </dsp:nvSpPr>
      <dsp:spPr>
        <a:xfrm>
          <a:off x="2088232" y="430322"/>
          <a:ext cx="2592736" cy="1037094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Moderata-mente</a:t>
          </a:r>
          <a:r>
            <a:rPr lang="it-IT" sz="1400" kern="1200" dirty="0" smtClean="0"/>
            <a:t> </a:t>
          </a:r>
          <a:r>
            <a:rPr lang="it-I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flessibili</a:t>
          </a:r>
          <a:endParaRPr lang="it-I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6779" y="430322"/>
        <a:ext cx="1555642" cy="1037094"/>
      </dsp:txXfrm>
    </dsp:sp>
    <dsp:sp modelId="{EE968FFE-7009-4CCC-9C36-E27D6BF315FB}">
      <dsp:nvSpPr>
        <dsp:cNvPr id="0" name=""/>
        <dsp:cNvSpPr/>
      </dsp:nvSpPr>
      <dsp:spPr>
        <a:xfrm>
          <a:off x="4150961" y="431608"/>
          <a:ext cx="2592736" cy="1037094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82677" rIns="41339" bIns="82677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Molto flessibili</a:t>
          </a:r>
          <a:endParaRPr lang="it-IT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9508" y="431608"/>
        <a:ext cx="1555642" cy="1037094"/>
      </dsp:txXfrm>
    </dsp:sp>
    <dsp:sp modelId="{440C82E3-3A7C-4A07-BEBE-7DBA4FF9E814}">
      <dsp:nvSpPr>
        <dsp:cNvPr id="0" name=""/>
        <dsp:cNvSpPr/>
      </dsp:nvSpPr>
      <dsp:spPr>
        <a:xfrm>
          <a:off x="6225150" y="431608"/>
          <a:ext cx="2592736" cy="1037094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82677" rIns="41339" bIns="82677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 aderenti</a:t>
          </a:r>
          <a:endParaRPr lang="it-IT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43697" y="431608"/>
        <a:ext cx="1555642" cy="1037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DD949-CA83-4C61-B420-498D75675CA3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971D9-63A0-4200-A391-32A053665D4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6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71D9-63A0-4200-A391-32A053665D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6567-C65A-490E-8B2C-CF70E7A7814E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676CF-BAF0-4F19-BBF5-5A8FC08F6868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6B74E-175E-4AB1-BD5E-84E674146293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6CE15-B6D2-44B9-89DE-E4DCBAFB838F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74EEE-9104-4429-B2E3-79D6410D28B1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DC23-8D5F-4A31-87CC-F9EE3C83CBEE}" type="datetime1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F173-0C49-4AD9-94A1-1F3AD1B20BF0}" type="datetime1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51F5-FBFA-4D10-9035-A4D5289115ED}" type="datetime1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AB5F-88BC-475B-BC05-C67C9D0872BC}" type="datetime1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40E6-5531-4E78-B83E-9FF5DE837A1E}" type="datetime1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E7BEB-F1BF-4E28-A969-78AF60107443}" type="datetime1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95B6-6A70-44EF-8FF1-AAF243E0C677}" type="datetime1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digitalmethods.net/Dmi/ToolDatabase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r>
              <a:rPr lang="it-IT" b="1" dirty="0" smtClean="0"/>
              <a:t>Ricerca quantitativa e</a:t>
            </a: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ricerca qualitativa </a:t>
            </a:r>
            <a:endParaRPr lang="it-IT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Cap. 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42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457200"/>
            <a:ext cx="7620000" cy="541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Esempio di ricerca qualitativa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sz="2800" dirty="0" smtClean="0"/>
              <a:t>«</a:t>
            </a:r>
            <a:r>
              <a:rPr lang="it-IT" sz="2800" dirty="0" err="1" smtClean="0"/>
              <a:t>Islands</a:t>
            </a:r>
            <a:r>
              <a:rPr lang="it-IT" sz="2800" dirty="0" smtClean="0"/>
              <a:t> in the Street. Gang and American Urban Society» (1991)</a:t>
            </a:r>
          </a:p>
          <a:p>
            <a:pPr algn="ctr"/>
            <a:r>
              <a:rPr lang="it-IT" sz="2800" dirty="0" smtClean="0"/>
              <a:t>di M.S. </a:t>
            </a:r>
            <a:r>
              <a:rPr lang="it-IT" sz="2800" dirty="0" err="1" smtClean="0"/>
              <a:t>Jankowski</a:t>
            </a:r>
            <a:endParaRPr lang="it-IT" sz="2800" dirty="0" smtClean="0"/>
          </a:p>
          <a:p>
            <a:pPr algn="ctr"/>
            <a:endParaRPr lang="it-IT" sz="2800" dirty="0" smtClean="0"/>
          </a:p>
          <a:p>
            <a:pPr algn="ctr"/>
            <a:r>
              <a:rPr lang="it-IT" sz="2800" b="1" dirty="0" smtClean="0"/>
              <a:t>Oggetto di ricerca: </a:t>
            </a:r>
          </a:p>
          <a:p>
            <a:pPr algn="ctr"/>
            <a:r>
              <a:rPr lang="it-IT" sz="2800" dirty="0" smtClean="0"/>
              <a:t>Studio comparato di gang </a:t>
            </a:r>
            <a:r>
              <a:rPr lang="it-IT" sz="2800" dirty="0"/>
              <a:t>di diversa </a:t>
            </a:r>
            <a:r>
              <a:rPr lang="it-IT" sz="2800" dirty="0" smtClean="0"/>
              <a:t>etnia, dimensione e città (Los  Angeles, New York, Boston)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3783811"/>
              </p:ext>
            </p:extLst>
          </p:nvPr>
        </p:nvGraphicFramePr>
        <p:xfrm>
          <a:off x="76200" y="381000"/>
          <a:ext cx="9067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2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381000"/>
            <a:ext cx="7620000" cy="6170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TEORIA E IPOTESI</a:t>
            </a:r>
          </a:p>
          <a:p>
            <a:pPr algn="ctr"/>
            <a:r>
              <a:rPr lang="it-IT" sz="3600" b="1" dirty="0" smtClean="0"/>
              <a:t> </a:t>
            </a:r>
          </a:p>
          <a:p>
            <a:pPr algn="ctr"/>
            <a:r>
              <a:rPr lang="it-IT" sz="2800" dirty="0" smtClean="0"/>
              <a:t>Non si effettua un’analisi sistematica della letteratura per formulare ipotesi da verificare attraverso la ricerca empirica.</a:t>
            </a:r>
          </a:p>
          <a:p>
            <a:pPr algn="ctr"/>
            <a:r>
              <a:rPr lang="it-IT" sz="2800" dirty="0" smtClean="0"/>
              <a:t>Si procede secondo una logica induttiva, che inverte il ruolo della teoria e della ricerca.</a:t>
            </a:r>
          </a:p>
          <a:p>
            <a:pPr algn="ctr"/>
            <a:r>
              <a:rPr lang="it-IT" sz="2800" dirty="0" smtClean="0"/>
              <a:t>Evitando condizionamenti dalla letteratura precedente, il ricercatore formula proprie tesi sulla base dei risultati ottenuti dalla ricerca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381000"/>
            <a:ext cx="7620000" cy="6170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TEORIA E IPOTESI</a:t>
            </a:r>
          </a:p>
          <a:p>
            <a:pPr algn="ctr"/>
            <a:r>
              <a:rPr lang="it-IT" sz="3600" b="1" dirty="0" err="1" smtClean="0"/>
              <a:t>Jankowski</a:t>
            </a:r>
            <a:r>
              <a:rPr lang="it-IT" sz="3600" b="1" dirty="0" smtClean="0"/>
              <a:t> considera l’azione di diventare membro di una gang  come il prodotto di una scelta razionale.</a:t>
            </a:r>
          </a:p>
          <a:p>
            <a:pPr algn="ctr"/>
            <a:r>
              <a:rPr lang="it-IT" sz="3600" b="1" dirty="0" smtClean="0"/>
              <a:t>La gang sviluppa un ordine sociale alternativo e rappresenta per l’individuo una risposta organizzativa al  problema dell’allocazione di risorse scarse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910267964"/>
              </p:ext>
            </p:extLst>
          </p:nvPr>
        </p:nvGraphicFramePr>
        <p:xfrm>
          <a:off x="228600" y="762000"/>
          <a:ext cx="8382000" cy="559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295400" y="762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IDEALTIPI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0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ttangolo arrotondato 2"/>
          <p:cNvSpPr/>
          <p:nvPr/>
        </p:nvSpPr>
        <p:spPr>
          <a:xfrm>
            <a:off x="1066800" y="1905000"/>
            <a:ext cx="7162800" cy="411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DISEGNO DELLA RICERCA</a:t>
            </a:r>
          </a:p>
          <a:p>
            <a:pPr algn="ctr"/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dirty="0"/>
              <a:t>Durata dello studio: 10 anni</a:t>
            </a:r>
            <a:endParaRPr lang="en-US" sz="2400" dirty="0"/>
          </a:p>
          <a:p>
            <a:r>
              <a:rPr lang="it-IT" sz="2400" dirty="0" smtClean="0"/>
              <a:t>Tecnica: osservazione partecipante (osservazioni pianificate </a:t>
            </a:r>
            <a:r>
              <a:rPr lang="it-IT" sz="2400" dirty="0" smtClean="0"/>
              <a:t>in gang </a:t>
            </a:r>
            <a:r>
              <a:rPr lang="it-IT" sz="2400" dirty="0" smtClean="0"/>
              <a:t>diverse per città, etnia e dimensione)</a:t>
            </a:r>
          </a:p>
          <a:p>
            <a:r>
              <a:rPr lang="it-IT" sz="2400" dirty="0" smtClean="0"/>
              <a:t>Raccolta dei dati: appunti del ricercatore nel corso dell’osservazione; resoconti giornalieri e settimanali; rare registrazioni di conversazioni</a:t>
            </a:r>
          </a:p>
          <a:p>
            <a:r>
              <a:rPr lang="it-IT" sz="2400" dirty="0" smtClean="0"/>
              <a:t>Analisi dei dati</a:t>
            </a:r>
          </a:p>
          <a:p>
            <a:endParaRPr lang="it-IT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1066800" y="245011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DOMANDA DI RICERCA:</a:t>
            </a:r>
          </a:p>
          <a:p>
            <a:pPr algn="ctr"/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 entra in una gang e perché?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99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ttangolo 2"/>
          <p:cNvSpPr/>
          <p:nvPr/>
        </p:nvSpPr>
        <p:spPr>
          <a:xfrm>
            <a:off x="609600" y="150622"/>
            <a:ext cx="7924800" cy="6261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INTERPRETAZIONE DEI DATI</a:t>
            </a:r>
          </a:p>
          <a:p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Rifiuta  le 4 tesi precedenti che spiegherebbero il motivo  per cui un adolescente entra in una gang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proviene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famiglia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disgregata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 padre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assente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gang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rappresenta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sostituto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famiglia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rifiutati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scuola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dal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lavoro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per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imitazione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gruppo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pari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it-IT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Jankowski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afferma: «Io non ho trovato conferme empiriche per queste proposizioni (…) quello che ho trovato è che gli individui che vivono nei quartieri a basso reddito entrano nella gang per varie ragioni, ma tutte basate sul calcolo di ciò che è meglio per loro  in quel determinato momento» (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Jankowski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1991, pag. 40, cit. in Corbetta 2014)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690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ttangolo arrotondato 2"/>
          <p:cNvSpPr/>
          <p:nvPr/>
        </p:nvSpPr>
        <p:spPr>
          <a:xfrm>
            <a:off x="457200" y="381001"/>
            <a:ext cx="8229600" cy="634047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 smtClean="0"/>
              <a:t>Jankowski</a:t>
            </a:r>
            <a:r>
              <a:rPr lang="it-IT" sz="2400" dirty="0" smtClean="0"/>
              <a:t> individua 6 motivazioni </a:t>
            </a:r>
          </a:p>
          <a:p>
            <a:pPr algn="ctr"/>
            <a:r>
              <a:rPr lang="it-IT" sz="2400" dirty="0" smtClean="0"/>
              <a:t>alla base dell’adesione ad un gang:</a:t>
            </a:r>
          </a:p>
          <a:p>
            <a:pPr algn="ctr"/>
            <a:endParaRPr lang="it-IT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Incentivi materiali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Divertimento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Rifugio e nascondiglio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Protezione fisica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Luogo di resistenza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 smtClean="0"/>
              <a:t>Impegno comunitario</a:t>
            </a:r>
          </a:p>
          <a:p>
            <a:r>
              <a:rPr lang="it-IT" sz="2400" dirty="0" smtClean="0"/>
              <a:t>«</a:t>
            </a:r>
            <a:r>
              <a:rPr lang="it-IT" sz="2000" dirty="0" smtClean="0"/>
              <a:t>sono entrato </a:t>
            </a:r>
            <a:r>
              <a:rPr lang="it-IT" sz="2000" dirty="0" err="1" smtClean="0"/>
              <a:t>perchè</a:t>
            </a:r>
            <a:r>
              <a:rPr lang="it-IT" sz="2000" dirty="0" smtClean="0"/>
              <a:t> la gang è qua da un sacco di tempo, ed anche se il suo nome è diverso, un casino di ragazzi del quartiere ne hanno fatto parte negli anni, incluso mio padre. La gang ha aiutato il quartiere proteggendolo dagli estranei e la gente qui deve molto alla gang (…) sento come mio dovere verso la comunità dedicarvi parte del mio tempo»</a:t>
            </a:r>
          </a:p>
          <a:p>
            <a:r>
              <a:rPr lang="it-IT" sz="2000" dirty="0" smtClean="0"/>
              <a:t>(</a:t>
            </a:r>
            <a:r>
              <a:rPr lang="it-IT" sz="2000" dirty="0" err="1" smtClean="0"/>
              <a:t>Dolan</a:t>
            </a:r>
            <a:r>
              <a:rPr lang="it-IT" sz="2000" dirty="0" smtClean="0"/>
              <a:t>, 16 anni, gang irlandese di New York, p. </a:t>
            </a:r>
            <a:r>
              <a:rPr lang="it-IT" sz="2000" dirty="0" err="1" smtClean="0"/>
              <a:t>Jankowski</a:t>
            </a:r>
            <a:r>
              <a:rPr lang="it-IT" sz="2000" dirty="0" smtClean="0"/>
              <a:t> 1991, 47, cit. in Corbetta 2014)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867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04800"/>
            <a:ext cx="8686800" cy="632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it-IT" dirty="0" smtClean="0"/>
              <a:t>Dibattito altalentante tra metodo qualitativo e quantitativo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smtClean="0"/>
              <a:t>1920/30, entrambi i metodi sono accreditati e forniscono contributi di valore (es. la </a:t>
            </a:r>
            <a:r>
              <a:rPr lang="it-IT" dirty="0"/>
              <a:t>scuola di Chicago, nel campo della ricerca </a:t>
            </a:r>
            <a:r>
              <a:rPr lang="it-IT" dirty="0" smtClean="0"/>
              <a:t>qualitativa);</a:t>
            </a:r>
            <a:endParaRPr lang="it-IT" dirty="0"/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smtClean="0"/>
              <a:t>Dagli </a:t>
            </a:r>
            <a:r>
              <a:rPr lang="it-IT" dirty="0"/>
              <a:t>anni 40 ai </a:t>
            </a:r>
            <a:r>
              <a:rPr lang="it-IT" dirty="0" smtClean="0"/>
              <a:t>metà 60</a:t>
            </a:r>
            <a:r>
              <a:rPr lang="it-IT" dirty="0"/>
              <a:t>, domina la ricerca </a:t>
            </a:r>
            <a:r>
              <a:rPr lang="it-IT" dirty="0" smtClean="0"/>
              <a:t>quantitativa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smtClean="0"/>
              <a:t>Anni 60, autori come Goffman, Blumer, Glaser &amp; Strauss, Schutz rilanciano il ruolo della ricerca qualitativa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smtClean="0"/>
              <a:t>Dagli anni 80, la ricerca qualitativa riacquista spazio e credibilità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smtClean="0"/>
              <a:t>Tra la seconda metà degli anni 90, il Web appare come una nuova arena sociale, in cui e con cui fare ricerca sociale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dirty="0" smtClean="0"/>
              <a:t>Dagli anni Duemila, si affermano i «metodi digitali». In prima istanza, come </a:t>
            </a:r>
            <a:r>
              <a:rPr lang="it-IT" b="1" dirty="0" smtClean="0"/>
              <a:t>metodi virtuali</a:t>
            </a:r>
            <a:r>
              <a:rPr lang="it-IT" dirty="0" smtClean="0"/>
              <a:t>, che prevedono l’adattamento di tecniche di ricerca tradizionali nel setting online (es. web survey, osservazioni di comunità digitali, interviste online, focus group online, ecc.).</a:t>
            </a:r>
          </a:p>
          <a:p>
            <a:r>
              <a:rPr lang="it-IT" dirty="0"/>
              <a:t> </a:t>
            </a:r>
            <a:r>
              <a:rPr lang="it-IT" dirty="0" smtClean="0"/>
              <a:t>     In una seconda fase, si sviluppano i </a:t>
            </a:r>
            <a:r>
              <a:rPr lang="it-IT" b="1" dirty="0" smtClean="0"/>
              <a:t>metodi digitali</a:t>
            </a:r>
            <a:r>
              <a:rPr lang="it-IT" dirty="0" smtClean="0"/>
              <a:t>, che, al contrario, adattano la ricerca sociale ai metodi che Internet e le sue strutture (es. social media) usano per raccogliere e classificare i dati degli attori sociali che li utilizzano. Tag, link, hashtag e i metodi di catalogazione dei media digitali diventano un modello che orienta la ricerca sociale. Rogers e altri colleghi membri della Digital methods Inititive di Amsterdam hanno sviluppato molti tools, ispirandosi ai processi di analisi e organizzazione dei dati di media come Google, Instagram, Twitter, Facebook </a:t>
            </a:r>
          </a:p>
          <a:p>
            <a:r>
              <a:rPr lang="it-IT" dirty="0">
                <a:hlinkClick r:id="rId2"/>
              </a:rPr>
              <a:t>https://wiki.digitalmethods.net/Dmi/ToolDatabase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7" y="1752600"/>
            <a:ext cx="3962400" cy="369049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86187" y="228600"/>
            <a:ext cx="3733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QUANTITATIVA vs. QUALITATIVA</a:t>
            </a: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Impostazione della ricerca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9943"/>
              </p:ext>
            </p:extLst>
          </p:nvPr>
        </p:nvGraphicFramePr>
        <p:xfrm>
          <a:off x="4024223" y="228600"/>
          <a:ext cx="5186834" cy="6582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417"/>
                <a:gridCol w="2593417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Quantitativa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Qualitativa </a:t>
                      </a:r>
                      <a:endParaRPr lang="en-US" dirty="0"/>
                    </a:p>
                  </a:txBody>
                  <a:tcPr/>
                </a:tc>
              </a:tr>
              <a:tr h="1029182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La</a:t>
                      </a:r>
                      <a:r>
                        <a:rPr lang="it-IT" sz="1600" baseline="0" dirty="0" smtClean="0"/>
                        <a:t> t</a:t>
                      </a:r>
                      <a:r>
                        <a:rPr lang="it-IT" sz="1600" dirty="0" smtClean="0"/>
                        <a:t>eoria</a:t>
                      </a:r>
                      <a:r>
                        <a:rPr lang="it-IT" sz="1600" baseline="0" dirty="0" smtClean="0"/>
                        <a:t> precede l’osservazione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Teoria e ricerca</a:t>
                      </a:r>
                      <a:r>
                        <a:rPr lang="it-IT" sz="1600" baseline="0" dirty="0" smtClean="0"/>
                        <a:t> sono in relazione circolare, aperta</a:t>
                      </a:r>
                      <a:endParaRPr lang="en-US" sz="1600" dirty="0"/>
                    </a:p>
                  </a:txBody>
                  <a:tcPr/>
                </a:tc>
              </a:tr>
              <a:tr h="1646690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Operativizzazione dei concetti (trasformazione dei concetti in variabili</a:t>
                      </a:r>
                      <a:r>
                        <a:rPr lang="it-IT" sz="1600" baseline="0" dirty="0" smtClean="0"/>
                        <a:t> empiricamente osservabili)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Concetti orientativi</a:t>
                      </a:r>
                    </a:p>
                    <a:p>
                      <a:r>
                        <a:rPr lang="it-IT" sz="1600" dirty="0" smtClean="0"/>
                        <a:t>(</a:t>
                      </a:r>
                      <a:r>
                        <a:rPr lang="it-IT" sz="1600" dirty="0" err="1" smtClean="0"/>
                        <a:t>sensitizing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concept</a:t>
                      </a:r>
                      <a:r>
                        <a:rPr lang="it-IT" sz="1600" dirty="0" smtClean="0"/>
                        <a:t> di </a:t>
                      </a:r>
                      <a:r>
                        <a:rPr lang="it-IT" sz="1600" dirty="0" err="1" smtClean="0"/>
                        <a:t>Blumer</a:t>
                      </a:r>
                      <a:r>
                        <a:rPr lang="it-IT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1029182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Ammissibile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una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manipolazione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controllata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Approccio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naturalistico</a:t>
                      </a:r>
                      <a:endParaRPr lang="en-US" sz="1600" dirty="0"/>
                    </a:p>
                  </a:txBody>
                  <a:tcPr/>
                </a:tc>
              </a:tr>
              <a:tr h="1171746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Osservatore</a:t>
                      </a:r>
                      <a:r>
                        <a:rPr lang="it-IT" sz="1600" baseline="0" dirty="0" smtClean="0"/>
                        <a:t> neutrale</a:t>
                      </a:r>
                    </a:p>
                    <a:p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Osservatore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empatico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baseline="0" dirty="0" err="1" smtClean="0"/>
                        <a:t>v</a:t>
                      </a:r>
                      <a:r>
                        <a:rPr lang="en-US" sz="1600" dirty="0" err="1" smtClean="0"/>
                        <a:t>edere</a:t>
                      </a:r>
                      <a:r>
                        <a:rPr lang="en-US" sz="1600" dirty="0" smtClean="0"/>
                        <a:t> la </a:t>
                      </a:r>
                      <a:r>
                        <a:rPr lang="en-US" sz="1600" dirty="0" err="1" smtClean="0"/>
                        <a:t>realtà</a:t>
                      </a:r>
                      <a:r>
                        <a:rPr lang="en-US" sz="1600" dirty="0" smtClean="0"/>
                        <a:t> “con </a:t>
                      </a:r>
                      <a:r>
                        <a:rPr lang="en-US" sz="1600" dirty="0" err="1" smtClean="0"/>
                        <a:t>gli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occhi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dei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soggetti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studiati</a:t>
                      </a:r>
                      <a:r>
                        <a:rPr lang="en-US" sz="1600" dirty="0" smtClean="0"/>
                        <a:t>”,</a:t>
                      </a:r>
                      <a:r>
                        <a:rPr lang="en-US" sz="1600" baseline="0" dirty="0" smtClean="0"/>
                        <a:t> ma </a:t>
                      </a:r>
                      <a:r>
                        <a:rPr lang="en-US" sz="1600" dirty="0" err="1" smtClean="0"/>
                        <a:t>problema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oggettività</a:t>
                      </a:r>
                      <a:r>
                        <a:rPr lang="en-US" sz="1600" baseline="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943417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Soggetto studiato passivo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Soggetto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studiato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attivo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1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457200"/>
            <a:ext cx="7620000" cy="541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Esempio di ricerca quantitativa  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sz="2800" dirty="0" smtClean="0"/>
              <a:t>«Crime in the Making» (1993)</a:t>
            </a:r>
          </a:p>
          <a:p>
            <a:pPr algn="ctr"/>
            <a:r>
              <a:rPr lang="it-IT" sz="2800" dirty="0" smtClean="0"/>
              <a:t>Analisi secondaria di dati di Sampson and Laub</a:t>
            </a:r>
          </a:p>
          <a:p>
            <a:pPr algn="ctr"/>
            <a:endParaRPr lang="it-IT" sz="2800" dirty="0" smtClean="0"/>
          </a:p>
          <a:p>
            <a:pPr algn="ctr"/>
            <a:r>
              <a:rPr lang="it-IT" sz="2800" b="1" dirty="0" smtClean="0"/>
              <a:t>Oggetto di ricerca: </a:t>
            </a:r>
          </a:p>
          <a:p>
            <a:pPr algn="ctr"/>
            <a:r>
              <a:rPr lang="it-IT" sz="2800" dirty="0" smtClean="0"/>
              <a:t>Il comportamento deviante </a:t>
            </a:r>
          </a:p>
          <a:p>
            <a:pPr algn="ctr"/>
            <a:r>
              <a:rPr lang="it-IT" sz="2800" dirty="0" smtClean="0"/>
              <a:t>in una prospettiva di ciclo di vita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228600" y="228600"/>
            <a:ext cx="79248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QUANTITATIVA vs. QUALITATIVA</a:t>
            </a:r>
          </a:p>
          <a:p>
            <a:pPr algn="ctr"/>
            <a:endPara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Rilevazione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Disegno della ricerca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37282"/>
            <a:ext cx="5562600" cy="28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4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457200" y="228600"/>
            <a:ext cx="8153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QUANTITATIVA vs. QUALITATIVA</a:t>
            </a: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dei dati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00" y="2438400"/>
            <a:ext cx="6334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495300" y="374150"/>
            <a:ext cx="8153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RICERCA QUANTITATIVA vs. QUALITATIVA</a:t>
            </a: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Risultati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0"/>
            <a:ext cx="6705600" cy="183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31520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" y="152400"/>
            <a:ext cx="8989381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Risultati di una ricerca quantitativa sulla stratificazione sociale:</a:t>
            </a:r>
          </a:p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Relazione tra variabili di tipo «ascritto» e «acquisito» 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9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555621288"/>
              </p:ext>
            </p:extLst>
          </p:nvPr>
        </p:nvGraphicFramePr>
        <p:xfrm>
          <a:off x="304800" y="762000"/>
          <a:ext cx="83058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arrotondato 2"/>
          <p:cNvSpPr/>
          <p:nvPr/>
        </p:nvSpPr>
        <p:spPr>
          <a:xfrm>
            <a:off x="152400" y="838200"/>
            <a:ext cx="3096344" cy="7158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Kelleher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1988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542" y="76200"/>
            <a:ext cx="8989381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Risultati di 2 ricerche qualitative sul diabete: </a:t>
            </a:r>
          </a:p>
          <a:p>
            <a:pPr algn="ctr"/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ipi ideali di persone con diabete 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arrotondato 3"/>
          <p:cNvSpPr/>
          <p:nvPr/>
        </p:nvSpPr>
        <p:spPr>
          <a:xfrm>
            <a:off x="152400" y="4800600"/>
            <a:ext cx="2448272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Maclean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1991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ma 2"/>
          <p:cNvGraphicFramePr/>
          <p:nvPr>
            <p:extLst>
              <p:ext uri="{D42A27DB-BD31-4B8C-83A1-F6EECF244321}">
                <p14:modId xmlns:p14="http://schemas.microsoft.com/office/powerpoint/2010/main" val="3707888605"/>
              </p:ext>
            </p:extLst>
          </p:nvPr>
        </p:nvGraphicFramePr>
        <p:xfrm>
          <a:off x="199864" y="5160640"/>
          <a:ext cx="8820471" cy="190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76200" y="4572000"/>
            <a:ext cx="8915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7534751"/>
              </p:ext>
            </p:extLst>
          </p:nvPr>
        </p:nvGraphicFramePr>
        <p:xfrm>
          <a:off x="76200" y="381000"/>
          <a:ext cx="9067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33970454"/>
              </p:ext>
            </p:extLst>
          </p:nvPr>
        </p:nvGraphicFramePr>
        <p:xfrm>
          <a:off x="381000" y="228600"/>
          <a:ext cx="8382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4594843"/>
              </p:ext>
            </p:extLst>
          </p:nvPr>
        </p:nvGraphicFramePr>
        <p:xfrm>
          <a:off x="381000" y="609600"/>
          <a:ext cx="88392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27203604"/>
              </p:ext>
            </p:extLst>
          </p:nvPr>
        </p:nvGraphicFramePr>
        <p:xfrm>
          <a:off x="304800" y="0"/>
          <a:ext cx="8610600" cy="678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7400"/>
            <a:ext cx="7924800" cy="3800475"/>
          </a:xfrm>
          <a:prstGeom prst="rect">
            <a:avLst/>
          </a:prstGeom>
        </p:spPr>
      </p:pic>
      <p:sp>
        <p:nvSpPr>
          <p:cNvPr id="3" name="Rettangolo arrotondato 2"/>
          <p:cNvSpPr/>
          <p:nvPr/>
        </p:nvSpPr>
        <p:spPr>
          <a:xfrm>
            <a:off x="381000" y="285548"/>
            <a:ext cx="8305800" cy="13908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Modello teorico dell’influenza delle variabili «strutturali di base» e delle variabili «strutturali» sul comportamento deviante </a:t>
            </a:r>
          </a:p>
          <a:p>
            <a:pPr algn="ctr"/>
            <a:r>
              <a:rPr lang="it-IT" sz="2000" dirty="0" smtClean="0"/>
              <a:t>(</a:t>
            </a:r>
            <a:r>
              <a:rPr lang="it-IT" sz="2000" dirty="0" err="1" smtClean="0"/>
              <a:t>Samposn</a:t>
            </a:r>
            <a:r>
              <a:rPr lang="it-IT" sz="2000" dirty="0" smtClean="0"/>
              <a:t> &amp; </a:t>
            </a:r>
            <a:r>
              <a:rPr lang="it-IT" sz="2000" dirty="0" err="1" smtClean="0"/>
              <a:t>Laub</a:t>
            </a:r>
            <a:r>
              <a:rPr lang="it-IT" sz="2000" dirty="0" smtClean="0"/>
              <a:t>, 1993, cit. in Corbetta, 2014)</a:t>
            </a:r>
            <a:endParaRPr lang="en-US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ttangolo arrotondato 2"/>
          <p:cNvSpPr/>
          <p:nvPr/>
        </p:nvSpPr>
        <p:spPr>
          <a:xfrm rot="10800000" flipH="1" flipV="1">
            <a:off x="640967" y="152400"/>
            <a:ext cx="8031481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I</a:t>
            </a:r>
            <a:r>
              <a:rPr lang="it-IT" sz="2400" dirty="0" smtClean="0"/>
              <a:t>nfluenza </a:t>
            </a:r>
            <a:r>
              <a:rPr lang="it-IT" sz="2400" dirty="0"/>
              <a:t>delle variabili strutturali e processuali sul comportamento </a:t>
            </a:r>
            <a:r>
              <a:rPr lang="it-IT" sz="2400" dirty="0" smtClean="0"/>
              <a:t>deviante, regressione logistica (</a:t>
            </a:r>
            <a:r>
              <a:rPr lang="it-IT" sz="2400" dirty="0" err="1" smtClean="0"/>
              <a:t>Sampson</a:t>
            </a:r>
            <a:r>
              <a:rPr lang="it-IT" sz="2400" dirty="0" smtClean="0"/>
              <a:t> &amp; </a:t>
            </a:r>
            <a:r>
              <a:rPr lang="it-IT" sz="2400" dirty="0" err="1" smtClean="0"/>
              <a:t>Laub</a:t>
            </a:r>
            <a:r>
              <a:rPr lang="it-IT" sz="2400" dirty="0" smtClean="0"/>
              <a:t>, 1993, </a:t>
            </a:r>
            <a:r>
              <a:rPr lang="it-IT" sz="2400" dirty="0" err="1" smtClean="0"/>
              <a:t>cit</a:t>
            </a:r>
            <a:r>
              <a:rPr lang="it-IT" sz="2400" dirty="0" smtClean="0"/>
              <a:t> in Corbetta, 2014)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1"/>
            <a:ext cx="7910448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8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Ovale 2"/>
          <p:cNvSpPr/>
          <p:nvPr/>
        </p:nvSpPr>
        <p:spPr>
          <a:xfrm>
            <a:off x="1524000" y="381000"/>
            <a:ext cx="6172200" cy="14478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/>
              <a:t>RITORNO ALLA TEORIA</a:t>
            </a:r>
          </a:p>
          <a:p>
            <a:pPr algn="ctr"/>
            <a:r>
              <a:rPr lang="it-IT" sz="2800" b="1" dirty="0" smtClean="0"/>
              <a:t>«Teoria integrata dei controlli sociali informali»</a:t>
            </a:r>
            <a:endParaRPr lang="en-US" sz="2800" b="1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144529015"/>
              </p:ext>
            </p:extLst>
          </p:nvPr>
        </p:nvGraphicFramePr>
        <p:xfrm>
          <a:off x="381000" y="1905000"/>
          <a:ext cx="8610600" cy="481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977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3026</TotalTime>
  <Words>1360</Words>
  <Application>Microsoft Office PowerPoint</Application>
  <PresentationFormat>Presentazione su schermo (4:3)</PresentationFormat>
  <Paragraphs>172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Centaur</vt:lpstr>
      <vt:lpstr>Wingdings</vt:lpstr>
      <vt:lpstr>Office Theme</vt:lpstr>
      <vt:lpstr>Ricerca quantitativa e ricerca qualitativa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Ricerca qualitativa e quantitativa</dc:title>
  <dc:creator>Alessia</dc:creator>
  <cp:lastModifiedBy>Alessia Bertolazzi</cp:lastModifiedBy>
  <cp:revision>49</cp:revision>
  <dcterms:created xsi:type="dcterms:W3CDTF">2006-08-16T00:00:00Z</dcterms:created>
  <dcterms:modified xsi:type="dcterms:W3CDTF">2022-03-02T15:02:24Z</dcterms:modified>
</cp:coreProperties>
</file>