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6" r:id="rId2"/>
    <p:sldId id="257" r:id="rId3"/>
    <p:sldId id="298" r:id="rId4"/>
    <p:sldId id="258" r:id="rId5"/>
    <p:sldId id="299" r:id="rId6"/>
    <p:sldId id="300" r:id="rId7"/>
    <p:sldId id="259" r:id="rId8"/>
    <p:sldId id="296" r:id="rId9"/>
    <p:sldId id="260" r:id="rId10"/>
    <p:sldId id="306" r:id="rId11"/>
    <p:sldId id="303" r:id="rId12"/>
    <p:sldId id="302" r:id="rId13"/>
    <p:sldId id="307" r:id="rId14"/>
    <p:sldId id="263" r:id="rId15"/>
    <p:sldId id="264" r:id="rId16"/>
    <p:sldId id="265" r:id="rId17"/>
    <p:sldId id="266" r:id="rId18"/>
    <p:sldId id="305" r:id="rId19"/>
    <p:sldId id="335" r:id="rId20"/>
    <p:sldId id="337" r:id="rId21"/>
    <p:sldId id="269" r:id="rId22"/>
    <p:sldId id="339" r:id="rId23"/>
    <p:sldId id="313" r:id="rId24"/>
    <p:sldId id="270" r:id="rId25"/>
    <p:sldId id="341" r:id="rId26"/>
    <p:sldId id="340" r:id="rId27"/>
    <p:sldId id="272" r:id="rId28"/>
    <p:sldId id="314" r:id="rId29"/>
    <p:sldId id="342" r:id="rId30"/>
    <p:sldId id="315" r:id="rId31"/>
    <p:sldId id="316" r:id="rId32"/>
    <p:sldId id="345" r:id="rId33"/>
    <p:sldId id="346" r:id="rId34"/>
    <p:sldId id="317" r:id="rId35"/>
    <p:sldId id="318" r:id="rId36"/>
    <p:sldId id="319" r:id="rId37"/>
    <p:sldId id="320" r:id="rId38"/>
    <p:sldId id="321" r:id="rId39"/>
    <p:sldId id="322" r:id="rId40"/>
    <p:sldId id="323" r:id="rId41"/>
    <p:sldId id="324" r:id="rId42"/>
    <p:sldId id="347" r:id="rId43"/>
    <p:sldId id="343" r:id="rId44"/>
    <p:sldId id="325" r:id="rId45"/>
    <p:sldId id="326" r:id="rId46"/>
    <p:sldId id="327" r:id="rId47"/>
    <p:sldId id="328" r:id="rId48"/>
    <p:sldId id="329" r:id="rId49"/>
    <p:sldId id="330" r:id="rId50"/>
    <p:sldId id="331" r:id="rId51"/>
    <p:sldId id="349" r:id="rId52"/>
    <p:sldId id="348" r:id="rId53"/>
    <p:sldId id="332" r:id="rId54"/>
    <p:sldId id="333" r:id="rId55"/>
    <p:sldId id="334" r:id="rId5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8C05"/>
    <a:srgbClr val="B38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095" autoAdjust="0"/>
  </p:normalViewPr>
  <p:slideViewPr>
    <p:cSldViewPr snapToGrid="0">
      <p:cViewPr varScale="1">
        <p:scale>
          <a:sx n="116" d="100"/>
          <a:sy n="116" d="100"/>
        </p:scale>
        <p:origin x="22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ssia.bertolazzi@unimc.it" userId="9b64e72b-cf8d-4107-aebe-37146bec8831" providerId="ADAL" clId="{64B529D5-6672-46FE-BF2F-9AB36475D5F3}"/>
    <pc:docChg chg="custSel delSld">
      <pc:chgData name="alessia.bertolazzi@unimc.it" userId="9b64e72b-cf8d-4107-aebe-37146bec8831" providerId="ADAL" clId="{64B529D5-6672-46FE-BF2F-9AB36475D5F3}" dt="2022-02-23T08:57:45.333" v="1" actId="2696"/>
      <pc:docMkLst>
        <pc:docMk/>
      </pc:docMkLst>
      <pc:sldChg chg="del">
        <pc:chgData name="alessia.bertolazzi@unimc.it" userId="9b64e72b-cf8d-4107-aebe-37146bec8831" providerId="ADAL" clId="{64B529D5-6672-46FE-BF2F-9AB36475D5F3}" dt="2022-02-23T08:57:45.324" v="0" actId="2696"/>
        <pc:sldMkLst>
          <pc:docMk/>
          <pc:sldMk cId="52353664" sldId="308"/>
        </pc:sldMkLst>
      </pc:sldChg>
      <pc:sldChg chg="del">
        <pc:chgData name="alessia.bertolazzi@unimc.it" userId="9b64e72b-cf8d-4107-aebe-37146bec8831" providerId="ADAL" clId="{64B529D5-6672-46FE-BF2F-9AB36475D5F3}" dt="2022-02-23T08:57:45.333" v="1" actId="2696"/>
        <pc:sldMkLst>
          <pc:docMk/>
          <pc:sldMk cId="1241323233" sldId="30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2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A2F708-658C-4116-9386-31324AF878E3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D35C241-C8DA-46F8-A34D-59D55153A8C7}">
      <dgm:prSet phldrT="[Text]" custT="1"/>
      <dgm:spPr/>
      <dgm:t>
        <a:bodyPr/>
        <a:lstStyle/>
        <a:p>
          <a:r>
            <a:rPr lang="it-I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CONGETTURE</a:t>
          </a:r>
        </a:p>
      </dgm:t>
    </dgm:pt>
    <dgm:pt modelId="{733FE3B3-6E98-469C-B305-F19112CABAF0}" type="parTrans" cxnId="{23D41CCA-87AF-4899-BB3A-D190BE766805}">
      <dgm:prSet/>
      <dgm:spPr/>
      <dgm:t>
        <a:bodyPr/>
        <a:lstStyle/>
        <a:p>
          <a:endParaRPr lang="it-IT"/>
        </a:p>
      </dgm:t>
    </dgm:pt>
    <dgm:pt modelId="{27652A8B-8333-4E73-AF27-4E48B3725D6B}" type="sibTrans" cxnId="{23D41CCA-87AF-4899-BB3A-D190BE766805}">
      <dgm:prSet/>
      <dgm:spPr/>
      <dgm:t>
        <a:bodyPr/>
        <a:lstStyle/>
        <a:p>
          <a:endParaRPr lang="it-IT"/>
        </a:p>
      </dgm:t>
    </dgm:pt>
    <dgm:pt modelId="{1DB4A2E7-8F56-4F6C-8C2C-E6F4B1EB7D08}">
      <dgm:prSet phldrT="[Text]" custT="1"/>
      <dgm:spPr/>
      <dgm:t>
        <a:bodyPr/>
        <a:lstStyle/>
        <a:p>
          <a:r>
            <a:rPr lang="it-I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CONFUTAZIONI</a:t>
          </a:r>
        </a:p>
      </dgm:t>
    </dgm:pt>
    <dgm:pt modelId="{75BDF691-D9B0-4DB9-A74E-ACD474943425}" type="parTrans" cxnId="{2B4B270F-469A-4F7E-8818-5922BF4A4591}">
      <dgm:prSet/>
      <dgm:spPr/>
      <dgm:t>
        <a:bodyPr/>
        <a:lstStyle/>
        <a:p>
          <a:endParaRPr lang="it-IT"/>
        </a:p>
      </dgm:t>
    </dgm:pt>
    <dgm:pt modelId="{C7D513FF-9C33-4E3C-80E4-AC7FBA4C0700}" type="sibTrans" cxnId="{2B4B270F-469A-4F7E-8818-5922BF4A4591}">
      <dgm:prSet/>
      <dgm:spPr/>
      <dgm:t>
        <a:bodyPr/>
        <a:lstStyle/>
        <a:p>
          <a:endParaRPr lang="it-IT"/>
        </a:p>
      </dgm:t>
    </dgm:pt>
    <dgm:pt modelId="{B085B03D-F821-4FB7-8DC1-B42FF2BB4376}">
      <dgm:prSet phldrT="[Text]"/>
      <dgm:spPr/>
      <dgm:t>
        <a:bodyPr/>
        <a:lstStyle/>
        <a:p>
          <a:r>
            <a:rPr lang="it-IT" dirty="0"/>
            <a:t>La scienza deve mettere alla prova le congetture</a:t>
          </a:r>
        </a:p>
      </dgm:t>
    </dgm:pt>
    <dgm:pt modelId="{FC354D07-5DBB-476B-A152-1475B1D67CCC}" type="parTrans" cxnId="{DCFB0DBE-A574-4609-9411-D225DAA76C5D}">
      <dgm:prSet/>
      <dgm:spPr/>
      <dgm:t>
        <a:bodyPr/>
        <a:lstStyle/>
        <a:p>
          <a:endParaRPr lang="it-IT"/>
        </a:p>
      </dgm:t>
    </dgm:pt>
    <dgm:pt modelId="{66D2C146-6FAD-435E-9571-52EE83DE26A1}" type="sibTrans" cxnId="{DCFB0DBE-A574-4609-9411-D225DAA76C5D}">
      <dgm:prSet/>
      <dgm:spPr/>
      <dgm:t>
        <a:bodyPr/>
        <a:lstStyle/>
        <a:p>
          <a:endParaRPr lang="it-IT"/>
        </a:p>
      </dgm:t>
    </dgm:pt>
    <dgm:pt modelId="{8C30450B-0F5A-4D90-A641-025876EE88F1}">
      <dgm:prSet phldrT="[Text]"/>
      <dgm:spPr/>
      <dgm:t>
        <a:bodyPr/>
        <a:lstStyle/>
        <a:p>
          <a:r>
            <a:rPr lang="it-IT" dirty="0"/>
            <a:t>La scienza muove da congetture</a:t>
          </a:r>
        </a:p>
      </dgm:t>
    </dgm:pt>
    <dgm:pt modelId="{053FE3FD-D4A2-4D59-ADBD-B3209999ADB7}" type="sibTrans" cxnId="{9EBE156B-9C43-4410-B4EC-EE519953C98C}">
      <dgm:prSet/>
      <dgm:spPr/>
      <dgm:t>
        <a:bodyPr/>
        <a:lstStyle/>
        <a:p>
          <a:endParaRPr lang="it-IT"/>
        </a:p>
      </dgm:t>
    </dgm:pt>
    <dgm:pt modelId="{27CDFBE7-DA88-481A-B9D3-96CD9C8DA102}" type="parTrans" cxnId="{9EBE156B-9C43-4410-B4EC-EE519953C98C}">
      <dgm:prSet/>
      <dgm:spPr/>
      <dgm:t>
        <a:bodyPr/>
        <a:lstStyle/>
        <a:p>
          <a:endParaRPr lang="it-IT"/>
        </a:p>
      </dgm:t>
    </dgm:pt>
    <dgm:pt modelId="{F8D1FE40-704B-405C-8E9E-54E2FAA3F607}" type="pres">
      <dgm:prSet presAssocID="{C9A2F708-658C-4116-9386-31324AF878E3}" presName="Name0" presStyleCnt="0">
        <dgm:presLayoutVars>
          <dgm:dir/>
        </dgm:presLayoutVars>
      </dgm:prSet>
      <dgm:spPr/>
      <dgm:t>
        <a:bodyPr/>
        <a:lstStyle/>
        <a:p>
          <a:endParaRPr lang="it-IT"/>
        </a:p>
      </dgm:t>
    </dgm:pt>
    <dgm:pt modelId="{32020E77-6DDA-4B3D-A032-170A119ECC52}" type="pres">
      <dgm:prSet presAssocID="{8D35C241-C8DA-46F8-A34D-59D55153A8C7}" presName="withChildren" presStyleCnt="0"/>
      <dgm:spPr/>
    </dgm:pt>
    <dgm:pt modelId="{51FD0E29-CB26-48FE-8374-448B01713BEB}" type="pres">
      <dgm:prSet presAssocID="{8D35C241-C8DA-46F8-A34D-59D55153A8C7}" presName="bigCircle" presStyleLbl="vennNode1" presStyleIdx="0" presStyleCnt="4"/>
      <dgm:spPr/>
    </dgm:pt>
    <dgm:pt modelId="{30483EE7-8B4E-4CAC-950E-4B193E217763}" type="pres">
      <dgm:prSet presAssocID="{8D35C241-C8DA-46F8-A34D-59D55153A8C7}" presName="medCircle" presStyleLbl="vennNode1" presStyleIdx="1" presStyleCnt="4"/>
      <dgm:spPr/>
    </dgm:pt>
    <dgm:pt modelId="{5A3F203A-CDC5-4D3E-9A83-092AC41A79E9}" type="pres">
      <dgm:prSet presAssocID="{8D35C241-C8DA-46F8-A34D-59D55153A8C7}" presName="txLvl1" presStyleLbl="revTx" presStyleIdx="0" presStyleCnt="4"/>
      <dgm:spPr/>
      <dgm:t>
        <a:bodyPr/>
        <a:lstStyle/>
        <a:p>
          <a:endParaRPr lang="it-IT"/>
        </a:p>
      </dgm:t>
    </dgm:pt>
    <dgm:pt modelId="{2AAA1DA3-17F7-414E-9E24-DF81EC8A2063}" type="pres">
      <dgm:prSet presAssocID="{8D35C241-C8DA-46F8-A34D-59D55153A8C7}" presName="lin" presStyleCnt="0"/>
      <dgm:spPr/>
    </dgm:pt>
    <dgm:pt modelId="{7DC9E118-7133-4889-B1DF-C31E35916473}" type="pres">
      <dgm:prSet presAssocID="{8C30450B-0F5A-4D90-A641-025876EE88F1}" presName="txLvl2" presStyleLbl="revTx" presStyleIdx="1" presStyleCnt="4"/>
      <dgm:spPr/>
      <dgm:t>
        <a:bodyPr/>
        <a:lstStyle/>
        <a:p>
          <a:endParaRPr lang="it-IT"/>
        </a:p>
      </dgm:t>
    </dgm:pt>
    <dgm:pt modelId="{713F08CB-FA68-495D-8F2B-D790788BCABF}" type="pres">
      <dgm:prSet presAssocID="{8D35C241-C8DA-46F8-A34D-59D55153A8C7}" presName="overlap" presStyleCnt="0"/>
      <dgm:spPr/>
    </dgm:pt>
    <dgm:pt modelId="{F59697EC-6DC3-4F6D-B3FC-F9DEE213ACE8}" type="pres">
      <dgm:prSet presAssocID="{1DB4A2E7-8F56-4F6C-8C2C-E6F4B1EB7D08}" presName="withChildren" presStyleCnt="0"/>
      <dgm:spPr/>
    </dgm:pt>
    <dgm:pt modelId="{39FE4BB7-B557-4A1E-BBEB-34A5FB20DC83}" type="pres">
      <dgm:prSet presAssocID="{1DB4A2E7-8F56-4F6C-8C2C-E6F4B1EB7D08}" presName="bigCircle" presStyleLbl="vennNode1" presStyleIdx="2" presStyleCnt="4" custLinFactNeighborX="-2520" custLinFactNeighborY="-33069"/>
      <dgm:spPr/>
    </dgm:pt>
    <dgm:pt modelId="{4CD5A882-F925-4850-9069-47F0B613C73B}" type="pres">
      <dgm:prSet presAssocID="{1DB4A2E7-8F56-4F6C-8C2C-E6F4B1EB7D08}" presName="medCircle" presStyleLbl="vennNode1" presStyleIdx="3" presStyleCnt="4"/>
      <dgm:spPr/>
    </dgm:pt>
    <dgm:pt modelId="{44BB3346-5ED6-4C49-A15F-54571126A9D0}" type="pres">
      <dgm:prSet presAssocID="{1DB4A2E7-8F56-4F6C-8C2C-E6F4B1EB7D08}" presName="txLvl1" presStyleLbl="revTx" presStyleIdx="2" presStyleCnt="4"/>
      <dgm:spPr/>
      <dgm:t>
        <a:bodyPr/>
        <a:lstStyle/>
        <a:p>
          <a:endParaRPr lang="it-IT"/>
        </a:p>
      </dgm:t>
    </dgm:pt>
    <dgm:pt modelId="{3034CE4E-ECB2-4E9E-811F-91D82F1FD35D}" type="pres">
      <dgm:prSet presAssocID="{1DB4A2E7-8F56-4F6C-8C2C-E6F4B1EB7D08}" presName="lin" presStyleCnt="0"/>
      <dgm:spPr/>
    </dgm:pt>
    <dgm:pt modelId="{77E81181-15D1-4AC1-9EA5-C892DFF790F5}" type="pres">
      <dgm:prSet presAssocID="{B085B03D-F821-4FB7-8DC1-B42FF2BB4376}" presName="txLvl2" presStyleLbl="revTx" presStyleIdx="3" presStyleCnt="4"/>
      <dgm:spPr/>
      <dgm:t>
        <a:bodyPr/>
        <a:lstStyle/>
        <a:p>
          <a:endParaRPr lang="it-IT"/>
        </a:p>
      </dgm:t>
    </dgm:pt>
  </dgm:ptLst>
  <dgm:cxnLst>
    <dgm:cxn modelId="{DCFB0DBE-A574-4609-9411-D225DAA76C5D}" srcId="{1DB4A2E7-8F56-4F6C-8C2C-E6F4B1EB7D08}" destId="{B085B03D-F821-4FB7-8DC1-B42FF2BB4376}" srcOrd="0" destOrd="0" parTransId="{FC354D07-5DBB-476B-A152-1475B1D67CCC}" sibTransId="{66D2C146-6FAD-435E-9571-52EE83DE26A1}"/>
    <dgm:cxn modelId="{5BD45F57-E42A-496F-A092-B1B76C5A8A66}" type="presOf" srcId="{1DB4A2E7-8F56-4F6C-8C2C-E6F4B1EB7D08}" destId="{44BB3346-5ED6-4C49-A15F-54571126A9D0}" srcOrd="0" destOrd="0" presId="urn:microsoft.com/office/officeart/2008/layout/VerticalCircleList"/>
    <dgm:cxn modelId="{2B4B270F-469A-4F7E-8818-5922BF4A4591}" srcId="{C9A2F708-658C-4116-9386-31324AF878E3}" destId="{1DB4A2E7-8F56-4F6C-8C2C-E6F4B1EB7D08}" srcOrd="1" destOrd="0" parTransId="{75BDF691-D9B0-4DB9-A74E-ACD474943425}" sibTransId="{C7D513FF-9C33-4E3C-80E4-AC7FBA4C0700}"/>
    <dgm:cxn modelId="{23D41CCA-87AF-4899-BB3A-D190BE766805}" srcId="{C9A2F708-658C-4116-9386-31324AF878E3}" destId="{8D35C241-C8DA-46F8-A34D-59D55153A8C7}" srcOrd="0" destOrd="0" parTransId="{733FE3B3-6E98-469C-B305-F19112CABAF0}" sibTransId="{27652A8B-8333-4E73-AF27-4E48B3725D6B}"/>
    <dgm:cxn modelId="{9EBE156B-9C43-4410-B4EC-EE519953C98C}" srcId="{8D35C241-C8DA-46F8-A34D-59D55153A8C7}" destId="{8C30450B-0F5A-4D90-A641-025876EE88F1}" srcOrd="0" destOrd="0" parTransId="{27CDFBE7-DA88-481A-B9D3-96CD9C8DA102}" sibTransId="{053FE3FD-D4A2-4D59-ADBD-B3209999ADB7}"/>
    <dgm:cxn modelId="{B0ED57EE-D039-4F89-846A-371FF4C482B9}" type="presOf" srcId="{C9A2F708-658C-4116-9386-31324AF878E3}" destId="{F8D1FE40-704B-405C-8E9E-54E2FAA3F607}" srcOrd="0" destOrd="0" presId="urn:microsoft.com/office/officeart/2008/layout/VerticalCircleList"/>
    <dgm:cxn modelId="{4E21DF1C-1869-4D17-B7F5-FABCE308E15C}" type="presOf" srcId="{B085B03D-F821-4FB7-8DC1-B42FF2BB4376}" destId="{77E81181-15D1-4AC1-9EA5-C892DFF790F5}" srcOrd="0" destOrd="0" presId="urn:microsoft.com/office/officeart/2008/layout/VerticalCircleList"/>
    <dgm:cxn modelId="{991C0D12-2D82-41BF-9263-B55B673739F8}" type="presOf" srcId="{8D35C241-C8DA-46F8-A34D-59D55153A8C7}" destId="{5A3F203A-CDC5-4D3E-9A83-092AC41A79E9}" srcOrd="0" destOrd="0" presId="urn:microsoft.com/office/officeart/2008/layout/VerticalCircleList"/>
    <dgm:cxn modelId="{59AFAF91-EBA5-488C-9322-73FAEB513C5E}" type="presOf" srcId="{8C30450B-0F5A-4D90-A641-025876EE88F1}" destId="{7DC9E118-7133-4889-B1DF-C31E35916473}" srcOrd="0" destOrd="0" presId="urn:microsoft.com/office/officeart/2008/layout/VerticalCircleList"/>
    <dgm:cxn modelId="{26C09579-9F8C-46E5-8DDB-18AE8B9FEFF1}" type="presParOf" srcId="{F8D1FE40-704B-405C-8E9E-54E2FAA3F607}" destId="{32020E77-6DDA-4B3D-A032-170A119ECC52}" srcOrd="0" destOrd="0" presId="urn:microsoft.com/office/officeart/2008/layout/VerticalCircleList"/>
    <dgm:cxn modelId="{28B7CBD5-432A-41D9-AD98-CDBCB1C23AA4}" type="presParOf" srcId="{32020E77-6DDA-4B3D-A032-170A119ECC52}" destId="{51FD0E29-CB26-48FE-8374-448B01713BEB}" srcOrd="0" destOrd="0" presId="urn:microsoft.com/office/officeart/2008/layout/VerticalCircleList"/>
    <dgm:cxn modelId="{D11F8ED8-2764-43A3-B53F-AD627E0734C7}" type="presParOf" srcId="{32020E77-6DDA-4B3D-A032-170A119ECC52}" destId="{30483EE7-8B4E-4CAC-950E-4B193E217763}" srcOrd="1" destOrd="0" presId="urn:microsoft.com/office/officeart/2008/layout/VerticalCircleList"/>
    <dgm:cxn modelId="{20E4F71D-26D9-46FC-A08C-0A1A2BCB0BEC}" type="presParOf" srcId="{32020E77-6DDA-4B3D-A032-170A119ECC52}" destId="{5A3F203A-CDC5-4D3E-9A83-092AC41A79E9}" srcOrd="2" destOrd="0" presId="urn:microsoft.com/office/officeart/2008/layout/VerticalCircleList"/>
    <dgm:cxn modelId="{A294619E-6548-4CDD-848F-58FBABF6E587}" type="presParOf" srcId="{32020E77-6DDA-4B3D-A032-170A119ECC52}" destId="{2AAA1DA3-17F7-414E-9E24-DF81EC8A2063}" srcOrd="3" destOrd="0" presId="urn:microsoft.com/office/officeart/2008/layout/VerticalCircleList"/>
    <dgm:cxn modelId="{F868C8A2-B563-4A20-B044-A157BE83F185}" type="presParOf" srcId="{2AAA1DA3-17F7-414E-9E24-DF81EC8A2063}" destId="{7DC9E118-7133-4889-B1DF-C31E35916473}" srcOrd="0" destOrd="0" presId="urn:microsoft.com/office/officeart/2008/layout/VerticalCircleList"/>
    <dgm:cxn modelId="{F723FA12-ECD2-48B0-8A0B-6653170150E9}" type="presParOf" srcId="{F8D1FE40-704B-405C-8E9E-54E2FAA3F607}" destId="{713F08CB-FA68-495D-8F2B-D790788BCABF}" srcOrd="1" destOrd="0" presId="urn:microsoft.com/office/officeart/2008/layout/VerticalCircleList"/>
    <dgm:cxn modelId="{28E86966-6F09-4FED-92B8-59E0CF8BAC58}" type="presParOf" srcId="{F8D1FE40-704B-405C-8E9E-54E2FAA3F607}" destId="{F59697EC-6DC3-4F6D-B3FC-F9DEE213ACE8}" srcOrd="2" destOrd="0" presId="urn:microsoft.com/office/officeart/2008/layout/VerticalCircleList"/>
    <dgm:cxn modelId="{29002006-AA08-45B4-B7AD-2626EAECDE44}" type="presParOf" srcId="{F59697EC-6DC3-4F6D-B3FC-F9DEE213ACE8}" destId="{39FE4BB7-B557-4A1E-BBEB-34A5FB20DC83}" srcOrd="0" destOrd="0" presId="urn:microsoft.com/office/officeart/2008/layout/VerticalCircleList"/>
    <dgm:cxn modelId="{939565FC-DD54-451E-92E1-556643C7929E}" type="presParOf" srcId="{F59697EC-6DC3-4F6D-B3FC-F9DEE213ACE8}" destId="{4CD5A882-F925-4850-9069-47F0B613C73B}" srcOrd="1" destOrd="0" presId="urn:microsoft.com/office/officeart/2008/layout/VerticalCircleList"/>
    <dgm:cxn modelId="{049F6C55-CC4E-4F76-B6B9-67F1FD8626BC}" type="presParOf" srcId="{F59697EC-6DC3-4F6D-B3FC-F9DEE213ACE8}" destId="{44BB3346-5ED6-4C49-A15F-54571126A9D0}" srcOrd="2" destOrd="0" presId="urn:microsoft.com/office/officeart/2008/layout/VerticalCircleList"/>
    <dgm:cxn modelId="{3A35EAF0-E734-45C9-B6DA-CB22FE69ACA2}" type="presParOf" srcId="{F59697EC-6DC3-4F6D-B3FC-F9DEE213ACE8}" destId="{3034CE4E-ECB2-4E9E-811F-91D82F1FD35D}" srcOrd="3" destOrd="0" presId="urn:microsoft.com/office/officeart/2008/layout/VerticalCircleList"/>
    <dgm:cxn modelId="{C84834FC-3710-4416-BD5D-7B13BA478455}" type="presParOf" srcId="{3034CE4E-ECB2-4E9E-811F-91D82F1FD35D}" destId="{77E81181-15D1-4AC1-9EA5-C892DFF790F5}" srcOrd="0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05B09AA-C3A1-49AB-9381-C93773AEEFE0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073F6B5-C204-40E0-977B-1E590E212D3C}">
      <dgm:prSet/>
      <dgm:spPr/>
      <dgm:t>
        <a:bodyPr/>
        <a:lstStyle/>
        <a:p>
          <a:pPr rtl="0"/>
          <a:r>
            <a:rPr lang="it-IT" dirty="0">
              <a:solidFill>
                <a:schemeClr val="tx1"/>
              </a:solidFill>
            </a:rPr>
            <a:t>I sarà un indicatore del concetto C se il contenuto semantico in comune tra C e I (la </a:t>
          </a:r>
          <a:r>
            <a:rPr lang="it-IT" b="1" dirty="0">
              <a:solidFill>
                <a:schemeClr val="tx1"/>
              </a:solidFill>
            </a:rPr>
            <a:t>parte indicante</a:t>
          </a:r>
          <a:r>
            <a:rPr lang="it-IT" dirty="0">
              <a:solidFill>
                <a:schemeClr val="tx1"/>
              </a:solidFill>
            </a:rPr>
            <a:t>) è sufficientemente esteso. La parte indicante è la parte d’estensione di I che ne fa un possibile indicatore di C. Più la parte indicante è estesa – e quindi la </a:t>
          </a:r>
          <a:r>
            <a:rPr lang="it-IT" b="1" dirty="0">
              <a:solidFill>
                <a:schemeClr val="tx1"/>
              </a:solidFill>
            </a:rPr>
            <a:t>parte estranea </a:t>
          </a:r>
          <a:r>
            <a:rPr lang="it-IT" dirty="0">
              <a:solidFill>
                <a:schemeClr val="tx1"/>
              </a:solidFill>
            </a:rPr>
            <a:t>è ridotta – più I sarà un valido indicatore di C.</a:t>
          </a:r>
        </a:p>
      </dgm:t>
    </dgm:pt>
    <dgm:pt modelId="{A7CAE7E9-B5E9-4D47-A555-74BB4AB105A6}" type="parTrans" cxnId="{87D41163-F264-4636-A53C-185665C30339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896DCE7E-E1AA-405A-8A95-6551762B7A27}" type="sibTrans" cxnId="{87D41163-F264-4636-A53C-185665C30339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5C69383E-8260-44EA-88A7-F1EFA39289D7}" type="pres">
      <dgm:prSet presAssocID="{E05B09AA-C3A1-49AB-9381-C93773AEEFE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0BEBFB7-EDDA-4C8D-ADE0-2854B181C533}" type="pres">
      <dgm:prSet presAssocID="{9073F6B5-C204-40E0-977B-1E590E212D3C}" presName="linNode" presStyleCnt="0"/>
      <dgm:spPr/>
    </dgm:pt>
    <dgm:pt modelId="{E807D6E8-9D22-4EE8-8A3F-5D780266B6CA}" type="pres">
      <dgm:prSet presAssocID="{9073F6B5-C204-40E0-977B-1E590E212D3C}" presName="parentText" presStyleLbl="node1" presStyleIdx="0" presStyleCnt="1" custLinFactNeighborX="-88889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35094EF-635E-4DCD-BFD3-94F1E29D0A2F}" type="presOf" srcId="{E05B09AA-C3A1-49AB-9381-C93773AEEFE0}" destId="{5C69383E-8260-44EA-88A7-F1EFA39289D7}" srcOrd="0" destOrd="0" presId="urn:microsoft.com/office/officeart/2005/8/layout/vList5"/>
    <dgm:cxn modelId="{127A309F-36EE-467E-8035-75B365C539DF}" type="presOf" srcId="{9073F6B5-C204-40E0-977B-1E590E212D3C}" destId="{E807D6E8-9D22-4EE8-8A3F-5D780266B6CA}" srcOrd="0" destOrd="0" presId="urn:microsoft.com/office/officeart/2005/8/layout/vList5"/>
    <dgm:cxn modelId="{87D41163-F264-4636-A53C-185665C30339}" srcId="{E05B09AA-C3A1-49AB-9381-C93773AEEFE0}" destId="{9073F6B5-C204-40E0-977B-1E590E212D3C}" srcOrd="0" destOrd="0" parTransId="{A7CAE7E9-B5E9-4D47-A555-74BB4AB105A6}" sibTransId="{896DCE7E-E1AA-405A-8A95-6551762B7A27}"/>
    <dgm:cxn modelId="{2A90DBFA-2786-49CB-9FFD-D62BB35B7B2C}" type="presParOf" srcId="{5C69383E-8260-44EA-88A7-F1EFA39289D7}" destId="{F0BEBFB7-EDDA-4C8D-ADE0-2854B181C533}" srcOrd="0" destOrd="0" presId="urn:microsoft.com/office/officeart/2005/8/layout/vList5"/>
    <dgm:cxn modelId="{869213FF-AC44-4D7E-86C2-0916FD37EB4F}" type="presParOf" srcId="{F0BEBFB7-EDDA-4C8D-ADE0-2854B181C533}" destId="{E807D6E8-9D22-4EE8-8A3F-5D780266B6C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35BF8CC-A587-4E88-8E7F-2A3D5FC0E97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D657FE-5C5B-4C6D-9E20-628EE6AF9D02}">
      <dgm:prSet phldrT="[Testo]"/>
      <dgm:spPr/>
      <dgm:t>
        <a:bodyPr/>
        <a:lstStyle/>
        <a:p>
          <a:r>
            <a:rPr lang="it-IT" dirty="0"/>
            <a:t>ARTICOLAZIONE DEL CONCETTO IN DIMENSIONI</a:t>
          </a:r>
          <a:endParaRPr lang="en-US" dirty="0"/>
        </a:p>
      </dgm:t>
    </dgm:pt>
    <dgm:pt modelId="{744B3345-BFBC-4C44-9A6F-5CF3AC2F2EE6}" type="parTrans" cxnId="{27701192-A326-45EE-A986-B84B8FB5439A}">
      <dgm:prSet/>
      <dgm:spPr/>
      <dgm:t>
        <a:bodyPr/>
        <a:lstStyle/>
        <a:p>
          <a:endParaRPr lang="en-US"/>
        </a:p>
      </dgm:t>
    </dgm:pt>
    <dgm:pt modelId="{63577E6D-6C04-4A50-A04B-60A4A2470B08}" type="sibTrans" cxnId="{27701192-A326-45EE-A986-B84B8FB5439A}">
      <dgm:prSet/>
      <dgm:spPr/>
      <dgm:t>
        <a:bodyPr/>
        <a:lstStyle/>
        <a:p>
          <a:endParaRPr lang="en-US"/>
        </a:p>
      </dgm:t>
    </dgm:pt>
    <dgm:pt modelId="{26EE9AE9-4B5F-46D8-B254-66BFC57CE438}">
      <dgm:prSet phldrT="[Testo]"/>
      <dgm:spPr/>
      <dgm:t>
        <a:bodyPr/>
        <a:lstStyle/>
        <a:p>
          <a:r>
            <a:rPr lang="it-IT" dirty="0"/>
            <a:t>Riflessione teorica</a:t>
          </a:r>
          <a:endParaRPr lang="en-US" dirty="0"/>
        </a:p>
      </dgm:t>
    </dgm:pt>
    <dgm:pt modelId="{880EDD1D-81D7-4DF6-BF13-82DEBAF53B2B}" type="parTrans" cxnId="{8431E976-4CC3-49A6-A372-3717DFC51AF2}">
      <dgm:prSet/>
      <dgm:spPr/>
      <dgm:t>
        <a:bodyPr/>
        <a:lstStyle/>
        <a:p>
          <a:endParaRPr lang="en-US"/>
        </a:p>
      </dgm:t>
    </dgm:pt>
    <dgm:pt modelId="{3F7372F6-1066-4095-9891-A904999777EC}" type="sibTrans" cxnId="{8431E976-4CC3-49A6-A372-3717DFC51AF2}">
      <dgm:prSet/>
      <dgm:spPr/>
      <dgm:t>
        <a:bodyPr/>
        <a:lstStyle/>
        <a:p>
          <a:endParaRPr lang="en-US"/>
        </a:p>
      </dgm:t>
    </dgm:pt>
    <dgm:pt modelId="{44CF0C3D-0FC3-48FC-9CB9-34B579F05BC2}">
      <dgm:prSet phldrT="[Testo]"/>
      <dgm:spPr/>
      <dgm:t>
        <a:bodyPr/>
        <a:lstStyle/>
        <a:p>
          <a:r>
            <a:rPr lang="it-IT" dirty="0"/>
            <a:t>SCELTA DEGLI INDICATORI</a:t>
          </a:r>
          <a:endParaRPr lang="en-US" dirty="0"/>
        </a:p>
      </dgm:t>
    </dgm:pt>
    <dgm:pt modelId="{78A3CA05-82F0-43C1-A4F1-C8FBBCAA774A}" type="parTrans" cxnId="{49EF96B8-BA11-426F-AD34-6B06BD23ED18}">
      <dgm:prSet/>
      <dgm:spPr/>
      <dgm:t>
        <a:bodyPr/>
        <a:lstStyle/>
        <a:p>
          <a:endParaRPr lang="en-US"/>
        </a:p>
      </dgm:t>
    </dgm:pt>
    <dgm:pt modelId="{3A8F8953-19BD-44CA-91AD-2BA70E87E06D}" type="sibTrans" cxnId="{49EF96B8-BA11-426F-AD34-6B06BD23ED18}">
      <dgm:prSet/>
      <dgm:spPr/>
      <dgm:t>
        <a:bodyPr/>
        <a:lstStyle/>
        <a:p>
          <a:endParaRPr lang="en-US"/>
        </a:p>
      </dgm:t>
    </dgm:pt>
    <dgm:pt modelId="{F80DDBFC-7313-4303-9013-FC57C9FFDA1D}">
      <dgm:prSet phldrT="[Testo]"/>
      <dgm:spPr/>
      <dgm:t>
        <a:bodyPr/>
        <a:lstStyle/>
        <a:p>
          <a:r>
            <a:rPr lang="it-IT" dirty="0"/>
            <a:t>Empiricamente rilevabili, «vicini all’esperienza»</a:t>
          </a:r>
          <a:endParaRPr lang="en-US" dirty="0"/>
        </a:p>
      </dgm:t>
    </dgm:pt>
    <dgm:pt modelId="{63E2E09A-11AA-4F8A-A354-11F764A545D7}" type="parTrans" cxnId="{06F3D0CE-ECF5-4DA2-9A7F-952E393E9E64}">
      <dgm:prSet/>
      <dgm:spPr/>
      <dgm:t>
        <a:bodyPr/>
        <a:lstStyle/>
        <a:p>
          <a:endParaRPr lang="en-US"/>
        </a:p>
      </dgm:t>
    </dgm:pt>
    <dgm:pt modelId="{CC448C3F-3168-43D2-AF46-0A27A70F7994}" type="sibTrans" cxnId="{06F3D0CE-ECF5-4DA2-9A7F-952E393E9E64}">
      <dgm:prSet/>
      <dgm:spPr/>
      <dgm:t>
        <a:bodyPr/>
        <a:lstStyle/>
        <a:p>
          <a:endParaRPr lang="en-US"/>
        </a:p>
      </dgm:t>
    </dgm:pt>
    <dgm:pt modelId="{945CB8E0-456E-4B70-8B9B-74FE79236DEE}">
      <dgm:prSet phldrT="[Testo]"/>
      <dgm:spPr/>
      <dgm:t>
        <a:bodyPr/>
        <a:lstStyle/>
        <a:p>
          <a:r>
            <a:rPr lang="it-IT" dirty="0"/>
            <a:t>OPERATIVIZZAZIONE</a:t>
          </a:r>
          <a:endParaRPr lang="en-US" dirty="0"/>
        </a:p>
      </dgm:t>
    </dgm:pt>
    <dgm:pt modelId="{C6864FD5-D8A7-466A-984D-FC9312E09311}" type="parTrans" cxnId="{87383F30-4CC4-42C7-BE05-3A67B968768B}">
      <dgm:prSet/>
      <dgm:spPr/>
      <dgm:t>
        <a:bodyPr/>
        <a:lstStyle/>
        <a:p>
          <a:endParaRPr lang="en-US"/>
        </a:p>
      </dgm:t>
    </dgm:pt>
    <dgm:pt modelId="{BDCDD717-DCFE-440C-9C1C-A09C4BC45017}" type="sibTrans" cxnId="{87383F30-4CC4-42C7-BE05-3A67B968768B}">
      <dgm:prSet/>
      <dgm:spPr/>
      <dgm:t>
        <a:bodyPr/>
        <a:lstStyle/>
        <a:p>
          <a:endParaRPr lang="en-US"/>
        </a:p>
      </dgm:t>
    </dgm:pt>
    <dgm:pt modelId="{EFF6D46C-0E34-4270-BD53-73ED58D68204}">
      <dgm:prSet phldrT="[Testo]"/>
      <dgm:spPr/>
      <dgm:t>
        <a:bodyPr/>
        <a:lstStyle/>
        <a:p>
          <a:r>
            <a:rPr lang="it-IT" dirty="0"/>
            <a:t>FORMAZIONE DELLE VARIABILI</a:t>
          </a:r>
        </a:p>
        <a:p>
          <a:endParaRPr lang="en-US" dirty="0"/>
        </a:p>
      </dgm:t>
    </dgm:pt>
    <dgm:pt modelId="{2A841E60-68C6-44D6-84D2-5FB9028A90BD}" type="parTrans" cxnId="{3FAD8185-39CE-4A1A-91DF-D7F8A6864E9F}">
      <dgm:prSet/>
      <dgm:spPr/>
      <dgm:t>
        <a:bodyPr/>
        <a:lstStyle/>
        <a:p>
          <a:endParaRPr lang="en-US"/>
        </a:p>
      </dgm:t>
    </dgm:pt>
    <dgm:pt modelId="{00C7D975-F420-4EB5-91E2-6C5080BEA01B}" type="sibTrans" cxnId="{3FAD8185-39CE-4A1A-91DF-D7F8A6864E9F}">
      <dgm:prSet/>
      <dgm:spPr/>
      <dgm:t>
        <a:bodyPr/>
        <a:lstStyle/>
        <a:p>
          <a:endParaRPr lang="en-US"/>
        </a:p>
      </dgm:t>
    </dgm:pt>
    <dgm:pt modelId="{DEB89A2A-2D6E-4E15-A52C-204C786BE858}">
      <dgm:prSet phldrT="[Testo]"/>
      <dgm:spPr/>
      <dgm:t>
        <a:bodyPr/>
        <a:lstStyle/>
        <a:p>
          <a:r>
            <a:rPr lang="it-IT" dirty="0"/>
            <a:t>Trasformazione degli  indicatori in variabili</a:t>
          </a:r>
          <a:endParaRPr lang="en-US" dirty="0"/>
        </a:p>
      </dgm:t>
    </dgm:pt>
    <dgm:pt modelId="{09459CA7-ECD0-470E-8993-6380B52A058C}" type="parTrans" cxnId="{C3DF46FE-9496-4FDF-8314-A8160A3F6F8A}">
      <dgm:prSet/>
      <dgm:spPr/>
      <dgm:t>
        <a:bodyPr/>
        <a:lstStyle/>
        <a:p>
          <a:endParaRPr lang="en-US"/>
        </a:p>
      </dgm:t>
    </dgm:pt>
    <dgm:pt modelId="{11EB92FD-B995-4F06-929B-E1917DAA4A82}" type="sibTrans" cxnId="{C3DF46FE-9496-4FDF-8314-A8160A3F6F8A}">
      <dgm:prSet/>
      <dgm:spPr/>
      <dgm:t>
        <a:bodyPr/>
        <a:lstStyle/>
        <a:p>
          <a:endParaRPr lang="en-US"/>
        </a:p>
      </dgm:t>
    </dgm:pt>
    <dgm:pt modelId="{8EC52B93-518D-48B3-8941-F4544986274C}" type="pres">
      <dgm:prSet presAssocID="{F35BF8CC-A587-4E88-8E7F-2A3D5FC0E97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1833E266-0E75-4E57-9116-7C63FC0C0809}" type="pres">
      <dgm:prSet presAssocID="{7CD657FE-5C5B-4C6D-9E20-628EE6AF9D02}" presName="composite" presStyleCnt="0"/>
      <dgm:spPr/>
    </dgm:pt>
    <dgm:pt modelId="{DCADC342-0A0F-480D-8B49-F270DCA154AC}" type="pres">
      <dgm:prSet presAssocID="{7CD657FE-5C5B-4C6D-9E20-628EE6AF9D02}" presName="bentUpArrow1" presStyleLbl="alignImgPlace1" presStyleIdx="0" presStyleCnt="3"/>
      <dgm:spPr/>
    </dgm:pt>
    <dgm:pt modelId="{58BC978C-EC1C-48BD-B129-5436D03924FC}" type="pres">
      <dgm:prSet presAssocID="{7CD657FE-5C5B-4C6D-9E20-628EE6AF9D02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2E1A83A-163C-4D77-A4EC-7998C4CC9940}" type="pres">
      <dgm:prSet presAssocID="{7CD657FE-5C5B-4C6D-9E20-628EE6AF9D02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F5684F1-7FB6-4925-AC7E-E3DB248D024D}" type="pres">
      <dgm:prSet presAssocID="{63577E6D-6C04-4A50-A04B-60A4A2470B08}" presName="sibTrans" presStyleCnt="0"/>
      <dgm:spPr/>
    </dgm:pt>
    <dgm:pt modelId="{EC054B0F-D6CA-4D77-953F-6DB145D3FFB2}" type="pres">
      <dgm:prSet presAssocID="{44CF0C3D-0FC3-48FC-9CB9-34B579F05BC2}" presName="composite" presStyleCnt="0"/>
      <dgm:spPr/>
    </dgm:pt>
    <dgm:pt modelId="{1EF9EEC1-08EB-49D6-9628-6E4CB06BBF51}" type="pres">
      <dgm:prSet presAssocID="{44CF0C3D-0FC3-48FC-9CB9-34B579F05BC2}" presName="bentUpArrow1" presStyleLbl="alignImgPlace1" presStyleIdx="1" presStyleCnt="3"/>
      <dgm:spPr/>
    </dgm:pt>
    <dgm:pt modelId="{E27EF1B4-1347-44FC-974B-D51CAF006729}" type="pres">
      <dgm:prSet presAssocID="{44CF0C3D-0FC3-48FC-9CB9-34B579F05BC2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22DA7F6-E215-463E-8C94-5B1A9D076BA1}" type="pres">
      <dgm:prSet presAssocID="{44CF0C3D-0FC3-48FC-9CB9-34B579F05BC2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419B78A-2A15-463D-B193-885BD452E8A9}" type="pres">
      <dgm:prSet presAssocID="{3A8F8953-19BD-44CA-91AD-2BA70E87E06D}" presName="sibTrans" presStyleCnt="0"/>
      <dgm:spPr/>
    </dgm:pt>
    <dgm:pt modelId="{61F264A8-F2EC-4EB1-922D-BE76165FBB47}" type="pres">
      <dgm:prSet presAssocID="{945CB8E0-456E-4B70-8B9B-74FE79236DEE}" presName="composite" presStyleCnt="0"/>
      <dgm:spPr/>
    </dgm:pt>
    <dgm:pt modelId="{68DE4CCE-3DD7-4F14-8376-14DBB55C3D80}" type="pres">
      <dgm:prSet presAssocID="{945CB8E0-456E-4B70-8B9B-74FE79236DEE}" presName="bentUpArrow1" presStyleLbl="alignImgPlace1" presStyleIdx="2" presStyleCnt="3"/>
      <dgm:spPr/>
    </dgm:pt>
    <dgm:pt modelId="{24989C5E-948B-4A7A-83BF-0B5DB03A1A40}" type="pres">
      <dgm:prSet presAssocID="{945CB8E0-456E-4B70-8B9B-74FE79236DEE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47F554E-409A-4800-BE2C-03BD98C38919}" type="pres">
      <dgm:prSet presAssocID="{945CB8E0-456E-4B70-8B9B-74FE79236DEE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7539737-92EF-4CDB-85A1-AC0EEF89D8EC}" type="pres">
      <dgm:prSet presAssocID="{BDCDD717-DCFE-440C-9C1C-A09C4BC45017}" presName="sibTrans" presStyleCnt="0"/>
      <dgm:spPr/>
    </dgm:pt>
    <dgm:pt modelId="{841F5F92-3E8C-469D-98A5-8667DCB87362}" type="pres">
      <dgm:prSet presAssocID="{EFF6D46C-0E34-4270-BD53-73ED58D68204}" presName="composite" presStyleCnt="0"/>
      <dgm:spPr/>
    </dgm:pt>
    <dgm:pt modelId="{B852E160-A249-411F-B259-0BB31280DE53}" type="pres">
      <dgm:prSet presAssocID="{EFF6D46C-0E34-4270-BD53-73ED58D68204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1AF1873-8442-4C5F-8061-2556F37D5F52}" type="presOf" srcId="{7CD657FE-5C5B-4C6D-9E20-628EE6AF9D02}" destId="{58BC978C-EC1C-48BD-B129-5436D03924FC}" srcOrd="0" destOrd="0" presId="urn:microsoft.com/office/officeart/2005/8/layout/StepDownProcess"/>
    <dgm:cxn modelId="{F324F497-D39D-419C-860D-7DFED8D5E36F}" type="presOf" srcId="{44CF0C3D-0FC3-48FC-9CB9-34B579F05BC2}" destId="{E27EF1B4-1347-44FC-974B-D51CAF006729}" srcOrd="0" destOrd="0" presId="urn:microsoft.com/office/officeart/2005/8/layout/StepDownProcess"/>
    <dgm:cxn modelId="{BEC66F28-AA11-448A-B6BC-81EF053C4D4D}" type="presOf" srcId="{EFF6D46C-0E34-4270-BD53-73ED58D68204}" destId="{B852E160-A249-411F-B259-0BB31280DE53}" srcOrd="0" destOrd="0" presId="urn:microsoft.com/office/officeart/2005/8/layout/StepDownProcess"/>
    <dgm:cxn modelId="{49EF96B8-BA11-426F-AD34-6B06BD23ED18}" srcId="{F35BF8CC-A587-4E88-8E7F-2A3D5FC0E971}" destId="{44CF0C3D-0FC3-48FC-9CB9-34B579F05BC2}" srcOrd="1" destOrd="0" parTransId="{78A3CA05-82F0-43C1-A4F1-C8FBBCAA774A}" sibTransId="{3A8F8953-19BD-44CA-91AD-2BA70E87E06D}"/>
    <dgm:cxn modelId="{49B516EA-9562-4D44-8D2E-93FC9D4849A5}" type="presOf" srcId="{26EE9AE9-4B5F-46D8-B254-66BFC57CE438}" destId="{72E1A83A-163C-4D77-A4EC-7998C4CC9940}" srcOrd="0" destOrd="0" presId="urn:microsoft.com/office/officeart/2005/8/layout/StepDownProcess"/>
    <dgm:cxn modelId="{06F3D0CE-ECF5-4DA2-9A7F-952E393E9E64}" srcId="{44CF0C3D-0FC3-48FC-9CB9-34B579F05BC2}" destId="{F80DDBFC-7313-4303-9013-FC57C9FFDA1D}" srcOrd="0" destOrd="0" parTransId="{63E2E09A-11AA-4F8A-A354-11F764A545D7}" sibTransId="{CC448C3F-3168-43D2-AF46-0A27A70F7994}"/>
    <dgm:cxn modelId="{F3E45171-0032-4ADE-8F4F-4C3245195DD8}" type="presOf" srcId="{F80DDBFC-7313-4303-9013-FC57C9FFDA1D}" destId="{322DA7F6-E215-463E-8C94-5B1A9D076BA1}" srcOrd="0" destOrd="0" presId="urn:microsoft.com/office/officeart/2005/8/layout/StepDownProcess"/>
    <dgm:cxn modelId="{3FAD8185-39CE-4A1A-91DF-D7F8A6864E9F}" srcId="{F35BF8CC-A587-4E88-8E7F-2A3D5FC0E971}" destId="{EFF6D46C-0E34-4270-BD53-73ED58D68204}" srcOrd="3" destOrd="0" parTransId="{2A841E60-68C6-44D6-84D2-5FB9028A90BD}" sibTransId="{00C7D975-F420-4EB5-91E2-6C5080BEA01B}"/>
    <dgm:cxn modelId="{FE953A7D-9F5D-4072-8D98-DA046B4F269A}" type="presOf" srcId="{945CB8E0-456E-4B70-8B9B-74FE79236DEE}" destId="{24989C5E-948B-4A7A-83BF-0B5DB03A1A40}" srcOrd="0" destOrd="0" presId="urn:microsoft.com/office/officeart/2005/8/layout/StepDownProcess"/>
    <dgm:cxn modelId="{C3DF46FE-9496-4FDF-8314-A8160A3F6F8A}" srcId="{945CB8E0-456E-4B70-8B9B-74FE79236DEE}" destId="{DEB89A2A-2D6E-4E15-A52C-204C786BE858}" srcOrd="0" destOrd="0" parTransId="{09459CA7-ECD0-470E-8993-6380B52A058C}" sibTransId="{11EB92FD-B995-4F06-929B-E1917DAA4A82}"/>
    <dgm:cxn modelId="{27701192-A326-45EE-A986-B84B8FB5439A}" srcId="{F35BF8CC-A587-4E88-8E7F-2A3D5FC0E971}" destId="{7CD657FE-5C5B-4C6D-9E20-628EE6AF9D02}" srcOrd="0" destOrd="0" parTransId="{744B3345-BFBC-4C44-9A6F-5CF3AC2F2EE6}" sibTransId="{63577E6D-6C04-4A50-A04B-60A4A2470B08}"/>
    <dgm:cxn modelId="{0FFFA682-665C-43BE-95A0-5631919AE22C}" type="presOf" srcId="{DEB89A2A-2D6E-4E15-A52C-204C786BE858}" destId="{447F554E-409A-4800-BE2C-03BD98C38919}" srcOrd="0" destOrd="0" presId="urn:microsoft.com/office/officeart/2005/8/layout/StepDownProcess"/>
    <dgm:cxn modelId="{5F6ABF33-61AD-424C-B7EF-48ADDC647217}" type="presOf" srcId="{F35BF8CC-A587-4E88-8E7F-2A3D5FC0E971}" destId="{8EC52B93-518D-48B3-8941-F4544986274C}" srcOrd="0" destOrd="0" presId="urn:microsoft.com/office/officeart/2005/8/layout/StepDownProcess"/>
    <dgm:cxn modelId="{87383F30-4CC4-42C7-BE05-3A67B968768B}" srcId="{F35BF8CC-A587-4E88-8E7F-2A3D5FC0E971}" destId="{945CB8E0-456E-4B70-8B9B-74FE79236DEE}" srcOrd="2" destOrd="0" parTransId="{C6864FD5-D8A7-466A-984D-FC9312E09311}" sibTransId="{BDCDD717-DCFE-440C-9C1C-A09C4BC45017}"/>
    <dgm:cxn modelId="{8431E976-4CC3-49A6-A372-3717DFC51AF2}" srcId="{7CD657FE-5C5B-4C6D-9E20-628EE6AF9D02}" destId="{26EE9AE9-4B5F-46D8-B254-66BFC57CE438}" srcOrd="0" destOrd="0" parTransId="{880EDD1D-81D7-4DF6-BF13-82DEBAF53B2B}" sibTransId="{3F7372F6-1066-4095-9891-A904999777EC}"/>
    <dgm:cxn modelId="{84EB7E57-6915-457E-82C4-8FF016989676}" type="presParOf" srcId="{8EC52B93-518D-48B3-8941-F4544986274C}" destId="{1833E266-0E75-4E57-9116-7C63FC0C0809}" srcOrd="0" destOrd="0" presId="urn:microsoft.com/office/officeart/2005/8/layout/StepDownProcess"/>
    <dgm:cxn modelId="{FE578D81-0559-4A93-838E-FBC1893D4551}" type="presParOf" srcId="{1833E266-0E75-4E57-9116-7C63FC0C0809}" destId="{DCADC342-0A0F-480D-8B49-F270DCA154AC}" srcOrd="0" destOrd="0" presId="urn:microsoft.com/office/officeart/2005/8/layout/StepDownProcess"/>
    <dgm:cxn modelId="{6857BDEA-0592-4514-A0D1-504B02012860}" type="presParOf" srcId="{1833E266-0E75-4E57-9116-7C63FC0C0809}" destId="{58BC978C-EC1C-48BD-B129-5436D03924FC}" srcOrd="1" destOrd="0" presId="urn:microsoft.com/office/officeart/2005/8/layout/StepDownProcess"/>
    <dgm:cxn modelId="{D50D38F0-7EA2-470C-812B-9B6132DA1547}" type="presParOf" srcId="{1833E266-0E75-4E57-9116-7C63FC0C0809}" destId="{72E1A83A-163C-4D77-A4EC-7998C4CC9940}" srcOrd="2" destOrd="0" presId="urn:microsoft.com/office/officeart/2005/8/layout/StepDownProcess"/>
    <dgm:cxn modelId="{3D6B1FC7-8889-4341-8FC3-A4C09360C83E}" type="presParOf" srcId="{8EC52B93-518D-48B3-8941-F4544986274C}" destId="{CF5684F1-7FB6-4925-AC7E-E3DB248D024D}" srcOrd="1" destOrd="0" presId="urn:microsoft.com/office/officeart/2005/8/layout/StepDownProcess"/>
    <dgm:cxn modelId="{1B6EE896-BB68-4223-9EFC-BB48E49BC170}" type="presParOf" srcId="{8EC52B93-518D-48B3-8941-F4544986274C}" destId="{EC054B0F-D6CA-4D77-953F-6DB145D3FFB2}" srcOrd="2" destOrd="0" presId="urn:microsoft.com/office/officeart/2005/8/layout/StepDownProcess"/>
    <dgm:cxn modelId="{C32B3AE8-3552-4FD6-8150-A921B54CD575}" type="presParOf" srcId="{EC054B0F-D6CA-4D77-953F-6DB145D3FFB2}" destId="{1EF9EEC1-08EB-49D6-9628-6E4CB06BBF51}" srcOrd="0" destOrd="0" presId="urn:microsoft.com/office/officeart/2005/8/layout/StepDownProcess"/>
    <dgm:cxn modelId="{6D5A8C4A-F649-4C8B-B184-B6F8B24F60A4}" type="presParOf" srcId="{EC054B0F-D6CA-4D77-953F-6DB145D3FFB2}" destId="{E27EF1B4-1347-44FC-974B-D51CAF006729}" srcOrd="1" destOrd="0" presId="urn:microsoft.com/office/officeart/2005/8/layout/StepDownProcess"/>
    <dgm:cxn modelId="{6B8A2FD9-B5AA-483E-AD8E-87221AB3804B}" type="presParOf" srcId="{EC054B0F-D6CA-4D77-953F-6DB145D3FFB2}" destId="{322DA7F6-E215-463E-8C94-5B1A9D076BA1}" srcOrd="2" destOrd="0" presId="urn:microsoft.com/office/officeart/2005/8/layout/StepDownProcess"/>
    <dgm:cxn modelId="{D6F25B06-D9D5-4F79-ACE8-7BE2052CC3C0}" type="presParOf" srcId="{8EC52B93-518D-48B3-8941-F4544986274C}" destId="{0419B78A-2A15-463D-B193-885BD452E8A9}" srcOrd="3" destOrd="0" presId="urn:microsoft.com/office/officeart/2005/8/layout/StepDownProcess"/>
    <dgm:cxn modelId="{02AE2F96-1887-49D0-BCB7-82E5E8A32AB4}" type="presParOf" srcId="{8EC52B93-518D-48B3-8941-F4544986274C}" destId="{61F264A8-F2EC-4EB1-922D-BE76165FBB47}" srcOrd="4" destOrd="0" presId="urn:microsoft.com/office/officeart/2005/8/layout/StepDownProcess"/>
    <dgm:cxn modelId="{5F9E8230-C21B-48BD-B749-8F2FDD56647E}" type="presParOf" srcId="{61F264A8-F2EC-4EB1-922D-BE76165FBB47}" destId="{68DE4CCE-3DD7-4F14-8376-14DBB55C3D80}" srcOrd="0" destOrd="0" presId="urn:microsoft.com/office/officeart/2005/8/layout/StepDownProcess"/>
    <dgm:cxn modelId="{1F00444C-C29D-4FC1-BB7F-062A3EF1F4E9}" type="presParOf" srcId="{61F264A8-F2EC-4EB1-922D-BE76165FBB47}" destId="{24989C5E-948B-4A7A-83BF-0B5DB03A1A40}" srcOrd="1" destOrd="0" presId="urn:microsoft.com/office/officeart/2005/8/layout/StepDownProcess"/>
    <dgm:cxn modelId="{80DB5FB3-557A-49AF-89C9-4DB90BDD43B3}" type="presParOf" srcId="{61F264A8-F2EC-4EB1-922D-BE76165FBB47}" destId="{447F554E-409A-4800-BE2C-03BD98C38919}" srcOrd="2" destOrd="0" presId="urn:microsoft.com/office/officeart/2005/8/layout/StepDownProcess"/>
    <dgm:cxn modelId="{EDEAD937-5EE7-4357-BCB5-8ABCE3D2AD6E}" type="presParOf" srcId="{8EC52B93-518D-48B3-8941-F4544986274C}" destId="{F7539737-92EF-4CDB-85A1-AC0EEF89D8EC}" srcOrd="5" destOrd="0" presId="urn:microsoft.com/office/officeart/2005/8/layout/StepDownProcess"/>
    <dgm:cxn modelId="{C3ABB343-E69E-4509-8EBE-1005008A9516}" type="presParOf" srcId="{8EC52B93-518D-48B3-8941-F4544986274C}" destId="{841F5F92-3E8C-469D-98A5-8667DCB87362}" srcOrd="6" destOrd="0" presId="urn:microsoft.com/office/officeart/2005/8/layout/StepDownProcess"/>
    <dgm:cxn modelId="{C9651968-E632-4F3F-89C1-5B9BE576F5F2}" type="presParOf" srcId="{841F5F92-3E8C-469D-98A5-8667DCB87362}" destId="{B852E160-A249-411F-B259-0BB31280DE53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3BF8BAA-C50B-415B-99A1-72B538D98E1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517976-2DFA-4C93-8B5D-7BD3E8447378}">
      <dgm:prSet phldrT="[Testo]" custT="1"/>
      <dgm:spPr/>
      <dgm:t>
        <a:bodyPr/>
        <a:lstStyle/>
        <a:p>
          <a:r>
            <a:rPr lang="it-IT" sz="3600" b="1" dirty="0"/>
            <a:t>CONCETTO</a:t>
          </a:r>
        </a:p>
        <a:p>
          <a:r>
            <a:rPr lang="it-IT" sz="3600" b="1" dirty="0"/>
            <a:t>RELIGIOSITÀ</a:t>
          </a:r>
          <a:endParaRPr lang="en-US" sz="3600" b="1" dirty="0"/>
        </a:p>
      </dgm:t>
    </dgm:pt>
    <dgm:pt modelId="{D8648D5B-4E12-4DF1-B03F-E95B6F029FAC}" type="parTrans" cxnId="{26832C81-29CA-4FB8-97EE-837D21DACBE1}">
      <dgm:prSet/>
      <dgm:spPr/>
      <dgm:t>
        <a:bodyPr/>
        <a:lstStyle/>
        <a:p>
          <a:endParaRPr lang="en-US"/>
        </a:p>
      </dgm:t>
    </dgm:pt>
    <dgm:pt modelId="{9DC1ED9E-97B0-4865-8248-E8CC2BFAC9F9}" type="sibTrans" cxnId="{26832C81-29CA-4FB8-97EE-837D21DACBE1}">
      <dgm:prSet/>
      <dgm:spPr/>
      <dgm:t>
        <a:bodyPr/>
        <a:lstStyle/>
        <a:p>
          <a:endParaRPr lang="en-US"/>
        </a:p>
      </dgm:t>
    </dgm:pt>
    <dgm:pt modelId="{2D6A4F71-5505-4033-BF6C-6B5E5E1B1AD1}">
      <dgm:prSet phldrT="[Testo]" custT="1"/>
      <dgm:spPr/>
      <dgm:t>
        <a:bodyPr/>
        <a:lstStyle/>
        <a:p>
          <a:r>
            <a:rPr lang="it-IT" sz="2000" b="1" dirty="0"/>
            <a:t>Dimensione 1:</a:t>
          </a:r>
        </a:p>
        <a:p>
          <a:r>
            <a:rPr lang="it-IT" sz="2000" b="1" dirty="0"/>
            <a:t>DIMESIONE RITUALE</a:t>
          </a:r>
          <a:endParaRPr lang="en-US" sz="2000" b="1" dirty="0"/>
        </a:p>
      </dgm:t>
    </dgm:pt>
    <dgm:pt modelId="{B543FCE5-1444-414C-BCB9-B80A9CCBCB13}" type="parTrans" cxnId="{EA43504C-FA07-4494-BA90-40CB01CB5977}">
      <dgm:prSet/>
      <dgm:spPr/>
      <dgm:t>
        <a:bodyPr/>
        <a:lstStyle/>
        <a:p>
          <a:endParaRPr lang="en-US"/>
        </a:p>
      </dgm:t>
    </dgm:pt>
    <dgm:pt modelId="{5DF17777-D1C5-4A57-ABB8-6BFDD9C0AEC5}" type="sibTrans" cxnId="{EA43504C-FA07-4494-BA90-40CB01CB5977}">
      <dgm:prSet/>
      <dgm:spPr/>
      <dgm:t>
        <a:bodyPr/>
        <a:lstStyle/>
        <a:p>
          <a:endParaRPr lang="en-US"/>
        </a:p>
      </dgm:t>
    </dgm:pt>
    <dgm:pt modelId="{2DBCBDB6-C76C-4C22-9213-B046CFC955DE}">
      <dgm:prSet phldrT="[Testo]" custT="1"/>
      <dgm:spPr/>
      <dgm:t>
        <a:bodyPr/>
        <a:lstStyle/>
        <a:p>
          <a:r>
            <a:rPr lang="it-IT" sz="1200" dirty="0"/>
            <a:t>Indicatore 1.a </a:t>
          </a:r>
        </a:p>
        <a:p>
          <a:r>
            <a:rPr lang="it-IT" sz="1600" dirty="0"/>
            <a:t>Partecipare alla messa</a:t>
          </a:r>
          <a:endParaRPr lang="en-US" sz="1600" dirty="0"/>
        </a:p>
      </dgm:t>
    </dgm:pt>
    <dgm:pt modelId="{0A571487-66F4-4F46-98A2-0E4C169B22C7}" type="parTrans" cxnId="{A5FAA854-7D45-4527-96AE-712F9705FB55}">
      <dgm:prSet/>
      <dgm:spPr/>
      <dgm:t>
        <a:bodyPr/>
        <a:lstStyle/>
        <a:p>
          <a:endParaRPr lang="en-US"/>
        </a:p>
      </dgm:t>
    </dgm:pt>
    <dgm:pt modelId="{06D37580-4ADD-4F82-ABFF-7387683B9F8A}" type="sibTrans" cxnId="{A5FAA854-7D45-4527-96AE-712F9705FB55}">
      <dgm:prSet/>
      <dgm:spPr/>
      <dgm:t>
        <a:bodyPr/>
        <a:lstStyle/>
        <a:p>
          <a:endParaRPr lang="en-US"/>
        </a:p>
      </dgm:t>
    </dgm:pt>
    <dgm:pt modelId="{AF8196BB-0B28-4E2C-8121-A4BD096B8AAF}">
      <dgm:prSet phldrT="[Testo]" custT="1"/>
      <dgm:spPr/>
      <dgm:t>
        <a:bodyPr/>
        <a:lstStyle/>
        <a:p>
          <a:r>
            <a:rPr lang="it-IT" sz="1200" dirty="0"/>
            <a:t>Indicatore 1.b</a:t>
          </a:r>
        </a:p>
        <a:p>
          <a:r>
            <a: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Partecipazione alla comunità religiosa</a:t>
          </a:r>
          <a:endParaRPr lang="en-US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F561197-32CA-4AAA-8A56-59B268A094E3}" type="parTrans" cxnId="{A2F917A2-B325-461E-827C-F57B24CCC89E}">
      <dgm:prSet/>
      <dgm:spPr/>
      <dgm:t>
        <a:bodyPr/>
        <a:lstStyle/>
        <a:p>
          <a:endParaRPr lang="en-US"/>
        </a:p>
      </dgm:t>
    </dgm:pt>
    <dgm:pt modelId="{C0A0C8DC-6D50-48D4-922A-45D012616725}" type="sibTrans" cxnId="{A2F917A2-B325-461E-827C-F57B24CCC89E}">
      <dgm:prSet/>
      <dgm:spPr/>
      <dgm:t>
        <a:bodyPr/>
        <a:lstStyle/>
        <a:p>
          <a:endParaRPr lang="en-US"/>
        </a:p>
      </dgm:t>
    </dgm:pt>
    <dgm:pt modelId="{6CE60020-3810-4CE5-AAA1-4F81B338CCC6}">
      <dgm:prSet phldrT="[Testo]" custT="1"/>
      <dgm:spPr/>
      <dgm:t>
        <a:bodyPr/>
        <a:lstStyle/>
        <a:p>
          <a:r>
            <a:rPr lang="it-IT" sz="2000" b="1" dirty="0"/>
            <a:t>Dimensione 2:</a:t>
          </a:r>
        </a:p>
        <a:p>
          <a:r>
            <a:rPr lang="it-IT" sz="2000" b="1" dirty="0"/>
            <a:t>DIMENSIONE IDEOLOGICA</a:t>
          </a:r>
          <a:endParaRPr lang="en-US" sz="2000" b="1" dirty="0"/>
        </a:p>
      </dgm:t>
    </dgm:pt>
    <dgm:pt modelId="{F00A8195-E911-4ADA-8235-1966FB852170}" type="parTrans" cxnId="{E169F4B4-81B3-4C97-A6C4-A40BE5D2AA24}">
      <dgm:prSet/>
      <dgm:spPr/>
      <dgm:t>
        <a:bodyPr/>
        <a:lstStyle/>
        <a:p>
          <a:endParaRPr lang="en-US"/>
        </a:p>
      </dgm:t>
    </dgm:pt>
    <dgm:pt modelId="{D851C604-6325-4E60-B0C6-096623F3C09A}" type="sibTrans" cxnId="{E169F4B4-81B3-4C97-A6C4-A40BE5D2AA24}">
      <dgm:prSet/>
      <dgm:spPr/>
      <dgm:t>
        <a:bodyPr/>
        <a:lstStyle/>
        <a:p>
          <a:endParaRPr lang="en-US"/>
        </a:p>
      </dgm:t>
    </dgm:pt>
    <dgm:pt modelId="{6FAF7CBD-5219-4CCC-B1AA-8D75A647942B}">
      <dgm:prSet phldrT="[Testo]" custT="1"/>
      <dgm:spPr/>
      <dgm:t>
        <a:bodyPr/>
        <a:lstStyle/>
        <a:p>
          <a:r>
            <a:rPr lang="it-IT" sz="1200" dirty="0"/>
            <a:t>Indicatore 2.a:</a:t>
          </a:r>
        </a:p>
        <a:p>
          <a:r>
            <a:rPr lang="it-IT" sz="1800" dirty="0"/>
            <a:t>Rispetto dei comandamenti</a:t>
          </a:r>
          <a:endParaRPr lang="en-US" sz="1800" dirty="0"/>
        </a:p>
      </dgm:t>
    </dgm:pt>
    <dgm:pt modelId="{2BBFEFBC-D35F-44A2-9049-05A55780C7C7}" type="parTrans" cxnId="{808C7F50-3B38-4271-8FAA-4A2C1A353554}">
      <dgm:prSet/>
      <dgm:spPr/>
      <dgm:t>
        <a:bodyPr/>
        <a:lstStyle/>
        <a:p>
          <a:endParaRPr lang="en-US"/>
        </a:p>
      </dgm:t>
    </dgm:pt>
    <dgm:pt modelId="{C9814DF6-006E-46E4-8574-80FA1E8C9BD0}" type="sibTrans" cxnId="{808C7F50-3B38-4271-8FAA-4A2C1A353554}">
      <dgm:prSet/>
      <dgm:spPr/>
      <dgm:t>
        <a:bodyPr/>
        <a:lstStyle/>
        <a:p>
          <a:endParaRPr lang="en-US"/>
        </a:p>
      </dgm:t>
    </dgm:pt>
    <dgm:pt modelId="{8177AE20-8035-4F34-B7D3-629203E3A0BD}">
      <dgm:prSet phldrT="[Testo]"/>
      <dgm:spPr/>
      <dgm:t>
        <a:bodyPr/>
        <a:lstStyle/>
        <a:p>
          <a:r>
            <a:rPr lang="it-IT" dirty="0"/>
            <a:t>Indicatore 1.c</a:t>
          </a:r>
          <a:endParaRPr lang="en-US" dirty="0"/>
        </a:p>
      </dgm:t>
    </dgm:pt>
    <dgm:pt modelId="{5ABEA59A-8B44-48BA-965B-789E8E967C07}" type="parTrans" cxnId="{F4DA2538-DC0D-4889-8982-8F900912A9A8}">
      <dgm:prSet/>
      <dgm:spPr/>
      <dgm:t>
        <a:bodyPr/>
        <a:lstStyle/>
        <a:p>
          <a:endParaRPr lang="en-US"/>
        </a:p>
      </dgm:t>
    </dgm:pt>
    <dgm:pt modelId="{85F0FAFB-5DF5-40AC-A404-BD289D06D3BC}" type="sibTrans" cxnId="{F4DA2538-DC0D-4889-8982-8F900912A9A8}">
      <dgm:prSet/>
      <dgm:spPr/>
      <dgm:t>
        <a:bodyPr/>
        <a:lstStyle/>
        <a:p>
          <a:endParaRPr lang="en-US"/>
        </a:p>
      </dgm:t>
    </dgm:pt>
    <dgm:pt modelId="{2F73E137-E0F4-4E24-962D-62D1055C55B3}">
      <dgm:prSet phldrT="[Testo]"/>
      <dgm:spPr/>
      <dgm:t>
        <a:bodyPr/>
        <a:lstStyle/>
        <a:p>
          <a:r>
            <a:rPr lang="it-IT" dirty="0"/>
            <a:t>Indicatore 2.B</a:t>
          </a:r>
        </a:p>
        <a:p>
          <a:r>
            <a:rPr lang="it-IT" dirty="0"/>
            <a:t>Lettura testi sacri</a:t>
          </a:r>
          <a:endParaRPr lang="en-US" dirty="0"/>
        </a:p>
      </dgm:t>
    </dgm:pt>
    <dgm:pt modelId="{FBED5E9D-2275-40FD-AF22-EF9EA3959A15}" type="parTrans" cxnId="{7AF9DAE7-DDE0-4988-9219-B65DABBBA0E0}">
      <dgm:prSet/>
      <dgm:spPr/>
      <dgm:t>
        <a:bodyPr/>
        <a:lstStyle/>
        <a:p>
          <a:endParaRPr lang="en-US"/>
        </a:p>
      </dgm:t>
    </dgm:pt>
    <dgm:pt modelId="{E929C376-9036-4E30-8462-2F5C8645D82B}" type="sibTrans" cxnId="{7AF9DAE7-DDE0-4988-9219-B65DABBBA0E0}">
      <dgm:prSet/>
      <dgm:spPr/>
      <dgm:t>
        <a:bodyPr/>
        <a:lstStyle/>
        <a:p>
          <a:endParaRPr lang="en-US"/>
        </a:p>
      </dgm:t>
    </dgm:pt>
    <dgm:pt modelId="{CBC42DC1-95F6-487D-8F9A-DD3FB7C82E6B}" type="pres">
      <dgm:prSet presAssocID="{A3BF8BAA-C50B-415B-99A1-72B538D98E1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DC87547E-F60D-40F2-B460-6F36426E6EEA}" type="pres">
      <dgm:prSet presAssocID="{5B517976-2DFA-4C93-8B5D-7BD3E8447378}" presName="root1" presStyleCnt="0"/>
      <dgm:spPr/>
    </dgm:pt>
    <dgm:pt modelId="{F5D16DB8-7349-410A-A1C7-EECAB8D7A5FD}" type="pres">
      <dgm:prSet presAssocID="{5B517976-2DFA-4C93-8B5D-7BD3E8447378}" presName="LevelOneTextNode" presStyleLbl="node0" presStyleIdx="0" presStyleCnt="1" custScaleX="139866" custScaleY="285248" custLinFactNeighborX="-11279" custLinFactNeighborY="-51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24C310B-E005-4D74-AB20-25CA773327AE}" type="pres">
      <dgm:prSet presAssocID="{5B517976-2DFA-4C93-8B5D-7BD3E8447378}" presName="level2hierChild" presStyleCnt="0"/>
      <dgm:spPr/>
    </dgm:pt>
    <dgm:pt modelId="{E8C7297D-7C4E-4247-827C-1C16C6020DD6}" type="pres">
      <dgm:prSet presAssocID="{B543FCE5-1444-414C-BCB9-B80A9CCBCB13}" presName="conn2-1" presStyleLbl="parChTrans1D2" presStyleIdx="0" presStyleCnt="2"/>
      <dgm:spPr/>
      <dgm:t>
        <a:bodyPr/>
        <a:lstStyle/>
        <a:p>
          <a:endParaRPr lang="it-IT"/>
        </a:p>
      </dgm:t>
    </dgm:pt>
    <dgm:pt modelId="{A593739B-F02A-4073-B89A-C17E7D71215D}" type="pres">
      <dgm:prSet presAssocID="{B543FCE5-1444-414C-BCB9-B80A9CCBCB13}" presName="connTx" presStyleLbl="parChTrans1D2" presStyleIdx="0" presStyleCnt="2"/>
      <dgm:spPr/>
      <dgm:t>
        <a:bodyPr/>
        <a:lstStyle/>
        <a:p>
          <a:endParaRPr lang="it-IT"/>
        </a:p>
      </dgm:t>
    </dgm:pt>
    <dgm:pt modelId="{3B7C5158-3071-4B37-8DB4-67D7B3F415F1}" type="pres">
      <dgm:prSet presAssocID="{2D6A4F71-5505-4033-BF6C-6B5E5E1B1AD1}" presName="root2" presStyleCnt="0"/>
      <dgm:spPr/>
    </dgm:pt>
    <dgm:pt modelId="{1491D8EC-BF89-4B84-B9B6-E9AF3519E484}" type="pres">
      <dgm:prSet presAssocID="{2D6A4F71-5505-4033-BF6C-6B5E5E1B1AD1}" presName="LevelTwoTextNode" presStyleLbl="node2" presStyleIdx="0" presStyleCnt="2" custScaleY="223578" custLinFactNeighborX="-19953" custLinFactNeighborY="-7347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68FC5FD-2113-47DA-91B0-FCF623B69BFE}" type="pres">
      <dgm:prSet presAssocID="{2D6A4F71-5505-4033-BF6C-6B5E5E1B1AD1}" presName="level3hierChild" presStyleCnt="0"/>
      <dgm:spPr/>
    </dgm:pt>
    <dgm:pt modelId="{85691025-0F5B-4133-AD4E-803153C61E4E}" type="pres">
      <dgm:prSet presAssocID="{0A571487-66F4-4F46-98A2-0E4C169B22C7}" presName="conn2-1" presStyleLbl="parChTrans1D3" presStyleIdx="0" presStyleCnt="5"/>
      <dgm:spPr/>
      <dgm:t>
        <a:bodyPr/>
        <a:lstStyle/>
        <a:p>
          <a:endParaRPr lang="it-IT"/>
        </a:p>
      </dgm:t>
    </dgm:pt>
    <dgm:pt modelId="{6A40EC4B-F42F-4171-A98B-7FAD38C3CB69}" type="pres">
      <dgm:prSet presAssocID="{0A571487-66F4-4F46-98A2-0E4C169B22C7}" presName="connTx" presStyleLbl="parChTrans1D3" presStyleIdx="0" presStyleCnt="5"/>
      <dgm:spPr/>
      <dgm:t>
        <a:bodyPr/>
        <a:lstStyle/>
        <a:p>
          <a:endParaRPr lang="it-IT"/>
        </a:p>
      </dgm:t>
    </dgm:pt>
    <dgm:pt modelId="{F8F2C41A-37B8-4683-B1F1-2F5D8BEA566D}" type="pres">
      <dgm:prSet presAssocID="{2DBCBDB6-C76C-4C22-9213-B046CFC955DE}" presName="root2" presStyleCnt="0"/>
      <dgm:spPr/>
    </dgm:pt>
    <dgm:pt modelId="{ED6ED629-DABA-488F-ABCB-1FBCD13552F5}" type="pres">
      <dgm:prSet presAssocID="{2DBCBDB6-C76C-4C22-9213-B046CFC955DE}" presName="LevelTwoTextNode" presStyleLbl="node3" presStyleIdx="0" presStyleCnt="5" custLinFactNeighborX="-6536" custLinFactNeighborY="-6960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2EBBD9D-EA60-4C57-83EC-9C576CB831A1}" type="pres">
      <dgm:prSet presAssocID="{2DBCBDB6-C76C-4C22-9213-B046CFC955DE}" presName="level3hierChild" presStyleCnt="0"/>
      <dgm:spPr/>
    </dgm:pt>
    <dgm:pt modelId="{A33EB64A-5D4D-4917-B786-E7C0BAAC39D1}" type="pres">
      <dgm:prSet presAssocID="{9F561197-32CA-4AAA-8A56-59B268A094E3}" presName="conn2-1" presStyleLbl="parChTrans1D3" presStyleIdx="1" presStyleCnt="5"/>
      <dgm:spPr/>
      <dgm:t>
        <a:bodyPr/>
        <a:lstStyle/>
        <a:p>
          <a:endParaRPr lang="it-IT"/>
        </a:p>
      </dgm:t>
    </dgm:pt>
    <dgm:pt modelId="{F025A4FE-37FF-4214-A04A-A76D7566102F}" type="pres">
      <dgm:prSet presAssocID="{9F561197-32CA-4AAA-8A56-59B268A094E3}" presName="connTx" presStyleLbl="parChTrans1D3" presStyleIdx="1" presStyleCnt="5"/>
      <dgm:spPr/>
      <dgm:t>
        <a:bodyPr/>
        <a:lstStyle/>
        <a:p>
          <a:endParaRPr lang="it-IT"/>
        </a:p>
      </dgm:t>
    </dgm:pt>
    <dgm:pt modelId="{8C5317F4-E0E7-41AA-8485-300DBD7B9096}" type="pres">
      <dgm:prSet presAssocID="{AF8196BB-0B28-4E2C-8121-A4BD096B8AAF}" presName="root2" presStyleCnt="0"/>
      <dgm:spPr/>
    </dgm:pt>
    <dgm:pt modelId="{75480AAB-7E9A-4A87-8F32-2C2FA78748E6}" type="pres">
      <dgm:prSet presAssocID="{AF8196BB-0B28-4E2C-8121-A4BD096B8AAF}" presName="LevelTwoTextNode" presStyleLbl="node3" presStyleIdx="1" presStyleCnt="5" custLinFactNeighborX="-2947" custLinFactNeighborY="-6360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7BF9BF4-C530-4E3F-B540-751E594FA1C9}" type="pres">
      <dgm:prSet presAssocID="{AF8196BB-0B28-4E2C-8121-A4BD096B8AAF}" presName="level3hierChild" presStyleCnt="0"/>
      <dgm:spPr/>
    </dgm:pt>
    <dgm:pt modelId="{735525DA-5C12-473C-87FD-87E5142FF5EC}" type="pres">
      <dgm:prSet presAssocID="{5ABEA59A-8B44-48BA-965B-789E8E967C07}" presName="conn2-1" presStyleLbl="parChTrans1D3" presStyleIdx="2" presStyleCnt="5"/>
      <dgm:spPr/>
      <dgm:t>
        <a:bodyPr/>
        <a:lstStyle/>
        <a:p>
          <a:endParaRPr lang="it-IT"/>
        </a:p>
      </dgm:t>
    </dgm:pt>
    <dgm:pt modelId="{95251519-170A-4304-B389-1D21135B71A9}" type="pres">
      <dgm:prSet presAssocID="{5ABEA59A-8B44-48BA-965B-789E8E967C07}" presName="connTx" presStyleLbl="parChTrans1D3" presStyleIdx="2" presStyleCnt="5"/>
      <dgm:spPr/>
      <dgm:t>
        <a:bodyPr/>
        <a:lstStyle/>
        <a:p>
          <a:endParaRPr lang="it-IT"/>
        </a:p>
      </dgm:t>
    </dgm:pt>
    <dgm:pt modelId="{65D51678-601A-4906-A504-976E6AA18AF0}" type="pres">
      <dgm:prSet presAssocID="{8177AE20-8035-4F34-B7D3-629203E3A0BD}" presName="root2" presStyleCnt="0"/>
      <dgm:spPr/>
    </dgm:pt>
    <dgm:pt modelId="{90737C4A-E296-42D6-9633-0F168CEAB34C}" type="pres">
      <dgm:prSet presAssocID="{8177AE20-8035-4F34-B7D3-629203E3A0BD}" presName="LevelTwoTextNode" presStyleLbl="node3" presStyleIdx="2" presStyleCnt="5" custScaleX="100646" custLinFactNeighborX="1987" custLinFactNeighborY="-6351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975166A-46D4-42C7-B2FC-A04F73DA974C}" type="pres">
      <dgm:prSet presAssocID="{8177AE20-8035-4F34-B7D3-629203E3A0BD}" presName="level3hierChild" presStyleCnt="0"/>
      <dgm:spPr/>
    </dgm:pt>
    <dgm:pt modelId="{DA623150-0C8F-4558-86C3-FFB0DCE63787}" type="pres">
      <dgm:prSet presAssocID="{F00A8195-E911-4ADA-8235-1966FB852170}" presName="conn2-1" presStyleLbl="parChTrans1D2" presStyleIdx="1" presStyleCnt="2"/>
      <dgm:spPr/>
      <dgm:t>
        <a:bodyPr/>
        <a:lstStyle/>
        <a:p>
          <a:endParaRPr lang="it-IT"/>
        </a:p>
      </dgm:t>
    </dgm:pt>
    <dgm:pt modelId="{89BF1BD5-9BDC-449E-9B63-28DE60FB5844}" type="pres">
      <dgm:prSet presAssocID="{F00A8195-E911-4ADA-8235-1966FB852170}" presName="connTx" presStyleLbl="parChTrans1D2" presStyleIdx="1" presStyleCnt="2"/>
      <dgm:spPr/>
      <dgm:t>
        <a:bodyPr/>
        <a:lstStyle/>
        <a:p>
          <a:endParaRPr lang="it-IT"/>
        </a:p>
      </dgm:t>
    </dgm:pt>
    <dgm:pt modelId="{003E84E3-35F8-4730-9D19-D51C6F8DAF4F}" type="pres">
      <dgm:prSet presAssocID="{6CE60020-3810-4CE5-AAA1-4F81B338CCC6}" presName="root2" presStyleCnt="0"/>
      <dgm:spPr/>
    </dgm:pt>
    <dgm:pt modelId="{7C354B57-745D-4CD8-ADBD-293E7DE95338}" type="pres">
      <dgm:prSet presAssocID="{6CE60020-3810-4CE5-AAA1-4F81B338CCC6}" presName="LevelTwoTextNode" presStyleLbl="node2" presStyleIdx="1" presStyleCnt="2" custScaleY="227062" custLinFactNeighborX="-17730" custLinFactNeighborY="4561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84A536E-29AA-4A16-BCA8-200FDA9C202A}" type="pres">
      <dgm:prSet presAssocID="{6CE60020-3810-4CE5-AAA1-4F81B338CCC6}" presName="level3hierChild" presStyleCnt="0"/>
      <dgm:spPr/>
    </dgm:pt>
    <dgm:pt modelId="{195E7CB3-626B-403F-93F3-559F51CB0F55}" type="pres">
      <dgm:prSet presAssocID="{2BBFEFBC-D35F-44A2-9049-05A55780C7C7}" presName="conn2-1" presStyleLbl="parChTrans1D3" presStyleIdx="3" presStyleCnt="5"/>
      <dgm:spPr/>
      <dgm:t>
        <a:bodyPr/>
        <a:lstStyle/>
        <a:p>
          <a:endParaRPr lang="it-IT"/>
        </a:p>
      </dgm:t>
    </dgm:pt>
    <dgm:pt modelId="{471E3D95-6C34-4788-8EFA-C0F2ADC443FF}" type="pres">
      <dgm:prSet presAssocID="{2BBFEFBC-D35F-44A2-9049-05A55780C7C7}" presName="connTx" presStyleLbl="parChTrans1D3" presStyleIdx="3" presStyleCnt="5"/>
      <dgm:spPr/>
      <dgm:t>
        <a:bodyPr/>
        <a:lstStyle/>
        <a:p>
          <a:endParaRPr lang="it-IT"/>
        </a:p>
      </dgm:t>
    </dgm:pt>
    <dgm:pt modelId="{075DACC0-95C0-477B-9142-B48DAE4AE524}" type="pres">
      <dgm:prSet presAssocID="{6FAF7CBD-5219-4CCC-B1AA-8D75A647942B}" presName="root2" presStyleCnt="0"/>
      <dgm:spPr/>
    </dgm:pt>
    <dgm:pt modelId="{AEAF0373-D127-48AC-AFB8-DCC4C10AF7EA}" type="pres">
      <dgm:prSet presAssocID="{6FAF7CBD-5219-4CCC-B1AA-8D75A647942B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3948ADA-B3B4-479B-B7C7-A8D16D5ED401}" type="pres">
      <dgm:prSet presAssocID="{6FAF7CBD-5219-4CCC-B1AA-8D75A647942B}" presName="level3hierChild" presStyleCnt="0"/>
      <dgm:spPr/>
    </dgm:pt>
    <dgm:pt modelId="{66898CE2-053B-4B0A-AA5F-8BF07FD530D6}" type="pres">
      <dgm:prSet presAssocID="{FBED5E9D-2275-40FD-AF22-EF9EA3959A15}" presName="conn2-1" presStyleLbl="parChTrans1D3" presStyleIdx="4" presStyleCnt="5"/>
      <dgm:spPr/>
      <dgm:t>
        <a:bodyPr/>
        <a:lstStyle/>
        <a:p>
          <a:endParaRPr lang="it-IT"/>
        </a:p>
      </dgm:t>
    </dgm:pt>
    <dgm:pt modelId="{D8826CA9-2DE2-4722-A467-E32DD5C54718}" type="pres">
      <dgm:prSet presAssocID="{FBED5E9D-2275-40FD-AF22-EF9EA3959A15}" presName="connTx" presStyleLbl="parChTrans1D3" presStyleIdx="4" presStyleCnt="5"/>
      <dgm:spPr/>
      <dgm:t>
        <a:bodyPr/>
        <a:lstStyle/>
        <a:p>
          <a:endParaRPr lang="it-IT"/>
        </a:p>
      </dgm:t>
    </dgm:pt>
    <dgm:pt modelId="{A694AF5A-BF55-4CB2-B2AB-5777BD618DD5}" type="pres">
      <dgm:prSet presAssocID="{2F73E137-E0F4-4E24-962D-62D1055C55B3}" presName="root2" presStyleCnt="0"/>
      <dgm:spPr/>
    </dgm:pt>
    <dgm:pt modelId="{F5B69491-F6C3-472D-96AD-2C7CE1B4350F}" type="pres">
      <dgm:prSet presAssocID="{2F73E137-E0F4-4E24-962D-62D1055C55B3}" presName="LevelTwoTextNode" presStyleLbl="node3" presStyleIdx="4" presStyleCnt="5" custLinFactNeighborX="-150" custLinFactNeighborY="8015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25B1A05-1F57-482F-96E3-C382A219DBFE}" type="pres">
      <dgm:prSet presAssocID="{2F73E137-E0F4-4E24-962D-62D1055C55B3}" presName="level3hierChild" presStyleCnt="0"/>
      <dgm:spPr/>
    </dgm:pt>
  </dgm:ptLst>
  <dgm:cxnLst>
    <dgm:cxn modelId="{3E97D88F-C6AB-4317-B569-935065BF06F0}" type="presOf" srcId="{0A571487-66F4-4F46-98A2-0E4C169B22C7}" destId="{6A40EC4B-F42F-4171-A98B-7FAD38C3CB69}" srcOrd="1" destOrd="0" presId="urn:microsoft.com/office/officeart/2005/8/layout/hierarchy2"/>
    <dgm:cxn modelId="{E169F4B4-81B3-4C97-A6C4-A40BE5D2AA24}" srcId="{5B517976-2DFA-4C93-8B5D-7BD3E8447378}" destId="{6CE60020-3810-4CE5-AAA1-4F81B338CCC6}" srcOrd="1" destOrd="0" parTransId="{F00A8195-E911-4ADA-8235-1966FB852170}" sibTransId="{D851C604-6325-4E60-B0C6-096623F3C09A}"/>
    <dgm:cxn modelId="{732F9CB0-64CB-4794-98C1-05F74B2CDA73}" type="presOf" srcId="{5B517976-2DFA-4C93-8B5D-7BD3E8447378}" destId="{F5D16DB8-7349-410A-A1C7-EECAB8D7A5FD}" srcOrd="0" destOrd="0" presId="urn:microsoft.com/office/officeart/2005/8/layout/hierarchy2"/>
    <dgm:cxn modelId="{A5FAA854-7D45-4527-96AE-712F9705FB55}" srcId="{2D6A4F71-5505-4033-BF6C-6B5E5E1B1AD1}" destId="{2DBCBDB6-C76C-4C22-9213-B046CFC955DE}" srcOrd="0" destOrd="0" parTransId="{0A571487-66F4-4F46-98A2-0E4C169B22C7}" sibTransId="{06D37580-4ADD-4F82-ABFF-7387683B9F8A}"/>
    <dgm:cxn modelId="{2BCC106A-A88B-4610-8642-07D4B31F5793}" type="presOf" srcId="{6FAF7CBD-5219-4CCC-B1AA-8D75A647942B}" destId="{AEAF0373-D127-48AC-AFB8-DCC4C10AF7EA}" srcOrd="0" destOrd="0" presId="urn:microsoft.com/office/officeart/2005/8/layout/hierarchy2"/>
    <dgm:cxn modelId="{A2F917A2-B325-461E-827C-F57B24CCC89E}" srcId="{2D6A4F71-5505-4033-BF6C-6B5E5E1B1AD1}" destId="{AF8196BB-0B28-4E2C-8121-A4BD096B8AAF}" srcOrd="1" destOrd="0" parTransId="{9F561197-32CA-4AAA-8A56-59B268A094E3}" sibTransId="{C0A0C8DC-6D50-48D4-922A-45D012616725}"/>
    <dgm:cxn modelId="{FAE26EFC-8328-450E-B888-BEFFA6757B74}" type="presOf" srcId="{2DBCBDB6-C76C-4C22-9213-B046CFC955DE}" destId="{ED6ED629-DABA-488F-ABCB-1FBCD13552F5}" srcOrd="0" destOrd="0" presId="urn:microsoft.com/office/officeart/2005/8/layout/hierarchy2"/>
    <dgm:cxn modelId="{00F170E7-6050-4C93-A546-8C704ABE3B41}" type="presOf" srcId="{9F561197-32CA-4AAA-8A56-59B268A094E3}" destId="{F025A4FE-37FF-4214-A04A-A76D7566102F}" srcOrd="1" destOrd="0" presId="urn:microsoft.com/office/officeart/2005/8/layout/hierarchy2"/>
    <dgm:cxn modelId="{DEBDF4F9-6302-4EB5-93E9-CECC4A9A2739}" type="presOf" srcId="{2BBFEFBC-D35F-44A2-9049-05A55780C7C7}" destId="{471E3D95-6C34-4788-8EFA-C0F2ADC443FF}" srcOrd="1" destOrd="0" presId="urn:microsoft.com/office/officeart/2005/8/layout/hierarchy2"/>
    <dgm:cxn modelId="{DC5F2D68-F19E-426F-89C3-6A2A7425E684}" type="presOf" srcId="{2D6A4F71-5505-4033-BF6C-6B5E5E1B1AD1}" destId="{1491D8EC-BF89-4B84-B9B6-E9AF3519E484}" srcOrd="0" destOrd="0" presId="urn:microsoft.com/office/officeart/2005/8/layout/hierarchy2"/>
    <dgm:cxn modelId="{44B83BB9-AAAF-42D6-A121-C3434BA5AF82}" type="presOf" srcId="{0A571487-66F4-4F46-98A2-0E4C169B22C7}" destId="{85691025-0F5B-4133-AD4E-803153C61E4E}" srcOrd="0" destOrd="0" presId="urn:microsoft.com/office/officeart/2005/8/layout/hierarchy2"/>
    <dgm:cxn modelId="{808C7F50-3B38-4271-8FAA-4A2C1A353554}" srcId="{6CE60020-3810-4CE5-AAA1-4F81B338CCC6}" destId="{6FAF7CBD-5219-4CCC-B1AA-8D75A647942B}" srcOrd="0" destOrd="0" parTransId="{2BBFEFBC-D35F-44A2-9049-05A55780C7C7}" sibTransId="{C9814DF6-006E-46E4-8574-80FA1E8C9BD0}"/>
    <dgm:cxn modelId="{2375224A-026E-4DC0-8361-D17152A9C8F2}" type="presOf" srcId="{F00A8195-E911-4ADA-8235-1966FB852170}" destId="{DA623150-0C8F-4558-86C3-FFB0DCE63787}" srcOrd="0" destOrd="0" presId="urn:microsoft.com/office/officeart/2005/8/layout/hierarchy2"/>
    <dgm:cxn modelId="{CEB57E13-6538-4719-8919-7F628EA3CD36}" type="presOf" srcId="{FBED5E9D-2275-40FD-AF22-EF9EA3959A15}" destId="{D8826CA9-2DE2-4722-A467-E32DD5C54718}" srcOrd="1" destOrd="0" presId="urn:microsoft.com/office/officeart/2005/8/layout/hierarchy2"/>
    <dgm:cxn modelId="{F4DA2538-DC0D-4889-8982-8F900912A9A8}" srcId="{2D6A4F71-5505-4033-BF6C-6B5E5E1B1AD1}" destId="{8177AE20-8035-4F34-B7D3-629203E3A0BD}" srcOrd="2" destOrd="0" parTransId="{5ABEA59A-8B44-48BA-965B-789E8E967C07}" sibTransId="{85F0FAFB-5DF5-40AC-A404-BD289D06D3BC}"/>
    <dgm:cxn modelId="{D954D839-7BD5-4C37-BBB4-AA518127B0F1}" type="presOf" srcId="{6CE60020-3810-4CE5-AAA1-4F81B338CCC6}" destId="{7C354B57-745D-4CD8-ADBD-293E7DE95338}" srcOrd="0" destOrd="0" presId="urn:microsoft.com/office/officeart/2005/8/layout/hierarchy2"/>
    <dgm:cxn modelId="{4A57319A-C9AE-4225-995B-F6F17906CC67}" type="presOf" srcId="{2F73E137-E0F4-4E24-962D-62D1055C55B3}" destId="{F5B69491-F6C3-472D-96AD-2C7CE1B4350F}" srcOrd="0" destOrd="0" presId="urn:microsoft.com/office/officeart/2005/8/layout/hierarchy2"/>
    <dgm:cxn modelId="{5ADE89B9-D509-41FC-B0F1-60E36DFC611F}" type="presOf" srcId="{8177AE20-8035-4F34-B7D3-629203E3A0BD}" destId="{90737C4A-E296-42D6-9633-0F168CEAB34C}" srcOrd="0" destOrd="0" presId="urn:microsoft.com/office/officeart/2005/8/layout/hierarchy2"/>
    <dgm:cxn modelId="{B784FCF2-F999-45D2-A404-B0BD570C8B9B}" type="presOf" srcId="{F00A8195-E911-4ADA-8235-1966FB852170}" destId="{89BF1BD5-9BDC-449E-9B63-28DE60FB5844}" srcOrd="1" destOrd="0" presId="urn:microsoft.com/office/officeart/2005/8/layout/hierarchy2"/>
    <dgm:cxn modelId="{8A7DF0CC-273F-41E4-B97C-B96D12FFD67B}" type="presOf" srcId="{2BBFEFBC-D35F-44A2-9049-05A55780C7C7}" destId="{195E7CB3-626B-403F-93F3-559F51CB0F55}" srcOrd="0" destOrd="0" presId="urn:microsoft.com/office/officeart/2005/8/layout/hierarchy2"/>
    <dgm:cxn modelId="{5E8385E1-D8C7-44FD-B085-662E96EA8708}" type="presOf" srcId="{B543FCE5-1444-414C-BCB9-B80A9CCBCB13}" destId="{E8C7297D-7C4E-4247-827C-1C16C6020DD6}" srcOrd="0" destOrd="0" presId="urn:microsoft.com/office/officeart/2005/8/layout/hierarchy2"/>
    <dgm:cxn modelId="{028E1B17-0E4F-46F3-BAA8-2152B6B2EDC1}" type="presOf" srcId="{FBED5E9D-2275-40FD-AF22-EF9EA3959A15}" destId="{66898CE2-053B-4B0A-AA5F-8BF07FD530D6}" srcOrd="0" destOrd="0" presId="urn:microsoft.com/office/officeart/2005/8/layout/hierarchy2"/>
    <dgm:cxn modelId="{7196B36F-3FCA-43EF-8256-42CEC706EF7B}" type="presOf" srcId="{AF8196BB-0B28-4E2C-8121-A4BD096B8AAF}" destId="{75480AAB-7E9A-4A87-8F32-2C2FA78748E6}" srcOrd="0" destOrd="0" presId="urn:microsoft.com/office/officeart/2005/8/layout/hierarchy2"/>
    <dgm:cxn modelId="{E17DDB9B-11FC-429A-8E20-B765402C562D}" type="presOf" srcId="{9F561197-32CA-4AAA-8A56-59B268A094E3}" destId="{A33EB64A-5D4D-4917-B786-E7C0BAAC39D1}" srcOrd="0" destOrd="0" presId="urn:microsoft.com/office/officeart/2005/8/layout/hierarchy2"/>
    <dgm:cxn modelId="{1AA0661C-B933-4E3C-95B0-8E953211B68D}" type="presOf" srcId="{5ABEA59A-8B44-48BA-965B-789E8E967C07}" destId="{735525DA-5C12-473C-87FD-87E5142FF5EC}" srcOrd="0" destOrd="0" presId="urn:microsoft.com/office/officeart/2005/8/layout/hierarchy2"/>
    <dgm:cxn modelId="{26832C81-29CA-4FB8-97EE-837D21DACBE1}" srcId="{A3BF8BAA-C50B-415B-99A1-72B538D98E10}" destId="{5B517976-2DFA-4C93-8B5D-7BD3E8447378}" srcOrd="0" destOrd="0" parTransId="{D8648D5B-4E12-4DF1-B03F-E95B6F029FAC}" sibTransId="{9DC1ED9E-97B0-4865-8248-E8CC2BFAC9F9}"/>
    <dgm:cxn modelId="{4809595B-3281-41C3-8D2B-8C32AE297575}" type="presOf" srcId="{5ABEA59A-8B44-48BA-965B-789E8E967C07}" destId="{95251519-170A-4304-B389-1D21135B71A9}" srcOrd="1" destOrd="0" presId="urn:microsoft.com/office/officeart/2005/8/layout/hierarchy2"/>
    <dgm:cxn modelId="{278B2E84-53E9-4E46-BB8F-390F9FA1A620}" type="presOf" srcId="{A3BF8BAA-C50B-415B-99A1-72B538D98E10}" destId="{CBC42DC1-95F6-487D-8F9A-DD3FB7C82E6B}" srcOrd="0" destOrd="0" presId="urn:microsoft.com/office/officeart/2005/8/layout/hierarchy2"/>
    <dgm:cxn modelId="{EA43504C-FA07-4494-BA90-40CB01CB5977}" srcId="{5B517976-2DFA-4C93-8B5D-7BD3E8447378}" destId="{2D6A4F71-5505-4033-BF6C-6B5E5E1B1AD1}" srcOrd="0" destOrd="0" parTransId="{B543FCE5-1444-414C-BCB9-B80A9CCBCB13}" sibTransId="{5DF17777-D1C5-4A57-ABB8-6BFDD9C0AEC5}"/>
    <dgm:cxn modelId="{7AF9DAE7-DDE0-4988-9219-B65DABBBA0E0}" srcId="{6CE60020-3810-4CE5-AAA1-4F81B338CCC6}" destId="{2F73E137-E0F4-4E24-962D-62D1055C55B3}" srcOrd="1" destOrd="0" parTransId="{FBED5E9D-2275-40FD-AF22-EF9EA3959A15}" sibTransId="{E929C376-9036-4E30-8462-2F5C8645D82B}"/>
    <dgm:cxn modelId="{02D4870D-60E3-41F2-BA68-ADC20C34A15C}" type="presOf" srcId="{B543FCE5-1444-414C-BCB9-B80A9CCBCB13}" destId="{A593739B-F02A-4073-B89A-C17E7D71215D}" srcOrd="1" destOrd="0" presId="urn:microsoft.com/office/officeart/2005/8/layout/hierarchy2"/>
    <dgm:cxn modelId="{A3DDBA7A-0C13-47A0-9A7D-B8FCEFD312A8}" type="presParOf" srcId="{CBC42DC1-95F6-487D-8F9A-DD3FB7C82E6B}" destId="{DC87547E-F60D-40F2-B460-6F36426E6EEA}" srcOrd="0" destOrd="0" presId="urn:microsoft.com/office/officeart/2005/8/layout/hierarchy2"/>
    <dgm:cxn modelId="{15202EF4-3763-42B2-B454-B48B2CBD1FA5}" type="presParOf" srcId="{DC87547E-F60D-40F2-B460-6F36426E6EEA}" destId="{F5D16DB8-7349-410A-A1C7-EECAB8D7A5FD}" srcOrd="0" destOrd="0" presId="urn:microsoft.com/office/officeart/2005/8/layout/hierarchy2"/>
    <dgm:cxn modelId="{A8E528A7-DB74-483A-8FF4-FC1732448371}" type="presParOf" srcId="{DC87547E-F60D-40F2-B460-6F36426E6EEA}" destId="{824C310B-E005-4D74-AB20-25CA773327AE}" srcOrd="1" destOrd="0" presId="urn:microsoft.com/office/officeart/2005/8/layout/hierarchy2"/>
    <dgm:cxn modelId="{45C16451-8D01-4253-B298-71903401B925}" type="presParOf" srcId="{824C310B-E005-4D74-AB20-25CA773327AE}" destId="{E8C7297D-7C4E-4247-827C-1C16C6020DD6}" srcOrd="0" destOrd="0" presId="urn:microsoft.com/office/officeart/2005/8/layout/hierarchy2"/>
    <dgm:cxn modelId="{7DDD9520-8EBA-4A25-8C3A-5C7AB9EE6CBC}" type="presParOf" srcId="{E8C7297D-7C4E-4247-827C-1C16C6020DD6}" destId="{A593739B-F02A-4073-B89A-C17E7D71215D}" srcOrd="0" destOrd="0" presId="urn:microsoft.com/office/officeart/2005/8/layout/hierarchy2"/>
    <dgm:cxn modelId="{4DB19826-33CB-4FCD-B8B8-09DEAE23AA45}" type="presParOf" srcId="{824C310B-E005-4D74-AB20-25CA773327AE}" destId="{3B7C5158-3071-4B37-8DB4-67D7B3F415F1}" srcOrd="1" destOrd="0" presId="urn:microsoft.com/office/officeart/2005/8/layout/hierarchy2"/>
    <dgm:cxn modelId="{EFA3E112-82E8-4E6B-83BD-72F432F97328}" type="presParOf" srcId="{3B7C5158-3071-4B37-8DB4-67D7B3F415F1}" destId="{1491D8EC-BF89-4B84-B9B6-E9AF3519E484}" srcOrd="0" destOrd="0" presId="urn:microsoft.com/office/officeart/2005/8/layout/hierarchy2"/>
    <dgm:cxn modelId="{9E5E7E02-8242-4B00-A139-FD7F211B5082}" type="presParOf" srcId="{3B7C5158-3071-4B37-8DB4-67D7B3F415F1}" destId="{D68FC5FD-2113-47DA-91B0-FCF623B69BFE}" srcOrd="1" destOrd="0" presId="urn:microsoft.com/office/officeart/2005/8/layout/hierarchy2"/>
    <dgm:cxn modelId="{3F466E1D-9F2D-45F8-A3FC-56FE340E8604}" type="presParOf" srcId="{D68FC5FD-2113-47DA-91B0-FCF623B69BFE}" destId="{85691025-0F5B-4133-AD4E-803153C61E4E}" srcOrd="0" destOrd="0" presId="urn:microsoft.com/office/officeart/2005/8/layout/hierarchy2"/>
    <dgm:cxn modelId="{B3396A0C-997F-4D9A-BB36-86A0FB37068F}" type="presParOf" srcId="{85691025-0F5B-4133-AD4E-803153C61E4E}" destId="{6A40EC4B-F42F-4171-A98B-7FAD38C3CB69}" srcOrd="0" destOrd="0" presId="urn:microsoft.com/office/officeart/2005/8/layout/hierarchy2"/>
    <dgm:cxn modelId="{8FA678B9-A0A6-4907-A1FC-62F88F4F6154}" type="presParOf" srcId="{D68FC5FD-2113-47DA-91B0-FCF623B69BFE}" destId="{F8F2C41A-37B8-4683-B1F1-2F5D8BEA566D}" srcOrd="1" destOrd="0" presId="urn:microsoft.com/office/officeart/2005/8/layout/hierarchy2"/>
    <dgm:cxn modelId="{D44F5379-075B-4058-8B85-E810B0128DA4}" type="presParOf" srcId="{F8F2C41A-37B8-4683-B1F1-2F5D8BEA566D}" destId="{ED6ED629-DABA-488F-ABCB-1FBCD13552F5}" srcOrd="0" destOrd="0" presId="urn:microsoft.com/office/officeart/2005/8/layout/hierarchy2"/>
    <dgm:cxn modelId="{B554A701-CFD5-4073-A037-E09A198E6CAC}" type="presParOf" srcId="{F8F2C41A-37B8-4683-B1F1-2F5D8BEA566D}" destId="{92EBBD9D-EA60-4C57-83EC-9C576CB831A1}" srcOrd="1" destOrd="0" presId="urn:microsoft.com/office/officeart/2005/8/layout/hierarchy2"/>
    <dgm:cxn modelId="{DD7C478E-9A63-4AA5-9272-6DFB68BA8BE1}" type="presParOf" srcId="{D68FC5FD-2113-47DA-91B0-FCF623B69BFE}" destId="{A33EB64A-5D4D-4917-B786-E7C0BAAC39D1}" srcOrd="2" destOrd="0" presId="urn:microsoft.com/office/officeart/2005/8/layout/hierarchy2"/>
    <dgm:cxn modelId="{A48DE464-7EFC-4370-9478-CA6EA1E6B0AA}" type="presParOf" srcId="{A33EB64A-5D4D-4917-B786-E7C0BAAC39D1}" destId="{F025A4FE-37FF-4214-A04A-A76D7566102F}" srcOrd="0" destOrd="0" presId="urn:microsoft.com/office/officeart/2005/8/layout/hierarchy2"/>
    <dgm:cxn modelId="{50ED1E8E-EF2A-4BE3-90A9-5D4D68F47F7C}" type="presParOf" srcId="{D68FC5FD-2113-47DA-91B0-FCF623B69BFE}" destId="{8C5317F4-E0E7-41AA-8485-300DBD7B9096}" srcOrd="3" destOrd="0" presId="urn:microsoft.com/office/officeart/2005/8/layout/hierarchy2"/>
    <dgm:cxn modelId="{FD1A02E2-4BA4-4127-BAAF-2A8709063F63}" type="presParOf" srcId="{8C5317F4-E0E7-41AA-8485-300DBD7B9096}" destId="{75480AAB-7E9A-4A87-8F32-2C2FA78748E6}" srcOrd="0" destOrd="0" presId="urn:microsoft.com/office/officeart/2005/8/layout/hierarchy2"/>
    <dgm:cxn modelId="{1E494B68-0204-4ACA-9568-40D797C75911}" type="presParOf" srcId="{8C5317F4-E0E7-41AA-8485-300DBD7B9096}" destId="{87BF9BF4-C530-4E3F-B540-751E594FA1C9}" srcOrd="1" destOrd="0" presId="urn:microsoft.com/office/officeart/2005/8/layout/hierarchy2"/>
    <dgm:cxn modelId="{16439366-43B8-4D97-A625-9AB9E9663E22}" type="presParOf" srcId="{D68FC5FD-2113-47DA-91B0-FCF623B69BFE}" destId="{735525DA-5C12-473C-87FD-87E5142FF5EC}" srcOrd="4" destOrd="0" presId="urn:microsoft.com/office/officeart/2005/8/layout/hierarchy2"/>
    <dgm:cxn modelId="{DB59661C-D9FA-48BF-BB55-860E70ED43C4}" type="presParOf" srcId="{735525DA-5C12-473C-87FD-87E5142FF5EC}" destId="{95251519-170A-4304-B389-1D21135B71A9}" srcOrd="0" destOrd="0" presId="urn:microsoft.com/office/officeart/2005/8/layout/hierarchy2"/>
    <dgm:cxn modelId="{A4797F95-388B-4742-B459-31C27299EEF6}" type="presParOf" srcId="{D68FC5FD-2113-47DA-91B0-FCF623B69BFE}" destId="{65D51678-601A-4906-A504-976E6AA18AF0}" srcOrd="5" destOrd="0" presId="urn:microsoft.com/office/officeart/2005/8/layout/hierarchy2"/>
    <dgm:cxn modelId="{C9B09336-6AD9-4FEB-AEFC-B6CB4D6DA1C5}" type="presParOf" srcId="{65D51678-601A-4906-A504-976E6AA18AF0}" destId="{90737C4A-E296-42D6-9633-0F168CEAB34C}" srcOrd="0" destOrd="0" presId="urn:microsoft.com/office/officeart/2005/8/layout/hierarchy2"/>
    <dgm:cxn modelId="{C3E7BA8F-71BF-4819-B3B2-A31C5042E9F4}" type="presParOf" srcId="{65D51678-601A-4906-A504-976E6AA18AF0}" destId="{0975166A-46D4-42C7-B2FC-A04F73DA974C}" srcOrd="1" destOrd="0" presId="urn:microsoft.com/office/officeart/2005/8/layout/hierarchy2"/>
    <dgm:cxn modelId="{DF0244E9-163B-49B1-A25B-09D66144DEE0}" type="presParOf" srcId="{824C310B-E005-4D74-AB20-25CA773327AE}" destId="{DA623150-0C8F-4558-86C3-FFB0DCE63787}" srcOrd="2" destOrd="0" presId="urn:microsoft.com/office/officeart/2005/8/layout/hierarchy2"/>
    <dgm:cxn modelId="{8B993647-4FB0-48CA-8B5E-EFA5F87E62EC}" type="presParOf" srcId="{DA623150-0C8F-4558-86C3-FFB0DCE63787}" destId="{89BF1BD5-9BDC-449E-9B63-28DE60FB5844}" srcOrd="0" destOrd="0" presId="urn:microsoft.com/office/officeart/2005/8/layout/hierarchy2"/>
    <dgm:cxn modelId="{B16D3698-4F7F-45D9-B4CE-FC10EF7C9D15}" type="presParOf" srcId="{824C310B-E005-4D74-AB20-25CA773327AE}" destId="{003E84E3-35F8-4730-9D19-D51C6F8DAF4F}" srcOrd="3" destOrd="0" presId="urn:microsoft.com/office/officeart/2005/8/layout/hierarchy2"/>
    <dgm:cxn modelId="{EA84C52F-5A2E-4A73-BD53-E6403A40D470}" type="presParOf" srcId="{003E84E3-35F8-4730-9D19-D51C6F8DAF4F}" destId="{7C354B57-745D-4CD8-ADBD-293E7DE95338}" srcOrd="0" destOrd="0" presId="urn:microsoft.com/office/officeart/2005/8/layout/hierarchy2"/>
    <dgm:cxn modelId="{B91E2368-59BD-45BA-ADC3-B0D3422B0517}" type="presParOf" srcId="{003E84E3-35F8-4730-9D19-D51C6F8DAF4F}" destId="{B84A536E-29AA-4A16-BCA8-200FDA9C202A}" srcOrd="1" destOrd="0" presId="urn:microsoft.com/office/officeart/2005/8/layout/hierarchy2"/>
    <dgm:cxn modelId="{5F4927D0-4D8F-4671-B6A9-E9D675B00A23}" type="presParOf" srcId="{B84A536E-29AA-4A16-BCA8-200FDA9C202A}" destId="{195E7CB3-626B-403F-93F3-559F51CB0F55}" srcOrd="0" destOrd="0" presId="urn:microsoft.com/office/officeart/2005/8/layout/hierarchy2"/>
    <dgm:cxn modelId="{648DDBEB-DDC5-4158-83C5-2FD1841421E0}" type="presParOf" srcId="{195E7CB3-626B-403F-93F3-559F51CB0F55}" destId="{471E3D95-6C34-4788-8EFA-C0F2ADC443FF}" srcOrd="0" destOrd="0" presId="urn:microsoft.com/office/officeart/2005/8/layout/hierarchy2"/>
    <dgm:cxn modelId="{77A16FCF-DA28-42E5-B3DD-842DBEDDAB70}" type="presParOf" srcId="{B84A536E-29AA-4A16-BCA8-200FDA9C202A}" destId="{075DACC0-95C0-477B-9142-B48DAE4AE524}" srcOrd="1" destOrd="0" presId="urn:microsoft.com/office/officeart/2005/8/layout/hierarchy2"/>
    <dgm:cxn modelId="{9D4D060F-7848-46A0-9259-82B99D0E27E4}" type="presParOf" srcId="{075DACC0-95C0-477B-9142-B48DAE4AE524}" destId="{AEAF0373-D127-48AC-AFB8-DCC4C10AF7EA}" srcOrd="0" destOrd="0" presId="urn:microsoft.com/office/officeart/2005/8/layout/hierarchy2"/>
    <dgm:cxn modelId="{EE23ADB1-1EB0-4213-8058-89C01AA17C5F}" type="presParOf" srcId="{075DACC0-95C0-477B-9142-B48DAE4AE524}" destId="{C3948ADA-B3B4-479B-B7C7-A8D16D5ED401}" srcOrd="1" destOrd="0" presId="urn:microsoft.com/office/officeart/2005/8/layout/hierarchy2"/>
    <dgm:cxn modelId="{F6C4029A-FC44-462A-9E7B-EB50C50FBE2B}" type="presParOf" srcId="{B84A536E-29AA-4A16-BCA8-200FDA9C202A}" destId="{66898CE2-053B-4B0A-AA5F-8BF07FD530D6}" srcOrd="2" destOrd="0" presId="urn:microsoft.com/office/officeart/2005/8/layout/hierarchy2"/>
    <dgm:cxn modelId="{C572CCC6-A668-43D1-9DA6-5D6A86B82848}" type="presParOf" srcId="{66898CE2-053B-4B0A-AA5F-8BF07FD530D6}" destId="{D8826CA9-2DE2-4722-A467-E32DD5C54718}" srcOrd="0" destOrd="0" presId="urn:microsoft.com/office/officeart/2005/8/layout/hierarchy2"/>
    <dgm:cxn modelId="{2A9E0D33-1AE6-4683-AB70-DD0FC693B56A}" type="presParOf" srcId="{B84A536E-29AA-4A16-BCA8-200FDA9C202A}" destId="{A694AF5A-BF55-4CB2-B2AB-5777BD618DD5}" srcOrd="3" destOrd="0" presId="urn:microsoft.com/office/officeart/2005/8/layout/hierarchy2"/>
    <dgm:cxn modelId="{B2F303B5-729A-42A4-A75F-DDB48588AE6B}" type="presParOf" srcId="{A694AF5A-BF55-4CB2-B2AB-5777BD618DD5}" destId="{F5B69491-F6C3-472D-96AD-2C7CE1B4350F}" srcOrd="0" destOrd="0" presId="urn:microsoft.com/office/officeart/2005/8/layout/hierarchy2"/>
    <dgm:cxn modelId="{1B4190DA-920F-499D-AB72-08F0FA95A14E}" type="presParOf" srcId="{A694AF5A-BF55-4CB2-B2AB-5777BD618DD5}" destId="{225B1A05-1F57-482F-96E3-C382A219DBF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885B047-A0C4-45E9-9928-3656B9384BD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EE29DDB-D87E-4CEF-9B66-B91E20380362}">
      <dgm:prSet phldrT="[Testo]"/>
      <dgm:spPr/>
      <dgm:t>
        <a:bodyPr/>
        <a:lstStyle/>
        <a:p>
          <a:r>
            <a:rPr lang="it-IT" dirty="0"/>
            <a:t>VALORE OSSERVATO = (variabile) </a:t>
          </a:r>
          <a:endParaRPr lang="en-US" dirty="0"/>
        </a:p>
      </dgm:t>
    </dgm:pt>
    <dgm:pt modelId="{AA2E12D5-DFE7-4525-AFDB-D122BA31412D}" type="parTrans" cxnId="{7C6CD7C5-6780-49B6-AC41-E1D534F7CCBD}">
      <dgm:prSet/>
      <dgm:spPr/>
      <dgm:t>
        <a:bodyPr/>
        <a:lstStyle/>
        <a:p>
          <a:endParaRPr lang="en-US"/>
        </a:p>
      </dgm:t>
    </dgm:pt>
    <dgm:pt modelId="{57DCEE9C-A056-4AFD-AAFE-8FD1C8B3B78B}" type="sibTrans" cxnId="{7C6CD7C5-6780-49B6-AC41-E1D534F7CCBD}">
      <dgm:prSet/>
      <dgm:spPr/>
      <dgm:t>
        <a:bodyPr/>
        <a:lstStyle/>
        <a:p>
          <a:endParaRPr lang="en-US"/>
        </a:p>
      </dgm:t>
    </dgm:pt>
    <dgm:pt modelId="{E1CD5BE2-FB94-49FC-9F7F-CD2E646C4845}">
      <dgm:prSet phldrT="[Testo]"/>
      <dgm:spPr/>
      <dgm:t>
        <a:bodyPr/>
        <a:lstStyle/>
        <a:p>
          <a:r>
            <a:rPr lang="it-IT" dirty="0"/>
            <a:t>VALORE VERO (concetto)  +</a:t>
          </a:r>
          <a:endParaRPr lang="en-US" dirty="0"/>
        </a:p>
      </dgm:t>
    </dgm:pt>
    <dgm:pt modelId="{25704EE4-DE53-46C3-BE7C-5429E1F5FB68}" type="parTrans" cxnId="{0F51F0C1-FD0A-4E58-BD6F-BB79607AE9A2}">
      <dgm:prSet/>
      <dgm:spPr/>
      <dgm:t>
        <a:bodyPr/>
        <a:lstStyle/>
        <a:p>
          <a:endParaRPr lang="en-US"/>
        </a:p>
      </dgm:t>
    </dgm:pt>
    <dgm:pt modelId="{86B0430D-8410-42F9-9016-F2B42813B880}" type="sibTrans" cxnId="{0F51F0C1-FD0A-4E58-BD6F-BB79607AE9A2}">
      <dgm:prSet/>
      <dgm:spPr/>
      <dgm:t>
        <a:bodyPr/>
        <a:lstStyle/>
        <a:p>
          <a:endParaRPr lang="en-US"/>
        </a:p>
      </dgm:t>
    </dgm:pt>
    <dgm:pt modelId="{75763AC2-2766-4BEE-A6BA-23589B3D12EF}">
      <dgm:prSet phldrT="[Testo]"/>
      <dgm:spPr/>
      <dgm:t>
        <a:bodyPr/>
        <a:lstStyle/>
        <a:p>
          <a:r>
            <a:rPr lang="it-IT" dirty="0"/>
            <a:t>Errore SISTEMATICO+</a:t>
          </a:r>
          <a:endParaRPr lang="en-US" dirty="0"/>
        </a:p>
      </dgm:t>
    </dgm:pt>
    <dgm:pt modelId="{F382428E-980D-4993-B149-0646E53A0796}" type="parTrans" cxnId="{A1690AD0-0B23-4DD1-B398-CD99ABCF4A3C}">
      <dgm:prSet/>
      <dgm:spPr/>
      <dgm:t>
        <a:bodyPr/>
        <a:lstStyle/>
        <a:p>
          <a:endParaRPr lang="en-US"/>
        </a:p>
      </dgm:t>
    </dgm:pt>
    <dgm:pt modelId="{66D4E162-4CE2-449A-AFDC-2301BEEC90B8}" type="sibTrans" cxnId="{A1690AD0-0B23-4DD1-B398-CD99ABCF4A3C}">
      <dgm:prSet/>
      <dgm:spPr/>
      <dgm:t>
        <a:bodyPr/>
        <a:lstStyle/>
        <a:p>
          <a:endParaRPr lang="en-US"/>
        </a:p>
      </dgm:t>
    </dgm:pt>
    <dgm:pt modelId="{EFCF3A25-D806-475C-AB92-D946F3C0D7F9}">
      <dgm:prSet phldrT="[Testo]"/>
      <dgm:spPr/>
      <dgm:t>
        <a:bodyPr/>
        <a:lstStyle/>
        <a:p>
          <a:r>
            <a:rPr lang="it-IT" dirty="0"/>
            <a:t>Errore ACCIDENTALE</a:t>
          </a:r>
          <a:endParaRPr lang="en-US" dirty="0"/>
        </a:p>
      </dgm:t>
    </dgm:pt>
    <dgm:pt modelId="{44F8E71B-B94D-455E-AD6A-E8DDC7CC8D7F}" type="parTrans" cxnId="{20494FE2-A458-4BE2-A666-30A502955B56}">
      <dgm:prSet/>
      <dgm:spPr/>
      <dgm:t>
        <a:bodyPr/>
        <a:lstStyle/>
        <a:p>
          <a:endParaRPr lang="en-US"/>
        </a:p>
      </dgm:t>
    </dgm:pt>
    <dgm:pt modelId="{961924B7-F426-48AC-8E11-3243C4E140FD}" type="sibTrans" cxnId="{20494FE2-A458-4BE2-A666-30A502955B56}">
      <dgm:prSet/>
      <dgm:spPr/>
      <dgm:t>
        <a:bodyPr/>
        <a:lstStyle/>
        <a:p>
          <a:endParaRPr lang="en-US"/>
        </a:p>
      </dgm:t>
    </dgm:pt>
    <dgm:pt modelId="{67629C98-8DA9-4B49-8D5B-65AEBA6E98F5}" type="pres">
      <dgm:prSet presAssocID="{4885B047-A0C4-45E9-9928-3656B9384BD2}" presName="CompostProcess" presStyleCnt="0">
        <dgm:presLayoutVars>
          <dgm:dir/>
          <dgm:resizeHandles val="exact"/>
        </dgm:presLayoutVars>
      </dgm:prSet>
      <dgm:spPr/>
    </dgm:pt>
    <dgm:pt modelId="{1F411325-0C98-4D5C-8537-C3B455F6DB91}" type="pres">
      <dgm:prSet presAssocID="{4885B047-A0C4-45E9-9928-3656B9384BD2}" presName="arrow" presStyleLbl="bgShp" presStyleIdx="0" presStyleCnt="1"/>
      <dgm:spPr/>
    </dgm:pt>
    <dgm:pt modelId="{B850B6D3-19B6-45A5-8E40-EA309EB42374}" type="pres">
      <dgm:prSet presAssocID="{4885B047-A0C4-45E9-9928-3656B9384BD2}" presName="linearProcess" presStyleCnt="0"/>
      <dgm:spPr/>
    </dgm:pt>
    <dgm:pt modelId="{2D12CC39-8B8D-4266-A02C-B2B3EBCC8398}" type="pres">
      <dgm:prSet presAssocID="{BEE29DDB-D87E-4CEF-9B66-B91E2038036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EB33ABB-3B36-4D6D-80ED-386B65D18F77}" type="pres">
      <dgm:prSet presAssocID="{57DCEE9C-A056-4AFD-AAFE-8FD1C8B3B78B}" presName="sibTrans" presStyleCnt="0"/>
      <dgm:spPr/>
    </dgm:pt>
    <dgm:pt modelId="{52F03520-FB37-45DC-ADD1-5CB313BA90A6}" type="pres">
      <dgm:prSet presAssocID="{E1CD5BE2-FB94-49FC-9F7F-CD2E646C4845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EF7A19B-97EC-439B-98DA-0698ACEFEE9F}" type="pres">
      <dgm:prSet presAssocID="{86B0430D-8410-42F9-9016-F2B42813B880}" presName="sibTrans" presStyleCnt="0"/>
      <dgm:spPr/>
    </dgm:pt>
    <dgm:pt modelId="{7832915C-9B7B-4BB4-9C7C-109D253654C2}" type="pres">
      <dgm:prSet presAssocID="{75763AC2-2766-4BEE-A6BA-23589B3D12EF}" presName="textNode" presStyleLbl="node1" presStyleIdx="2" presStyleCnt="4" custScaleX="11076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99E32CC-3E56-4306-95AF-F4481DF1D930}" type="pres">
      <dgm:prSet presAssocID="{66D4E162-4CE2-449A-AFDC-2301BEEC90B8}" presName="sibTrans" presStyleCnt="0"/>
      <dgm:spPr/>
    </dgm:pt>
    <dgm:pt modelId="{92D02974-1C38-4DEF-AA3E-D73A3F22A41E}" type="pres">
      <dgm:prSet presAssocID="{EFCF3A25-D806-475C-AB92-D946F3C0D7F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1690AD0-0B23-4DD1-B398-CD99ABCF4A3C}" srcId="{4885B047-A0C4-45E9-9928-3656B9384BD2}" destId="{75763AC2-2766-4BEE-A6BA-23589B3D12EF}" srcOrd="2" destOrd="0" parTransId="{F382428E-980D-4993-B149-0646E53A0796}" sibTransId="{66D4E162-4CE2-449A-AFDC-2301BEEC90B8}"/>
    <dgm:cxn modelId="{6088988B-9C7E-4D50-B70E-E2FB34CAC148}" type="presOf" srcId="{EFCF3A25-D806-475C-AB92-D946F3C0D7F9}" destId="{92D02974-1C38-4DEF-AA3E-D73A3F22A41E}" srcOrd="0" destOrd="0" presId="urn:microsoft.com/office/officeart/2005/8/layout/hProcess9"/>
    <dgm:cxn modelId="{20494FE2-A458-4BE2-A666-30A502955B56}" srcId="{4885B047-A0C4-45E9-9928-3656B9384BD2}" destId="{EFCF3A25-D806-475C-AB92-D946F3C0D7F9}" srcOrd="3" destOrd="0" parTransId="{44F8E71B-B94D-455E-AD6A-E8DDC7CC8D7F}" sibTransId="{961924B7-F426-48AC-8E11-3243C4E140FD}"/>
    <dgm:cxn modelId="{7C6CD7C5-6780-49B6-AC41-E1D534F7CCBD}" srcId="{4885B047-A0C4-45E9-9928-3656B9384BD2}" destId="{BEE29DDB-D87E-4CEF-9B66-B91E20380362}" srcOrd="0" destOrd="0" parTransId="{AA2E12D5-DFE7-4525-AFDB-D122BA31412D}" sibTransId="{57DCEE9C-A056-4AFD-AAFE-8FD1C8B3B78B}"/>
    <dgm:cxn modelId="{0F51F0C1-FD0A-4E58-BD6F-BB79607AE9A2}" srcId="{4885B047-A0C4-45E9-9928-3656B9384BD2}" destId="{E1CD5BE2-FB94-49FC-9F7F-CD2E646C4845}" srcOrd="1" destOrd="0" parTransId="{25704EE4-DE53-46C3-BE7C-5429E1F5FB68}" sibTransId="{86B0430D-8410-42F9-9016-F2B42813B880}"/>
    <dgm:cxn modelId="{BE1130B1-64CC-4686-9715-12AB73785E72}" type="presOf" srcId="{75763AC2-2766-4BEE-A6BA-23589B3D12EF}" destId="{7832915C-9B7B-4BB4-9C7C-109D253654C2}" srcOrd="0" destOrd="0" presId="urn:microsoft.com/office/officeart/2005/8/layout/hProcess9"/>
    <dgm:cxn modelId="{5C1AE475-3A35-4E76-ADB0-3AF99848EE5F}" type="presOf" srcId="{4885B047-A0C4-45E9-9928-3656B9384BD2}" destId="{67629C98-8DA9-4B49-8D5B-65AEBA6E98F5}" srcOrd="0" destOrd="0" presId="urn:microsoft.com/office/officeart/2005/8/layout/hProcess9"/>
    <dgm:cxn modelId="{2C71E666-5BBA-4215-A3BF-62832ECC39AA}" type="presOf" srcId="{BEE29DDB-D87E-4CEF-9B66-B91E20380362}" destId="{2D12CC39-8B8D-4266-A02C-B2B3EBCC8398}" srcOrd="0" destOrd="0" presId="urn:microsoft.com/office/officeart/2005/8/layout/hProcess9"/>
    <dgm:cxn modelId="{43810ECA-7E1D-4919-84E7-771CEDDEF6E4}" type="presOf" srcId="{E1CD5BE2-FB94-49FC-9F7F-CD2E646C4845}" destId="{52F03520-FB37-45DC-ADD1-5CB313BA90A6}" srcOrd="0" destOrd="0" presId="urn:microsoft.com/office/officeart/2005/8/layout/hProcess9"/>
    <dgm:cxn modelId="{D9DAA4AF-0806-4A71-A3F3-CE95C3565B51}" type="presParOf" srcId="{67629C98-8DA9-4B49-8D5B-65AEBA6E98F5}" destId="{1F411325-0C98-4D5C-8537-C3B455F6DB91}" srcOrd="0" destOrd="0" presId="urn:microsoft.com/office/officeart/2005/8/layout/hProcess9"/>
    <dgm:cxn modelId="{1D1DD160-4A8E-4481-9463-2618E1428FF5}" type="presParOf" srcId="{67629C98-8DA9-4B49-8D5B-65AEBA6E98F5}" destId="{B850B6D3-19B6-45A5-8E40-EA309EB42374}" srcOrd="1" destOrd="0" presId="urn:microsoft.com/office/officeart/2005/8/layout/hProcess9"/>
    <dgm:cxn modelId="{F9012D91-C804-40C0-901A-56E61D4C0749}" type="presParOf" srcId="{B850B6D3-19B6-45A5-8E40-EA309EB42374}" destId="{2D12CC39-8B8D-4266-A02C-B2B3EBCC8398}" srcOrd="0" destOrd="0" presId="urn:microsoft.com/office/officeart/2005/8/layout/hProcess9"/>
    <dgm:cxn modelId="{EB983C51-57B6-4B0C-8FA2-0D03DDA55CCE}" type="presParOf" srcId="{B850B6D3-19B6-45A5-8E40-EA309EB42374}" destId="{CEB33ABB-3B36-4D6D-80ED-386B65D18F77}" srcOrd="1" destOrd="0" presId="urn:microsoft.com/office/officeart/2005/8/layout/hProcess9"/>
    <dgm:cxn modelId="{3BEDD9F1-0C63-4C02-B6F1-816DB16904FB}" type="presParOf" srcId="{B850B6D3-19B6-45A5-8E40-EA309EB42374}" destId="{52F03520-FB37-45DC-ADD1-5CB313BA90A6}" srcOrd="2" destOrd="0" presId="urn:microsoft.com/office/officeart/2005/8/layout/hProcess9"/>
    <dgm:cxn modelId="{E40FB8CC-8C6A-4AB3-BDD1-FD0A8511A100}" type="presParOf" srcId="{B850B6D3-19B6-45A5-8E40-EA309EB42374}" destId="{0EF7A19B-97EC-439B-98DA-0698ACEFEE9F}" srcOrd="3" destOrd="0" presId="urn:microsoft.com/office/officeart/2005/8/layout/hProcess9"/>
    <dgm:cxn modelId="{FF139C91-7801-4427-8C43-676710300443}" type="presParOf" srcId="{B850B6D3-19B6-45A5-8E40-EA309EB42374}" destId="{7832915C-9B7B-4BB4-9C7C-109D253654C2}" srcOrd="4" destOrd="0" presId="urn:microsoft.com/office/officeart/2005/8/layout/hProcess9"/>
    <dgm:cxn modelId="{E4253824-6900-4201-9FE5-1EED20BC1D8C}" type="presParOf" srcId="{B850B6D3-19B6-45A5-8E40-EA309EB42374}" destId="{299E32CC-3E56-4306-95AF-F4481DF1D930}" srcOrd="5" destOrd="0" presId="urn:microsoft.com/office/officeart/2005/8/layout/hProcess9"/>
    <dgm:cxn modelId="{78A9682E-A8C1-4696-907D-1E07736AEB40}" type="presParOf" srcId="{B850B6D3-19B6-45A5-8E40-EA309EB42374}" destId="{92D02974-1C38-4DEF-AA3E-D73A3F22A41E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0ACA653-A944-4D40-A2B2-5F7969713E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843083-458E-4742-AAA1-99C6B1C40C4B}">
      <dgm:prSet phldrT="[Testo]"/>
      <dgm:spPr/>
      <dgm:t>
        <a:bodyPr/>
        <a:lstStyle/>
        <a:p>
          <a:r>
            <a:rPr lang="it-IT" dirty="0"/>
            <a:t>ERRORE SISTEMATICO</a:t>
          </a:r>
          <a:endParaRPr lang="en-US" dirty="0"/>
        </a:p>
      </dgm:t>
    </dgm:pt>
    <dgm:pt modelId="{4D7BF628-3F05-4123-B5BB-8F16E37D2FF4}" type="parTrans" cxnId="{8D3CDE8B-AB27-482B-A51E-3BE133FB4F94}">
      <dgm:prSet/>
      <dgm:spPr/>
      <dgm:t>
        <a:bodyPr/>
        <a:lstStyle/>
        <a:p>
          <a:endParaRPr lang="en-US"/>
        </a:p>
      </dgm:t>
    </dgm:pt>
    <dgm:pt modelId="{43C67134-024D-4948-8033-E81E8C97AEED}" type="sibTrans" cxnId="{8D3CDE8B-AB27-482B-A51E-3BE133FB4F94}">
      <dgm:prSet/>
      <dgm:spPr/>
      <dgm:t>
        <a:bodyPr/>
        <a:lstStyle/>
        <a:p>
          <a:endParaRPr lang="en-US"/>
        </a:p>
      </dgm:t>
    </dgm:pt>
    <dgm:pt modelId="{3D917455-30B6-4F6C-8D09-CEBD2E8795A7}">
      <dgm:prSet phldrT="[Testo]"/>
      <dgm:spPr/>
      <dgm:t>
        <a:bodyPr/>
        <a:lstStyle/>
        <a:p>
          <a:r>
            <a:rPr lang="it-IT" dirty="0"/>
            <a:t>È una distorsione, un errore COSTANTE</a:t>
          </a:r>
          <a:endParaRPr lang="en-US" dirty="0"/>
        </a:p>
      </dgm:t>
    </dgm:pt>
    <dgm:pt modelId="{0ABB2D44-4AC6-425C-9EA7-D7E3C77B76BE}" type="parTrans" cxnId="{E81E7F8D-E25E-481E-828D-82B77701859E}">
      <dgm:prSet/>
      <dgm:spPr/>
      <dgm:t>
        <a:bodyPr/>
        <a:lstStyle/>
        <a:p>
          <a:endParaRPr lang="en-US"/>
        </a:p>
      </dgm:t>
    </dgm:pt>
    <dgm:pt modelId="{994EC997-BAB2-41D3-B02E-F6152EE81AEF}" type="sibTrans" cxnId="{E81E7F8D-E25E-481E-828D-82B77701859E}">
      <dgm:prSet/>
      <dgm:spPr/>
      <dgm:t>
        <a:bodyPr/>
        <a:lstStyle/>
        <a:p>
          <a:endParaRPr lang="en-US"/>
        </a:p>
      </dgm:t>
    </dgm:pt>
    <dgm:pt modelId="{530E5FB0-AA6B-43D5-8C1B-7572500E5BF6}">
      <dgm:prSet phldrT="[Testo]"/>
      <dgm:spPr/>
      <dgm:t>
        <a:bodyPr/>
        <a:lstStyle/>
        <a:p>
          <a:r>
            <a:rPr lang="it-IT" dirty="0"/>
            <a:t>ERRORE ACCIDENTALE</a:t>
          </a:r>
          <a:endParaRPr lang="en-US" dirty="0"/>
        </a:p>
      </dgm:t>
    </dgm:pt>
    <dgm:pt modelId="{88A57E38-6EE7-4F8C-B1C3-FF5514CC9CE8}" type="parTrans" cxnId="{C513F204-7E63-4E36-A1AC-C989FAA7AD4C}">
      <dgm:prSet/>
      <dgm:spPr/>
      <dgm:t>
        <a:bodyPr/>
        <a:lstStyle/>
        <a:p>
          <a:endParaRPr lang="en-US"/>
        </a:p>
      </dgm:t>
    </dgm:pt>
    <dgm:pt modelId="{4706DA2F-730C-4195-ACFE-379492FD947A}" type="sibTrans" cxnId="{C513F204-7E63-4E36-A1AC-C989FAA7AD4C}">
      <dgm:prSet/>
      <dgm:spPr/>
      <dgm:t>
        <a:bodyPr/>
        <a:lstStyle/>
        <a:p>
          <a:endParaRPr lang="en-US"/>
        </a:p>
      </dgm:t>
    </dgm:pt>
    <dgm:pt modelId="{D0551BC6-22CB-4756-B602-F8FFBDEAF612}">
      <dgm:prSet phldrT="[Testo]"/>
      <dgm:spPr/>
      <dgm:t>
        <a:bodyPr/>
        <a:lstStyle/>
        <a:p>
          <a:r>
            <a:rPr lang="it-IT" dirty="0"/>
            <a:t>È un errore VARIABILE, cambia da rilevazione a rilevazione e passando da un campione ad un altro</a:t>
          </a:r>
          <a:endParaRPr lang="en-US" dirty="0"/>
        </a:p>
      </dgm:t>
    </dgm:pt>
    <dgm:pt modelId="{A4F8E13C-D8DF-488B-A800-EB0858B93CA1}" type="parTrans" cxnId="{AE1FF8A3-E2C6-4790-B4AF-A61CF18A6050}">
      <dgm:prSet/>
      <dgm:spPr/>
      <dgm:t>
        <a:bodyPr/>
        <a:lstStyle/>
        <a:p>
          <a:endParaRPr lang="en-US"/>
        </a:p>
      </dgm:t>
    </dgm:pt>
    <dgm:pt modelId="{08C177F7-DF83-4A9E-BCB7-23630F4F6242}" type="sibTrans" cxnId="{AE1FF8A3-E2C6-4790-B4AF-A61CF18A6050}">
      <dgm:prSet/>
      <dgm:spPr/>
      <dgm:t>
        <a:bodyPr/>
        <a:lstStyle/>
        <a:p>
          <a:endParaRPr lang="en-US"/>
        </a:p>
      </dgm:t>
    </dgm:pt>
    <dgm:pt modelId="{C16A02F2-A24A-438F-96E4-2D34B1B1E1C5}">
      <dgm:prSet phldrT="[Testo]"/>
      <dgm:spPr/>
      <dgm:t>
        <a:bodyPr/>
        <a:lstStyle/>
        <a:p>
          <a:endParaRPr lang="en-US" dirty="0"/>
        </a:p>
      </dgm:t>
    </dgm:pt>
    <dgm:pt modelId="{63039D8E-0D53-4112-B494-5145429F24BF}" type="parTrans" cxnId="{58A54E17-92D8-4886-93AB-4943DA76659E}">
      <dgm:prSet/>
      <dgm:spPr/>
      <dgm:t>
        <a:bodyPr/>
        <a:lstStyle/>
        <a:p>
          <a:endParaRPr lang="en-US"/>
        </a:p>
      </dgm:t>
    </dgm:pt>
    <dgm:pt modelId="{31C6310A-71A2-4B9E-B7AB-9F43AC36100A}" type="sibTrans" cxnId="{58A54E17-92D8-4886-93AB-4943DA76659E}">
      <dgm:prSet/>
      <dgm:spPr/>
      <dgm:t>
        <a:bodyPr/>
        <a:lstStyle/>
        <a:p>
          <a:endParaRPr lang="en-US"/>
        </a:p>
      </dgm:t>
    </dgm:pt>
    <dgm:pt modelId="{A4CECB6E-D677-4A3D-923F-CB3A9C0F4CF3}">
      <dgm:prSet phldrT="[Testo]"/>
      <dgm:spPr/>
      <dgm:t>
        <a:bodyPr/>
        <a:lstStyle/>
        <a:p>
          <a:r>
            <a:rPr lang="it-IT" dirty="0"/>
            <a:t>È la parte di errore comune a tutte le applicazioni di una certa rilevazione</a:t>
          </a:r>
          <a:endParaRPr lang="en-US" dirty="0"/>
        </a:p>
      </dgm:t>
    </dgm:pt>
    <dgm:pt modelId="{04FEB762-2780-428C-863E-4C7617A5A299}" type="parTrans" cxnId="{C44F38B1-9BC2-4798-BD47-4DA3B4A895BB}">
      <dgm:prSet/>
      <dgm:spPr/>
      <dgm:t>
        <a:bodyPr/>
        <a:lstStyle/>
        <a:p>
          <a:endParaRPr lang="en-US"/>
        </a:p>
      </dgm:t>
    </dgm:pt>
    <dgm:pt modelId="{9024D2F7-BACA-47BD-BA30-1AB370B999CB}" type="sibTrans" cxnId="{C44F38B1-9BC2-4798-BD47-4DA3B4A895BB}">
      <dgm:prSet/>
      <dgm:spPr/>
      <dgm:t>
        <a:bodyPr/>
        <a:lstStyle/>
        <a:p>
          <a:endParaRPr lang="en-US"/>
        </a:p>
      </dgm:t>
    </dgm:pt>
    <dgm:pt modelId="{15AB1AE0-8EE1-44E1-9187-466A773CFEEA}">
      <dgm:prSet phldrT="[Testo]"/>
      <dgm:spPr/>
      <dgm:t>
        <a:bodyPr/>
        <a:lstStyle/>
        <a:p>
          <a:r>
            <a:rPr lang="it-IT" dirty="0"/>
            <a:t>Il «valore osservato» tende a sovrastimare o sottostimare il «valore vero» (es. uso di droghe; partecipazione elettorale)</a:t>
          </a:r>
          <a:endParaRPr lang="en-US" dirty="0"/>
        </a:p>
      </dgm:t>
    </dgm:pt>
    <dgm:pt modelId="{4F9DC41A-D6EC-476F-B35C-1A50AE02DBC9}" type="parTrans" cxnId="{B1E0E0C9-0493-4CB5-98A1-E940D4D663F6}">
      <dgm:prSet/>
      <dgm:spPr/>
      <dgm:t>
        <a:bodyPr/>
        <a:lstStyle/>
        <a:p>
          <a:endParaRPr lang="en-US"/>
        </a:p>
      </dgm:t>
    </dgm:pt>
    <dgm:pt modelId="{9296A6A1-D4CD-4EEE-9524-4EA6CC8B51D8}" type="sibTrans" cxnId="{B1E0E0C9-0493-4CB5-98A1-E940D4D663F6}">
      <dgm:prSet/>
      <dgm:spPr/>
      <dgm:t>
        <a:bodyPr/>
        <a:lstStyle/>
        <a:p>
          <a:endParaRPr lang="en-US"/>
        </a:p>
      </dgm:t>
    </dgm:pt>
    <dgm:pt modelId="{9404AF0C-8EB5-4D94-AF7F-4EDB9EE8A126}">
      <dgm:prSet phldrT="[Testo]"/>
      <dgm:spPr/>
      <dgm:t>
        <a:bodyPr/>
        <a:lstStyle/>
        <a:p>
          <a:r>
            <a:rPr lang="it-IT" dirty="0"/>
            <a:t>La ripetizione di una stessa misurazione su uno stesso soggetto non darà mai un risultato identico (errore di osservazione)</a:t>
          </a:r>
          <a:endParaRPr lang="en-US" dirty="0"/>
        </a:p>
      </dgm:t>
    </dgm:pt>
    <dgm:pt modelId="{5CBAA931-2BDF-4918-83F4-585CB15AF7E0}" type="parTrans" cxnId="{C829A04E-7DB3-46A0-8C6B-06999C53BBB5}">
      <dgm:prSet/>
      <dgm:spPr/>
      <dgm:t>
        <a:bodyPr/>
        <a:lstStyle/>
        <a:p>
          <a:endParaRPr lang="en-US"/>
        </a:p>
      </dgm:t>
    </dgm:pt>
    <dgm:pt modelId="{868C559F-904B-447A-84F9-74EC19114225}" type="sibTrans" cxnId="{C829A04E-7DB3-46A0-8C6B-06999C53BBB5}">
      <dgm:prSet/>
      <dgm:spPr/>
      <dgm:t>
        <a:bodyPr/>
        <a:lstStyle/>
        <a:p>
          <a:endParaRPr lang="en-US"/>
        </a:p>
      </dgm:t>
    </dgm:pt>
    <dgm:pt modelId="{47701A7D-4ECA-45D0-9BB3-AE813E5B5784}">
      <dgm:prSet phldrT="[Testo]"/>
      <dgm:spPr/>
      <dgm:t>
        <a:bodyPr/>
        <a:lstStyle/>
        <a:p>
          <a:endParaRPr lang="en-US" dirty="0"/>
        </a:p>
      </dgm:t>
    </dgm:pt>
    <dgm:pt modelId="{0877B14F-103F-4706-BCD7-7821EF27A1DC}" type="parTrans" cxnId="{180F7D5A-CCDC-4835-AD24-F4B5E7A22043}">
      <dgm:prSet/>
      <dgm:spPr/>
      <dgm:t>
        <a:bodyPr/>
        <a:lstStyle/>
        <a:p>
          <a:endParaRPr lang="en-US"/>
        </a:p>
      </dgm:t>
    </dgm:pt>
    <dgm:pt modelId="{DA67FD29-75B0-479F-BE2A-72A6A464B6CE}" type="sibTrans" cxnId="{180F7D5A-CCDC-4835-AD24-F4B5E7A22043}">
      <dgm:prSet/>
      <dgm:spPr/>
      <dgm:t>
        <a:bodyPr/>
        <a:lstStyle/>
        <a:p>
          <a:endParaRPr lang="en-US"/>
        </a:p>
      </dgm:t>
    </dgm:pt>
    <dgm:pt modelId="{3384948C-CFF5-4FC6-8BA8-6FE4A237DA2C}">
      <dgm:prSet phldrT="[Testo]"/>
      <dgm:spPr/>
      <dgm:t>
        <a:bodyPr/>
        <a:lstStyle/>
        <a:p>
          <a:r>
            <a:rPr lang="it-IT" dirty="0"/>
            <a:t>È la parte di errore specifica di ogni singola rilevazione</a:t>
          </a:r>
          <a:endParaRPr lang="en-US" dirty="0"/>
        </a:p>
      </dgm:t>
    </dgm:pt>
    <dgm:pt modelId="{AE002591-9B70-4652-8C31-A5DC58619B04}" type="parTrans" cxnId="{5DE0950C-D1C4-4F04-90A3-2C914B517E4E}">
      <dgm:prSet/>
      <dgm:spPr/>
    </dgm:pt>
    <dgm:pt modelId="{ED8626A4-6F70-44E5-8BB1-F269D3DD198A}" type="sibTrans" cxnId="{5DE0950C-D1C4-4F04-90A3-2C914B517E4E}">
      <dgm:prSet/>
      <dgm:spPr/>
    </dgm:pt>
    <dgm:pt modelId="{671FDE49-EA28-41E8-8A8D-5632F968BD6E}" type="pres">
      <dgm:prSet presAssocID="{30ACA653-A944-4D40-A2B2-5F7969713E5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D40C084-D0B9-4CDF-8BF7-E35BA18A786E}" type="pres">
      <dgm:prSet presAssocID="{96843083-458E-4742-AAA1-99C6B1C40C4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9346B23-CCBB-4EC5-A1E3-06E5460578F4}" type="pres">
      <dgm:prSet presAssocID="{96843083-458E-4742-AAA1-99C6B1C40C4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A85FA9E-8836-46D2-96EC-DA4DC9F6415B}" type="pres">
      <dgm:prSet presAssocID="{530E5FB0-AA6B-43D5-8C1B-7572500E5BF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4F0EB05-0339-4EDD-9E10-61220459DE8E}" type="pres">
      <dgm:prSet presAssocID="{530E5FB0-AA6B-43D5-8C1B-7572500E5BF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81E7F8D-E25E-481E-828D-82B77701859E}" srcId="{96843083-458E-4742-AAA1-99C6B1C40C4B}" destId="{3D917455-30B6-4F6C-8D09-CEBD2E8795A7}" srcOrd="0" destOrd="0" parTransId="{0ABB2D44-4AC6-425C-9EA7-D7E3C77B76BE}" sibTransId="{994EC997-BAB2-41D3-B02E-F6152EE81AEF}"/>
    <dgm:cxn modelId="{9E217CB2-4B5E-4F7D-B23E-41092350873D}" type="presOf" srcId="{530E5FB0-AA6B-43D5-8C1B-7572500E5BF6}" destId="{5A85FA9E-8836-46D2-96EC-DA4DC9F6415B}" srcOrd="0" destOrd="0" presId="urn:microsoft.com/office/officeart/2005/8/layout/vList2"/>
    <dgm:cxn modelId="{5A6C2D7C-285E-43DF-829E-1F286730747E}" type="presOf" srcId="{A4CECB6E-D677-4A3D-923F-CB3A9C0F4CF3}" destId="{99346B23-CCBB-4EC5-A1E3-06E5460578F4}" srcOrd="0" destOrd="1" presId="urn:microsoft.com/office/officeart/2005/8/layout/vList2"/>
    <dgm:cxn modelId="{B1E0E0C9-0493-4CB5-98A1-E940D4D663F6}" srcId="{96843083-458E-4742-AAA1-99C6B1C40C4B}" destId="{15AB1AE0-8EE1-44E1-9187-466A773CFEEA}" srcOrd="2" destOrd="0" parTransId="{4F9DC41A-D6EC-476F-B35C-1A50AE02DBC9}" sibTransId="{9296A6A1-D4CD-4EEE-9524-4EA6CC8B51D8}"/>
    <dgm:cxn modelId="{180F7D5A-CCDC-4835-AD24-F4B5E7A22043}" srcId="{530E5FB0-AA6B-43D5-8C1B-7572500E5BF6}" destId="{47701A7D-4ECA-45D0-9BB3-AE813E5B5784}" srcOrd="3" destOrd="0" parTransId="{0877B14F-103F-4706-BCD7-7821EF27A1DC}" sibTransId="{DA67FD29-75B0-479F-BE2A-72A6A464B6CE}"/>
    <dgm:cxn modelId="{8D3CDE8B-AB27-482B-A51E-3BE133FB4F94}" srcId="{30ACA653-A944-4D40-A2B2-5F7969713E53}" destId="{96843083-458E-4742-AAA1-99C6B1C40C4B}" srcOrd="0" destOrd="0" parTransId="{4D7BF628-3F05-4123-B5BB-8F16E37D2FF4}" sibTransId="{43C67134-024D-4948-8033-E81E8C97AEED}"/>
    <dgm:cxn modelId="{754F6290-F11F-4FC1-8258-4A819DD2AC70}" type="presOf" srcId="{D0551BC6-22CB-4756-B602-F8FFBDEAF612}" destId="{24F0EB05-0339-4EDD-9E10-61220459DE8E}" srcOrd="0" destOrd="0" presId="urn:microsoft.com/office/officeart/2005/8/layout/vList2"/>
    <dgm:cxn modelId="{C44F38B1-9BC2-4798-BD47-4DA3B4A895BB}" srcId="{96843083-458E-4742-AAA1-99C6B1C40C4B}" destId="{A4CECB6E-D677-4A3D-923F-CB3A9C0F4CF3}" srcOrd="1" destOrd="0" parTransId="{04FEB762-2780-428C-863E-4C7617A5A299}" sibTransId="{9024D2F7-BACA-47BD-BA30-1AB370B999CB}"/>
    <dgm:cxn modelId="{D39328FE-C300-4CA6-858C-E59E52186D76}" type="presOf" srcId="{3D917455-30B6-4F6C-8D09-CEBD2E8795A7}" destId="{99346B23-CCBB-4EC5-A1E3-06E5460578F4}" srcOrd="0" destOrd="0" presId="urn:microsoft.com/office/officeart/2005/8/layout/vList2"/>
    <dgm:cxn modelId="{654D37A1-93AE-4E65-B323-B0D8D1992508}" type="presOf" srcId="{47701A7D-4ECA-45D0-9BB3-AE813E5B5784}" destId="{24F0EB05-0339-4EDD-9E10-61220459DE8E}" srcOrd="0" destOrd="3" presId="urn:microsoft.com/office/officeart/2005/8/layout/vList2"/>
    <dgm:cxn modelId="{3ACEC337-394A-4AE7-9862-CF33F1114E30}" type="presOf" srcId="{3384948C-CFF5-4FC6-8BA8-6FE4A237DA2C}" destId="{24F0EB05-0339-4EDD-9E10-61220459DE8E}" srcOrd="0" destOrd="2" presId="urn:microsoft.com/office/officeart/2005/8/layout/vList2"/>
    <dgm:cxn modelId="{DAB081FA-2327-4E4A-B7CE-81A28FD1895F}" type="presOf" srcId="{96843083-458E-4742-AAA1-99C6B1C40C4B}" destId="{BD40C084-D0B9-4CDF-8BF7-E35BA18A786E}" srcOrd="0" destOrd="0" presId="urn:microsoft.com/office/officeart/2005/8/layout/vList2"/>
    <dgm:cxn modelId="{C8004B8F-BB5B-4DF9-A3D6-1D273CE7DF40}" type="presOf" srcId="{9404AF0C-8EB5-4D94-AF7F-4EDB9EE8A126}" destId="{24F0EB05-0339-4EDD-9E10-61220459DE8E}" srcOrd="0" destOrd="1" presId="urn:microsoft.com/office/officeart/2005/8/layout/vList2"/>
    <dgm:cxn modelId="{B6205642-0762-4593-9E6B-D67DCBB6C53F}" type="presOf" srcId="{15AB1AE0-8EE1-44E1-9187-466A773CFEEA}" destId="{99346B23-CCBB-4EC5-A1E3-06E5460578F4}" srcOrd="0" destOrd="2" presId="urn:microsoft.com/office/officeart/2005/8/layout/vList2"/>
    <dgm:cxn modelId="{D17D00D6-52EA-4CB6-A6F8-64D250E2430B}" type="presOf" srcId="{30ACA653-A944-4D40-A2B2-5F7969713E53}" destId="{671FDE49-EA28-41E8-8A8D-5632F968BD6E}" srcOrd="0" destOrd="0" presId="urn:microsoft.com/office/officeart/2005/8/layout/vList2"/>
    <dgm:cxn modelId="{AE1FF8A3-E2C6-4790-B4AF-A61CF18A6050}" srcId="{530E5FB0-AA6B-43D5-8C1B-7572500E5BF6}" destId="{D0551BC6-22CB-4756-B602-F8FFBDEAF612}" srcOrd="0" destOrd="0" parTransId="{A4F8E13C-D8DF-488B-A800-EB0858B93CA1}" sibTransId="{08C177F7-DF83-4A9E-BCB7-23630F4F6242}"/>
    <dgm:cxn modelId="{5DBE98C2-7AE5-4CE3-991F-7C0F028CEA8B}" type="presOf" srcId="{C16A02F2-A24A-438F-96E4-2D34B1B1E1C5}" destId="{99346B23-CCBB-4EC5-A1E3-06E5460578F4}" srcOrd="0" destOrd="3" presId="urn:microsoft.com/office/officeart/2005/8/layout/vList2"/>
    <dgm:cxn modelId="{58A54E17-92D8-4886-93AB-4943DA76659E}" srcId="{96843083-458E-4742-AAA1-99C6B1C40C4B}" destId="{C16A02F2-A24A-438F-96E4-2D34B1B1E1C5}" srcOrd="3" destOrd="0" parTransId="{63039D8E-0D53-4112-B494-5145429F24BF}" sibTransId="{31C6310A-71A2-4B9E-B7AB-9F43AC36100A}"/>
    <dgm:cxn modelId="{5DE0950C-D1C4-4F04-90A3-2C914B517E4E}" srcId="{530E5FB0-AA6B-43D5-8C1B-7572500E5BF6}" destId="{3384948C-CFF5-4FC6-8BA8-6FE4A237DA2C}" srcOrd="2" destOrd="0" parTransId="{AE002591-9B70-4652-8C31-A5DC58619B04}" sibTransId="{ED8626A4-6F70-44E5-8BB1-F269D3DD198A}"/>
    <dgm:cxn modelId="{C513F204-7E63-4E36-A1AC-C989FAA7AD4C}" srcId="{30ACA653-A944-4D40-A2B2-5F7969713E53}" destId="{530E5FB0-AA6B-43D5-8C1B-7572500E5BF6}" srcOrd="1" destOrd="0" parTransId="{88A57E38-6EE7-4F8C-B1C3-FF5514CC9CE8}" sibTransId="{4706DA2F-730C-4195-ACFE-379492FD947A}"/>
    <dgm:cxn modelId="{C829A04E-7DB3-46A0-8C6B-06999C53BBB5}" srcId="{530E5FB0-AA6B-43D5-8C1B-7572500E5BF6}" destId="{9404AF0C-8EB5-4D94-AF7F-4EDB9EE8A126}" srcOrd="1" destOrd="0" parTransId="{5CBAA931-2BDF-4918-83F4-585CB15AF7E0}" sibTransId="{868C559F-904B-447A-84F9-74EC19114225}"/>
    <dgm:cxn modelId="{4DDC909C-9E87-4EBA-BF4B-4D9719BA7DA7}" type="presParOf" srcId="{671FDE49-EA28-41E8-8A8D-5632F968BD6E}" destId="{BD40C084-D0B9-4CDF-8BF7-E35BA18A786E}" srcOrd="0" destOrd="0" presId="urn:microsoft.com/office/officeart/2005/8/layout/vList2"/>
    <dgm:cxn modelId="{C9CC2254-A10F-49B8-8CD5-46C9D8DA2CB5}" type="presParOf" srcId="{671FDE49-EA28-41E8-8A8D-5632F968BD6E}" destId="{99346B23-CCBB-4EC5-A1E3-06E5460578F4}" srcOrd="1" destOrd="0" presId="urn:microsoft.com/office/officeart/2005/8/layout/vList2"/>
    <dgm:cxn modelId="{DF3E364B-63CA-4C86-ABB3-A268EDE3AC0D}" type="presParOf" srcId="{671FDE49-EA28-41E8-8A8D-5632F968BD6E}" destId="{5A85FA9E-8836-46D2-96EC-DA4DC9F6415B}" srcOrd="2" destOrd="0" presId="urn:microsoft.com/office/officeart/2005/8/layout/vList2"/>
    <dgm:cxn modelId="{E4FEEC69-2154-402E-88AE-64AF8E2D71FE}" type="presParOf" srcId="{671FDE49-EA28-41E8-8A8D-5632F968BD6E}" destId="{24F0EB05-0339-4EDD-9E10-61220459DE8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D85B45-E16C-42AF-8CCB-B675CC0E1C7A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8C71B1-0857-4DAA-8D48-4FB15C8D9700}">
      <dgm:prSet phldrT="[Testo]" custT="1"/>
      <dgm:spPr/>
      <dgm:t>
        <a:bodyPr/>
        <a:lstStyle/>
        <a:p>
          <a:r>
            <a:rPr lang="it-IT" sz="2800" dirty="0"/>
            <a:t>TEORIA </a:t>
          </a:r>
          <a:endParaRPr lang="en-US" sz="2800" dirty="0"/>
        </a:p>
      </dgm:t>
    </dgm:pt>
    <dgm:pt modelId="{783EA089-FF5E-4792-AF85-E039368D3B15}" type="parTrans" cxnId="{1EA31955-7168-4401-80C0-34073C752147}">
      <dgm:prSet/>
      <dgm:spPr/>
      <dgm:t>
        <a:bodyPr/>
        <a:lstStyle/>
        <a:p>
          <a:endParaRPr lang="en-US"/>
        </a:p>
      </dgm:t>
    </dgm:pt>
    <dgm:pt modelId="{19439F8D-7F5A-4B20-8A2B-AF57E1F2FB50}" type="sibTrans" cxnId="{1EA31955-7168-4401-80C0-34073C752147}">
      <dgm:prSet custT="1"/>
      <dgm:spPr/>
      <dgm:t>
        <a:bodyPr/>
        <a:lstStyle/>
        <a:p>
          <a:r>
            <a:rPr lang="it-IT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DEDUZIONE</a:t>
          </a:r>
          <a:endParaRPr lang="en-US" sz="24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5F38FBC-EB8C-4549-97A3-A32332F67A9B}">
      <dgm:prSet phldrT="[Testo]" custT="1"/>
      <dgm:spPr/>
      <dgm:t>
        <a:bodyPr/>
        <a:lstStyle/>
        <a:p>
          <a:r>
            <a: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IPOTESI</a:t>
          </a:r>
          <a:endParaRPr lang="en-US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6BAD267-4002-4C28-B3BA-6A6FB5B8F7AD}" type="parTrans" cxnId="{2826E854-7449-4785-AB47-7843A1595BD1}">
      <dgm:prSet/>
      <dgm:spPr/>
      <dgm:t>
        <a:bodyPr/>
        <a:lstStyle/>
        <a:p>
          <a:endParaRPr lang="en-US"/>
        </a:p>
      </dgm:t>
    </dgm:pt>
    <dgm:pt modelId="{EA5F06B5-B05C-4AEE-8043-4CFF4D5098B3}" type="sibTrans" cxnId="{2826E854-7449-4785-AB47-7843A1595BD1}">
      <dgm:prSet/>
      <dgm:spPr/>
      <dgm:t>
        <a:bodyPr/>
        <a:lstStyle/>
        <a:p>
          <a:r>
            <a: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DISEGNO DELLA RICERCA (OPERATIVIZZAZIONE)</a:t>
          </a:r>
          <a:endParaRPr lang="en-US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CA8590D-0AE2-4E27-AB0D-DA18A29068F3}">
      <dgm:prSet phldrT="[Testo]" custT="1"/>
      <dgm:spPr/>
      <dgm:t>
        <a:bodyPr/>
        <a:lstStyle/>
        <a:p>
          <a:r>
            <a: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RACCOLTA</a:t>
          </a:r>
          <a:r>
            <a:rPr lang="it-IT" sz="2000" dirty="0"/>
            <a:t> </a:t>
          </a:r>
          <a:r>
            <a: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DATI</a:t>
          </a:r>
          <a:endParaRPr lang="en-US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0018497-798A-4BAB-9B46-39E0B1DEDF2A}" type="parTrans" cxnId="{3D992B03-4069-42E3-A3DE-0D67C758B62A}">
      <dgm:prSet/>
      <dgm:spPr/>
      <dgm:t>
        <a:bodyPr/>
        <a:lstStyle/>
        <a:p>
          <a:endParaRPr lang="en-US"/>
        </a:p>
      </dgm:t>
    </dgm:pt>
    <dgm:pt modelId="{F41F6608-BB81-4E85-BAB3-5CF4736AF960}" type="sibTrans" cxnId="{3D992B03-4069-42E3-A3DE-0D67C758B62A}">
      <dgm:prSet custT="1"/>
      <dgm:spPr/>
      <dgm:t>
        <a:bodyPr vert="vert"/>
        <a:lstStyle/>
        <a:p>
          <a:r>
            <a:rPr lang="it-IT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ORGANIZZAZIONE</a:t>
          </a:r>
        </a:p>
        <a:p>
          <a:r>
            <a:rPr lang="it-IT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DATI</a:t>
          </a:r>
          <a:endParaRPr lang="en-US" sz="18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376D516-AE5C-407F-B826-AB24F462FC0A}">
      <dgm:prSet phldrT="[Testo]" custT="1"/>
      <dgm:spPr/>
      <dgm:t>
        <a:bodyPr/>
        <a:lstStyle/>
        <a:p>
          <a:r>
            <a: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ANALISI DEI DATI</a:t>
          </a:r>
          <a:endParaRPr lang="en-US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327543C-5A20-4D10-AE1D-7587D0B91216}" type="parTrans" cxnId="{2A794214-48A6-4550-A7E6-4A6D63DC68A8}">
      <dgm:prSet/>
      <dgm:spPr/>
      <dgm:t>
        <a:bodyPr/>
        <a:lstStyle/>
        <a:p>
          <a:endParaRPr lang="en-US"/>
        </a:p>
      </dgm:t>
    </dgm:pt>
    <dgm:pt modelId="{626DE965-C3F5-4FCB-A2EA-1937DB41315E}" type="sibTrans" cxnId="{2A794214-48A6-4550-A7E6-4A6D63DC68A8}">
      <dgm:prSet custT="1"/>
      <dgm:spPr/>
      <dgm:t>
        <a:bodyPr/>
        <a:lstStyle/>
        <a:p>
          <a:r>
            <a:rPr lang="it-IT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INTERPRETAZIONE</a:t>
          </a:r>
          <a:endParaRPr lang="en-US" sz="24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89F279-EB60-457B-8725-B36EC7D523D7}">
      <dgm:prSet phldrT="[Testo]" custT="1"/>
      <dgm:spPr/>
      <dgm:t>
        <a:bodyPr/>
        <a:lstStyle/>
        <a:p>
          <a:r>
            <a: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RISULTATI</a:t>
          </a:r>
          <a:endParaRPr 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C837C0F-D756-4BA0-8418-B199C4A55A51}" type="parTrans" cxnId="{0AC1B1F4-040A-4F76-A737-E2BB6A14EB62}">
      <dgm:prSet/>
      <dgm:spPr/>
      <dgm:t>
        <a:bodyPr/>
        <a:lstStyle/>
        <a:p>
          <a:endParaRPr lang="en-US"/>
        </a:p>
      </dgm:t>
    </dgm:pt>
    <dgm:pt modelId="{EDE966A4-14CB-47B0-A3E8-DEAEB6B59112}" type="sibTrans" cxnId="{0AC1B1F4-040A-4F76-A737-E2BB6A14EB62}">
      <dgm:prSet custT="1"/>
      <dgm:spPr/>
      <dgm:t>
        <a:bodyPr/>
        <a:lstStyle/>
        <a:p>
          <a:r>
            <a: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INDUZIONE</a:t>
          </a:r>
          <a:endParaRPr lang="en-US" sz="28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695D22-578F-483B-9476-8D50659DE9B4}" type="pres">
      <dgm:prSet presAssocID="{74D85B45-E16C-42AF-8CCB-B675CC0E1C7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6B328AA-E3C7-4B82-A7FB-EA56452173C6}" type="pres">
      <dgm:prSet presAssocID="{1B8C71B1-0857-4DAA-8D48-4FB15C8D9700}" presName="node" presStyleLbl="node1" presStyleIdx="0" presStyleCnt="5" custScaleX="123862" custRadScaleRad="235471" custRadScaleInc="-18923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0FA4225-50C0-48F7-8FE2-7AD32E7EAEFF}" type="pres">
      <dgm:prSet presAssocID="{19439F8D-7F5A-4B20-8A2B-AF57E1F2FB50}" presName="sibTrans" presStyleLbl="sibTrans2D1" presStyleIdx="0" presStyleCnt="5" custAng="35219" custScaleX="201077" custScaleY="275400" custLinFactNeighborX="691" custLinFactNeighborY="-19646"/>
      <dgm:spPr/>
      <dgm:t>
        <a:bodyPr/>
        <a:lstStyle/>
        <a:p>
          <a:endParaRPr lang="it-IT"/>
        </a:p>
      </dgm:t>
    </dgm:pt>
    <dgm:pt modelId="{E3387C5F-50ED-492F-ABAA-2F195CA446F4}" type="pres">
      <dgm:prSet presAssocID="{19439F8D-7F5A-4B20-8A2B-AF57E1F2FB50}" presName="connectorText" presStyleLbl="sibTrans2D1" presStyleIdx="0" presStyleCnt="5"/>
      <dgm:spPr/>
      <dgm:t>
        <a:bodyPr/>
        <a:lstStyle/>
        <a:p>
          <a:endParaRPr lang="it-IT"/>
        </a:p>
      </dgm:t>
    </dgm:pt>
    <dgm:pt modelId="{9590A59E-EB58-474E-9EFD-6687E1921597}" type="pres">
      <dgm:prSet presAssocID="{15F38FBC-EB8C-4549-97A3-A32332F67A9B}" presName="node" presStyleLbl="node1" presStyleIdx="1" presStyleCnt="5" custScaleX="121598" custRadScaleRad="92618" custRadScaleInc="-23895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B4E8189-F2C2-4BCF-96B8-E2A794CE8BC5}" type="pres">
      <dgm:prSet presAssocID="{EA5F06B5-B05C-4AEE-8043-4CFF4D5098B3}" presName="sibTrans" presStyleLbl="sibTrans2D1" presStyleIdx="1" presStyleCnt="5" custScaleX="197585" custScaleY="278182"/>
      <dgm:spPr/>
      <dgm:t>
        <a:bodyPr/>
        <a:lstStyle/>
        <a:p>
          <a:endParaRPr lang="it-IT"/>
        </a:p>
      </dgm:t>
    </dgm:pt>
    <dgm:pt modelId="{77E7AEB2-A2C4-4D94-9CC1-433D3F8E3FCE}" type="pres">
      <dgm:prSet presAssocID="{EA5F06B5-B05C-4AEE-8043-4CFF4D5098B3}" presName="connectorText" presStyleLbl="sibTrans2D1" presStyleIdx="1" presStyleCnt="5"/>
      <dgm:spPr/>
      <dgm:t>
        <a:bodyPr/>
        <a:lstStyle/>
        <a:p>
          <a:endParaRPr lang="it-IT"/>
        </a:p>
      </dgm:t>
    </dgm:pt>
    <dgm:pt modelId="{3EF978DA-32D1-4C9A-BC86-E5A180F0D4CA}" type="pres">
      <dgm:prSet presAssocID="{7CA8590D-0AE2-4E27-AB0D-DA18A29068F3}" presName="node" presStyleLbl="node1" presStyleIdx="2" presStyleCnt="5" custScaleX="175365" custRadScaleRad="231502" custRadScaleInc="-21237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7DA1CBF-FB56-4B34-BF98-FC6AD384B1AD}" type="pres">
      <dgm:prSet presAssocID="{F41F6608-BB81-4E85-BAB3-5CF4736AF960}" presName="sibTrans" presStyleLbl="sibTrans2D1" presStyleIdx="2" presStyleCnt="5" custAng="21559669" custScaleX="248820" custScaleY="583539" custLinFactNeighborX="3991" custLinFactNeighborY="17642"/>
      <dgm:spPr/>
      <dgm:t>
        <a:bodyPr/>
        <a:lstStyle/>
        <a:p>
          <a:endParaRPr lang="it-IT"/>
        </a:p>
      </dgm:t>
    </dgm:pt>
    <dgm:pt modelId="{6206CD92-A237-4B06-AA6B-243167C44EC9}" type="pres">
      <dgm:prSet presAssocID="{F41F6608-BB81-4E85-BAB3-5CF4736AF960}" presName="connectorText" presStyleLbl="sibTrans2D1" presStyleIdx="2" presStyleCnt="5"/>
      <dgm:spPr/>
      <dgm:t>
        <a:bodyPr/>
        <a:lstStyle/>
        <a:p>
          <a:endParaRPr lang="it-IT"/>
        </a:p>
      </dgm:t>
    </dgm:pt>
    <dgm:pt modelId="{05479AC8-5A2C-489C-91DF-88A003D8D11D}" type="pres">
      <dgm:prSet presAssocID="{5376D516-AE5C-407F-B826-AB24F462FC0A}" presName="node" presStyleLbl="node1" presStyleIdx="3" presStyleCnt="5" custScaleX="192481" custRadScaleRad="227560" custRadScaleInc="-29073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9D2BA99-8C01-4805-9BD7-204ADDF9C0EC}" type="pres">
      <dgm:prSet presAssocID="{626DE965-C3F5-4FCB-A2EA-1937DB41315E}" presName="sibTrans" presStyleLbl="sibTrans2D1" presStyleIdx="3" presStyleCnt="5" custScaleX="156932" custScaleY="327879"/>
      <dgm:spPr/>
      <dgm:t>
        <a:bodyPr/>
        <a:lstStyle/>
        <a:p>
          <a:endParaRPr lang="it-IT"/>
        </a:p>
      </dgm:t>
    </dgm:pt>
    <dgm:pt modelId="{A0189E87-F460-4FFA-8AFC-5C8801A35D5B}" type="pres">
      <dgm:prSet presAssocID="{626DE965-C3F5-4FCB-A2EA-1937DB41315E}" presName="connectorText" presStyleLbl="sibTrans2D1" presStyleIdx="3" presStyleCnt="5"/>
      <dgm:spPr/>
      <dgm:t>
        <a:bodyPr/>
        <a:lstStyle/>
        <a:p>
          <a:endParaRPr lang="it-IT"/>
        </a:p>
      </dgm:t>
    </dgm:pt>
    <dgm:pt modelId="{014744AA-E03C-4677-AFF8-B27DC6552284}" type="pres">
      <dgm:prSet presAssocID="{D889F279-EB60-457B-8725-B36EC7D523D7}" presName="node" presStyleLbl="node1" presStyleIdx="4" presStyleCnt="5" custScaleX="131290" custRadScaleRad="118841" custRadScaleInc="-16895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5E957EB-13F0-467F-862A-582506370680}" type="pres">
      <dgm:prSet presAssocID="{EDE966A4-14CB-47B0-A3E8-DEAEB6B59112}" presName="sibTrans" presStyleLbl="sibTrans2D1" presStyleIdx="4" presStyleCnt="5" custScaleX="168263" custScaleY="323542" custLinFactNeighborX="0" custLinFactNeighborY="0"/>
      <dgm:spPr/>
      <dgm:t>
        <a:bodyPr/>
        <a:lstStyle/>
        <a:p>
          <a:endParaRPr lang="it-IT"/>
        </a:p>
      </dgm:t>
    </dgm:pt>
    <dgm:pt modelId="{9DB036D2-A060-4D35-A5DA-718F5BA631F8}" type="pres">
      <dgm:prSet presAssocID="{EDE966A4-14CB-47B0-A3E8-DEAEB6B59112}" presName="connectorText" presStyleLbl="sibTrans2D1" presStyleIdx="4" presStyleCnt="5"/>
      <dgm:spPr/>
      <dgm:t>
        <a:bodyPr/>
        <a:lstStyle/>
        <a:p>
          <a:endParaRPr lang="it-IT"/>
        </a:p>
      </dgm:t>
    </dgm:pt>
  </dgm:ptLst>
  <dgm:cxnLst>
    <dgm:cxn modelId="{6233B1CD-BB76-4C51-9D1C-C19C0142EBEB}" type="presOf" srcId="{19439F8D-7F5A-4B20-8A2B-AF57E1F2FB50}" destId="{E0FA4225-50C0-48F7-8FE2-7AD32E7EAEFF}" srcOrd="0" destOrd="0" presId="urn:microsoft.com/office/officeart/2005/8/layout/cycle2"/>
    <dgm:cxn modelId="{281372B5-A870-488F-8E1A-AEE06880A75A}" type="presOf" srcId="{EA5F06B5-B05C-4AEE-8043-4CFF4D5098B3}" destId="{2B4E8189-F2C2-4BCF-96B8-E2A794CE8BC5}" srcOrd="0" destOrd="0" presId="urn:microsoft.com/office/officeart/2005/8/layout/cycle2"/>
    <dgm:cxn modelId="{2826E854-7449-4785-AB47-7843A1595BD1}" srcId="{74D85B45-E16C-42AF-8CCB-B675CC0E1C7A}" destId="{15F38FBC-EB8C-4549-97A3-A32332F67A9B}" srcOrd="1" destOrd="0" parTransId="{E6BAD267-4002-4C28-B3BA-6A6FB5B8F7AD}" sibTransId="{EA5F06B5-B05C-4AEE-8043-4CFF4D5098B3}"/>
    <dgm:cxn modelId="{5F63EC4D-9EDB-470E-B863-5C26A65C5038}" type="presOf" srcId="{EDE966A4-14CB-47B0-A3E8-DEAEB6B59112}" destId="{9DB036D2-A060-4D35-A5DA-718F5BA631F8}" srcOrd="1" destOrd="0" presId="urn:microsoft.com/office/officeart/2005/8/layout/cycle2"/>
    <dgm:cxn modelId="{1EA31955-7168-4401-80C0-34073C752147}" srcId="{74D85B45-E16C-42AF-8CCB-B675CC0E1C7A}" destId="{1B8C71B1-0857-4DAA-8D48-4FB15C8D9700}" srcOrd="0" destOrd="0" parTransId="{783EA089-FF5E-4792-AF85-E039368D3B15}" sibTransId="{19439F8D-7F5A-4B20-8A2B-AF57E1F2FB50}"/>
    <dgm:cxn modelId="{12534289-5792-4407-AC85-EF989A2C75A0}" type="presOf" srcId="{626DE965-C3F5-4FCB-A2EA-1937DB41315E}" destId="{A0189E87-F460-4FFA-8AFC-5C8801A35D5B}" srcOrd="1" destOrd="0" presId="urn:microsoft.com/office/officeart/2005/8/layout/cycle2"/>
    <dgm:cxn modelId="{7D6B4D68-EEEB-4DD8-9B99-C5FA1A8FD5DC}" type="presOf" srcId="{F41F6608-BB81-4E85-BAB3-5CF4736AF960}" destId="{6206CD92-A237-4B06-AA6B-243167C44EC9}" srcOrd="1" destOrd="0" presId="urn:microsoft.com/office/officeart/2005/8/layout/cycle2"/>
    <dgm:cxn modelId="{0AC1B1F4-040A-4F76-A737-E2BB6A14EB62}" srcId="{74D85B45-E16C-42AF-8CCB-B675CC0E1C7A}" destId="{D889F279-EB60-457B-8725-B36EC7D523D7}" srcOrd="4" destOrd="0" parTransId="{BC837C0F-D756-4BA0-8418-B199C4A55A51}" sibTransId="{EDE966A4-14CB-47B0-A3E8-DEAEB6B59112}"/>
    <dgm:cxn modelId="{06052E92-674A-4A6E-B52D-9FC7690E8056}" type="presOf" srcId="{D889F279-EB60-457B-8725-B36EC7D523D7}" destId="{014744AA-E03C-4677-AFF8-B27DC6552284}" srcOrd="0" destOrd="0" presId="urn:microsoft.com/office/officeart/2005/8/layout/cycle2"/>
    <dgm:cxn modelId="{4B5D5554-E0F3-4512-8369-8F6A8610942D}" type="presOf" srcId="{EDE966A4-14CB-47B0-A3E8-DEAEB6B59112}" destId="{35E957EB-13F0-467F-862A-582506370680}" srcOrd="0" destOrd="0" presId="urn:microsoft.com/office/officeart/2005/8/layout/cycle2"/>
    <dgm:cxn modelId="{51BAC877-E983-4DFD-AB3C-DE20E870BCB3}" type="presOf" srcId="{7CA8590D-0AE2-4E27-AB0D-DA18A29068F3}" destId="{3EF978DA-32D1-4C9A-BC86-E5A180F0D4CA}" srcOrd="0" destOrd="0" presId="urn:microsoft.com/office/officeart/2005/8/layout/cycle2"/>
    <dgm:cxn modelId="{09797747-24B8-4FD2-B287-D3CB8AACA57A}" type="presOf" srcId="{15F38FBC-EB8C-4549-97A3-A32332F67A9B}" destId="{9590A59E-EB58-474E-9EFD-6687E1921597}" srcOrd="0" destOrd="0" presId="urn:microsoft.com/office/officeart/2005/8/layout/cycle2"/>
    <dgm:cxn modelId="{239FEA8F-92B1-45AE-90EA-23C35C6BC3B7}" type="presOf" srcId="{EA5F06B5-B05C-4AEE-8043-4CFF4D5098B3}" destId="{77E7AEB2-A2C4-4D94-9CC1-433D3F8E3FCE}" srcOrd="1" destOrd="0" presId="urn:microsoft.com/office/officeart/2005/8/layout/cycle2"/>
    <dgm:cxn modelId="{6F1FA182-60A9-46A5-9EBD-209280E7C9A3}" type="presOf" srcId="{5376D516-AE5C-407F-B826-AB24F462FC0A}" destId="{05479AC8-5A2C-489C-91DF-88A003D8D11D}" srcOrd="0" destOrd="0" presId="urn:microsoft.com/office/officeart/2005/8/layout/cycle2"/>
    <dgm:cxn modelId="{4AB744F5-6B97-49D3-B904-4D501BE29557}" type="presOf" srcId="{19439F8D-7F5A-4B20-8A2B-AF57E1F2FB50}" destId="{E3387C5F-50ED-492F-ABAA-2F195CA446F4}" srcOrd="1" destOrd="0" presId="urn:microsoft.com/office/officeart/2005/8/layout/cycle2"/>
    <dgm:cxn modelId="{2A794214-48A6-4550-A7E6-4A6D63DC68A8}" srcId="{74D85B45-E16C-42AF-8CCB-B675CC0E1C7A}" destId="{5376D516-AE5C-407F-B826-AB24F462FC0A}" srcOrd="3" destOrd="0" parTransId="{D327543C-5A20-4D10-AE1D-7587D0B91216}" sibTransId="{626DE965-C3F5-4FCB-A2EA-1937DB41315E}"/>
    <dgm:cxn modelId="{2E8F1AE4-36DC-4948-9709-335FFF8DBF2F}" type="presOf" srcId="{1B8C71B1-0857-4DAA-8D48-4FB15C8D9700}" destId="{E6B328AA-E3C7-4B82-A7FB-EA56452173C6}" srcOrd="0" destOrd="0" presId="urn:microsoft.com/office/officeart/2005/8/layout/cycle2"/>
    <dgm:cxn modelId="{E1297F22-9060-483D-9849-8B83064EE517}" type="presOf" srcId="{626DE965-C3F5-4FCB-A2EA-1937DB41315E}" destId="{99D2BA99-8C01-4805-9BD7-204ADDF9C0EC}" srcOrd="0" destOrd="0" presId="urn:microsoft.com/office/officeart/2005/8/layout/cycle2"/>
    <dgm:cxn modelId="{C11C24FC-8AE0-41A6-87AA-6C68EAC27E9B}" type="presOf" srcId="{74D85B45-E16C-42AF-8CCB-B675CC0E1C7A}" destId="{FE695D22-578F-483B-9476-8D50659DE9B4}" srcOrd="0" destOrd="0" presId="urn:microsoft.com/office/officeart/2005/8/layout/cycle2"/>
    <dgm:cxn modelId="{3D992B03-4069-42E3-A3DE-0D67C758B62A}" srcId="{74D85B45-E16C-42AF-8CCB-B675CC0E1C7A}" destId="{7CA8590D-0AE2-4E27-AB0D-DA18A29068F3}" srcOrd="2" destOrd="0" parTransId="{80018497-798A-4BAB-9B46-39E0B1DEDF2A}" sibTransId="{F41F6608-BB81-4E85-BAB3-5CF4736AF960}"/>
    <dgm:cxn modelId="{93706BA7-46FA-49B7-BD77-57A1A4348E5F}" type="presOf" srcId="{F41F6608-BB81-4E85-BAB3-5CF4736AF960}" destId="{57DA1CBF-FB56-4B34-BF98-FC6AD384B1AD}" srcOrd="0" destOrd="0" presId="urn:microsoft.com/office/officeart/2005/8/layout/cycle2"/>
    <dgm:cxn modelId="{69FD1674-C6E0-43CF-891E-024AEA0DBDA0}" type="presParOf" srcId="{FE695D22-578F-483B-9476-8D50659DE9B4}" destId="{E6B328AA-E3C7-4B82-A7FB-EA56452173C6}" srcOrd="0" destOrd="0" presId="urn:microsoft.com/office/officeart/2005/8/layout/cycle2"/>
    <dgm:cxn modelId="{3E0034D7-9EF9-41D1-BF54-EB88BE24CF8B}" type="presParOf" srcId="{FE695D22-578F-483B-9476-8D50659DE9B4}" destId="{E0FA4225-50C0-48F7-8FE2-7AD32E7EAEFF}" srcOrd="1" destOrd="0" presId="urn:microsoft.com/office/officeart/2005/8/layout/cycle2"/>
    <dgm:cxn modelId="{5AFAD57A-2C92-420A-9420-084B7DF8067D}" type="presParOf" srcId="{E0FA4225-50C0-48F7-8FE2-7AD32E7EAEFF}" destId="{E3387C5F-50ED-492F-ABAA-2F195CA446F4}" srcOrd="0" destOrd="0" presId="urn:microsoft.com/office/officeart/2005/8/layout/cycle2"/>
    <dgm:cxn modelId="{5A6FE1E6-2E28-492E-A43D-D860F44F08D4}" type="presParOf" srcId="{FE695D22-578F-483B-9476-8D50659DE9B4}" destId="{9590A59E-EB58-474E-9EFD-6687E1921597}" srcOrd="2" destOrd="0" presId="urn:microsoft.com/office/officeart/2005/8/layout/cycle2"/>
    <dgm:cxn modelId="{F8CAF319-B007-4BA5-BE21-4C84B5A5EB4A}" type="presParOf" srcId="{FE695D22-578F-483B-9476-8D50659DE9B4}" destId="{2B4E8189-F2C2-4BCF-96B8-E2A794CE8BC5}" srcOrd="3" destOrd="0" presId="urn:microsoft.com/office/officeart/2005/8/layout/cycle2"/>
    <dgm:cxn modelId="{A64915C7-D40C-4383-B8CE-326EAAE39D68}" type="presParOf" srcId="{2B4E8189-F2C2-4BCF-96B8-E2A794CE8BC5}" destId="{77E7AEB2-A2C4-4D94-9CC1-433D3F8E3FCE}" srcOrd="0" destOrd="0" presId="urn:microsoft.com/office/officeart/2005/8/layout/cycle2"/>
    <dgm:cxn modelId="{3D569659-BD00-46F6-AC59-0DB0C4B7D72E}" type="presParOf" srcId="{FE695D22-578F-483B-9476-8D50659DE9B4}" destId="{3EF978DA-32D1-4C9A-BC86-E5A180F0D4CA}" srcOrd="4" destOrd="0" presId="urn:microsoft.com/office/officeart/2005/8/layout/cycle2"/>
    <dgm:cxn modelId="{1CAFEE33-89A0-45B1-B312-A4FDDAA34BDD}" type="presParOf" srcId="{FE695D22-578F-483B-9476-8D50659DE9B4}" destId="{57DA1CBF-FB56-4B34-BF98-FC6AD384B1AD}" srcOrd="5" destOrd="0" presId="urn:microsoft.com/office/officeart/2005/8/layout/cycle2"/>
    <dgm:cxn modelId="{E324B53C-6B6A-4E3B-B2FF-A8E230911C79}" type="presParOf" srcId="{57DA1CBF-FB56-4B34-BF98-FC6AD384B1AD}" destId="{6206CD92-A237-4B06-AA6B-243167C44EC9}" srcOrd="0" destOrd="0" presId="urn:microsoft.com/office/officeart/2005/8/layout/cycle2"/>
    <dgm:cxn modelId="{25974ECE-CD82-49F5-8C4F-02B17529BE4D}" type="presParOf" srcId="{FE695D22-578F-483B-9476-8D50659DE9B4}" destId="{05479AC8-5A2C-489C-91DF-88A003D8D11D}" srcOrd="6" destOrd="0" presId="urn:microsoft.com/office/officeart/2005/8/layout/cycle2"/>
    <dgm:cxn modelId="{64CEEA38-C001-4972-9ACE-91B1A2194ECA}" type="presParOf" srcId="{FE695D22-578F-483B-9476-8D50659DE9B4}" destId="{99D2BA99-8C01-4805-9BD7-204ADDF9C0EC}" srcOrd="7" destOrd="0" presId="urn:microsoft.com/office/officeart/2005/8/layout/cycle2"/>
    <dgm:cxn modelId="{71ED3809-26F5-4FE0-B829-DCB09AEE9DAA}" type="presParOf" srcId="{99D2BA99-8C01-4805-9BD7-204ADDF9C0EC}" destId="{A0189E87-F460-4FFA-8AFC-5C8801A35D5B}" srcOrd="0" destOrd="0" presId="urn:microsoft.com/office/officeart/2005/8/layout/cycle2"/>
    <dgm:cxn modelId="{2CCE6E19-03AC-486C-B858-813912213281}" type="presParOf" srcId="{FE695D22-578F-483B-9476-8D50659DE9B4}" destId="{014744AA-E03C-4677-AFF8-B27DC6552284}" srcOrd="8" destOrd="0" presId="urn:microsoft.com/office/officeart/2005/8/layout/cycle2"/>
    <dgm:cxn modelId="{110DD568-25C7-4A33-8012-38993F10C174}" type="presParOf" srcId="{FE695D22-578F-483B-9476-8D50659DE9B4}" destId="{35E957EB-13F0-467F-862A-582506370680}" srcOrd="9" destOrd="0" presId="urn:microsoft.com/office/officeart/2005/8/layout/cycle2"/>
    <dgm:cxn modelId="{E1D858D1-CBFC-4D51-BB17-18F5ACB1B0AB}" type="presParOf" srcId="{35E957EB-13F0-467F-862A-582506370680}" destId="{9DB036D2-A060-4D35-A5DA-718F5BA631F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4079A8-65CD-483B-8371-C1054ADDBCB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7029020-4933-4F54-9DE0-716BE849814F}">
      <dgm:prSet phldrT="[Testo]" custT="1"/>
      <dgm:spPr/>
      <dgm:t>
        <a:bodyPr/>
        <a:lstStyle/>
        <a:p>
          <a:r>
            <a:rPr lang="it-IT" sz="3200" b="1" dirty="0"/>
            <a:t>FATTI </a:t>
          </a:r>
          <a:endParaRPr lang="it-IT" sz="2800" b="1" dirty="0"/>
        </a:p>
        <a:p>
          <a:r>
            <a:rPr lang="it-IT" sz="2800" dirty="0"/>
            <a:t>Le «informazioni», i fatti empiricamente verificabili</a:t>
          </a:r>
          <a:endParaRPr lang="en-US" sz="2800" dirty="0"/>
        </a:p>
      </dgm:t>
    </dgm:pt>
    <dgm:pt modelId="{5FAE93D7-8587-49AC-89A1-DEABB86E43D3}" type="parTrans" cxnId="{84A666BA-B457-4607-A51B-07608E01A8F7}">
      <dgm:prSet/>
      <dgm:spPr/>
      <dgm:t>
        <a:bodyPr/>
        <a:lstStyle/>
        <a:p>
          <a:endParaRPr lang="en-US"/>
        </a:p>
      </dgm:t>
    </dgm:pt>
    <dgm:pt modelId="{F3642A73-1896-4D60-8FD3-E56A2C865F19}" type="sibTrans" cxnId="{84A666BA-B457-4607-A51B-07608E01A8F7}">
      <dgm:prSet/>
      <dgm:spPr/>
      <dgm:t>
        <a:bodyPr/>
        <a:lstStyle/>
        <a:p>
          <a:endParaRPr lang="en-US"/>
        </a:p>
      </dgm:t>
    </dgm:pt>
    <dgm:pt modelId="{54F4F5EB-B8A1-4CFF-A8B4-67830AA43022}">
      <dgm:prSet phldrT="[Testo]" custT="1"/>
      <dgm:spPr/>
      <dgm:t>
        <a:bodyPr/>
        <a:lstStyle/>
        <a:p>
          <a:r>
            <a:rPr lang="it-IT" sz="3200" b="1" dirty="0"/>
            <a:t>TEORIA</a:t>
          </a:r>
        </a:p>
        <a:p>
          <a:r>
            <a:rPr lang="it-IT" sz="2400" b="0" dirty="0"/>
            <a:t>Insieme sistematico di analisi  delle «relazioni tra i fatti»</a:t>
          </a:r>
          <a:endParaRPr lang="en-US" sz="2400" b="0" dirty="0"/>
        </a:p>
      </dgm:t>
    </dgm:pt>
    <dgm:pt modelId="{5FD3FD25-94EF-4168-B758-A80A755C4C50}" type="parTrans" cxnId="{4F1251C8-6D11-4AB0-BB0B-D12E90FEF491}">
      <dgm:prSet/>
      <dgm:spPr/>
      <dgm:t>
        <a:bodyPr/>
        <a:lstStyle/>
        <a:p>
          <a:endParaRPr lang="en-US"/>
        </a:p>
      </dgm:t>
    </dgm:pt>
    <dgm:pt modelId="{52D39B49-B687-463D-B7BA-E631ADFE38A4}" type="sibTrans" cxnId="{4F1251C8-6D11-4AB0-BB0B-D12E90FEF491}">
      <dgm:prSet/>
      <dgm:spPr/>
      <dgm:t>
        <a:bodyPr/>
        <a:lstStyle/>
        <a:p>
          <a:endParaRPr lang="en-US"/>
        </a:p>
      </dgm:t>
    </dgm:pt>
    <dgm:pt modelId="{7C3973FB-D484-4A0E-AAF7-562C8611348F}">
      <dgm:prSet phldrT="[Tes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sz="3200" b="1" dirty="0"/>
            <a:t>CONCETTI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2400" b="0" dirty="0"/>
            <a:t>  gli strumenti di cui si serve la scienza per «misurare» i fenomeni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2400" b="0" dirty="0"/>
            <a:t>empirici</a:t>
          </a:r>
          <a:r>
            <a:rPr lang="it-IT" sz="5800" b="0" dirty="0"/>
            <a:t> </a:t>
          </a:r>
          <a:endParaRPr lang="en-US" sz="5800" b="0" dirty="0"/>
        </a:p>
      </dgm:t>
    </dgm:pt>
    <dgm:pt modelId="{2DF06BF7-83D3-4C8B-AA64-E43C955DF5EB}" type="parTrans" cxnId="{076E4F5F-BC92-4592-8621-46E41BAA6BA9}">
      <dgm:prSet/>
      <dgm:spPr/>
      <dgm:t>
        <a:bodyPr/>
        <a:lstStyle/>
        <a:p>
          <a:endParaRPr lang="en-US"/>
        </a:p>
      </dgm:t>
    </dgm:pt>
    <dgm:pt modelId="{DA4E1FD2-2E06-4058-8ED2-D4D5BB8F8E86}" type="sibTrans" cxnId="{076E4F5F-BC92-4592-8621-46E41BAA6BA9}">
      <dgm:prSet/>
      <dgm:spPr/>
      <dgm:t>
        <a:bodyPr/>
        <a:lstStyle/>
        <a:p>
          <a:endParaRPr lang="en-US"/>
        </a:p>
      </dgm:t>
    </dgm:pt>
    <dgm:pt modelId="{95B9BE63-40B0-4785-ADC6-BD726FE4F78F}" type="pres">
      <dgm:prSet presAssocID="{324079A8-65CD-483B-8371-C1054ADDBCBC}" presName="CompostProcess" presStyleCnt="0">
        <dgm:presLayoutVars>
          <dgm:dir/>
          <dgm:resizeHandles val="exact"/>
        </dgm:presLayoutVars>
      </dgm:prSet>
      <dgm:spPr/>
    </dgm:pt>
    <dgm:pt modelId="{24378E2D-37D4-4E8B-B19C-FD365E5ADCF5}" type="pres">
      <dgm:prSet presAssocID="{324079A8-65CD-483B-8371-C1054ADDBCBC}" presName="arrow" presStyleLbl="bgShp" presStyleIdx="0" presStyleCnt="1"/>
      <dgm:spPr/>
    </dgm:pt>
    <dgm:pt modelId="{1FC69DF7-BFC2-4621-A10A-64306DAF0357}" type="pres">
      <dgm:prSet presAssocID="{324079A8-65CD-483B-8371-C1054ADDBCBC}" presName="linearProcess" presStyleCnt="0"/>
      <dgm:spPr/>
    </dgm:pt>
    <dgm:pt modelId="{9993DC60-A738-4E9F-8795-059094F60CF4}" type="pres">
      <dgm:prSet presAssocID="{C7029020-4933-4F54-9DE0-716BE849814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3FA817D-87F5-4D3E-9FB2-B1A14DCCB35C}" type="pres">
      <dgm:prSet presAssocID="{F3642A73-1896-4D60-8FD3-E56A2C865F19}" presName="sibTrans" presStyleCnt="0"/>
      <dgm:spPr/>
    </dgm:pt>
    <dgm:pt modelId="{31035ABC-AFC7-40C8-A34D-45C976FE9720}" type="pres">
      <dgm:prSet presAssocID="{54F4F5EB-B8A1-4CFF-A8B4-67830AA43022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ACBA930-D6AD-44F5-BA45-B0A268E9E428}" type="pres">
      <dgm:prSet presAssocID="{52D39B49-B687-463D-B7BA-E631ADFE38A4}" presName="sibTrans" presStyleCnt="0"/>
      <dgm:spPr/>
    </dgm:pt>
    <dgm:pt modelId="{BA3EBDA6-085C-4C67-A491-8969A7A0EFAA}" type="pres">
      <dgm:prSet presAssocID="{7C3973FB-D484-4A0E-AAF7-562C8611348F}" presName="textNode" presStyleLbl="node1" presStyleIdx="2" presStyleCnt="3" custLinFactNeighborX="446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7F0A49F-F844-445A-AF09-9D086D4E9D4E}" type="presOf" srcId="{324079A8-65CD-483B-8371-C1054ADDBCBC}" destId="{95B9BE63-40B0-4785-ADC6-BD726FE4F78F}" srcOrd="0" destOrd="0" presId="urn:microsoft.com/office/officeart/2005/8/layout/hProcess9"/>
    <dgm:cxn modelId="{E473E6A0-92C3-4109-8708-AADFF9156CE2}" type="presOf" srcId="{7C3973FB-D484-4A0E-AAF7-562C8611348F}" destId="{BA3EBDA6-085C-4C67-A491-8969A7A0EFAA}" srcOrd="0" destOrd="0" presId="urn:microsoft.com/office/officeart/2005/8/layout/hProcess9"/>
    <dgm:cxn modelId="{076E4F5F-BC92-4592-8621-46E41BAA6BA9}" srcId="{324079A8-65CD-483B-8371-C1054ADDBCBC}" destId="{7C3973FB-D484-4A0E-AAF7-562C8611348F}" srcOrd="2" destOrd="0" parTransId="{2DF06BF7-83D3-4C8B-AA64-E43C955DF5EB}" sibTransId="{DA4E1FD2-2E06-4058-8ED2-D4D5BB8F8E86}"/>
    <dgm:cxn modelId="{473736D4-838D-41CD-AF89-328EF75DEAA7}" type="presOf" srcId="{C7029020-4933-4F54-9DE0-716BE849814F}" destId="{9993DC60-A738-4E9F-8795-059094F60CF4}" srcOrd="0" destOrd="0" presId="urn:microsoft.com/office/officeart/2005/8/layout/hProcess9"/>
    <dgm:cxn modelId="{4F1251C8-6D11-4AB0-BB0B-D12E90FEF491}" srcId="{324079A8-65CD-483B-8371-C1054ADDBCBC}" destId="{54F4F5EB-B8A1-4CFF-A8B4-67830AA43022}" srcOrd="1" destOrd="0" parTransId="{5FD3FD25-94EF-4168-B758-A80A755C4C50}" sibTransId="{52D39B49-B687-463D-B7BA-E631ADFE38A4}"/>
    <dgm:cxn modelId="{94581051-2273-4F54-9DB5-F4CF4FE182EE}" type="presOf" srcId="{54F4F5EB-B8A1-4CFF-A8B4-67830AA43022}" destId="{31035ABC-AFC7-40C8-A34D-45C976FE9720}" srcOrd="0" destOrd="0" presId="urn:microsoft.com/office/officeart/2005/8/layout/hProcess9"/>
    <dgm:cxn modelId="{84A666BA-B457-4607-A51B-07608E01A8F7}" srcId="{324079A8-65CD-483B-8371-C1054ADDBCBC}" destId="{C7029020-4933-4F54-9DE0-716BE849814F}" srcOrd="0" destOrd="0" parTransId="{5FAE93D7-8587-49AC-89A1-DEABB86E43D3}" sibTransId="{F3642A73-1896-4D60-8FD3-E56A2C865F19}"/>
    <dgm:cxn modelId="{6992C211-257B-427A-B2BE-19733C646E2D}" type="presParOf" srcId="{95B9BE63-40B0-4785-ADC6-BD726FE4F78F}" destId="{24378E2D-37D4-4E8B-B19C-FD365E5ADCF5}" srcOrd="0" destOrd="0" presId="urn:microsoft.com/office/officeart/2005/8/layout/hProcess9"/>
    <dgm:cxn modelId="{DD7A4DE0-FA0C-445E-8A94-DB9D60BAD2B9}" type="presParOf" srcId="{95B9BE63-40B0-4785-ADC6-BD726FE4F78F}" destId="{1FC69DF7-BFC2-4621-A10A-64306DAF0357}" srcOrd="1" destOrd="0" presId="urn:microsoft.com/office/officeart/2005/8/layout/hProcess9"/>
    <dgm:cxn modelId="{BD313362-F371-4234-9C15-A481251005A6}" type="presParOf" srcId="{1FC69DF7-BFC2-4621-A10A-64306DAF0357}" destId="{9993DC60-A738-4E9F-8795-059094F60CF4}" srcOrd="0" destOrd="0" presId="urn:microsoft.com/office/officeart/2005/8/layout/hProcess9"/>
    <dgm:cxn modelId="{3BD3AC6B-9B92-4E51-9537-9BFCC197A25A}" type="presParOf" srcId="{1FC69DF7-BFC2-4621-A10A-64306DAF0357}" destId="{23FA817D-87F5-4D3E-9FB2-B1A14DCCB35C}" srcOrd="1" destOrd="0" presId="urn:microsoft.com/office/officeart/2005/8/layout/hProcess9"/>
    <dgm:cxn modelId="{87085699-B23D-4F55-B259-18428D6FA374}" type="presParOf" srcId="{1FC69DF7-BFC2-4621-A10A-64306DAF0357}" destId="{31035ABC-AFC7-40C8-A34D-45C976FE9720}" srcOrd="2" destOrd="0" presId="urn:microsoft.com/office/officeart/2005/8/layout/hProcess9"/>
    <dgm:cxn modelId="{ED813094-B5AD-4F1E-88E8-14A9208C982A}" type="presParOf" srcId="{1FC69DF7-BFC2-4621-A10A-64306DAF0357}" destId="{EACBA930-D6AD-44F5-BA45-B0A268E9E428}" srcOrd="3" destOrd="0" presId="urn:microsoft.com/office/officeart/2005/8/layout/hProcess9"/>
    <dgm:cxn modelId="{A7C556D2-535C-44CD-ADED-10541FE1AB9C}" type="presParOf" srcId="{1FC69DF7-BFC2-4621-A10A-64306DAF0357}" destId="{BA3EBDA6-085C-4C67-A491-8969A7A0EFA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5D954B-F20C-4251-8C1E-8A851CE5DB20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1E4BC2-61A9-41A0-8C32-CA4B161326BB}">
      <dgm:prSet phldrT="[Testo]"/>
      <dgm:spPr/>
      <dgm:t>
        <a:bodyPr/>
        <a:lstStyle/>
        <a:p>
          <a:r>
            <a:rPr lang="it-IT" dirty="0"/>
            <a:t>Se non ha alcuna credenza effettiva</a:t>
          </a:r>
        </a:p>
        <a:p>
          <a:r>
            <a:rPr lang="it-IT" dirty="0"/>
            <a:t>NON INFORMATO</a:t>
          </a:r>
        </a:p>
        <a:p>
          <a:r>
            <a:rPr lang="it-IT" dirty="0"/>
            <a:t>(</a:t>
          </a:r>
          <a:r>
            <a:rPr lang="it-IT" i="1" dirty="0" err="1"/>
            <a:t>Uniformed</a:t>
          </a:r>
          <a:r>
            <a:rPr lang="it-IT" dirty="0"/>
            <a:t>) </a:t>
          </a:r>
          <a:endParaRPr lang="en-US" dirty="0"/>
        </a:p>
      </dgm:t>
    </dgm:pt>
    <dgm:pt modelId="{D24DEC57-40A3-4AF0-91CB-724A3F38C178}" type="parTrans" cxnId="{06789DD7-2B3D-4781-958F-36A3AC52BD41}">
      <dgm:prSet/>
      <dgm:spPr/>
      <dgm:t>
        <a:bodyPr/>
        <a:lstStyle/>
        <a:p>
          <a:endParaRPr lang="en-US"/>
        </a:p>
      </dgm:t>
    </dgm:pt>
    <dgm:pt modelId="{37FD81B0-F235-450E-BB78-AEC57013ADC3}" type="sibTrans" cxnId="{06789DD7-2B3D-4781-958F-36A3AC52BD41}">
      <dgm:prSet/>
      <dgm:spPr/>
      <dgm:t>
        <a:bodyPr/>
        <a:lstStyle/>
        <a:p>
          <a:endParaRPr lang="en-US"/>
        </a:p>
      </dgm:t>
    </dgm:pt>
    <dgm:pt modelId="{D88E60AF-14C3-45F1-8B12-8FDA768B4E30}">
      <dgm:prSet phldrT="[Testo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Se ha FALSE credenze</a:t>
          </a:r>
        </a:p>
        <a:p>
          <a:r>
            <a:rPr lang="it-IT" dirty="0"/>
            <a:t>DISINFORMATO</a:t>
          </a:r>
        </a:p>
        <a:p>
          <a:r>
            <a:rPr lang="it-IT" dirty="0"/>
            <a:t>(</a:t>
          </a:r>
          <a:r>
            <a:rPr lang="it-IT" i="1" dirty="0" err="1"/>
            <a:t>Misinformed</a:t>
          </a:r>
          <a:r>
            <a:rPr lang="it-IT" dirty="0"/>
            <a:t>)</a:t>
          </a:r>
          <a:endParaRPr lang="en-US" dirty="0"/>
        </a:p>
      </dgm:t>
    </dgm:pt>
    <dgm:pt modelId="{79701132-DB7E-43AF-AAD3-593785488C6B}" type="parTrans" cxnId="{1B81A100-0FC2-4B96-9A88-1A22E8F9C95B}">
      <dgm:prSet/>
      <dgm:spPr/>
      <dgm:t>
        <a:bodyPr/>
        <a:lstStyle/>
        <a:p>
          <a:endParaRPr lang="en-US"/>
        </a:p>
      </dgm:t>
    </dgm:pt>
    <dgm:pt modelId="{C2F69618-921E-432B-B7CF-42F330C896D8}" type="sibTrans" cxnId="{1B81A100-0FC2-4B96-9A88-1A22E8F9C95B}">
      <dgm:prSet/>
      <dgm:spPr/>
      <dgm:t>
        <a:bodyPr/>
        <a:lstStyle/>
        <a:p>
          <a:endParaRPr lang="en-US"/>
        </a:p>
      </dgm:t>
    </dgm:pt>
    <dgm:pt modelId="{5E7F8B69-4089-42A6-BCBB-2C89BDFAC5D8}" type="pres">
      <dgm:prSet presAssocID="{115D954B-F20C-4251-8C1E-8A851CE5DB2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5B102C-4BFF-453B-8E92-2FB224D503ED}" type="pres">
      <dgm:prSet presAssocID="{115D954B-F20C-4251-8C1E-8A851CE5DB20}" presName="ribbon" presStyleLbl="node1" presStyleIdx="0" presStyleCnt="1" custScaleY="101812" custLinFactNeighborX="2925" custLinFactNeighborY="1083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</dgm:pt>
    <dgm:pt modelId="{1F356BE8-7728-4A33-86B8-56A9AE7C3135}" type="pres">
      <dgm:prSet presAssocID="{115D954B-F20C-4251-8C1E-8A851CE5DB20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868DE0C-2065-46ED-8E38-EBCB18BEF0AF}" type="pres">
      <dgm:prSet presAssocID="{115D954B-F20C-4251-8C1E-8A851CE5DB20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2D6ED0C-AE3F-48D6-8F85-A8F7E88989A5}" type="presOf" srcId="{C31E4BC2-61A9-41A0-8C32-CA4B161326BB}" destId="{1F356BE8-7728-4A33-86B8-56A9AE7C3135}" srcOrd="0" destOrd="0" presId="urn:microsoft.com/office/officeart/2005/8/layout/arrow6"/>
    <dgm:cxn modelId="{A47EE4C7-244D-49A2-8AD6-7D4FF55F276B}" type="presOf" srcId="{115D954B-F20C-4251-8C1E-8A851CE5DB20}" destId="{5E7F8B69-4089-42A6-BCBB-2C89BDFAC5D8}" srcOrd="0" destOrd="0" presId="urn:microsoft.com/office/officeart/2005/8/layout/arrow6"/>
    <dgm:cxn modelId="{C6F31EAB-6102-43D9-8B17-DA11A062523B}" type="presOf" srcId="{D88E60AF-14C3-45F1-8B12-8FDA768B4E30}" destId="{A868DE0C-2065-46ED-8E38-EBCB18BEF0AF}" srcOrd="0" destOrd="0" presId="urn:microsoft.com/office/officeart/2005/8/layout/arrow6"/>
    <dgm:cxn modelId="{06789DD7-2B3D-4781-958F-36A3AC52BD41}" srcId="{115D954B-F20C-4251-8C1E-8A851CE5DB20}" destId="{C31E4BC2-61A9-41A0-8C32-CA4B161326BB}" srcOrd="0" destOrd="0" parTransId="{D24DEC57-40A3-4AF0-91CB-724A3F38C178}" sibTransId="{37FD81B0-F235-450E-BB78-AEC57013ADC3}"/>
    <dgm:cxn modelId="{1B81A100-0FC2-4B96-9A88-1A22E8F9C95B}" srcId="{115D954B-F20C-4251-8C1E-8A851CE5DB20}" destId="{D88E60AF-14C3-45F1-8B12-8FDA768B4E30}" srcOrd="1" destOrd="0" parTransId="{79701132-DB7E-43AF-AAD3-593785488C6B}" sibTransId="{C2F69618-921E-432B-B7CF-42F330C896D8}"/>
    <dgm:cxn modelId="{91679417-6919-4A8D-93D5-EA95AD74E581}" type="presParOf" srcId="{5E7F8B69-4089-42A6-BCBB-2C89BDFAC5D8}" destId="{2B5B102C-4BFF-453B-8E92-2FB224D503ED}" srcOrd="0" destOrd="0" presId="urn:microsoft.com/office/officeart/2005/8/layout/arrow6"/>
    <dgm:cxn modelId="{4F1BDD44-7AB2-4F77-9E39-966C80B549F6}" type="presParOf" srcId="{5E7F8B69-4089-42A6-BCBB-2C89BDFAC5D8}" destId="{1F356BE8-7728-4A33-86B8-56A9AE7C3135}" srcOrd="1" destOrd="0" presId="urn:microsoft.com/office/officeart/2005/8/layout/arrow6"/>
    <dgm:cxn modelId="{3754469C-2916-4B9B-82A0-96D78FB64FF1}" type="presParOf" srcId="{5E7F8B69-4089-42A6-BCBB-2C89BDFAC5D8}" destId="{A868DE0C-2065-46ED-8E38-EBCB18BEF0AF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DD3601-D03B-43A8-A62F-4285C91C52F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BEFEF5B-61DE-4E69-93A7-7A0871809CDC}">
      <dgm:prSet phldrT="[Testo]"/>
      <dgm:spPr/>
      <dgm:t>
        <a:bodyPr/>
        <a:lstStyle/>
        <a:p>
          <a:r>
            <a:rPr lang="it-IT" dirty="0"/>
            <a:t>Ipotesi</a:t>
          </a:r>
          <a:endParaRPr lang="en-US" dirty="0"/>
        </a:p>
      </dgm:t>
    </dgm:pt>
    <dgm:pt modelId="{829667C9-9170-40F3-946C-B4A7D81D43AA}" type="parTrans" cxnId="{37CC7DB5-E8B3-48CF-B89F-A2EC14133977}">
      <dgm:prSet/>
      <dgm:spPr/>
      <dgm:t>
        <a:bodyPr/>
        <a:lstStyle/>
        <a:p>
          <a:endParaRPr lang="en-US"/>
        </a:p>
      </dgm:t>
    </dgm:pt>
    <dgm:pt modelId="{D33611D3-0EED-4C21-AA99-C7F57EC23456}" type="sibTrans" cxnId="{37CC7DB5-E8B3-48CF-B89F-A2EC14133977}">
      <dgm:prSet/>
      <dgm:spPr/>
      <dgm:t>
        <a:bodyPr/>
        <a:lstStyle/>
        <a:p>
          <a:endParaRPr lang="en-US"/>
        </a:p>
      </dgm:t>
    </dgm:pt>
    <dgm:pt modelId="{A30383F6-5794-4CBF-B52D-EF2A21DE3D4B}">
      <dgm:prSet phldrT="[Testo]"/>
      <dgm:spPr/>
      <dgm:t>
        <a:bodyPr/>
        <a:lstStyle/>
        <a:p>
          <a:r>
            <a:rPr lang="it-IT" dirty="0"/>
            <a:t>Concetto</a:t>
          </a:r>
          <a:endParaRPr lang="en-US" dirty="0"/>
        </a:p>
      </dgm:t>
    </dgm:pt>
    <dgm:pt modelId="{0FF0B86A-E03B-4ADF-BDE9-F9EE02E02534}" type="parTrans" cxnId="{7AD7D9D1-E3EA-4D31-AFE6-2DCADEAF6B16}">
      <dgm:prSet/>
      <dgm:spPr/>
      <dgm:t>
        <a:bodyPr/>
        <a:lstStyle/>
        <a:p>
          <a:endParaRPr lang="en-US"/>
        </a:p>
      </dgm:t>
    </dgm:pt>
    <dgm:pt modelId="{1A1168D8-F095-4BD2-8D79-16852D280382}" type="sibTrans" cxnId="{7AD7D9D1-E3EA-4D31-AFE6-2DCADEAF6B16}">
      <dgm:prSet/>
      <dgm:spPr/>
      <dgm:t>
        <a:bodyPr/>
        <a:lstStyle/>
        <a:p>
          <a:endParaRPr lang="en-US"/>
        </a:p>
      </dgm:t>
    </dgm:pt>
    <dgm:pt modelId="{A03A0F1C-3D94-4FAC-A41B-A9F978647D05}">
      <dgm:prSet phldrT="[Testo]"/>
      <dgm:spPr/>
      <dgm:t>
        <a:bodyPr/>
        <a:lstStyle/>
        <a:p>
          <a:r>
            <a:rPr lang="it-IT" dirty="0"/>
            <a:t>Proprietà</a:t>
          </a:r>
          <a:endParaRPr lang="en-US" dirty="0"/>
        </a:p>
      </dgm:t>
    </dgm:pt>
    <dgm:pt modelId="{C4A8384B-05E9-47D4-AF9A-9166E9BCE0F3}" type="parTrans" cxnId="{890C3793-5AE9-479E-BA53-27B9F956ECF4}">
      <dgm:prSet/>
      <dgm:spPr/>
      <dgm:t>
        <a:bodyPr/>
        <a:lstStyle/>
        <a:p>
          <a:endParaRPr lang="en-US"/>
        </a:p>
      </dgm:t>
    </dgm:pt>
    <dgm:pt modelId="{BA4C2270-CA6A-487E-9EF8-8246509D9F75}" type="sibTrans" cxnId="{890C3793-5AE9-479E-BA53-27B9F956ECF4}">
      <dgm:prSet/>
      <dgm:spPr/>
      <dgm:t>
        <a:bodyPr/>
        <a:lstStyle/>
        <a:p>
          <a:endParaRPr lang="en-US"/>
        </a:p>
      </dgm:t>
    </dgm:pt>
    <dgm:pt modelId="{6CAC2D42-DCE0-423E-B901-2FC08B685AC1}">
      <dgm:prSet phldrT="[Testo]"/>
      <dgm:spPr/>
      <dgm:t>
        <a:bodyPr/>
        <a:lstStyle/>
        <a:p>
          <a:r>
            <a:rPr lang="it-IT" dirty="0"/>
            <a:t>Variabile</a:t>
          </a:r>
          <a:endParaRPr lang="en-US" dirty="0"/>
        </a:p>
      </dgm:t>
    </dgm:pt>
    <dgm:pt modelId="{962D77F2-8FE1-45EE-8ABA-F2D13C9C158B}" type="parTrans" cxnId="{25DC5EF8-1B09-4591-8000-7EB024E14AD3}">
      <dgm:prSet/>
      <dgm:spPr/>
      <dgm:t>
        <a:bodyPr/>
        <a:lstStyle/>
        <a:p>
          <a:endParaRPr lang="en-US"/>
        </a:p>
      </dgm:t>
    </dgm:pt>
    <dgm:pt modelId="{0D1D9180-7AD5-4CDD-A6BB-6349D6D649C5}" type="sibTrans" cxnId="{25DC5EF8-1B09-4591-8000-7EB024E14AD3}">
      <dgm:prSet/>
      <dgm:spPr/>
      <dgm:t>
        <a:bodyPr/>
        <a:lstStyle/>
        <a:p>
          <a:endParaRPr lang="en-US"/>
        </a:p>
      </dgm:t>
    </dgm:pt>
    <dgm:pt modelId="{AF774D47-E5CB-4552-8147-5880C8F7A04E}" type="pres">
      <dgm:prSet presAssocID="{E7DD3601-D03B-43A8-A62F-4285C91C52F7}" presName="Name0" presStyleCnt="0">
        <dgm:presLayoutVars>
          <dgm:dir/>
          <dgm:resizeHandles val="exact"/>
        </dgm:presLayoutVars>
      </dgm:prSet>
      <dgm:spPr/>
    </dgm:pt>
    <dgm:pt modelId="{02531DAA-3694-425A-8BD1-ADA7FBE77BE0}" type="pres">
      <dgm:prSet presAssocID="{6BEFEF5B-61DE-4E69-93A7-7A0871809CD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60D18A-9312-451F-BB3F-3EC9E8A6AB28}" type="pres">
      <dgm:prSet presAssocID="{D33611D3-0EED-4C21-AA99-C7F57EC23456}" presName="sibTrans" presStyleLbl="sibTrans2D1" presStyleIdx="0" presStyleCnt="3"/>
      <dgm:spPr/>
      <dgm:t>
        <a:bodyPr/>
        <a:lstStyle/>
        <a:p>
          <a:endParaRPr lang="it-IT"/>
        </a:p>
      </dgm:t>
    </dgm:pt>
    <dgm:pt modelId="{4BFCBF2E-3FB9-4485-975C-233F97CABC29}" type="pres">
      <dgm:prSet presAssocID="{D33611D3-0EED-4C21-AA99-C7F57EC23456}" presName="connectorText" presStyleLbl="sibTrans2D1" presStyleIdx="0" presStyleCnt="3"/>
      <dgm:spPr/>
      <dgm:t>
        <a:bodyPr/>
        <a:lstStyle/>
        <a:p>
          <a:endParaRPr lang="it-IT"/>
        </a:p>
      </dgm:t>
    </dgm:pt>
    <dgm:pt modelId="{A05C7F67-4F69-40C8-9176-C7DCD944F29A}" type="pres">
      <dgm:prSet presAssocID="{A30383F6-5794-4CBF-B52D-EF2A21DE3D4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9F9A7DB-CD9C-44EC-9C83-8ADB1F224FB5}" type="pres">
      <dgm:prSet presAssocID="{1A1168D8-F095-4BD2-8D79-16852D280382}" presName="sibTrans" presStyleLbl="sibTrans2D1" presStyleIdx="1" presStyleCnt="3"/>
      <dgm:spPr/>
      <dgm:t>
        <a:bodyPr/>
        <a:lstStyle/>
        <a:p>
          <a:endParaRPr lang="it-IT"/>
        </a:p>
      </dgm:t>
    </dgm:pt>
    <dgm:pt modelId="{5712C731-F8C1-4AFF-BF15-D71373D7C829}" type="pres">
      <dgm:prSet presAssocID="{1A1168D8-F095-4BD2-8D79-16852D280382}" presName="connectorText" presStyleLbl="sibTrans2D1" presStyleIdx="1" presStyleCnt="3"/>
      <dgm:spPr/>
      <dgm:t>
        <a:bodyPr/>
        <a:lstStyle/>
        <a:p>
          <a:endParaRPr lang="it-IT"/>
        </a:p>
      </dgm:t>
    </dgm:pt>
    <dgm:pt modelId="{89070920-4BC2-43B5-AEB0-F187008EC7F4}" type="pres">
      <dgm:prSet presAssocID="{A03A0F1C-3D94-4FAC-A41B-A9F978647D0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B780E60-7308-439B-A293-718C8052699E}" type="pres">
      <dgm:prSet presAssocID="{BA4C2270-CA6A-487E-9EF8-8246509D9F75}" presName="sibTrans" presStyleLbl="sibTrans2D1" presStyleIdx="2" presStyleCnt="3"/>
      <dgm:spPr/>
      <dgm:t>
        <a:bodyPr/>
        <a:lstStyle/>
        <a:p>
          <a:endParaRPr lang="it-IT"/>
        </a:p>
      </dgm:t>
    </dgm:pt>
    <dgm:pt modelId="{50D6281C-E52E-4C71-8A09-65D5A750D572}" type="pres">
      <dgm:prSet presAssocID="{BA4C2270-CA6A-487E-9EF8-8246509D9F75}" presName="connectorText" presStyleLbl="sibTrans2D1" presStyleIdx="2" presStyleCnt="3"/>
      <dgm:spPr/>
      <dgm:t>
        <a:bodyPr/>
        <a:lstStyle/>
        <a:p>
          <a:endParaRPr lang="it-IT"/>
        </a:p>
      </dgm:t>
    </dgm:pt>
    <dgm:pt modelId="{D293F2AE-2EDF-4172-BF56-362974A668C1}" type="pres">
      <dgm:prSet presAssocID="{6CAC2D42-DCE0-423E-B901-2FC08B685AC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367D7FE-5040-4D1D-9E81-68FC874E3EAE}" type="presOf" srcId="{1A1168D8-F095-4BD2-8D79-16852D280382}" destId="{5712C731-F8C1-4AFF-BF15-D71373D7C829}" srcOrd="1" destOrd="0" presId="urn:microsoft.com/office/officeart/2005/8/layout/process1"/>
    <dgm:cxn modelId="{7AD7D9D1-E3EA-4D31-AFE6-2DCADEAF6B16}" srcId="{E7DD3601-D03B-43A8-A62F-4285C91C52F7}" destId="{A30383F6-5794-4CBF-B52D-EF2A21DE3D4B}" srcOrd="1" destOrd="0" parTransId="{0FF0B86A-E03B-4ADF-BDE9-F9EE02E02534}" sibTransId="{1A1168D8-F095-4BD2-8D79-16852D280382}"/>
    <dgm:cxn modelId="{37CC7DB5-E8B3-48CF-B89F-A2EC14133977}" srcId="{E7DD3601-D03B-43A8-A62F-4285C91C52F7}" destId="{6BEFEF5B-61DE-4E69-93A7-7A0871809CDC}" srcOrd="0" destOrd="0" parTransId="{829667C9-9170-40F3-946C-B4A7D81D43AA}" sibTransId="{D33611D3-0EED-4C21-AA99-C7F57EC23456}"/>
    <dgm:cxn modelId="{85F664D0-5A1A-482C-9740-73CA82C072D6}" type="presOf" srcId="{D33611D3-0EED-4C21-AA99-C7F57EC23456}" destId="{4BFCBF2E-3FB9-4485-975C-233F97CABC29}" srcOrd="1" destOrd="0" presId="urn:microsoft.com/office/officeart/2005/8/layout/process1"/>
    <dgm:cxn modelId="{8D6E36FC-C871-48DA-A711-DDD2AB1CF9DE}" type="presOf" srcId="{6BEFEF5B-61DE-4E69-93A7-7A0871809CDC}" destId="{02531DAA-3694-425A-8BD1-ADA7FBE77BE0}" srcOrd="0" destOrd="0" presId="urn:microsoft.com/office/officeart/2005/8/layout/process1"/>
    <dgm:cxn modelId="{405AD2F7-074B-45FD-B0A3-2AD952EDEBA3}" type="presOf" srcId="{6CAC2D42-DCE0-423E-B901-2FC08B685AC1}" destId="{D293F2AE-2EDF-4172-BF56-362974A668C1}" srcOrd="0" destOrd="0" presId="urn:microsoft.com/office/officeart/2005/8/layout/process1"/>
    <dgm:cxn modelId="{890C3793-5AE9-479E-BA53-27B9F956ECF4}" srcId="{E7DD3601-D03B-43A8-A62F-4285C91C52F7}" destId="{A03A0F1C-3D94-4FAC-A41B-A9F978647D05}" srcOrd="2" destOrd="0" parTransId="{C4A8384B-05E9-47D4-AF9A-9166E9BCE0F3}" sibTransId="{BA4C2270-CA6A-487E-9EF8-8246509D9F75}"/>
    <dgm:cxn modelId="{5D078462-3E9F-4A6E-9331-AD1C680D3D06}" type="presOf" srcId="{BA4C2270-CA6A-487E-9EF8-8246509D9F75}" destId="{1B780E60-7308-439B-A293-718C8052699E}" srcOrd="0" destOrd="0" presId="urn:microsoft.com/office/officeart/2005/8/layout/process1"/>
    <dgm:cxn modelId="{BD89D988-BE88-465A-841D-D33092D742BA}" type="presOf" srcId="{1A1168D8-F095-4BD2-8D79-16852D280382}" destId="{C9F9A7DB-CD9C-44EC-9C83-8ADB1F224FB5}" srcOrd="0" destOrd="0" presId="urn:microsoft.com/office/officeart/2005/8/layout/process1"/>
    <dgm:cxn modelId="{BFC917C5-84CE-44FC-8A11-789A9241757D}" type="presOf" srcId="{A03A0F1C-3D94-4FAC-A41B-A9F978647D05}" destId="{89070920-4BC2-43B5-AEB0-F187008EC7F4}" srcOrd="0" destOrd="0" presId="urn:microsoft.com/office/officeart/2005/8/layout/process1"/>
    <dgm:cxn modelId="{2175B7EB-3951-4D38-A329-0E83CAED11EB}" type="presOf" srcId="{D33611D3-0EED-4C21-AA99-C7F57EC23456}" destId="{3760D18A-9312-451F-BB3F-3EC9E8A6AB28}" srcOrd="0" destOrd="0" presId="urn:microsoft.com/office/officeart/2005/8/layout/process1"/>
    <dgm:cxn modelId="{E5E28DA7-66F7-476A-9EB4-31E242A37EFA}" type="presOf" srcId="{BA4C2270-CA6A-487E-9EF8-8246509D9F75}" destId="{50D6281C-E52E-4C71-8A09-65D5A750D572}" srcOrd="1" destOrd="0" presId="urn:microsoft.com/office/officeart/2005/8/layout/process1"/>
    <dgm:cxn modelId="{868D561E-AFDE-4624-A63F-00661894B12C}" type="presOf" srcId="{E7DD3601-D03B-43A8-A62F-4285C91C52F7}" destId="{AF774D47-E5CB-4552-8147-5880C8F7A04E}" srcOrd="0" destOrd="0" presId="urn:microsoft.com/office/officeart/2005/8/layout/process1"/>
    <dgm:cxn modelId="{0660C12F-84AF-4C2F-91CE-5CE61B029027}" type="presOf" srcId="{A30383F6-5794-4CBF-B52D-EF2A21DE3D4B}" destId="{A05C7F67-4F69-40C8-9176-C7DCD944F29A}" srcOrd="0" destOrd="0" presId="urn:microsoft.com/office/officeart/2005/8/layout/process1"/>
    <dgm:cxn modelId="{25DC5EF8-1B09-4591-8000-7EB024E14AD3}" srcId="{E7DD3601-D03B-43A8-A62F-4285C91C52F7}" destId="{6CAC2D42-DCE0-423E-B901-2FC08B685AC1}" srcOrd="3" destOrd="0" parTransId="{962D77F2-8FE1-45EE-8ABA-F2D13C9C158B}" sibTransId="{0D1D9180-7AD5-4CDD-A6BB-6349D6D649C5}"/>
    <dgm:cxn modelId="{D33BFBAC-F6A8-448B-B6B5-5A7872E836F3}" type="presParOf" srcId="{AF774D47-E5CB-4552-8147-5880C8F7A04E}" destId="{02531DAA-3694-425A-8BD1-ADA7FBE77BE0}" srcOrd="0" destOrd="0" presId="urn:microsoft.com/office/officeart/2005/8/layout/process1"/>
    <dgm:cxn modelId="{211C4FCB-01DA-4B87-B641-19C20AA33CFE}" type="presParOf" srcId="{AF774D47-E5CB-4552-8147-5880C8F7A04E}" destId="{3760D18A-9312-451F-BB3F-3EC9E8A6AB28}" srcOrd="1" destOrd="0" presId="urn:microsoft.com/office/officeart/2005/8/layout/process1"/>
    <dgm:cxn modelId="{C6A2A328-E32D-4230-8392-38561E7E9391}" type="presParOf" srcId="{3760D18A-9312-451F-BB3F-3EC9E8A6AB28}" destId="{4BFCBF2E-3FB9-4485-975C-233F97CABC29}" srcOrd="0" destOrd="0" presId="urn:microsoft.com/office/officeart/2005/8/layout/process1"/>
    <dgm:cxn modelId="{06922874-2814-4DB3-9B15-1668B9F93BFC}" type="presParOf" srcId="{AF774D47-E5CB-4552-8147-5880C8F7A04E}" destId="{A05C7F67-4F69-40C8-9176-C7DCD944F29A}" srcOrd="2" destOrd="0" presId="urn:microsoft.com/office/officeart/2005/8/layout/process1"/>
    <dgm:cxn modelId="{E95E1AEA-008F-4B45-944B-A6BFE3924315}" type="presParOf" srcId="{AF774D47-E5CB-4552-8147-5880C8F7A04E}" destId="{C9F9A7DB-CD9C-44EC-9C83-8ADB1F224FB5}" srcOrd="3" destOrd="0" presId="urn:microsoft.com/office/officeart/2005/8/layout/process1"/>
    <dgm:cxn modelId="{D3682AF5-8CB3-4105-85FD-310F1074C6E0}" type="presParOf" srcId="{C9F9A7DB-CD9C-44EC-9C83-8ADB1F224FB5}" destId="{5712C731-F8C1-4AFF-BF15-D71373D7C829}" srcOrd="0" destOrd="0" presId="urn:microsoft.com/office/officeart/2005/8/layout/process1"/>
    <dgm:cxn modelId="{DC51FC68-4461-4606-948D-93EB7B1D461A}" type="presParOf" srcId="{AF774D47-E5CB-4552-8147-5880C8F7A04E}" destId="{89070920-4BC2-43B5-AEB0-F187008EC7F4}" srcOrd="4" destOrd="0" presId="urn:microsoft.com/office/officeart/2005/8/layout/process1"/>
    <dgm:cxn modelId="{56D338F7-39B8-48EA-BB08-195E7E3737DF}" type="presParOf" srcId="{AF774D47-E5CB-4552-8147-5880C8F7A04E}" destId="{1B780E60-7308-439B-A293-718C8052699E}" srcOrd="5" destOrd="0" presId="urn:microsoft.com/office/officeart/2005/8/layout/process1"/>
    <dgm:cxn modelId="{AB52AA2F-7F59-41AE-8027-250DCB7F1662}" type="presParOf" srcId="{1B780E60-7308-439B-A293-718C8052699E}" destId="{50D6281C-E52E-4C71-8A09-65D5A750D572}" srcOrd="0" destOrd="0" presId="urn:microsoft.com/office/officeart/2005/8/layout/process1"/>
    <dgm:cxn modelId="{79B72EE2-B76D-4DFE-AA67-5B3D0BE57533}" type="presParOf" srcId="{AF774D47-E5CB-4552-8147-5880C8F7A04E}" destId="{D293F2AE-2EDF-4172-BF56-362974A668C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181894-EB23-4CC4-B60D-83E59B32E637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F452C2-96E2-4C36-847A-98EC9F62C533}">
      <dgm:prSet phldrT="[Testo]" custT="1"/>
      <dgm:spPr/>
      <dgm:t>
        <a:bodyPr/>
        <a:lstStyle/>
        <a:p>
          <a:r>
            <a:rPr lang="it-IT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PROPRIETÀ</a:t>
          </a:r>
          <a:endParaRPr lang="en-US" sz="36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93AB14A-8BE5-4BBA-AC61-A6574E259F09}" type="parTrans" cxnId="{037C1703-7AC5-4211-8EA3-72205EBEE24A}">
      <dgm:prSet/>
      <dgm:spPr/>
      <dgm:t>
        <a:bodyPr/>
        <a:lstStyle/>
        <a:p>
          <a:endParaRPr lang="en-US"/>
        </a:p>
      </dgm:t>
    </dgm:pt>
    <dgm:pt modelId="{381D2B8A-F0FD-436E-ABA5-E746E52F13CB}" type="sibTrans" cxnId="{037C1703-7AC5-4211-8EA3-72205EBEE24A}">
      <dgm:prSet/>
      <dgm:spPr/>
      <dgm:t>
        <a:bodyPr/>
        <a:lstStyle/>
        <a:p>
          <a:endParaRPr lang="en-US"/>
        </a:p>
      </dgm:t>
    </dgm:pt>
    <dgm:pt modelId="{E5705CEB-5768-4E93-8CEB-CADCB935EF7D}">
      <dgm:prSet phldrT="[Testo]" custT="1"/>
      <dgm:spPr/>
      <dgm:t>
        <a:bodyPr/>
        <a:lstStyle/>
        <a:p>
          <a:r>
            <a:rPr lang="it-IT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STATI</a:t>
          </a:r>
          <a:endParaRPr lang="en-US" sz="36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7A0B76-F0E8-4753-9527-1FC114E50EF3}" type="parTrans" cxnId="{1F916CA0-5CA8-4EED-B385-E099A9BC9101}">
      <dgm:prSet/>
      <dgm:spPr/>
      <dgm:t>
        <a:bodyPr/>
        <a:lstStyle/>
        <a:p>
          <a:endParaRPr lang="en-US"/>
        </a:p>
      </dgm:t>
    </dgm:pt>
    <dgm:pt modelId="{14AE16E3-4B3D-4EDF-9DB3-6E06D7284A59}" type="sibTrans" cxnId="{1F916CA0-5CA8-4EED-B385-E099A9BC9101}">
      <dgm:prSet/>
      <dgm:spPr/>
      <dgm:t>
        <a:bodyPr/>
        <a:lstStyle/>
        <a:p>
          <a:endParaRPr lang="en-US"/>
        </a:p>
      </dgm:t>
    </dgm:pt>
    <dgm:pt modelId="{B4050923-42B3-47DE-9798-2DE1F14E591F}">
      <dgm:prSet phldrT="[Testo]" custT="1"/>
      <dgm:spPr/>
      <dgm:t>
        <a:bodyPr/>
        <a:lstStyle/>
        <a:p>
          <a:r>
            <a:rPr lang="it-IT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UNITÀ</a:t>
          </a:r>
          <a:endParaRPr lang="en-US" sz="25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2E7C28B-5429-402F-B745-CF6CE27501EA}" type="parTrans" cxnId="{AE232E9B-020F-4151-9599-6AD0D47EB1CC}">
      <dgm:prSet/>
      <dgm:spPr/>
      <dgm:t>
        <a:bodyPr/>
        <a:lstStyle/>
        <a:p>
          <a:endParaRPr lang="en-US"/>
        </a:p>
      </dgm:t>
    </dgm:pt>
    <dgm:pt modelId="{52D29137-B893-4778-9FE2-7AFCDC43E49A}" type="sibTrans" cxnId="{AE232E9B-020F-4151-9599-6AD0D47EB1CC}">
      <dgm:prSet/>
      <dgm:spPr/>
      <dgm:t>
        <a:bodyPr/>
        <a:lstStyle/>
        <a:p>
          <a:endParaRPr lang="en-US"/>
        </a:p>
      </dgm:t>
    </dgm:pt>
    <dgm:pt modelId="{82C966CE-7F40-4187-8240-3A6FF1EDB741}" type="pres">
      <dgm:prSet presAssocID="{F4181894-EB23-4CC4-B60D-83E59B32E63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13105AAF-430B-4F0E-9D8D-9DCA480D096F}" type="pres">
      <dgm:prSet presAssocID="{29F452C2-96E2-4C36-847A-98EC9F62C533}" presName="Accent1" presStyleCnt="0"/>
      <dgm:spPr/>
    </dgm:pt>
    <dgm:pt modelId="{E1B36745-EBEE-4A7F-8A42-643D2D4020E5}" type="pres">
      <dgm:prSet presAssocID="{29F452C2-96E2-4C36-847A-98EC9F62C533}" presName="Accent" presStyleLbl="node1" presStyleIdx="0" presStyleCnt="3"/>
      <dgm:spPr/>
    </dgm:pt>
    <dgm:pt modelId="{E7ACA765-5A4A-4881-92E8-02E406B2DC49}" type="pres">
      <dgm:prSet presAssocID="{29F452C2-96E2-4C36-847A-98EC9F62C533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1824408-7EBF-4C36-AE62-74566BCAA132}" type="pres">
      <dgm:prSet presAssocID="{E5705CEB-5768-4E93-8CEB-CADCB935EF7D}" presName="Accent2" presStyleCnt="0"/>
      <dgm:spPr/>
    </dgm:pt>
    <dgm:pt modelId="{5FCE7C56-6AB2-4556-8725-70757F35C995}" type="pres">
      <dgm:prSet presAssocID="{E5705CEB-5768-4E93-8CEB-CADCB935EF7D}" presName="Accent" presStyleLbl="node1" presStyleIdx="1" presStyleCnt="3"/>
      <dgm:spPr/>
    </dgm:pt>
    <dgm:pt modelId="{D650F728-AEB2-4DA0-84A2-C632B3CE912B}" type="pres">
      <dgm:prSet presAssocID="{E5705CEB-5768-4E93-8CEB-CADCB935EF7D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B0B359B-95D9-4FAD-81B4-4F06E65F17D8}" type="pres">
      <dgm:prSet presAssocID="{B4050923-42B3-47DE-9798-2DE1F14E591F}" presName="Accent3" presStyleCnt="0"/>
      <dgm:spPr/>
    </dgm:pt>
    <dgm:pt modelId="{A2900FCB-F819-45F8-8F90-F137340AD9A0}" type="pres">
      <dgm:prSet presAssocID="{B4050923-42B3-47DE-9798-2DE1F14E591F}" presName="Accent" presStyleLbl="node1" presStyleIdx="2" presStyleCnt="3"/>
      <dgm:spPr/>
    </dgm:pt>
    <dgm:pt modelId="{B87A4877-9444-47AD-9DA4-5EBAD7DE756F}" type="pres">
      <dgm:prSet presAssocID="{B4050923-42B3-47DE-9798-2DE1F14E591F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E755AE7-F190-4ED5-9AB6-18A2DB4C75C2}" type="presOf" srcId="{29F452C2-96E2-4C36-847A-98EC9F62C533}" destId="{E7ACA765-5A4A-4881-92E8-02E406B2DC49}" srcOrd="0" destOrd="0" presId="urn:microsoft.com/office/officeart/2009/layout/CircleArrowProcess"/>
    <dgm:cxn modelId="{037C1703-7AC5-4211-8EA3-72205EBEE24A}" srcId="{F4181894-EB23-4CC4-B60D-83E59B32E637}" destId="{29F452C2-96E2-4C36-847A-98EC9F62C533}" srcOrd="0" destOrd="0" parTransId="{293AB14A-8BE5-4BBA-AC61-A6574E259F09}" sibTransId="{381D2B8A-F0FD-436E-ABA5-E746E52F13CB}"/>
    <dgm:cxn modelId="{652C7AA5-6DE5-4C32-9049-EA941FADC39D}" type="presOf" srcId="{E5705CEB-5768-4E93-8CEB-CADCB935EF7D}" destId="{D650F728-AEB2-4DA0-84A2-C632B3CE912B}" srcOrd="0" destOrd="0" presId="urn:microsoft.com/office/officeart/2009/layout/CircleArrowProcess"/>
    <dgm:cxn modelId="{1F916CA0-5CA8-4EED-B385-E099A9BC9101}" srcId="{F4181894-EB23-4CC4-B60D-83E59B32E637}" destId="{E5705CEB-5768-4E93-8CEB-CADCB935EF7D}" srcOrd="1" destOrd="0" parTransId="{357A0B76-F0E8-4753-9527-1FC114E50EF3}" sibTransId="{14AE16E3-4B3D-4EDF-9DB3-6E06D7284A59}"/>
    <dgm:cxn modelId="{BE047A91-8BF4-4876-B2C5-28347BCEC99E}" type="presOf" srcId="{F4181894-EB23-4CC4-B60D-83E59B32E637}" destId="{82C966CE-7F40-4187-8240-3A6FF1EDB741}" srcOrd="0" destOrd="0" presId="urn:microsoft.com/office/officeart/2009/layout/CircleArrowProcess"/>
    <dgm:cxn modelId="{AE232E9B-020F-4151-9599-6AD0D47EB1CC}" srcId="{F4181894-EB23-4CC4-B60D-83E59B32E637}" destId="{B4050923-42B3-47DE-9798-2DE1F14E591F}" srcOrd="2" destOrd="0" parTransId="{D2E7C28B-5429-402F-B745-CF6CE27501EA}" sibTransId="{52D29137-B893-4778-9FE2-7AFCDC43E49A}"/>
    <dgm:cxn modelId="{ACE89DB0-FA0C-4FFE-82B8-7F9F137BFD26}" type="presOf" srcId="{B4050923-42B3-47DE-9798-2DE1F14E591F}" destId="{B87A4877-9444-47AD-9DA4-5EBAD7DE756F}" srcOrd="0" destOrd="0" presId="urn:microsoft.com/office/officeart/2009/layout/CircleArrowProcess"/>
    <dgm:cxn modelId="{CA6E34D5-58A6-4823-90E0-C81554BB6B16}" type="presParOf" srcId="{82C966CE-7F40-4187-8240-3A6FF1EDB741}" destId="{13105AAF-430B-4F0E-9D8D-9DCA480D096F}" srcOrd="0" destOrd="0" presId="urn:microsoft.com/office/officeart/2009/layout/CircleArrowProcess"/>
    <dgm:cxn modelId="{39571E5E-C230-40C6-B63D-ACE778938425}" type="presParOf" srcId="{13105AAF-430B-4F0E-9D8D-9DCA480D096F}" destId="{E1B36745-EBEE-4A7F-8A42-643D2D4020E5}" srcOrd="0" destOrd="0" presId="urn:microsoft.com/office/officeart/2009/layout/CircleArrowProcess"/>
    <dgm:cxn modelId="{A9507AA6-2F5C-4A5A-B81F-C66E3D308C56}" type="presParOf" srcId="{82C966CE-7F40-4187-8240-3A6FF1EDB741}" destId="{E7ACA765-5A4A-4881-92E8-02E406B2DC49}" srcOrd="1" destOrd="0" presId="urn:microsoft.com/office/officeart/2009/layout/CircleArrowProcess"/>
    <dgm:cxn modelId="{BBBDBD5A-E08B-43C2-A733-82B9524E5F30}" type="presParOf" srcId="{82C966CE-7F40-4187-8240-3A6FF1EDB741}" destId="{51824408-7EBF-4C36-AE62-74566BCAA132}" srcOrd="2" destOrd="0" presId="urn:microsoft.com/office/officeart/2009/layout/CircleArrowProcess"/>
    <dgm:cxn modelId="{63EEB84C-DA1A-44BA-B7B4-465017B516B6}" type="presParOf" srcId="{51824408-7EBF-4C36-AE62-74566BCAA132}" destId="{5FCE7C56-6AB2-4556-8725-70757F35C995}" srcOrd="0" destOrd="0" presId="urn:microsoft.com/office/officeart/2009/layout/CircleArrowProcess"/>
    <dgm:cxn modelId="{6784B340-3A77-4A2C-85E0-14DBF2587DB1}" type="presParOf" srcId="{82C966CE-7F40-4187-8240-3A6FF1EDB741}" destId="{D650F728-AEB2-4DA0-84A2-C632B3CE912B}" srcOrd="3" destOrd="0" presId="urn:microsoft.com/office/officeart/2009/layout/CircleArrowProcess"/>
    <dgm:cxn modelId="{AEA28354-AA89-4D4A-B93B-B40482B62421}" type="presParOf" srcId="{82C966CE-7F40-4187-8240-3A6FF1EDB741}" destId="{AB0B359B-95D9-4FAD-81B4-4F06E65F17D8}" srcOrd="4" destOrd="0" presId="urn:microsoft.com/office/officeart/2009/layout/CircleArrowProcess"/>
    <dgm:cxn modelId="{B6B13F76-8C29-4FDF-B223-1FCCA90DCB39}" type="presParOf" srcId="{AB0B359B-95D9-4FAD-81B4-4F06E65F17D8}" destId="{A2900FCB-F819-45F8-8F90-F137340AD9A0}" srcOrd="0" destOrd="0" presId="urn:microsoft.com/office/officeart/2009/layout/CircleArrowProcess"/>
    <dgm:cxn modelId="{1B14175B-791C-494C-992D-6F025A0DF93C}" type="presParOf" srcId="{82C966CE-7F40-4187-8240-3A6FF1EDB741}" destId="{B87A4877-9444-47AD-9DA4-5EBAD7DE756F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02FFC51-16AA-47D6-842E-B0850669E6C2}" type="doc">
      <dgm:prSet loTypeId="urn:microsoft.com/office/officeart/2005/8/layout/hProcess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E74A2D6-99A0-4531-B369-F16F2ABB1274}">
      <dgm:prSet phldrT="[Testo]"/>
      <dgm:spPr/>
      <dgm:t>
        <a:bodyPr/>
        <a:lstStyle/>
        <a:p>
          <a:r>
            <a:rPr lang="it-IT" dirty="0"/>
            <a:t>Variabili NOMINALI	</a:t>
          </a:r>
          <a:endParaRPr lang="en-US" dirty="0"/>
        </a:p>
      </dgm:t>
    </dgm:pt>
    <dgm:pt modelId="{521D0279-C9ED-446A-9FFB-AC6C19FBE8E4}" type="parTrans" cxnId="{F7CCF162-3E4D-4CFF-9132-8121B71C3174}">
      <dgm:prSet/>
      <dgm:spPr/>
      <dgm:t>
        <a:bodyPr/>
        <a:lstStyle/>
        <a:p>
          <a:endParaRPr lang="en-US"/>
        </a:p>
      </dgm:t>
    </dgm:pt>
    <dgm:pt modelId="{94887AA8-FC77-4A61-8864-1AF7596CD8D6}" type="sibTrans" cxnId="{F7CCF162-3E4D-4CFF-9132-8121B71C3174}">
      <dgm:prSet/>
      <dgm:spPr/>
      <dgm:t>
        <a:bodyPr/>
        <a:lstStyle/>
        <a:p>
          <a:endParaRPr lang="en-US"/>
        </a:p>
      </dgm:t>
    </dgm:pt>
    <dgm:pt modelId="{256B6BBE-22EA-4454-9375-B6A421CFBC57}">
      <dgm:prSet phldrT="[Testo]"/>
      <dgm:spPr/>
      <dgm:t>
        <a:bodyPr/>
        <a:lstStyle/>
        <a:p>
          <a:r>
            <a:rPr lang="it-IT" dirty="0"/>
            <a:t>B</a:t>
          </a:r>
          <a:endParaRPr lang="en-US" dirty="0"/>
        </a:p>
      </dgm:t>
    </dgm:pt>
    <dgm:pt modelId="{985C0DC4-6DE3-4AA9-8C37-B661C2397597}" type="parTrans" cxnId="{3FE55944-73A2-424F-BEF9-CBC6812B3E6B}">
      <dgm:prSet/>
      <dgm:spPr/>
      <dgm:t>
        <a:bodyPr/>
        <a:lstStyle/>
        <a:p>
          <a:endParaRPr lang="en-US"/>
        </a:p>
      </dgm:t>
    </dgm:pt>
    <dgm:pt modelId="{01590E32-7B3E-4EF1-9127-8D38BA719D00}" type="sibTrans" cxnId="{3FE55944-73A2-424F-BEF9-CBC6812B3E6B}">
      <dgm:prSet/>
      <dgm:spPr/>
      <dgm:t>
        <a:bodyPr/>
        <a:lstStyle/>
        <a:p>
          <a:endParaRPr lang="en-US"/>
        </a:p>
      </dgm:t>
    </dgm:pt>
    <dgm:pt modelId="{F9EEE25A-0783-4F36-A66E-CEB1AE51BC09}">
      <dgm:prSet phldrT="[Testo]"/>
      <dgm:spPr/>
      <dgm:t>
        <a:bodyPr/>
        <a:lstStyle/>
        <a:p>
          <a:r>
            <a:rPr lang="it-IT" dirty="0"/>
            <a:t>Variabili</a:t>
          </a:r>
        </a:p>
        <a:p>
          <a:r>
            <a:rPr lang="it-IT" dirty="0"/>
            <a:t>ORDINALI</a:t>
          </a:r>
          <a:endParaRPr lang="en-US" dirty="0"/>
        </a:p>
      </dgm:t>
    </dgm:pt>
    <dgm:pt modelId="{F5EC08D3-0CF7-4DEC-976B-56A4B4F58B86}" type="parTrans" cxnId="{E1FE8B2E-04F7-477C-83A4-F68FE145BCA3}">
      <dgm:prSet/>
      <dgm:spPr/>
      <dgm:t>
        <a:bodyPr/>
        <a:lstStyle/>
        <a:p>
          <a:endParaRPr lang="en-US"/>
        </a:p>
      </dgm:t>
    </dgm:pt>
    <dgm:pt modelId="{2A20CE8D-ECFB-4B7D-A257-29A1DBB7EC31}" type="sibTrans" cxnId="{E1FE8B2E-04F7-477C-83A4-F68FE145BCA3}">
      <dgm:prSet/>
      <dgm:spPr/>
      <dgm:t>
        <a:bodyPr/>
        <a:lstStyle/>
        <a:p>
          <a:endParaRPr lang="en-US"/>
        </a:p>
      </dgm:t>
    </dgm:pt>
    <dgm:pt modelId="{312BFC86-B831-4A32-95CC-0B4476C82BCC}">
      <dgm:prSet phldrT="[Testo]"/>
      <dgm:spPr/>
      <dgm:t>
        <a:bodyPr/>
        <a:lstStyle/>
        <a:p>
          <a:r>
            <a:rPr lang="it-IT" dirty="0"/>
            <a:t>C</a:t>
          </a:r>
          <a:endParaRPr lang="en-US" dirty="0"/>
        </a:p>
      </dgm:t>
    </dgm:pt>
    <dgm:pt modelId="{7F6DEE4B-0714-4D0A-A453-3CB9DAC0D126}" type="parTrans" cxnId="{0F089138-B9B6-419C-9C50-DF32D2708ED1}">
      <dgm:prSet/>
      <dgm:spPr/>
      <dgm:t>
        <a:bodyPr/>
        <a:lstStyle/>
        <a:p>
          <a:endParaRPr lang="en-US"/>
        </a:p>
      </dgm:t>
    </dgm:pt>
    <dgm:pt modelId="{A0CD677E-1A70-40C1-947F-E6C3856E74AA}" type="sibTrans" cxnId="{0F089138-B9B6-419C-9C50-DF32D2708ED1}">
      <dgm:prSet/>
      <dgm:spPr/>
      <dgm:t>
        <a:bodyPr/>
        <a:lstStyle/>
        <a:p>
          <a:endParaRPr lang="en-US"/>
        </a:p>
      </dgm:t>
    </dgm:pt>
    <dgm:pt modelId="{4205E1F1-BE14-4FDB-BB37-C92824FB0E7B}">
      <dgm:prSet phldrT="[Testo]"/>
      <dgm:spPr/>
      <dgm:t>
        <a:bodyPr/>
        <a:lstStyle/>
        <a:p>
          <a:r>
            <a:rPr lang="it-IT" dirty="0"/>
            <a:t>Variabili CARDINALI</a:t>
          </a:r>
          <a:endParaRPr lang="en-US" dirty="0"/>
        </a:p>
      </dgm:t>
    </dgm:pt>
    <dgm:pt modelId="{67D7F64D-48C8-44B5-A7F3-49D3492ABDA6}" type="parTrans" cxnId="{F4E8F9CF-B210-41F4-8D1C-E5AD343777B9}">
      <dgm:prSet/>
      <dgm:spPr/>
      <dgm:t>
        <a:bodyPr/>
        <a:lstStyle/>
        <a:p>
          <a:endParaRPr lang="en-US"/>
        </a:p>
      </dgm:t>
    </dgm:pt>
    <dgm:pt modelId="{BF3E9EAF-F7FB-48F3-83AD-2260401B385D}" type="sibTrans" cxnId="{F4E8F9CF-B210-41F4-8D1C-E5AD343777B9}">
      <dgm:prSet/>
      <dgm:spPr/>
      <dgm:t>
        <a:bodyPr/>
        <a:lstStyle/>
        <a:p>
          <a:endParaRPr lang="en-US"/>
        </a:p>
      </dgm:t>
    </dgm:pt>
    <dgm:pt modelId="{3CC4B93B-D5F8-4C44-9C92-261D92526616}">
      <dgm:prSet phldrT="[Testo]"/>
      <dgm:spPr/>
      <dgm:t>
        <a:bodyPr/>
        <a:lstStyle/>
        <a:p>
          <a:r>
            <a:rPr lang="it-IT" dirty="0"/>
            <a:t>A</a:t>
          </a:r>
          <a:endParaRPr lang="en-US" dirty="0"/>
        </a:p>
      </dgm:t>
    </dgm:pt>
    <dgm:pt modelId="{78A3603A-B8F7-4BA4-AB07-E1DA287A0194}" type="sibTrans" cxnId="{89581DCE-9615-4DE9-B89B-4F8B5BF70FFC}">
      <dgm:prSet/>
      <dgm:spPr/>
      <dgm:t>
        <a:bodyPr/>
        <a:lstStyle/>
        <a:p>
          <a:endParaRPr lang="en-US"/>
        </a:p>
      </dgm:t>
    </dgm:pt>
    <dgm:pt modelId="{DE884EAC-C610-4C8E-BF40-B848B338B12F}" type="parTrans" cxnId="{89581DCE-9615-4DE9-B89B-4F8B5BF70FFC}">
      <dgm:prSet/>
      <dgm:spPr/>
      <dgm:t>
        <a:bodyPr/>
        <a:lstStyle/>
        <a:p>
          <a:endParaRPr lang="en-US"/>
        </a:p>
      </dgm:t>
    </dgm:pt>
    <dgm:pt modelId="{7751057F-4BD3-436C-92E4-6EE9908EF9D4}" type="pres">
      <dgm:prSet presAssocID="{102FFC51-16AA-47D6-842E-B0850669E6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36668D3-917B-4F2D-96BB-C1ADB7030FA6}" type="pres">
      <dgm:prSet presAssocID="{3CC4B93B-D5F8-4C44-9C92-261D92526616}" presName="compositeNode" presStyleCnt="0">
        <dgm:presLayoutVars>
          <dgm:bulletEnabled val="1"/>
        </dgm:presLayoutVars>
      </dgm:prSet>
      <dgm:spPr/>
    </dgm:pt>
    <dgm:pt modelId="{4455A5DF-F78E-472B-84B2-238EEF0CFEDD}" type="pres">
      <dgm:prSet presAssocID="{3CC4B93B-D5F8-4C44-9C92-261D92526616}" presName="bgRect" presStyleLbl="node1" presStyleIdx="0" presStyleCnt="3"/>
      <dgm:spPr/>
      <dgm:t>
        <a:bodyPr/>
        <a:lstStyle/>
        <a:p>
          <a:endParaRPr lang="it-IT"/>
        </a:p>
      </dgm:t>
    </dgm:pt>
    <dgm:pt modelId="{724D261E-5075-44B6-AABD-1ACCCAE20E55}" type="pres">
      <dgm:prSet presAssocID="{3CC4B93B-D5F8-4C44-9C92-261D92526616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3A0E78A-917D-4AFB-B97B-229CEC642D78}" type="pres">
      <dgm:prSet presAssocID="{3CC4B93B-D5F8-4C44-9C92-261D92526616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772081D-B366-4C98-B880-D17D146E46CE}" type="pres">
      <dgm:prSet presAssocID="{78A3603A-B8F7-4BA4-AB07-E1DA287A0194}" presName="hSp" presStyleCnt="0"/>
      <dgm:spPr/>
    </dgm:pt>
    <dgm:pt modelId="{E7772CE4-4F69-4FB7-881D-F54FB16C3375}" type="pres">
      <dgm:prSet presAssocID="{78A3603A-B8F7-4BA4-AB07-E1DA287A0194}" presName="vProcSp" presStyleCnt="0"/>
      <dgm:spPr/>
    </dgm:pt>
    <dgm:pt modelId="{005D0AAE-663D-429C-B6DD-9A337D40A806}" type="pres">
      <dgm:prSet presAssocID="{78A3603A-B8F7-4BA4-AB07-E1DA287A0194}" presName="vSp1" presStyleCnt="0"/>
      <dgm:spPr/>
    </dgm:pt>
    <dgm:pt modelId="{2495DF44-5EF7-4781-83D8-8E564D68D7C2}" type="pres">
      <dgm:prSet presAssocID="{78A3603A-B8F7-4BA4-AB07-E1DA287A0194}" presName="simulatedConn" presStyleLbl="solidFgAcc1" presStyleIdx="0" presStyleCnt="2"/>
      <dgm:spPr/>
    </dgm:pt>
    <dgm:pt modelId="{62ED3601-DE29-4BD0-A145-7762C144AB6B}" type="pres">
      <dgm:prSet presAssocID="{78A3603A-B8F7-4BA4-AB07-E1DA287A0194}" presName="vSp2" presStyleCnt="0"/>
      <dgm:spPr/>
    </dgm:pt>
    <dgm:pt modelId="{19465422-7577-410C-A4C6-CAD41923973A}" type="pres">
      <dgm:prSet presAssocID="{78A3603A-B8F7-4BA4-AB07-E1DA287A0194}" presName="sibTrans" presStyleCnt="0"/>
      <dgm:spPr/>
    </dgm:pt>
    <dgm:pt modelId="{C6ED4798-C7F2-47E2-B110-D3BD0AB0826F}" type="pres">
      <dgm:prSet presAssocID="{256B6BBE-22EA-4454-9375-B6A421CFBC57}" presName="compositeNode" presStyleCnt="0">
        <dgm:presLayoutVars>
          <dgm:bulletEnabled val="1"/>
        </dgm:presLayoutVars>
      </dgm:prSet>
      <dgm:spPr/>
    </dgm:pt>
    <dgm:pt modelId="{42AC2289-6101-4A48-A8EE-22D499345917}" type="pres">
      <dgm:prSet presAssocID="{256B6BBE-22EA-4454-9375-B6A421CFBC57}" presName="bgRect" presStyleLbl="node1" presStyleIdx="1" presStyleCnt="3"/>
      <dgm:spPr/>
      <dgm:t>
        <a:bodyPr/>
        <a:lstStyle/>
        <a:p>
          <a:endParaRPr lang="it-IT"/>
        </a:p>
      </dgm:t>
    </dgm:pt>
    <dgm:pt modelId="{AE1FC0A3-70EE-449B-BF41-C98932EF0AA2}" type="pres">
      <dgm:prSet presAssocID="{256B6BBE-22EA-4454-9375-B6A421CFBC57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432FBD1-7691-451A-9573-75EE5C18116A}" type="pres">
      <dgm:prSet presAssocID="{256B6BBE-22EA-4454-9375-B6A421CFBC57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333588-BDB6-459E-B9FA-AA4A0C7D76C4}" type="pres">
      <dgm:prSet presAssocID="{01590E32-7B3E-4EF1-9127-8D38BA719D00}" presName="hSp" presStyleCnt="0"/>
      <dgm:spPr/>
    </dgm:pt>
    <dgm:pt modelId="{D04CD9B3-1DEB-4D27-A643-82F61047E0ED}" type="pres">
      <dgm:prSet presAssocID="{01590E32-7B3E-4EF1-9127-8D38BA719D00}" presName="vProcSp" presStyleCnt="0"/>
      <dgm:spPr/>
    </dgm:pt>
    <dgm:pt modelId="{6D6D09E3-C3ED-4EE6-968C-92B2F9B9C39D}" type="pres">
      <dgm:prSet presAssocID="{01590E32-7B3E-4EF1-9127-8D38BA719D00}" presName="vSp1" presStyleCnt="0"/>
      <dgm:spPr/>
    </dgm:pt>
    <dgm:pt modelId="{1E7D080D-E5BF-455E-B060-06B3BFB809F5}" type="pres">
      <dgm:prSet presAssocID="{01590E32-7B3E-4EF1-9127-8D38BA719D00}" presName="simulatedConn" presStyleLbl="solidFgAcc1" presStyleIdx="1" presStyleCnt="2" custLinFactNeighborY="3438"/>
      <dgm:spPr/>
    </dgm:pt>
    <dgm:pt modelId="{4715958E-CFFE-4D06-9AC5-24B62388F932}" type="pres">
      <dgm:prSet presAssocID="{01590E32-7B3E-4EF1-9127-8D38BA719D00}" presName="vSp2" presStyleCnt="0"/>
      <dgm:spPr/>
    </dgm:pt>
    <dgm:pt modelId="{A8E85586-AFA0-4284-AA32-24AF262F3C73}" type="pres">
      <dgm:prSet presAssocID="{01590E32-7B3E-4EF1-9127-8D38BA719D00}" presName="sibTrans" presStyleCnt="0"/>
      <dgm:spPr/>
    </dgm:pt>
    <dgm:pt modelId="{1A866813-51A4-4543-A84C-9782DA2CC7A0}" type="pres">
      <dgm:prSet presAssocID="{312BFC86-B831-4A32-95CC-0B4476C82BCC}" presName="compositeNode" presStyleCnt="0">
        <dgm:presLayoutVars>
          <dgm:bulletEnabled val="1"/>
        </dgm:presLayoutVars>
      </dgm:prSet>
      <dgm:spPr/>
    </dgm:pt>
    <dgm:pt modelId="{6CEF52FC-7796-421C-88D0-DA4B7E884297}" type="pres">
      <dgm:prSet presAssocID="{312BFC86-B831-4A32-95CC-0B4476C82BCC}" presName="bgRect" presStyleLbl="node1" presStyleIdx="2" presStyleCnt="3"/>
      <dgm:spPr/>
      <dgm:t>
        <a:bodyPr/>
        <a:lstStyle/>
        <a:p>
          <a:endParaRPr lang="it-IT"/>
        </a:p>
      </dgm:t>
    </dgm:pt>
    <dgm:pt modelId="{B960255A-F1A9-4DB3-A393-348E20612E1B}" type="pres">
      <dgm:prSet presAssocID="{312BFC86-B831-4A32-95CC-0B4476C82BCC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AD42BE5-0736-43AD-BBE6-A3854F614296}" type="pres">
      <dgm:prSet presAssocID="{312BFC86-B831-4A32-95CC-0B4476C82BC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6D829F5-B1A7-4072-B967-3541778F571C}" type="presOf" srcId="{F9EEE25A-0783-4F36-A66E-CEB1AE51BC09}" destId="{C432FBD1-7691-451A-9573-75EE5C18116A}" srcOrd="0" destOrd="0" presId="urn:microsoft.com/office/officeart/2005/8/layout/hProcess7"/>
    <dgm:cxn modelId="{17EC6C91-9052-4C59-AC36-37F4776D03C5}" type="presOf" srcId="{3CC4B93B-D5F8-4C44-9C92-261D92526616}" destId="{4455A5DF-F78E-472B-84B2-238EEF0CFEDD}" srcOrd="0" destOrd="0" presId="urn:microsoft.com/office/officeart/2005/8/layout/hProcess7"/>
    <dgm:cxn modelId="{3FE55944-73A2-424F-BEF9-CBC6812B3E6B}" srcId="{102FFC51-16AA-47D6-842E-B0850669E6C2}" destId="{256B6BBE-22EA-4454-9375-B6A421CFBC57}" srcOrd="1" destOrd="0" parTransId="{985C0DC4-6DE3-4AA9-8C37-B661C2397597}" sibTransId="{01590E32-7B3E-4EF1-9127-8D38BA719D00}"/>
    <dgm:cxn modelId="{F7CCF162-3E4D-4CFF-9132-8121B71C3174}" srcId="{3CC4B93B-D5F8-4C44-9C92-261D92526616}" destId="{8E74A2D6-99A0-4531-B369-F16F2ABB1274}" srcOrd="0" destOrd="0" parTransId="{521D0279-C9ED-446A-9FFB-AC6C19FBE8E4}" sibTransId="{94887AA8-FC77-4A61-8864-1AF7596CD8D6}"/>
    <dgm:cxn modelId="{B030AAE4-9C28-4BD2-8DF8-36C529229F70}" type="presOf" srcId="{102FFC51-16AA-47D6-842E-B0850669E6C2}" destId="{7751057F-4BD3-436C-92E4-6EE9908EF9D4}" srcOrd="0" destOrd="0" presId="urn:microsoft.com/office/officeart/2005/8/layout/hProcess7"/>
    <dgm:cxn modelId="{89581DCE-9615-4DE9-B89B-4F8B5BF70FFC}" srcId="{102FFC51-16AA-47D6-842E-B0850669E6C2}" destId="{3CC4B93B-D5F8-4C44-9C92-261D92526616}" srcOrd="0" destOrd="0" parTransId="{DE884EAC-C610-4C8E-BF40-B848B338B12F}" sibTransId="{78A3603A-B8F7-4BA4-AB07-E1DA287A0194}"/>
    <dgm:cxn modelId="{1D578779-17C1-4668-B8DC-D83CBF6253AE}" type="presOf" srcId="{8E74A2D6-99A0-4531-B369-F16F2ABB1274}" destId="{53A0E78A-917D-4AFB-B97B-229CEC642D78}" srcOrd="0" destOrd="0" presId="urn:microsoft.com/office/officeart/2005/8/layout/hProcess7"/>
    <dgm:cxn modelId="{5D17B9B1-1B64-4050-B940-DE0A0F60267A}" type="presOf" srcId="{3CC4B93B-D5F8-4C44-9C92-261D92526616}" destId="{724D261E-5075-44B6-AABD-1ACCCAE20E55}" srcOrd="1" destOrd="0" presId="urn:microsoft.com/office/officeart/2005/8/layout/hProcess7"/>
    <dgm:cxn modelId="{E1FE8B2E-04F7-477C-83A4-F68FE145BCA3}" srcId="{256B6BBE-22EA-4454-9375-B6A421CFBC57}" destId="{F9EEE25A-0783-4F36-A66E-CEB1AE51BC09}" srcOrd="0" destOrd="0" parTransId="{F5EC08D3-0CF7-4DEC-976B-56A4B4F58B86}" sibTransId="{2A20CE8D-ECFB-4B7D-A257-29A1DBB7EC31}"/>
    <dgm:cxn modelId="{F4E8F9CF-B210-41F4-8D1C-E5AD343777B9}" srcId="{312BFC86-B831-4A32-95CC-0B4476C82BCC}" destId="{4205E1F1-BE14-4FDB-BB37-C92824FB0E7B}" srcOrd="0" destOrd="0" parTransId="{67D7F64D-48C8-44B5-A7F3-49D3492ABDA6}" sibTransId="{BF3E9EAF-F7FB-48F3-83AD-2260401B385D}"/>
    <dgm:cxn modelId="{68BC777A-D55F-43D3-8602-2CC7B7D70F00}" type="presOf" srcId="{256B6BBE-22EA-4454-9375-B6A421CFBC57}" destId="{42AC2289-6101-4A48-A8EE-22D499345917}" srcOrd="0" destOrd="0" presId="urn:microsoft.com/office/officeart/2005/8/layout/hProcess7"/>
    <dgm:cxn modelId="{D067D949-4456-423B-9574-1C67983D452D}" type="presOf" srcId="{256B6BBE-22EA-4454-9375-B6A421CFBC57}" destId="{AE1FC0A3-70EE-449B-BF41-C98932EF0AA2}" srcOrd="1" destOrd="0" presId="urn:microsoft.com/office/officeart/2005/8/layout/hProcess7"/>
    <dgm:cxn modelId="{0F089138-B9B6-419C-9C50-DF32D2708ED1}" srcId="{102FFC51-16AA-47D6-842E-B0850669E6C2}" destId="{312BFC86-B831-4A32-95CC-0B4476C82BCC}" srcOrd="2" destOrd="0" parTransId="{7F6DEE4B-0714-4D0A-A453-3CB9DAC0D126}" sibTransId="{A0CD677E-1A70-40C1-947F-E6C3856E74AA}"/>
    <dgm:cxn modelId="{6169E3E7-53E8-450B-9EE0-D740E3DF66FC}" type="presOf" srcId="{312BFC86-B831-4A32-95CC-0B4476C82BCC}" destId="{6CEF52FC-7796-421C-88D0-DA4B7E884297}" srcOrd="0" destOrd="0" presId="urn:microsoft.com/office/officeart/2005/8/layout/hProcess7"/>
    <dgm:cxn modelId="{B84A0185-DF5C-4B31-95AB-ADC7761F2388}" type="presOf" srcId="{4205E1F1-BE14-4FDB-BB37-C92824FB0E7B}" destId="{0AD42BE5-0736-43AD-BBE6-A3854F614296}" srcOrd="0" destOrd="0" presId="urn:microsoft.com/office/officeart/2005/8/layout/hProcess7"/>
    <dgm:cxn modelId="{1B77814D-5A58-41EE-A61A-578FF8761BA8}" type="presOf" srcId="{312BFC86-B831-4A32-95CC-0B4476C82BCC}" destId="{B960255A-F1A9-4DB3-A393-348E20612E1B}" srcOrd="1" destOrd="0" presId="urn:microsoft.com/office/officeart/2005/8/layout/hProcess7"/>
    <dgm:cxn modelId="{9AFFD911-B7AA-4B9D-A1EC-9CBB9E0BF031}" type="presParOf" srcId="{7751057F-4BD3-436C-92E4-6EE9908EF9D4}" destId="{936668D3-917B-4F2D-96BB-C1ADB7030FA6}" srcOrd="0" destOrd="0" presId="urn:microsoft.com/office/officeart/2005/8/layout/hProcess7"/>
    <dgm:cxn modelId="{CDFC7449-B689-4D17-892E-195F94E5F6B6}" type="presParOf" srcId="{936668D3-917B-4F2D-96BB-C1ADB7030FA6}" destId="{4455A5DF-F78E-472B-84B2-238EEF0CFEDD}" srcOrd="0" destOrd="0" presId="urn:microsoft.com/office/officeart/2005/8/layout/hProcess7"/>
    <dgm:cxn modelId="{2D11A15A-B2AE-4945-BC8B-555A55876DD0}" type="presParOf" srcId="{936668D3-917B-4F2D-96BB-C1ADB7030FA6}" destId="{724D261E-5075-44B6-AABD-1ACCCAE20E55}" srcOrd="1" destOrd="0" presId="urn:microsoft.com/office/officeart/2005/8/layout/hProcess7"/>
    <dgm:cxn modelId="{D56C0EF2-9248-499D-BC16-EDA3CF411513}" type="presParOf" srcId="{936668D3-917B-4F2D-96BB-C1ADB7030FA6}" destId="{53A0E78A-917D-4AFB-B97B-229CEC642D78}" srcOrd="2" destOrd="0" presId="urn:microsoft.com/office/officeart/2005/8/layout/hProcess7"/>
    <dgm:cxn modelId="{33695BB1-FE6A-454B-845F-A7DFB431B6E6}" type="presParOf" srcId="{7751057F-4BD3-436C-92E4-6EE9908EF9D4}" destId="{B772081D-B366-4C98-B880-D17D146E46CE}" srcOrd="1" destOrd="0" presId="urn:microsoft.com/office/officeart/2005/8/layout/hProcess7"/>
    <dgm:cxn modelId="{61FF8564-B2BA-475D-9738-F366589F0752}" type="presParOf" srcId="{7751057F-4BD3-436C-92E4-6EE9908EF9D4}" destId="{E7772CE4-4F69-4FB7-881D-F54FB16C3375}" srcOrd="2" destOrd="0" presId="urn:microsoft.com/office/officeart/2005/8/layout/hProcess7"/>
    <dgm:cxn modelId="{6D192FB7-5D42-429B-B7B1-6CF0DF26BA2D}" type="presParOf" srcId="{E7772CE4-4F69-4FB7-881D-F54FB16C3375}" destId="{005D0AAE-663D-429C-B6DD-9A337D40A806}" srcOrd="0" destOrd="0" presId="urn:microsoft.com/office/officeart/2005/8/layout/hProcess7"/>
    <dgm:cxn modelId="{721AAB07-BD7D-42A7-8380-A4F1DA0FA34F}" type="presParOf" srcId="{E7772CE4-4F69-4FB7-881D-F54FB16C3375}" destId="{2495DF44-5EF7-4781-83D8-8E564D68D7C2}" srcOrd="1" destOrd="0" presId="urn:microsoft.com/office/officeart/2005/8/layout/hProcess7"/>
    <dgm:cxn modelId="{01FC59B6-F0C0-43D6-AADD-1E7C7BFC6E50}" type="presParOf" srcId="{E7772CE4-4F69-4FB7-881D-F54FB16C3375}" destId="{62ED3601-DE29-4BD0-A145-7762C144AB6B}" srcOrd="2" destOrd="0" presId="urn:microsoft.com/office/officeart/2005/8/layout/hProcess7"/>
    <dgm:cxn modelId="{C55C7C7F-0DC9-4C08-91D1-65E3ECADD852}" type="presParOf" srcId="{7751057F-4BD3-436C-92E4-6EE9908EF9D4}" destId="{19465422-7577-410C-A4C6-CAD41923973A}" srcOrd="3" destOrd="0" presId="urn:microsoft.com/office/officeart/2005/8/layout/hProcess7"/>
    <dgm:cxn modelId="{33EB0E90-DBB8-4244-8E99-21FD44EB4AE7}" type="presParOf" srcId="{7751057F-4BD3-436C-92E4-6EE9908EF9D4}" destId="{C6ED4798-C7F2-47E2-B110-D3BD0AB0826F}" srcOrd="4" destOrd="0" presId="urn:microsoft.com/office/officeart/2005/8/layout/hProcess7"/>
    <dgm:cxn modelId="{29DF13B7-4FB7-44C0-9CCF-366FCD649328}" type="presParOf" srcId="{C6ED4798-C7F2-47E2-B110-D3BD0AB0826F}" destId="{42AC2289-6101-4A48-A8EE-22D499345917}" srcOrd="0" destOrd="0" presId="urn:microsoft.com/office/officeart/2005/8/layout/hProcess7"/>
    <dgm:cxn modelId="{6D7130F2-19E8-42D3-914E-AA058BE3BFF6}" type="presParOf" srcId="{C6ED4798-C7F2-47E2-B110-D3BD0AB0826F}" destId="{AE1FC0A3-70EE-449B-BF41-C98932EF0AA2}" srcOrd="1" destOrd="0" presId="urn:microsoft.com/office/officeart/2005/8/layout/hProcess7"/>
    <dgm:cxn modelId="{024F6231-A4D0-4B9E-8987-0B2A27D46E4D}" type="presParOf" srcId="{C6ED4798-C7F2-47E2-B110-D3BD0AB0826F}" destId="{C432FBD1-7691-451A-9573-75EE5C18116A}" srcOrd="2" destOrd="0" presId="urn:microsoft.com/office/officeart/2005/8/layout/hProcess7"/>
    <dgm:cxn modelId="{43EB1ECB-6FE2-405E-920A-09DDEB430149}" type="presParOf" srcId="{7751057F-4BD3-436C-92E4-6EE9908EF9D4}" destId="{58333588-BDB6-459E-B9FA-AA4A0C7D76C4}" srcOrd="5" destOrd="0" presId="urn:microsoft.com/office/officeart/2005/8/layout/hProcess7"/>
    <dgm:cxn modelId="{5BC8AB7B-7B87-4AFC-BAEB-FAD9ACC61E59}" type="presParOf" srcId="{7751057F-4BD3-436C-92E4-6EE9908EF9D4}" destId="{D04CD9B3-1DEB-4D27-A643-82F61047E0ED}" srcOrd="6" destOrd="0" presId="urn:microsoft.com/office/officeart/2005/8/layout/hProcess7"/>
    <dgm:cxn modelId="{BEFDC49B-88B2-4AC0-9CFA-F7796783EAB2}" type="presParOf" srcId="{D04CD9B3-1DEB-4D27-A643-82F61047E0ED}" destId="{6D6D09E3-C3ED-4EE6-968C-92B2F9B9C39D}" srcOrd="0" destOrd="0" presId="urn:microsoft.com/office/officeart/2005/8/layout/hProcess7"/>
    <dgm:cxn modelId="{879A76FC-DC42-4C5D-BC5D-13528EA18E23}" type="presParOf" srcId="{D04CD9B3-1DEB-4D27-A643-82F61047E0ED}" destId="{1E7D080D-E5BF-455E-B060-06B3BFB809F5}" srcOrd="1" destOrd="0" presId="urn:microsoft.com/office/officeart/2005/8/layout/hProcess7"/>
    <dgm:cxn modelId="{5FB46212-CD88-4864-944E-E1821C73B490}" type="presParOf" srcId="{D04CD9B3-1DEB-4D27-A643-82F61047E0ED}" destId="{4715958E-CFFE-4D06-9AC5-24B62388F932}" srcOrd="2" destOrd="0" presId="urn:microsoft.com/office/officeart/2005/8/layout/hProcess7"/>
    <dgm:cxn modelId="{38949AF5-D370-4823-B4CB-FC4FF801223E}" type="presParOf" srcId="{7751057F-4BD3-436C-92E4-6EE9908EF9D4}" destId="{A8E85586-AFA0-4284-AA32-24AF262F3C73}" srcOrd="7" destOrd="0" presId="urn:microsoft.com/office/officeart/2005/8/layout/hProcess7"/>
    <dgm:cxn modelId="{D28E6109-996E-4CDD-AB5C-58B3164630FD}" type="presParOf" srcId="{7751057F-4BD3-436C-92E4-6EE9908EF9D4}" destId="{1A866813-51A4-4543-A84C-9782DA2CC7A0}" srcOrd="8" destOrd="0" presId="urn:microsoft.com/office/officeart/2005/8/layout/hProcess7"/>
    <dgm:cxn modelId="{BEE23F7D-FE50-474A-9752-78A10EEB16D7}" type="presParOf" srcId="{1A866813-51A4-4543-A84C-9782DA2CC7A0}" destId="{6CEF52FC-7796-421C-88D0-DA4B7E884297}" srcOrd="0" destOrd="0" presId="urn:microsoft.com/office/officeart/2005/8/layout/hProcess7"/>
    <dgm:cxn modelId="{18E7DD9A-0A93-4313-BBE9-20C1AEBE6C08}" type="presParOf" srcId="{1A866813-51A4-4543-A84C-9782DA2CC7A0}" destId="{B960255A-F1A9-4DB3-A393-348E20612E1B}" srcOrd="1" destOrd="0" presId="urn:microsoft.com/office/officeart/2005/8/layout/hProcess7"/>
    <dgm:cxn modelId="{001FF26D-6AB8-472E-8962-164A376660B4}" type="presParOf" srcId="{1A866813-51A4-4543-A84C-9782DA2CC7A0}" destId="{0AD42BE5-0736-43AD-BBE6-A3854F61429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D81AF44-B74A-40B3-A0A5-4C8C1227CBF9}" type="doc">
      <dgm:prSet loTypeId="urn:microsoft.com/office/officeart/2005/8/layout/hList9" loCatId="list" qsTypeId="urn:microsoft.com/office/officeart/2005/8/quickstyle/3d3" qsCatId="3D" csTypeId="urn:microsoft.com/office/officeart/2005/8/colors/colorful1#22" csCatId="colorful" phldr="1"/>
      <dgm:spPr/>
      <dgm:t>
        <a:bodyPr/>
        <a:lstStyle/>
        <a:p>
          <a:endParaRPr lang="it-IT"/>
        </a:p>
      </dgm:t>
    </dgm:pt>
    <dgm:pt modelId="{B17B8310-A961-4EF6-AF39-949D91C82B1A}">
      <dgm:prSet/>
      <dgm:spPr/>
      <dgm:t>
        <a:bodyPr/>
        <a:lstStyle/>
        <a:p>
          <a:pPr rtl="0"/>
          <a:r>
            <a:rPr lang="it-IT" dirty="0"/>
            <a:t>è sempre un </a:t>
          </a:r>
          <a:r>
            <a:rPr lang="it-IT" b="1" dirty="0"/>
            <a:t>elemento manifesto </a:t>
          </a:r>
          <a:r>
            <a:rPr lang="it-IT" dirty="0"/>
            <a:t>che </a:t>
          </a:r>
          <a:r>
            <a:rPr lang="it-IT" b="1" dirty="0"/>
            <a:t>dà informazioni su qualcosa di non manifesto</a:t>
          </a:r>
          <a:r>
            <a:rPr lang="it-IT" dirty="0"/>
            <a:t>; </a:t>
          </a:r>
        </a:p>
      </dgm:t>
    </dgm:pt>
    <dgm:pt modelId="{BB6D501D-70B0-42AD-9083-0A2C2007746A}" type="parTrans" cxnId="{7E14DDB7-DDC5-4047-9DB4-EA6728601B51}">
      <dgm:prSet/>
      <dgm:spPr/>
      <dgm:t>
        <a:bodyPr/>
        <a:lstStyle/>
        <a:p>
          <a:endParaRPr lang="it-IT"/>
        </a:p>
      </dgm:t>
    </dgm:pt>
    <dgm:pt modelId="{4119780E-B8DE-4ACA-A928-DC82A5592BAD}" type="sibTrans" cxnId="{7E14DDB7-DDC5-4047-9DB4-EA6728601B51}">
      <dgm:prSet/>
      <dgm:spPr/>
      <dgm:t>
        <a:bodyPr/>
        <a:lstStyle/>
        <a:p>
          <a:endParaRPr lang="it-IT"/>
        </a:p>
      </dgm:t>
    </dgm:pt>
    <dgm:pt modelId="{7C469E9C-BD03-4605-A3FE-CC1571D48F60}">
      <dgm:prSet/>
      <dgm:spPr/>
      <dgm:t>
        <a:bodyPr/>
        <a:lstStyle/>
        <a:p>
          <a:pPr rtl="0"/>
          <a:r>
            <a:rPr lang="it-IT" dirty="0"/>
            <a:t>l’elemento manifesto </a:t>
          </a:r>
          <a:r>
            <a:rPr lang="it-IT" b="1" dirty="0"/>
            <a:t>può interessare in sé </a:t>
          </a:r>
          <a:r>
            <a:rPr lang="it-IT" dirty="0"/>
            <a:t>o semplicemente come espressione di qualcosa che non è manifesto;</a:t>
          </a:r>
        </a:p>
      </dgm:t>
    </dgm:pt>
    <dgm:pt modelId="{80315863-1825-4E92-9C80-893819E755A8}" type="parTrans" cxnId="{785F0252-62F1-4D63-AA09-77B8B95FD22F}">
      <dgm:prSet/>
      <dgm:spPr/>
      <dgm:t>
        <a:bodyPr/>
        <a:lstStyle/>
        <a:p>
          <a:endParaRPr lang="it-IT"/>
        </a:p>
      </dgm:t>
    </dgm:pt>
    <dgm:pt modelId="{E184A97E-CAE8-4A08-A50D-92C4B131B7A1}" type="sibTrans" cxnId="{785F0252-62F1-4D63-AA09-77B8B95FD22F}">
      <dgm:prSet/>
      <dgm:spPr/>
      <dgm:t>
        <a:bodyPr/>
        <a:lstStyle/>
        <a:p>
          <a:endParaRPr lang="it-IT"/>
        </a:p>
      </dgm:t>
    </dgm:pt>
    <dgm:pt modelId="{4A29E095-86EE-4EF1-8013-4B8B8EB6D6AD}">
      <dgm:prSet/>
      <dgm:spPr/>
      <dgm:t>
        <a:bodyPr/>
        <a:lstStyle/>
        <a:p>
          <a:pPr rtl="0"/>
          <a:r>
            <a:rPr lang="it-IT" dirty="0"/>
            <a:t>l’elemento manifesto può essere considerato da osservatori differenti come </a:t>
          </a:r>
          <a:r>
            <a:rPr lang="it-IT" b="1" dirty="0"/>
            <a:t>indizio</a:t>
          </a:r>
          <a:r>
            <a:rPr lang="it-IT" dirty="0"/>
            <a:t> di fenomeni diversi.</a:t>
          </a:r>
        </a:p>
      </dgm:t>
    </dgm:pt>
    <dgm:pt modelId="{92020FF9-1776-4892-B090-F914A8627FFD}" type="parTrans" cxnId="{BCBD44BC-F4D3-4121-8DC5-91BE478DAF3B}">
      <dgm:prSet/>
      <dgm:spPr/>
      <dgm:t>
        <a:bodyPr/>
        <a:lstStyle/>
        <a:p>
          <a:endParaRPr lang="it-IT"/>
        </a:p>
      </dgm:t>
    </dgm:pt>
    <dgm:pt modelId="{78ABE6A4-C81D-46B5-8AAB-1FEF484B08AD}" type="sibTrans" cxnId="{BCBD44BC-F4D3-4121-8DC5-91BE478DAF3B}">
      <dgm:prSet/>
      <dgm:spPr/>
      <dgm:t>
        <a:bodyPr/>
        <a:lstStyle/>
        <a:p>
          <a:endParaRPr lang="it-IT"/>
        </a:p>
      </dgm:t>
    </dgm:pt>
    <dgm:pt modelId="{7E17DBE4-6235-4603-96EF-A192235E61E9}">
      <dgm:prSet/>
      <dgm:spPr/>
      <dgm:t>
        <a:bodyPr/>
        <a:lstStyle/>
        <a:p>
          <a:pPr rtl="0"/>
          <a:r>
            <a:rPr lang="it-IT" dirty="0">
              <a:solidFill>
                <a:schemeClr val="tx1"/>
              </a:solidFill>
            </a:rPr>
            <a:t>L’</a:t>
          </a:r>
          <a:r>
            <a:rPr lang="it-IT" b="1" dirty="0">
              <a:solidFill>
                <a:schemeClr val="tx1"/>
              </a:solidFill>
            </a:rPr>
            <a:t>indicatore:</a:t>
          </a:r>
          <a:endParaRPr lang="it-IT" dirty="0">
            <a:solidFill>
              <a:schemeClr val="tx1"/>
            </a:solidFill>
          </a:endParaRPr>
        </a:p>
      </dgm:t>
    </dgm:pt>
    <dgm:pt modelId="{55BB0253-2525-458D-BE77-86AE1E1A85B2}" type="sibTrans" cxnId="{CE035A20-B08A-41A6-967E-36E34E69D880}">
      <dgm:prSet/>
      <dgm:spPr/>
      <dgm:t>
        <a:bodyPr/>
        <a:lstStyle/>
        <a:p>
          <a:endParaRPr lang="it-IT"/>
        </a:p>
      </dgm:t>
    </dgm:pt>
    <dgm:pt modelId="{8824D579-1BEB-4A7C-A659-8713D5C3A3AE}" type="parTrans" cxnId="{CE035A20-B08A-41A6-967E-36E34E69D880}">
      <dgm:prSet/>
      <dgm:spPr/>
      <dgm:t>
        <a:bodyPr/>
        <a:lstStyle/>
        <a:p>
          <a:endParaRPr lang="it-IT"/>
        </a:p>
      </dgm:t>
    </dgm:pt>
    <dgm:pt modelId="{3B9C8D30-D8C3-4171-965A-794BB4907DB0}" type="pres">
      <dgm:prSet presAssocID="{5D81AF44-B74A-40B3-A0A5-4C8C1227CBF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8A93000D-22AB-41AD-8ED5-52373E9A0403}" type="pres">
      <dgm:prSet presAssocID="{7E17DBE4-6235-4603-96EF-A192235E61E9}" presName="posSpace" presStyleCnt="0"/>
      <dgm:spPr/>
    </dgm:pt>
    <dgm:pt modelId="{585355ED-0A8B-4290-A9FA-E8535C6E0BAC}" type="pres">
      <dgm:prSet presAssocID="{7E17DBE4-6235-4603-96EF-A192235E61E9}" presName="vertFlow" presStyleCnt="0"/>
      <dgm:spPr/>
    </dgm:pt>
    <dgm:pt modelId="{F9DD1082-DC48-423C-BC45-0DD8DC3AFC58}" type="pres">
      <dgm:prSet presAssocID="{7E17DBE4-6235-4603-96EF-A192235E61E9}" presName="topSpace" presStyleCnt="0"/>
      <dgm:spPr/>
    </dgm:pt>
    <dgm:pt modelId="{B06FFB58-6F97-4B09-93D2-61B57EDDEB65}" type="pres">
      <dgm:prSet presAssocID="{7E17DBE4-6235-4603-96EF-A192235E61E9}" presName="firstComp" presStyleCnt="0"/>
      <dgm:spPr/>
    </dgm:pt>
    <dgm:pt modelId="{AE76D809-7EA0-431F-9AE4-FEAD4AB5AD7E}" type="pres">
      <dgm:prSet presAssocID="{7E17DBE4-6235-4603-96EF-A192235E61E9}" presName="firstChild" presStyleLbl="bgAccFollowNode1" presStyleIdx="0" presStyleCnt="3" custLinFactNeighborX="-76667" custLinFactNeighborY="-24062"/>
      <dgm:spPr/>
      <dgm:t>
        <a:bodyPr/>
        <a:lstStyle/>
        <a:p>
          <a:endParaRPr lang="it-IT"/>
        </a:p>
      </dgm:t>
    </dgm:pt>
    <dgm:pt modelId="{584DD39F-68B8-4D49-B2C2-B018C05852B0}" type="pres">
      <dgm:prSet presAssocID="{7E17DBE4-6235-4603-96EF-A192235E61E9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CEAF3EE-49CC-405B-85AB-74ACD2138953}" type="pres">
      <dgm:prSet presAssocID="{7C469E9C-BD03-4605-A3FE-CC1571D48F60}" presName="comp" presStyleCnt="0"/>
      <dgm:spPr/>
    </dgm:pt>
    <dgm:pt modelId="{3053FC5F-DCC5-4A2B-8A74-01F4925C7AD1}" type="pres">
      <dgm:prSet presAssocID="{7C469E9C-BD03-4605-A3FE-CC1571D48F60}" presName="child" presStyleLbl="bgAccFollowNode1" presStyleIdx="1" presStyleCnt="3" custLinFactY="-24062" custLinFactNeighborX="23333" custLinFactNeighborY="-100000"/>
      <dgm:spPr/>
      <dgm:t>
        <a:bodyPr/>
        <a:lstStyle/>
        <a:p>
          <a:endParaRPr lang="it-IT"/>
        </a:p>
      </dgm:t>
    </dgm:pt>
    <dgm:pt modelId="{7841D642-679A-4DAC-AA4E-72CA07114202}" type="pres">
      <dgm:prSet presAssocID="{7C469E9C-BD03-4605-A3FE-CC1571D48F60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0F1395C-6500-4879-9A2F-4E877AD99081}" type="pres">
      <dgm:prSet presAssocID="{4A29E095-86EE-4EF1-8013-4B8B8EB6D6AD}" presName="comp" presStyleCnt="0"/>
      <dgm:spPr/>
    </dgm:pt>
    <dgm:pt modelId="{DEAE8F5D-B39E-4B38-95F6-63B3A075657B}" type="pres">
      <dgm:prSet presAssocID="{4A29E095-86EE-4EF1-8013-4B8B8EB6D6AD}" presName="child" presStyleLbl="bgAccFollowNode1" presStyleIdx="2" presStyleCnt="3" custLinFactX="24921" custLinFactY="-100000" custLinFactNeighborX="100000" custLinFactNeighborY="-124062"/>
      <dgm:spPr/>
      <dgm:t>
        <a:bodyPr/>
        <a:lstStyle/>
        <a:p>
          <a:endParaRPr lang="it-IT"/>
        </a:p>
      </dgm:t>
    </dgm:pt>
    <dgm:pt modelId="{359F7D8A-BC1E-4D37-87DA-5567582866FB}" type="pres">
      <dgm:prSet presAssocID="{4A29E095-86EE-4EF1-8013-4B8B8EB6D6AD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96B40B0-6C49-4164-AF86-7F25B8566D40}" type="pres">
      <dgm:prSet presAssocID="{7E17DBE4-6235-4603-96EF-A192235E61E9}" presName="negSpace" presStyleCnt="0"/>
      <dgm:spPr/>
    </dgm:pt>
    <dgm:pt modelId="{D01AC9CC-59AC-4856-A69A-586AC20E59DB}" type="pres">
      <dgm:prSet presAssocID="{7E17DBE4-6235-4603-96EF-A192235E61E9}" presName="circle" presStyleLbl="node1" presStyleIdx="0" presStyleCnt="1" custScaleX="169727" custScaleY="171861" custLinFactNeighborX="-81096" custLinFactNeighborY="-5431"/>
      <dgm:spPr/>
      <dgm:t>
        <a:bodyPr/>
        <a:lstStyle/>
        <a:p>
          <a:endParaRPr lang="it-IT"/>
        </a:p>
      </dgm:t>
    </dgm:pt>
  </dgm:ptLst>
  <dgm:cxnLst>
    <dgm:cxn modelId="{20052C69-350A-4764-AA33-590118CD1A1B}" type="presOf" srcId="{B17B8310-A961-4EF6-AF39-949D91C82B1A}" destId="{AE76D809-7EA0-431F-9AE4-FEAD4AB5AD7E}" srcOrd="0" destOrd="0" presId="urn:microsoft.com/office/officeart/2005/8/layout/hList9"/>
    <dgm:cxn modelId="{C675B444-DC29-4DC8-81C7-A7ADABE05307}" type="presOf" srcId="{B17B8310-A961-4EF6-AF39-949D91C82B1A}" destId="{584DD39F-68B8-4D49-B2C2-B018C05852B0}" srcOrd="1" destOrd="0" presId="urn:microsoft.com/office/officeart/2005/8/layout/hList9"/>
    <dgm:cxn modelId="{76FAD829-5BFE-43C4-8E19-1130A7D11CED}" type="presOf" srcId="{5D81AF44-B74A-40B3-A0A5-4C8C1227CBF9}" destId="{3B9C8D30-D8C3-4171-965A-794BB4907DB0}" srcOrd="0" destOrd="0" presId="urn:microsoft.com/office/officeart/2005/8/layout/hList9"/>
    <dgm:cxn modelId="{55406870-F528-4AC9-A903-A89354FED089}" type="presOf" srcId="{7C469E9C-BD03-4605-A3FE-CC1571D48F60}" destId="{3053FC5F-DCC5-4A2B-8A74-01F4925C7AD1}" srcOrd="0" destOrd="0" presId="urn:microsoft.com/office/officeart/2005/8/layout/hList9"/>
    <dgm:cxn modelId="{B6E3F9CC-07C5-4AB4-A9D0-451AB4DB7FFE}" type="presOf" srcId="{7C469E9C-BD03-4605-A3FE-CC1571D48F60}" destId="{7841D642-679A-4DAC-AA4E-72CA07114202}" srcOrd="1" destOrd="0" presId="urn:microsoft.com/office/officeart/2005/8/layout/hList9"/>
    <dgm:cxn modelId="{94E9E9E8-F3B4-4092-8137-8CE24CD861DB}" type="presOf" srcId="{7E17DBE4-6235-4603-96EF-A192235E61E9}" destId="{D01AC9CC-59AC-4856-A69A-586AC20E59DB}" srcOrd="0" destOrd="0" presId="urn:microsoft.com/office/officeart/2005/8/layout/hList9"/>
    <dgm:cxn modelId="{7E14DDB7-DDC5-4047-9DB4-EA6728601B51}" srcId="{7E17DBE4-6235-4603-96EF-A192235E61E9}" destId="{B17B8310-A961-4EF6-AF39-949D91C82B1A}" srcOrd="0" destOrd="0" parTransId="{BB6D501D-70B0-42AD-9083-0A2C2007746A}" sibTransId="{4119780E-B8DE-4ACA-A928-DC82A5592BAD}"/>
    <dgm:cxn modelId="{CE035A20-B08A-41A6-967E-36E34E69D880}" srcId="{5D81AF44-B74A-40B3-A0A5-4C8C1227CBF9}" destId="{7E17DBE4-6235-4603-96EF-A192235E61E9}" srcOrd="0" destOrd="0" parTransId="{8824D579-1BEB-4A7C-A659-8713D5C3A3AE}" sibTransId="{55BB0253-2525-458D-BE77-86AE1E1A85B2}"/>
    <dgm:cxn modelId="{3594E1BF-BA03-4FA0-816E-A1D5738251F0}" type="presOf" srcId="{4A29E095-86EE-4EF1-8013-4B8B8EB6D6AD}" destId="{DEAE8F5D-B39E-4B38-95F6-63B3A075657B}" srcOrd="0" destOrd="0" presId="urn:microsoft.com/office/officeart/2005/8/layout/hList9"/>
    <dgm:cxn modelId="{4B54278C-2D21-4742-8504-115715507C79}" type="presOf" srcId="{4A29E095-86EE-4EF1-8013-4B8B8EB6D6AD}" destId="{359F7D8A-BC1E-4D37-87DA-5567582866FB}" srcOrd="1" destOrd="0" presId="urn:microsoft.com/office/officeart/2005/8/layout/hList9"/>
    <dgm:cxn modelId="{785F0252-62F1-4D63-AA09-77B8B95FD22F}" srcId="{7E17DBE4-6235-4603-96EF-A192235E61E9}" destId="{7C469E9C-BD03-4605-A3FE-CC1571D48F60}" srcOrd="1" destOrd="0" parTransId="{80315863-1825-4E92-9C80-893819E755A8}" sibTransId="{E184A97E-CAE8-4A08-A50D-92C4B131B7A1}"/>
    <dgm:cxn modelId="{BCBD44BC-F4D3-4121-8DC5-91BE478DAF3B}" srcId="{7E17DBE4-6235-4603-96EF-A192235E61E9}" destId="{4A29E095-86EE-4EF1-8013-4B8B8EB6D6AD}" srcOrd="2" destOrd="0" parTransId="{92020FF9-1776-4892-B090-F914A8627FFD}" sibTransId="{78ABE6A4-C81D-46B5-8AAB-1FEF484B08AD}"/>
    <dgm:cxn modelId="{22EF04F5-DBDB-4AD9-A381-A991B4D2C948}" type="presParOf" srcId="{3B9C8D30-D8C3-4171-965A-794BB4907DB0}" destId="{8A93000D-22AB-41AD-8ED5-52373E9A0403}" srcOrd="0" destOrd="0" presId="urn:microsoft.com/office/officeart/2005/8/layout/hList9"/>
    <dgm:cxn modelId="{924D0EEA-F218-46FC-9BC7-CAA29058C094}" type="presParOf" srcId="{3B9C8D30-D8C3-4171-965A-794BB4907DB0}" destId="{585355ED-0A8B-4290-A9FA-E8535C6E0BAC}" srcOrd="1" destOrd="0" presId="urn:microsoft.com/office/officeart/2005/8/layout/hList9"/>
    <dgm:cxn modelId="{D9DB6C6B-660A-42F9-9113-A5431FFC37BC}" type="presParOf" srcId="{585355ED-0A8B-4290-A9FA-E8535C6E0BAC}" destId="{F9DD1082-DC48-423C-BC45-0DD8DC3AFC58}" srcOrd="0" destOrd="0" presId="urn:microsoft.com/office/officeart/2005/8/layout/hList9"/>
    <dgm:cxn modelId="{CD45CBCB-6A31-4FF3-A53F-4826537C8BF9}" type="presParOf" srcId="{585355ED-0A8B-4290-A9FA-E8535C6E0BAC}" destId="{B06FFB58-6F97-4B09-93D2-61B57EDDEB65}" srcOrd="1" destOrd="0" presId="urn:microsoft.com/office/officeart/2005/8/layout/hList9"/>
    <dgm:cxn modelId="{4E2DE3CE-8EFE-4470-914A-8FB4F0791523}" type="presParOf" srcId="{B06FFB58-6F97-4B09-93D2-61B57EDDEB65}" destId="{AE76D809-7EA0-431F-9AE4-FEAD4AB5AD7E}" srcOrd="0" destOrd="0" presId="urn:microsoft.com/office/officeart/2005/8/layout/hList9"/>
    <dgm:cxn modelId="{B3A031EC-DC9A-4A56-9F60-DEFA180DD5B2}" type="presParOf" srcId="{B06FFB58-6F97-4B09-93D2-61B57EDDEB65}" destId="{584DD39F-68B8-4D49-B2C2-B018C05852B0}" srcOrd="1" destOrd="0" presId="urn:microsoft.com/office/officeart/2005/8/layout/hList9"/>
    <dgm:cxn modelId="{A051546C-F486-4DD2-91A1-F1A930791C7F}" type="presParOf" srcId="{585355ED-0A8B-4290-A9FA-E8535C6E0BAC}" destId="{0CEAF3EE-49CC-405B-85AB-74ACD2138953}" srcOrd="2" destOrd="0" presId="urn:microsoft.com/office/officeart/2005/8/layout/hList9"/>
    <dgm:cxn modelId="{5AEED8D8-EE6E-442D-9FEC-CDB4A36261B4}" type="presParOf" srcId="{0CEAF3EE-49CC-405B-85AB-74ACD2138953}" destId="{3053FC5F-DCC5-4A2B-8A74-01F4925C7AD1}" srcOrd="0" destOrd="0" presId="urn:microsoft.com/office/officeart/2005/8/layout/hList9"/>
    <dgm:cxn modelId="{7968ABE5-F152-4EB0-9984-02852D8C079F}" type="presParOf" srcId="{0CEAF3EE-49CC-405B-85AB-74ACD2138953}" destId="{7841D642-679A-4DAC-AA4E-72CA07114202}" srcOrd="1" destOrd="0" presId="urn:microsoft.com/office/officeart/2005/8/layout/hList9"/>
    <dgm:cxn modelId="{858FE6AE-A335-48DB-885F-83A7D8DBFE32}" type="presParOf" srcId="{585355ED-0A8B-4290-A9FA-E8535C6E0BAC}" destId="{A0F1395C-6500-4879-9A2F-4E877AD99081}" srcOrd="3" destOrd="0" presId="urn:microsoft.com/office/officeart/2005/8/layout/hList9"/>
    <dgm:cxn modelId="{1A2C38FD-5C04-4678-8E6E-983798205DBB}" type="presParOf" srcId="{A0F1395C-6500-4879-9A2F-4E877AD99081}" destId="{DEAE8F5D-B39E-4B38-95F6-63B3A075657B}" srcOrd="0" destOrd="0" presId="urn:microsoft.com/office/officeart/2005/8/layout/hList9"/>
    <dgm:cxn modelId="{E19BB653-C8E1-4DA1-A35C-D779A2DE25C9}" type="presParOf" srcId="{A0F1395C-6500-4879-9A2F-4E877AD99081}" destId="{359F7D8A-BC1E-4D37-87DA-5567582866FB}" srcOrd="1" destOrd="0" presId="urn:microsoft.com/office/officeart/2005/8/layout/hList9"/>
    <dgm:cxn modelId="{2C57CFE4-E1CC-4A88-803B-0403842A37DC}" type="presParOf" srcId="{3B9C8D30-D8C3-4171-965A-794BB4907DB0}" destId="{296B40B0-6C49-4164-AF86-7F25B8566D40}" srcOrd="2" destOrd="0" presId="urn:microsoft.com/office/officeart/2005/8/layout/hList9"/>
    <dgm:cxn modelId="{6F3FB91C-40CE-4D2C-9E3A-C7CE16A9E1BD}" type="presParOf" srcId="{3B9C8D30-D8C3-4171-965A-794BB4907DB0}" destId="{D01AC9CC-59AC-4856-A69A-586AC20E59DB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05B09AA-C3A1-49AB-9381-C93773AEEFE0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073F6B5-C204-40E0-977B-1E590E212D3C}">
      <dgm:prSet/>
      <dgm:spPr/>
      <dgm:t>
        <a:bodyPr/>
        <a:lstStyle/>
        <a:p>
          <a:pPr rtl="0"/>
          <a:r>
            <a:rPr lang="it-IT" dirty="0">
              <a:solidFill>
                <a:schemeClr val="tx1"/>
              </a:solidFill>
            </a:rPr>
            <a:t>Si selezionano gli indicatori che definiscono un concetto, il che significa utilizzare la proprietà-indicatore I in luogo della proprietà-concetto C.</a:t>
          </a:r>
        </a:p>
      </dgm:t>
    </dgm:pt>
    <dgm:pt modelId="{A7CAE7E9-B5E9-4D47-A555-74BB4AB105A6}" type="parTrans" cxnId="{87D41163-F264-4636-A53C-185665C30339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896DCE7E-E1AA-405A-8A95-6551762B7A27}" type="sibTrans" cxnId="{87D41163-F264-4636-A53C-185665C30339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5C69383E-8260-44EA-88A7-F1EFA39289D7}" type="pres">
      <dgm:prSet presAssocID="{E05B09AA-C3A1-49AB-9381-C93773AEEFE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0BEBFB7-EDDA-4C8D-ADE0-2854B181C533}" type="pres">
      <dgm:prSet presAssocID="{9073F6B5-C204-40E0-977B-1E590E212D3C}" presName="linNode" presStyleCnt="0"/>
      <dgm:spPr/>
    </dgm:pt>
    <dgm:pt modelId="{E807D6E8-9D22-4EE8-8A3F-5D780266B6CA}" type="pres">
      <dgm:prSet presAssocID="{9073F6B5-C204-40E0-977B-1E590E212D3C}" presName="parentText" presStyleLbl="node1" presStyleIdx="0" presStyleCnt="1" custLinFactNeighborX="-88889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F4D4B9A-40B3-4594-862D-84B83FE47070}" type="presOf" srcId="{9073F6B5-C204-40E0-977B-1E590E212D3C}" destId="{E807D6E8-9D22-4EE8-8A3F-5D780266B6CA}" srcOrd="0" destOrd="0" presId="urn:microsoft.com/office/officeart/2005/8/layout/vList5"/>
    <dgm:cxn modelId="{0DC61C67-72CD-45A3-B59F-8E3B80B49629}" type="presOf" srcId="{E05B09AA-C3A1-49AB-9381-C93773AEEFE0}" destId="{5C69383E-8260-44EA-88A7-F1EFA39289D7}" srcOrd="0" destOrd="0" presId="urn:microsoft.com/office/officeart/2005/8/layout/vList5"/>
    <dgm:cxn modelId="{87D41163-F264-4636-A53C-185665C30339}" srcId="{E05B09AA-C3A1-49AB-9381-C93773AEEFE0}" destId="{9073F6B5-C204-40E0-977B-1E590E212D3C}" srcOrd="0" destOrd="0" parTransId="{A7CAE7E9-B5E9-4D47-A555-74BB4AB105A6}" sibTransId="{896DCE7E-E1AA-405A-8A95-6551762B7A27}"/>
    <dgm:cxn modelId="{4A08EC48-8A93-4E08-9195-1513D8FBA0C2}" type="presParOf" srcId="{5C69383E-8260-44EA-88A7-F1EFA39289D7}" destId="{F0BEBFB7-EDDA-4C8D-ADE0-2854B181C533}" srcOrd="0" destOrd="0" presId="urn:microsoft.com/office/officeart/2005/8/layout/vList5"/>
    <dgm:cxn modelId="{962EEA99-BDD5-4B64-BA4E-CD2B41115102}" type="presParOf" srcId="{F0BEBFB7-EDDA-4C8D-ADE0-2854B181C533}" destId="{E807D6E8-9D22-4EE8-8A3F-5D780266B6C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FD0E29-CB26-48FE-8374-448B01713BEB}">
      <dsp:nvSpPr>
        <dsp:cNvPr id="0" name=""/>
        <dsp:cNvSpPr/>
      </dsp:nvSpPr>
      <dsp:spPr>
        <a:xfrm>
          <a:off x="2498328" y="2286"/>
          <a:ext cx="2846391" cy="284639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0483EE7-8B4E-4CAC-950E-4B193E217763}">
      <dsp:nvSpPr>
        <dsp:cNvPr id="0" name=""/>
        <dsp:cNvSpPr/>
      </dsp:nvSpPr>
      <dsp:spPr>
        <a:xfrm>
          <a:off x="2632975" y="121835"/>
          <a:ext cx="512350" cy="5123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A3F203A-CDC5-4D3E-9A83-092AC41A79E9}">
      <dsp:nvSpPr>
        <dsp:cNvPr id="0" name=""/>
        <dsp:cNvSpPr/>
      </dsp:nvSpPr>
      <dsp:spPr>
        <a:xfrm>
          <a:off x="2889151" y="121835"/>
          <a:ext cx="2740520" cy="512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5560" rIns="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CONGETTURE</a:t>
          </a:r>
        </a:p>
      </dsp:txBody>
      <dsp:txXfrm>
        <a:off x="2889151" y="121835"/>
        <a:ext cx="2740520" cy="512350"/>
      </dsp:txXfrm>
    </dsp:sp>
    <dsp:sp modelId="{7DC9E118-7133-4889-B1DF-C31E35916473}">
      <dsp:nvSpPr>
        <dsp:cNvPr id="0" name=""/>
        <dsp:cNvSpPr/>
      </dsp:nvSpPr>
      <dsp:spPr>
        <a:xfrm>
          <a:off x="2889151" y="634185"/>
          <a:ext cx="2740520" cy="603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4130" rIns="0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/>
            <a:t>La scienza muove da congetture</a:t>
          </a:r>
        </a:p>
      </dsp:txBody>
      <dsp:txXfrm>
        <a:off x="2889151" y="634185"/>
        <a:ext cx="2740520" cy="603437"/>
      </dsp:txXfrm>
    </dsp:sp>
    <dsp:sp modelId="{39FE4BB7-B557-4A1E-BBEB-34A5FB20DC83}">
      <dsp:nvSpPr>
        <dsp:cNvPr id="0" name=""/>
        <dsp:cNvSpPr/>
      </dsp:nvSpPr>
      <dsp:spPr>
        <a:xfrm>
          <a:off x="2426599" y="1628715"/>
          <a:ext cx="2846391" cy="284639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CD5A882-F925-4850-9069-47F0B613C73B}">
      <dsp:nvSpPr>
        <dsp:cNvPr id="0" name=""/>
        <dsp:cNvSpPr/>
      </dsp:nvSpPr>
      <dsp:spPr>
        <a:xfrm>
          <a:off x="2632975" y="2689537"/>
          <a:ext cx="512350" cy="5123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4BB3346-5ED6-4C49-A15F-54571126A9D0}">
      <dsp:nvSpPr>
        <dsp:cNvPr id="0" name=""/>
        <dsp:cNvSpPr/>
      </dsp:nvSpPr>
      <dsp:spPr>
        <a:xfrm>
          <a:off x="2889151" y="2689537"/>
          <a:ext cx="2740520" cy="512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5560" rIns="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CONFUTAZIONI</a:t>
          </a:r>
        </a:p>
      </dsp:txBody>
      <dsp:txXfrm>
        <a:off x="2889151" y="2689537"/>
        <a:ext cx="2740520" cy="512350"/>
      </dsp:txXfrm>
    </dsp:sp>
    <dsp:sp modelId="{77E81181-15D1-4AC1-9EA5-C892DFF790F5}">
      <dsp:nvSpPr>
        <dsp:cNvPr id="0" name=""/>
        <dsp:cNvSpPr/>
      </dsp:nvSpPr>
      <dsp:spPr>
        <a:xfrm>
          <a:off x="2889151" y="3201887"/>
          <a:ext cx="2740520" cy="5835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4130" rIns="0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/>
            <a:t>La scienza deve mettere alla prova le congetture</a:t>
          </a:r>
        </a:p>
      </dsp:txBody>
      <dsp:txXfrm>
        <a:off x="2889151" y="3201887"/>
        <a:ext cx="2740520" cy="58353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7D6E8-9D22-4EE8-8A3F-5D780266B6CA}">
      <dsp:nvSpPr>
        <dsp:cNvPr id="0" name=""/>
        <dsp:cNvSpPr/>
      </dsp:nvSpPr>
      <dsp:spPr>
        <a:xfrm>
          <a:off x="0" y="0"/>
          <a:ext cx="3114005" cy="49887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>
              <a:solidFill>
                <a:schemeClr val="tx1"/>
              </a:solidFill>
            </a:rPr>
            <a:t>I sarà un indicatore del concetto C se il contenuto semantico in comune tra C e I (la </a:t>
          </a:r>
          <a:r>
            <a:rPr lang="it-IT" sz="2000" b="1" kern="1200" dirty="0">
              <a:solidFill>
                <a:schemeClr val="tx1"/>
              </a:solidFill>
            </a:rPr>
            <a:t>parte indicante</a:t>
          </a:r>
          <a:r>
            <a:rPr lang="it-IT" sz="2000" kern="1200" dirty="0">
              <a:solidFill>
                <a:schemeClr val="tx1"/>
              </a:solidFill>
            </a:rPr>
            <a:t>) è sufficientemente esteso. La parte indicante è la parte d’estensione di I che ne fa un possibile indicatore di C. Più la parte indicante è estesa – e quindi la </a:t>
          </a:r>
          <a:r>
            <a:rPr lang="it-IT" sz="2000" b="1" kern="1200" dirty="0">
              <a:solidFill>
                <a:schemeClr val="tx1"/>
              </a:solidFill>
            </a:rPr>
            <a:t>parte estranea </a:t>
          </a:r>
          <a:r>
            <a:rPr lang="it-IT" sz="2000" kern="1200" dirty="0">
              <a:solidFill>
                <a:schemeClr val="tx1"/>
              </a:solidFill>
            </a:rPr>
            <a:t>è ridotta – più I sarà un valido indicatore di C.</a:t>
          </a:r>
        </a:p>
      </dsp:txBody>
      <dsp:txXfrm>
        <a:off x="152013" y="152013"/>
        <a:ext cx="2809979" cy="468474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D16DB8-7349-410A-A1C7-EECAB8D7A5FD}">
      <dsp:nvSpPr>
        <dsp:cNvPr id="0" name=""/>
        <dsp:cNvSpPr/>
      </dsp:nvSpPr>
      <dsp:spPr>
        <a:xfrm>
          <a:off x="0" y="2239499"/>
          <a:ext cx="2603644" cy="26549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600" b="1" kern="1200" dirty="0"/>
            <a:t>CONCETTO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600" b="1" kern="1200" dirty="0"/>
            <a:t>RELIGIOSITÀ</a:t>
          </a:r>
          <a:endParaRPr lang="en-US" sz="3600" b="1" kern="1200" dirty="0"/>
        </a:p>
      </dsp:txBody>
      <dsp:txXfrm>
        <a:off x="76258" y="2315757"/>
        <a:ext cx="2451128" cy="2502469"/>
      </dsp:txXfrm>
    </dsp:sp>
    <dsp:sp modelId="{E8C7297D-7C4E-4247-827C-1C16C6020DD6}">
      <dsp:nvSpPr>
        <dsp:cNvPr id="0" name=""/>
        <dsp:cNvSpPr/>
      </dsp:nvSpPr>
      <dsp:spPr>
        <a:xfrm rot="16840908">
          <a:off x="1764225" y="2541837"/>
          <a:ext cx="2060820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2060820" y="125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743115" y="2502916"/>
        <a:ext cx="103041" cy="103041"/>
      </dsp:txXfrm>
    </dsp:sp>
    <dsp:sp modelId="{1491D8EC-BF89-4B84-B9B6-E9AF3519E484}">
      <dsp:nvSpPr>
        <dsp:cNvPr id="0" name=""/>
        <dsp:cNvSpPr/>
      </dsp:nvSpPr>
      <dsp:spPr>
        <a:xfrm>
          <a:off x="2985626" y="501390"/>
          <a:ext cx="1861528" cy="2080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Dimensione 1: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DIMESIONE RITUALE</a:t>
          </a:r>
          <a:endParaRPr lang="en-US" sz="2000" b="1" kern="1200" dirty="0"/>
        </a:p>
      </dsp:txBody>
      <dsp:txXfrm>
        <a:off x="3040148" y="555912"/>
        <a:ext cx="1752484" cy="1971939"/>
      </dsp:txXfrm>
    </dsp:sp>
    <dsp:sp modelId="{85691025-0F5B-4133-AD4E-803153C61E4E}">
      <dsp:nvSpPr>
        <dsp:cNvPr id="0" name=""/>
        <dsp:cNvSpPr/>
      </dsp:nvSpPr>
      <dsp:spPr>
        <a:xfrm rot="18832190">
          <a:off x="4626923" y="1012084"/>
          <a:ext cx="1434834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1434834" y="125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08470" y="988813"/>
        <a:ext cx="71741" cy="71741"/>
      </dsp:txXfrm>
    </dsp:sp>
    <dsp:sp modelId="{ED6ED629-DABA-488F-ABCB-1FBCD13552F5}">
      <dsp:nvSpPr>
        <dsp:cNvPr id="0" name=""/>
        <dsp:cNvSpPr/>
      </dsp:nvSpPr>
      <dsp:spPr>
        <a:xfrm>
          <a:off x="5841527" y="42104"/>
          <a:ext cx="1861528" cy="9307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Indicatore 1.a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Partecipare alla messa</a:t>
          </a:r>
          <a:endParaRPr lang="en-US" sz="1600" kern="1200" dirty="0"/>
        </a:p>
      </dsp:txBody>
      <dsp:txXfrm>
        <a:off x="5868788" y="69365"/>
        <a:ext cx="1807006" cy="876242"/>
      </dsp:txXfrm>
    </dsp:sp>
    <dsp:sp modelId="{A33EB64A-5D4D-4917-B786-E7C0BAAC39D1}">
      <dsp:nvSpPr>
        <dsp:cNvPr id="0" name=""/>
        <dsp:cNvSpPr/>
      </dsp:nvSpPr>
      <dsp:spPr>
        <a:xfrm rot="296805">
          <a:off x="4845171" y="1575206"/>
          <a:ext cx="1065150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1065150" y="125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51117" y="1561177"/>
        <a:ext cx="53257" cy="53257"/>
      </dsp:txXfrm>
    </dsp:sp>
    <dsp:sp modelId="{75480AAB-7E9A-4A87-8F32-2C2FA78748E6}">
      <dsp:nvSpPr>
        <dsp:cNvPr id="0" name=""/>
        <dsp:cNvSpPr/>
      </dsp:nvSpPr>
      <dsp:spPr>
        <a:xfrm>
          <a:off x="5908337" y="1168348"/>
          <a:ext cx="1861528" cy="9307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Indicatore 1.b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Partecipazione alla comunità religiosa</a:t>
          </a:r>
          <a:endParaRPr lang="en-US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35598" y="1195609"/>
        <a:ext cx="1807006" cy="876242"/>
      </dsp:txXfrm>
    </dsp:sp>
    <dsp:sp modelId="{735525DA-5C12-473C-87FD-87E5142FF5EC}">
      <dsp:nvSpPr>
        <dsp:cNvPr id="0" name=""/>
        <dsp:cNvSpPr/>
      </dsp:nvSpPr>
      <dsp:spPr>
        <a:xfrm rot="2757328">
          <a:off x="4600589" y="2110781"/>
          <a:ext cx="1617973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1617973" y="125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69127" y="2082932"/>
        <a:ext cx="80898" cy="80898"/>
      </dsp:txXfrm>
    </dsp:sp>
    <dsp:sp modelId="{90737C4A-E296-42D6-9633-0F168CEAB34C}">
      <dsp:nvSpPr>
        <dsp:cNvPr id="0" name=""/>
        <dsp:cNvSpPr/>
      </dsp:nvSpPr>
      <dsp:spPr>
        <a:xfrm>
          <a:off x="5971998" y="2239499"/>
          <a:ext cx="1873553" cy="9307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Indicatore 1.c</a:t>
          </a:r>
          <a:endParaRPr lang="en-US" sz="2000" kern="1200" dirty="0"/>
        </a:p>
      </dsp:txBody>
      <dsp:txXfrm>
        <a:off x="5999259" y="2266760"/>
        <a:ext cx="1819031" cy="876242"/>
      </dsp:txXfrm>
    </dsp:sp>
    <dsp:sp modelId="{DA623150-0C8F-4558-86C3-FFB0DCE63787}">
      <dsp:nvSpPr>
        <dsp:cNvPr id="0" name=""/>
        <dsp:cNvSpPr/>
      </dsp:nvSpPr>
      <dsp:spPr>
        <a:xfrm rot="4588141">
          <a:off x="1910591" y="4434015"/>
          <a:ext cx="1809470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1809470" y="125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2770090" y="4401378"/>
        <a:ext cx="90473" cy="90473"/>
      </dsp:txXfrm>
    </dsp:sp>
    <dsp:sp modelId="{7C354B57-745D-4CD8-ADBD-293E7DE95338}">
      <dsp:nvSpPr>
        <dsp:cNvPr id="0" name=""/>
        <dsp:cNvSpPr/>
      </dsp:nvSpPr>
      <dsp:spPr>
        <a:xfrm>
          <a:off x="3027008" y="4269532"/>
          <a:ext cx="1861528" cy="2113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Dimensione 2: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DIMENSIONE IDEOLOGICA</a:t>
          </a:r>
          <a:endParaRPr lang="en-US" sz="2000" b="1" kern="1200" dirty="0"/>
        </a:p>
      </dsp:txBody>
      <dsp:txXfrm>
        <a:off x="3081530" y="4324054"/>
        <a:ext cx="1752484" cy="2004367"/>
      </dsp:txXfrm>
    </dsp:sp>
    <dsp:sp modelId="{195E7CB3-626B-403F-93F3-559F51CB0F55}">
      <dsp:nvSpPr>
        <dsp:cNvPr id="0" name=""/>
        <dsp:cNvSpPr/>
      </dsp:nvSpPr>
      <dsp:spPr>
        <a:xfrm rot="19093939">
          <a:off x="4705442" y="4833755"/>
          <a:ext cx="1440849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1440849" y="125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89845" y="4810334"/>
        <a:ext cx="72042" cy="72042"/>
      </dsp:txXfrm>
    </dsp:sp>
    <dsp:sp modelId="{AEAF0373-D127-48AC-AFB8-DCC4C10AF7EA}">
      <dsp:nvSpPr>
        <dsp:cNvPr id="0" name=""/>
        <dsp:cNvSpPr/>
      </dsp:nvSpPr>
      <dsp:spPr>
        <a:xfrm>
          <a:off x="5963196" y="3901089"/>
          <a:ext cx="1861528" cy="9307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Indicatore 2.a: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/>
            <a:t>Rispetto dei comandamenti</a:t>
          </a:r>
          <a:endParaRPr lang="en-US" sz="1800" kern="1200" dirty="0"/>
        </a:p>
      </dsp:txBody>
      <dsp:txXfrm>
        <a:off x="5990457" y="3928350"/>
        <a:ext cx="1807006" cy="876242"/>
      </dsp:txXfrm>
    </dsp:sp>
    <dsp:sp modelId="{66898CE2-053B-4B0A-AA5F-8BF07FD530D6}">
      <dsp:nvSpPr>
        <dsp:cNvPr id="0" name=""/>
        <dsp:cNvSpPr/>
      </dsp:nvSpPr>
      <dsp:spPr>
        <a:xfrm rot="2318035">
          <a:off x="4738388" y="5741988"/>
          <a:ext cx="1372164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1372164" y="125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90166" y="5720284"/>
        <a:ext cx="68608" cy="68608"/>
      </dsp:txXfrm>
    </dsp:sp>
    <dsp:sp modelId="{F5B69491-F6C3-472D-96AD-2C7CE1B4350F}">
      <dsp:nvSpPr>
        <dsp:cNvPr id="0" name=""/>
        <dsp:cNvSpPr/>
      </dsp:nvSpPr>
      <dsp:spPr>
        <a:xfrm>
          <a:off x="5960404" y="5717556"/>
          <a:ext cx="1861528" cy="9307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Indicatore 2.B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Lettura testi sacri</a:t>
          </a:r>
          <a:endParaRPr lang="en-US" sz="2000" kern="1200" dirty="0"/>
        </a:p>
      </dsp:txBody>
      <dsp:txXfrm>
        <a:off x="5987665" y="5744817"/>
        <a:ext cx="1807006" cy="87624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11325-0C98-4D5C-8537-C3B455F6DB91}">
      <dsp:nvSpPr>
        <dsp:cNvPr id="0" name=""/>
        <dsp:cNvSpPr/>
      </dsp:nvSpPr>
      <dsp:spPr>
        <a:xfrm>
          <a:off x="551440" y="0"/>
          <a:ext cx="6249657" cy="356886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12CC39-8B8D-4266-A02C-B2B3EBCC8398}">
      <dsp:nvSpPr>
        <dsp:cNvPr id="0" name=""/>
        <dsp:cNvSpPr/>
      </dsp:nvSpPr>
      <dsp:spPr>
        <a:xfrm>
          <a:off x="134" y="1070660"/>
          <a:ext cx="1726841" cy="14275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VALORE OSSERVATO = (variabile) </a:t>
          </a:r>
          <a:endParaRPr lang="en-US" sz="2000" kern="1200" dirty="0"/>
        </a:p>
      </dsp:txBody>
      <dsp:txXfrm>
        <a:off x="69821" y="1140347"/>
        <a:ext cx="1587467" cy="1288173"/>
      </dsp:txXfrm>
    </dsp:sp>
    <dsp:sp modelId="{52F03520-FB37-45DC-ADD1-5CB313BA90A6}">
      <dsp:nvSpPr>
        <dsp:cNvPr id="0" name=""/>
        <dsp:cNvSpPr/>
      </dsp:nvSpPr>
      <dsp:spPr>
        <a:xfrm>
          <a:off x="1813318" y="1070660"/>
          <a:ext cx="1726841" cy="14275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VALORE VERO (concetto)  +</a:t>
          </a:r>
          <a:endParaRPr lang="en-US" sz="2000" kern="1200" dirty="0"/>
        </a:p>
      </dsp:txBody>
      <dsp:txXfrm>
        <a:off x="1883005" y="1140347"/>
        <a:ext cx="1587467" cy="1288173"/>
      </dsp:txXfrm>
    </dsp:sp>
    <dsp:sp modelId="{7832915C-9B7B-4BB4-9C7C-109D253654C2}">
      <dsp:nvSpPr>
        <dsp:cNvPr id="0" name=""/>
        <dsp:cNvSpPr/>
      </dsp:nvSpPr>
      <dsp:spPr>
        <a:xfrm>
          <a:off x="3626501" y="1070660"/>
          <a:ext cx="1912718" cy="14275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Errore SISTEMATICO+</a:t>
          </a:r>
          <a:endParaRPr lang="en-US" sz="2000" kern="1200" dirty="0"/>
        </a:p>
      </dsp:txBody>
      <dsp:txXfrm>
        <a:off x="3696188" y="1140347"/>
        <a:ext cx="1773344" cy="1288173"/>
      </dsp:txXfrm>
    </dsp:sp>
    <dsp:sp modelId="{92D02974-1C38-4DEF-AA3E-D73A3F22A41E}">
      <dsp:nvSpPr>
        <dsp:cNvPr id="0" name=""/>
        <dsp:cNvSpPr/>
      </dsp:nvSpPr>
      <dsp:spPr>
        <a:xfrm>
          <a:off x="5625561" y="1070660"/>
          <a:ext cx="1726841" cy="14275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Errore ACCIDENTALE</a:t>
          </a:r>
          <a:endParaRPr lang="en-US" sz="2000" kern="1200" dirty="0"/>
        </a:p>
      </dsp:txBody>
      <dsp:txXfrm>
        <a:off x="5695248" y="1140347"/>
        <a:ext cx="1587467" cy="128817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0C084-D0B9-4CDF-8BF7-E35BA18A786E}">
      <dsp:nvSpPr>
        <dsp:cNvPr id="0" name=""/>
        <dsp:cNvSpPr/>
      </dsp:nvSpPr>
      <dsp:spPr>
        <a:xfrm>
          <a:off x="0" y="110007"/>
          <a:ext cx="8490204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/>
            <a:t>ERRORE SISTEMATICO</a:t>
          </a:r>
          <a:endParaRPr lang="en-US" sz="3100" kern="1200" dirty="0"/>
        </a:p>
      </dsp:txBody>
      <dsp:txXfrm>
        <a:off x="36296" y="146303"/>
        <a:ext cx="8417612" cy="670943"/>
      </dsp:txXfrm>
    </dsp:sp>
    <dsp:sp modelId="{99346B23-CCBB-4EC5-A1E3-06E5460578F4}">
      <dsp:nvSpPr>
        <dsp:cNvPr id="0" name=""/>
        <dsp:cNvSpPr/>
      </dsp:nvSpPr>
      <dsp:spPr>
        <a:xfrm>
          <a:off x="0" y="853542"/>
          <a:ext cx="8490204" cy="2374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564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400" kern="1200" dirty="0"/>
            <a:t>È una distorsione, un errore COSTANTE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400" kern="1200" dirty="0"/>
            <a:t>È la parte di errore comune a tutte le applicazioni di una certa rilevazione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400" kern="1200" dirty="0"/>
            <a:t>Il «valore osservato» tende a sovrastimare o sottostimare il «valore vero» (es. uso di droghe; partecipazione elettorale)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2400" kern="1200" dirty="0"/>
        </a:p>
      </dsp:txBody>
      <dsp:txXfrm>
        <a:off x="0" y="853542"/>
        <a:ext cx="8490204" cy="2374290"/>
      </dsp:txXfrm>
    </dsp:sp>
    <dsp:sp modelId="{5A85FA9E-8836-46D2-96EC-DA4DC9F6415B}">
      <dsp:nvSpPr>
        <dsp:cNvPr id="0" name=""/>
        <dsp:cNvSpPr/>
      </dsp:nvSpPr>
      <dsp:spPr>
        <a:xfrm>
          <a:off x="0" y="3227832"/>
          <a:ext cx="8490204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/>
            <a:t>ERRORE ACCIDENTALE</a:t>
          </a:r>
          <a:endParaRPr lang="en-US" sz="3100" kern="1200" dirty="0"/>
        </a:p>
      </dsp:txBody>
      <dsp:txXfrm>
        <a:off x="36296" y="3264128"/>
        <a:ext cx="8417612" cy="670943"/>
      </dsp:txXfrm>
    </dsp:sp>
    <dsp:sp modelId="{24F0EB05-0339-4EDD-9E10-61220459DE8E}">
      <dsp:nvSpPr>
        <dsp:cNvPr id="0" name=""/>
        <dsp:cNvSpPr/>
      </dsp:nvSpPr>
      <dsp:spPr>
        <a:xfrm>
          <a:off x="0" y="3971367"/>
          <a:ext cx="8490204" cy="2374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564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400" kern="1200" dirty="0"/>
            <a:t>È un errore VARIABILE, cambia da rilevazione a rilevazione e passando da un campione ad un altro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400" kern="1200" dirty="0"/>
            <a:t>La ripetizione di una stessa misurazione su uno stesso soggetto non darà mai un risultato identico (errore di osservazione)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400" kern="1200" dirty="0"/>
            <a:t>È la parte di errore specifica di ogni singola rilevazione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2400" kern="1200" dirty="0"/>
        </a:p>
      </dsp:txBody>
      <dsp:txXfrm>
        <a:off x="0" y="3971367"/>
        <a:ext cx="8490204" cy="23742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B328AA-E3C7-4B82-A7FB-EA56452173C6}">
      <dsp:nvSpPr>
        <dsp:cNvPr id="0" name=""/>
        <dsp:cNvSpPr/>
      </dsp:nvSpPr>
      <dsp:spPr>
        <a:xfrm>
          <a:off x="575769" y="251196"/>
          <a:ext cx="1980076" cy="15986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/>
            <a:t>TEORIA </a:t>
          </a:r>
          <a:endParaRPr lang="en-US" sz="2800" kern="1200" dirty="0"/>
        </a:p>
      </dsp:txBody>
      <dsp:txXfrm>
        <a:off x="865744" y="485308"/>
        <a:ext cx="1400126" cy="1130391"/>
      </dsp:txXfrm>
    </dsp:sp>
    <dsp:sp modelId="{E0FA4225-50C0-48F7-8FE2-7AD32E7EAEFF}">
      <dsp:nvSpPr>
        <dsp:cNvPr id="0" name=""/>
        <dsp:cNvSpPr/>
      </dsp:nvSpPr>
      <dsp:spPr>
        <a:xfrm rot="21598032">
          <a:off x="2465607" y="180166"/>
          <a:ext cx="2172622" cy="14858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DEDUZIONE</a:t>
          </a:r>
          <a:endParaRPr lang="en-US" sz="24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465607" y="477469"/>
        <a:ext cx="1726860" cy="891523"/>
      </dsp:txXfrm>
    </dsp:sp>
    <dsp:sp modelId="{9590A59E-EB58-474E-9EFD-6687E1921597}">
      <dsp:nvSpPr>
        <dsp:cNvPr id="0" name=""/>
        <dsp:cNvSpPr/>
      </dsp:nvSpPr>
      <dsp:spPr>
        <a:xfrm>
          <a:off x="4594220" y="207921"/>
          <a:ext cx="1943884" cy="15986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IPOTESI</a:t>
          </a:r>
          <a:endParaRPr lang="en-US" sz="2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878895" y="442033"/>
        <a:ext cx="1374534" cy="1130391"/>
      </dsp:txXfrm>
    </dsp:sp>
    <dsp:sp modelId="{2B4E8189-F2C2-4BCF-96B8-E2A794CE8BC5}">
      <dsp:nvSpPr>
        <dsp:cNvPr id="0" name=""/>
        <dsp:cNvSpPr/>
      </dsp:nvSpPr>
      <dsp:spPr>
        <a:xfrm rot="20910">
          <a:off x="6443504" y="269925"/>
          <a:ext cx="2565123" cy="15008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DISEGNO DELLA RICERCA (OPERATIVIZZAZIONE)</a:t>
          </a:r>
          <a:endParaRPr lang="en-US" sz="18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443508" y="568732"/>
        <a:ext cx="2114858" cy="900530"/>
      </dsp:txXfrm>
    </dsp:sp>
    <dsp:sp modelId="{3EF978DA-32D1-4C9A-BC86-E5A180F0D4CA}">
      <dsp:nvSpPr>
        <dsp:cNvPr id="0" name=""/>
        <dsp:cNvSpPr/>
      </dsp:nvSpPr>
      <dsp:spPr>
        <a:xfrm>
          <a:off x="8987458" y="237257"/>
          <a:ext cx="2803411" cy="15986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RACCOLTA</a:t>
          </a:r>
          <a:r>
            <a:rPr lang="it-IT" sz="2000" kern="1200" dirty="0"/>
            <a:t> </a:t>
          </a:r>
          <a:r>
            <a:rPr lang="it-IT" sz="2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DATI</a:t>
          </a:r>
          <a:endParaRPr lang="en-US" sz="2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398008" y="471369"/>
        <a:ext cx="1982311" cy="1130391"/>
      </dsp:txXfrm>
    </dsp:sp>
    <dsp:sp modelId="{57DA1CBF-FB56-4B34-BF98-FC6AD384B1AD}">
      <dsp:nvSpPr>
        <dsp:cNvPr id="0" name=""/>
        <dsp:cNvSpPr/>
      </dsp:nvSpPr>
      <dsp:spPr>
        <a:xfrm rot="5400000">
          <a:off x="9183972" y="1257484"/>
          <a:ext cx="2449058" cy="31483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ORGANIZZAZIONE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DATI</a:t>
          </a:r>
          <a:endParaRPr lang="en-US" sz="18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9551331" y="1519803"/>
        <a:ext cx="1714341" cy="1889029"/>
      </dsp:txXfrm>
    </dsp:sp>
    <dsp:sp modelId="{05479AC8-5A2C-489C-91DF-88A003D8D11D}">
      <dsp:nvSpPr>
        <dsp:cNvPr id="0" name=""/>
        <dsp:cNvSpPr/>
      </dsp:nvSpPr>
      <dsp:spPr>
        <a:xfrm>
          <a:off x="8810106" y="3692823"/>
          <a:ext cx="3077030" cy="15986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ANALISI DEI DATI</a:t>
          </a:r>
          <a:endParaRPr lang="en-US" sz="2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260727" y="3926935"/>
        <a:ext cx="2175788" cy="1130391"/>
      </dsp:txXfrm>
    </dsp:sp>
    <dsp:sp modelId="{99D2BA99-8C01-4805-9BD7-204ADDF9C0EC}">
      <dsp:nvSpPr>
        <dsp:cNvPr id="0" name=""/>
        <dsp:cNvSpPr/>
      </dsp:nvSpPr>
      <dsp:spPr>
        <a:xfrm rot="10801965">
          <a:off x="5643511" y="3605769"/>
          <a:ext cx="2923600" cy="17690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INTERPRETAZIONE</a:t>
          </a:r>
          <a:endParaRPr lang="en-US" sz="24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6174215" y="3959724"/>
        <a:ext cx="2392896" cy="1061408"/>
      </dsp:txXfrm>
    </dsp:sp>
    <dsp:sp modelId="{014744AA-E03C-4677-AFF8-B27DC6552284}">
      <dsp:nvSpPr>
        <dsp:cNvPr id="0" name=""/>
        <dsp:cNvSpPr/>
      </dsp:nvSpPr>
      <dsp:spPr>
        <a:xfrm>
          <a:off x="3196242" y="3689334"/>
          <a:ext cx="2098822" cy="15986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RISULTATI</a:t>
          </a:r>
          <a:endParaRPr lang="en-US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03607" y="3923446"/>
        <a:ext cx="1484092" cy="1130391"/>
      </dsp:txXfrm>
    </dsp:sp>
    <dsp:sp modelId="{35E957EB-13F0-467F-862A-582506370680}">
      <dsp:nvSpPr>
        <dsp:cNvPr id="0" name=""/>
        <dsp:cNvSpPr/>
      </dsp:nvSpPr>
      <dsp:spPr>
        <a:xfrm rot="13923929">
          <a:off x="1753059" y="1922478"/>
          <a:ext cx="2345426" cy="174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INDUZIONE</a:t>
          </a:r>
          <a:endParaRPr lang="en-US" sz="28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2175871" y="2478119"/>
        <a:ext cx="1821742" cy="10473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78E2D-37D4-4E8B-B19C-FD365E5ADCF5}">
      <dsp:nvSpPr>
        <dsp:cNvPr id="0" name=""/>
        <dsp:cNvSpPr/>
      </dsp:nvSpPr>
      <dsp:spPr>
        <a:xfrm>
          <a:off x="788669" y="0"/>
          <a:ext cx="8938260" cy="587959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93DC60-A738-4E9F-8795-059094F60CF4}">
      <dsp:nvSpPr>
        <dsp:cNvPr id="0" name=""/>
        <dsp:cNvSpPr/>
      </dsp:nvSpPr>
      <dsp:spPr>
        <a:xfrm>
          <a:off x="1170" y="1763877"/>
          <a:ext cx="3365786" cy="23518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b="1" kern="1200" dirty="0"/>
            <a:t>FATTI </a:t>
          </a:r>
          <a:endParaRPr lang="it-IT" sz="2800" b="1" kern="1200" dirty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/>
            <a:t>Le «informazioni», i fatti empiricamente verificabili</a:t>
          </a:r>
          <a:endParaRPr lang="en-US" sz="2800" kern="1200" dirty="0"/>
        </a:p>
      </dsp:txBody>
      <dsp:txXfrm>
        <a:off x="115977" y="1878684"/>
        <a:ext cx="3136172" cy="2122222"/>
      </dsp:txXfrm>
    </dsp:sp>
    <dsp:sp modelId="{31035ABC-AFC7-40C8-A34D-45C976FE9720}">
      <dsp:nvSpPr>
        <dsp:cNvPr id="0" name=""/>
        <dsp:cNvSpPr/>
      </dsp:nvSpPr>
      <dsp:spPr>
        <a:xfrm>
          <a:off x="3574906" y="1763877"/>
          <a:ext cx="3365786" cy="23518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b="1" kern="1200" dirty="0"/>
            <a:t>TEORIA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0" kern="1200" dirty="0"/>
            <a:t>Insieme sistematico di analisi  delle «relazioni tra i fatti»</a:t>
          </a:r>
          <a:endParaRPr lang="en-US" sz="2400" b="0" kern="1200" dirty="0"/>
        </a:p>
      </dsp:txBody>
      <dsp:txXfrm>
        <a:off x="3689713" y="1878684"/>
        <a:ext cx="3136172" cy="2122222"/>
      </dsp:txXfrm>
    </dsp:sp>
    <dsp:sp modelId="{BA3EBDA6-085C-4C67-A491-8969A7A0EFAA}">
      <dsp:nvSpPr>
        <dsp:cNvPr id="0" name=""/>
        <dsp:cNvSpPr/>
      </dsp:nvSpPr>
      <dsp:spPr>
        <a:xfrm>
          <a:off x="7149813" y="1763877"/>
          <a:ext cx="3365786" cy="23518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3200" b="1" kern="1200" dirty="0"/>
            <a:t>CONCETTI</a:t>
          </a:r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400" b="0" kern="1200" dirty="0"/>
            <a:t>  gli strumenti di cui si serve la scienza per «misurare» i fenomeni</a:t>
          </a:r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400" b="0" kern="1200" dirty="0"/>
            <a:t>empirici</a:t>
          </a:r>
          <a:r>
            <a:rPr lang="it-IT" sz="5800" b="0" kern="1200" dirty="0"/>
            <a:t> </a:t>
          </a:r>
          <a:endParaRPr lang="en-US" sz="5800" b="0" kern="1200" dirty="0"/>
        </a:p>
      </dsp:txBody>
      <dsp:txXfrm>
        <a:off x="7264620" y="1878684"/>
        <a:ext cx="3136172" cy="212222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B102C-4BFF-453B-8E92-2FB224D503ED}">
      <dsp:nvSpPr>
        <dsp:cNvPr id="0" name=""/>
        <dsp:cNvSpPr/>
      </dsp:nvSpPr>
      <dsp:spPr>
        <a:xfrm>
          <a:off x="0" y="1499613"/>
          <a:ext cx="8128000" cy="3310111"/>
        </a:xfrm>
        <a:prstGeom prst="leftRightRibbon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</dsp:sp>
    <dsp:sp modelId="{1F356BE8-7728-4A33-86B8-56A9AE7C3135}">
      <dsp:nvSpPr>
        <dsp:cNvPr id="0" name=""/>
        <dsp:cNvSpPr/>
      </dsp:nvSpPr>
      <dsp:spPr>
        <a:xfrm>
          <a:off x="975360" y="2062818"/>
          <a:ext cx="2682239" cy="159308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/>
            <a:t>Se non ha alcuna credenza effettiva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/>
            <a:t>NON INFORMATO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/>
            <a:t>(</a:t>
          </a:r>
          <a:r>
            <a:rPr lang="it-IT" sz="2100" i="1" kern="1200" dirty="0" err="1"/>
            <a:t>Uniformed</a:t>
          </a:r>
          <a:r>
            <a:rPr lang="it-IT" sz="2100" kern="1200" dirty="0"/>
            <a:t>) </a:t>
          </a:r>
          <a:endParaRPr lang="en-US" sz="2100" kern="1200" dirty="0"/>
        </a:p>
      </dsp:txBody>
      <dsp:txXfrm>
        <a:off x="975360" y="2062818"/>
        <a:ext cx="2682239" cy="1593088"/>
      </dsp:txXfrm>
    </dsp:sp>
    <dsp:sp modelId="{A868DE0C-2065-46ED-8E38-EBCB18BEF0AF}">
      <dsp:nvSpPr>
        <dsp:cNvPr id="0" name=""/>
        <dsp:cNvSpPr/>
      </dsp:nvSpPr>
      <dsp:spPr>
        <a:xfrm>
          <a:off x="4064000" y="2583010"/>
          <a:ext cx="3169920" cy="1593088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/>
            <a:t>Se ha FALSE credenze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/>
            <a:t>DISINFORMATO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/>
            <a:t>(</a:t>
          </a:r>
          <a:r>
            <a:rPr lang="it-IT" sz="2100" i="1" kern="1200" dirty="0" err="1"/>
            <a:t>Misinformed</a:t>
          </a:r>
          <a:r>
            <a:rPr lang="it-IT" sz="2100" kern="1200" dirty="0"/>
            <a:t>)</a:t>
          </a:r>
          <a:endParaRPr lang="en-US" sz="2100" kern="1200" dirty="0"/>
        </a:p>
      </dsp:txBody>
      <dsp:txXfrm>
        <a:off x="4064000" y="2583010"/>
        <a:ext cx="3169920" cy="15930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531DAA-3694-425A-8BD1-ADA7FBE77BE0}">
      <dsp:nvSpPr>
        <dsp:cNvPr id="0" name=""/>
        <dsp:cNvSpPr/>
      </dsp:nvSpPr>
      <dsp:spPr>
        <a:xfrm>
          <a:off x="4925" y="740593"/>
          <a:ext cx="2153588" cy="129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700" kern="1200" dirty="0"/>
            <a:t>Ipotesi</a:t>
          </a:r>
          <a:endParaRPr lang="en-US" sz="3700" kern="1200" dirty="0"/>
        </a:p>
      </dsp:txBody>
      <dsp:txXfrm>
        <a:off x="42771" y="778439"/>
        <a:ext cx="2077896" cy="1216461"/>
      </dsp:txXfrm>
    </dsp:sp>
    <dsp:sp modelId="{3760D18A-9312-451F-BB3F-3EC9E8A6AB28}">
      <dsp:nvSpPr>
        <dsp:cNvPr id="0" name=""/>
        <dsp:cNvSpPr/>
      </dsp:nvSpPr>
      <dsp:spPr>
        <a:xfrm>
          <a:off x="2373873" y="1119625"/>
          <a:ext cx="456560" cy="534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2373873" y="1226443"/>
        <a:ext cx="319592" cy="320453"/>
      </dsp:txXfrm>
    </dsp:sp>
    <dsp:sp modelId="{A05C7F67-4F69-40C8-9176-C7DCD944F29A}">
      <dsp:nvSpPr>
        <dsp:cNvPr id="0" name=""/>
        <dsp:cNvSpPr/>
      </dsp:nvSpPr>
      <dsp:spPr>
        <a:xfrm>
          <a:off x="3019949" y="740593"/>
          <a:ext cx="2153588" cy="129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700" kern="1200" dirty="0"/>
            <a:t>Concetto</a:t>
          </a:r>
          <a:endParaRPr lang="en-US" sz="3700" kern="1200" dirty="0"/>
        </a:p>
      </dsp:txBody>
      <dsp:txXfrm>
        <a:off x="3057795" y="778439"/>
        <a:ext cx="2077896" cy="1216461"/>
      </dsp:txXfrm>
    </dsp:sp>
    <dsp:sp modelId="{C9F9A7DB-CD9C-44EC-9C83-8ADB1F224FB5}">
      <dsp:nvSpPr>
        <dsp:cNvPr id="0" name=""/>
        <dsp:cNvSpPr/>
      </dsp:nvSpPr>
      <dsp:spPr>
        <a:xfrm>
          <a:off x="5388897" y="1119625"/>
          <a:ext cx="456560" cy="534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5388897" y="1226443"/>
        <a:ext cx="319592" cy="320453"/>
      </dsp:txXfrm>
    </dsp:sp>
    <dsp:sp modelId="{89070920-4BC2-43B5-AEB0-F187008EC7F4}">
      <dsp:nvSpPr>
        <dsp:cNvPr id="0" name=""/>
        <dsp:cNvSpPr/>
      </dsp:nvSpPr>
      <dsp:spPr>
        <a:xfrm>
          <a:off x="6034973" y="740593"/>
          <a:ext cx="2153588" cy="129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700" kern="1200" dirty="0"/>
            <a:t>Proprietà</a:t>
          </a:r>
          <a:endParaRPr lang="en-US" sz="3700" kern="1200" dirty="0"/>
        </a:p>
      </dsp:txBody>
      <dsp:txXfrm>
        <a:off x="6072819" y="778439"/>
        <a:ext cx="2077896" cy="1216461"/>
      </dsp:txXfrm>
    </dsp:sp>
    <dsp:sp modelId="{1B780E60-7308-439B-A293-718C8052699E}">
      <dsp:nvSpPr>
        <dsp:cNvPr id="0" name=""/>
        <dsp:cNvSpPr/>
      </dsp:nvSpPr>
      <dsp:spPr>
        <a:xfrm>
          <a:off x="8403921" y="1119625"/>
          <a:ext cx="456560" cy="534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8403921" y="1226443"/>
        <a:ext cx="319592" cy="320453"/>
      </dsp:txXfrm>
    </dsp:sp>
    <dsp:sp modelId="{D293F2AE-2EDF-4172-BF56-362974A668C1}">
      <dsp:nvSpPr>
        <dsp:cNvPr id="0" name=""/>
        <dsp:cNvSpPr/>
      </dsp:nvSpPr>
      <dsp:spPr>
        <a:xfrm>
          <a:off x="9049997" y="740593"/>
          <a:ext cx="2153588" cy="129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700" kern="1200" dirty="0"/>
            <a:t>Variabile</a:t>
          </a:r>
          <a:endParaRPr lang="en-US" sz="3700" kern="1200" dirty="0"/>
        </a:p>
      </dsp:txBody>
      <dsp:txXfrm>
        <a:off x="9087843" y="778439"/>
        <a:ext cx="2077896" cy="121646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6D809-7EA0-431F-9AE4-FEAD4AB5AD7E}">
      <dsp:nvSpPr>
        <dsp:cNvPr id="0" name=""/>
        <dsp:cNvSpPr/>
      </dsp:nvSpPr>
      <dsp:spPr>
        <a:xfrm>
          <a:off x="3385750" y="249723"/>
          <a:ext cx="2347216" cy="156559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/>
            <a:t>è sempre un </a:t>
          </a:r>
          <a:r>
            <a:rPr lang="it-IT" sz="1500" b="1" kern="1200" dirty="0"/>
            <a:t>elemento manifesto </a:t>
          </a:r>
          <a:r>
            <a:rPr lang="it-IT" sz="1500" kern="1200" dirty="0"/>
            <a:t>che </a:t>
          </a:r>
          <a:r>
            <a:rPr lang="it-IT" sz="1500" b="1" kern="1200" dirty="0"/>
            <a:t>dà informazioni su qualcosa di non manifesto</a:t>
          </a:r>
          <a:r>
            <a:rPr lang="it-IT" sz="1500" kern="1200" dirty="0"/>
            <a:t>; </a:t>
          </a:r>
        </a:p>
      </dsp:txBody>
      <dsp:txXfrm>
        <a:off x="3761305" y="249723"/>
        <a:ext cx="1971661" cy="1565593"/>
      </dsp:txXfrm>
    </dsp:sp>
    <dsp:sp modelId="{3053FC5F-DCC5-4A2B-8A74-01F4925C7AD1}">
      <dsp:nvSpPr>
        <dsp:cNvPr id="0" name=""/>
        <dsp:cNvSpPr/>
      </dsp:nvSpPr>
      <dsp:spPr>
        <a:xfrm>
          <a:off x="5732967" y="249723"/>
          <a:ext cx="2347216" cy="156559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/>
            <a:t>l’elemento manifesto </a:t>
          </a:r>
          <a:r>
            <a:rPr lang="it-IT" sz="1500" b="1" kern="1200" dirty="0"/>
            <a:t>può interessare in sé </a:t>
          </a:r>
          <a:r>
            <a:rPr lang="it-IT" sz="1500" kern="1200" dirty="0"/>
            <a:t>o semplicemente come espressione di qualcosa che non è manifesto;</a:t>
          </a:r>
        </a:p>
      </dsp:txBody>
      <dsp:txXfrm>
        <a:off x="6108521" y="249723"/>
        <a:ext cx="1971661" cy="1565593"/>
      </dsp:txXfrm>
    </dsp:sp>
    <dsp:sp modelId="{DEAE8F5D-B39E-4B38-95F6-63B3A075657B}">
      <dsp:nvSpPr>
        <dsp:cNvPr id="0" name=""/>
        <dsp:cNvSpPr/>
      </dsp:nvSpPr>
      <dsp:spPr>
        <a:xfrm>
          <a:off x="8117457" y="249723"/>
          <a:ext cx="2347216" cy="156559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/>
            <a:t>l’elemento manifesto può essere considerato da osservatori differenti come </a:t>
          </a:r>
          <a:r>
            <a:rPr lang="it-IT" sz="1500" b="1" kern="1200" dirty="0"/>
            <a:t>indizio</a:t>
          </a:r>
          <a:r>
            <a:rPr lang="it-IT" sz="1500" kern="1200" dirty="0"/>
            <a:t> di fenomeni diversi.</a:t>
          </a:r>
        </a:p>
      </dsp:txBody>
      <dsp:txXfrm>
        <a:off x="8493012" y="249723"/>
        <a:ext cx="1971661" cy="1565593"/>
      </dsp:txXfrm>
    </dsp:sp>
    <dsp:sp modelId="{D01AC9CC-59AC-4856-A69A-586AC20E59DB}">
      <dsp:nvSpPr>
        <dsp:cNvPr id="0" name=""/>
        <dsp:cNvSpPr/>
      </dsp:nvSpPr>
      <dsp:spPr>
        <a:xfrm>
          <a:off x="1014744" y="0"/>
          <a:ext cx="2655906" cy="268929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900" kern="1200" dirty="0">
              <a:solidFill>
                <a:schemeClr val="tx1"/>
              </a:solidFill>
            </a:rPr>
            <a:t>L’</a:t>
          </a:r>
          <a:r>
            <a:rPr lang="it-IT" sz="2900" b="1" kern="1200" dirty="0">
              <a:solidFill>
                <a:schemeClr val="tx1"/>
              </a:solidFill>
            </a:rPr>
            <a:t>indicatore:</a:t>
          </a:r>
          <a:endParaRPr lang="it-IT" sz="2900" kern="1200" dirty="0">
            <a:solidFill>
              <a:schemeClr val="tx1"/>
            </a:solidFill>
          </a:endParaRPr>
        </a:p>
      </dsp:txBody>
      <dsp:txXfrm>
        <a:off x="1403692" y="393839"/>
        <a:ext cx="1878010" cy="190162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3F6C9-206D-4B1B-B7D8-99FD58491605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788E1-EF4E-441D-9BBF-EAEEA649A66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532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OPERATIVIZZAZIONE: TRASFORMAZIONE DELLE</a:t>
            </a:r>
            <a:r>
              <a:rPr lang="it-IT" baseline="0" dirty="0"/>
              <a:t> IPOTESI IN AFFERMAZIONI EMPIRICAMENTE OSSERVABILI.</a:t>
            </a:r>
          </a:p>
          <a:p>
            <a:r>
              <a:rPr lang="it-IT" baseline="0" dirty="0"/>
              <a:t>PREVEDE 2 FASI: 1. LA OPERATIVIZZAZIONE </a:t>
            </a:r>
            <a:r>
              <a:rPr lang="it-IT" dirty="0"/>
              <a:t>DEI CONCETTI</a:t>
            </a:r>
            <a:r>
              <a:rPr lang="it-IT" baseline="0" dirty="0"/>
              <a:t>, OVVEROSIA la trasformazione dei concetti IN VARIABILI</a:t>
            </a:r>
          </a:p>
          <a:p>
            <a:r>
              <a:rPr lang="it-IT" baseline="0" dirty="0"/>
              <a:t>2. La scelta dello strumento e delle procedure di rilevazione</a:t>
            </a:r>
          </a:p>
          <a:p>
            <a:r>
              <a:rPr lang="it-IT" baseline="0" dirty="0"/>
              <a:t>Queste scelte producono il DISEGNO DELLA RICERCA</a:t>
            </a:r>
          </a:p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788E1-EF4E-441D-9BBF-EAEEA649A6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15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788E1-EF4E-441D-9BBF-EAEEA649A66D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61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0828-663C-4081-9A3F-C9C9CDC6B0C9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8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8268-6C7E-4D69-B451-ED6FE1A31933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1CC1-28E0-46C5-AC30-D7AA921460E8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1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055DD-21D8-4B10-BE2D-5B01F66C0D5B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51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FB7-FD67-45EE-BF8F-D4F83DCB5A8A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610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9837B-006D-489F-B137-7DDF8923D313}" type="datetime1">
              <a:rPr lang="en-US" smtClean="0"/>
              <a:t>3/2/2022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3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8EA11-0A01-469F-9C4E-74A2D623E610}" type="datetime1">
              <a:rPr lang="en-US" smtClean="0"/>
              <a:t>3/2/2022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12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0F36-A604-4B91-A3C0-821FECD4A335}" type="datetime1">
              <a:rPr lang="en-US" smtClean="0"/>
              <a:t>3/2/2022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8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1FCE1-7A77-4D6F-93AD-72EB1F93F930}" type="datetime1">
              <a:rPr lang="en-US" smtClean="0"/>
              <a:t>3/2/2022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24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4744-381E-40EF-8266-E2BEA055F00C}" type="datetime1">
              <a:rPr lang="en-US" smtClean="0"/>
              <a:t>3/2/2022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85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5EED-1A20-4BCD-AFFC-3B0BB3A25CDD}" type="datetime1">
              <a:rPr lang="en-US" smtClean="0"/>
              <a:t>3/2/2022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CB8EF-C6D2-4B05-BEC7-C719EE95EFB6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71565-2F9A-4D23-995B-700A3B0E173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2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6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7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8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14375" y="1622877"/>
            <a:ext cx="9144000" cy="2387600"/>
          </a:xfrm>
        </p:spPr>
        <p:txBody>
          <a:bodyPr/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traduzione empirica </a:t>
            </a:r>
            <a:b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della teoria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14375" y="579705"/>
            <a:ext cx="9144000" cy="1655762"/>
          </a:xfrm>
        </p:spPr>
        <p:txBody>
          <a:bodyPr>
            <a:normAutofit/>
          </a:bodyPr>
          <a:lstStyle/>
          <a:p>
            <a:r>
              <a:rPr lang="it-I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ricerca quantitativa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102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10</a:t>
            </a:fld>
            <a:endParaRPr lang="en-US"/>
          </a:p>
        </p:txBody>
      </p:sp>
      <p:pic>
        <p:nvPicPr>
          <p:cNvPr id="3074" name="Picture 2" descr="File:Espace social de Bourdieu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504" y="0"/>
            <a:ext cx="7973568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93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11</a:t>
            </a:fld>
            <a:endParaRPr lang="en-US"/>
          </a:p>
        </p:txBody>
      </p:sp>
      <p:sp>
        <p:nvSpPr>
          <p:cNvPr id="3" name="Rettangolo arrotondato 2"/>
          <p:cNvSpPr/>
          <p:nvPr/>
        </p:nvSpPr>
        <p:spPr>
          <a:xfrm>
            <a:off x="1097280" y="644894"/>
            <a:ext cx="10256520" cy="52265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dirty="0"/>
              <a:t>Una proposizione teorica deve poter essere articolata in </a:t>
            </a:r>
            <a:r>
              <a:rPr lang="it-IT" sz="4000" b="1" dirty="0">
                <a:solidFill>
                  <a:schemeClr val="bg1"/>
                </a:solidFill>
              </a:rPr>
              <a:t>IPOTESI SPECIFICHE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it-IT" sz="4000" b="1" dirty="0">
                <a:solidFill>
                  <a:schemeClr val="bg1"/>
                </a:solidFill>
              </a:rPr>
              <a:t>Maggiore concretezza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it-IT" sz="4000" b="1" dirty="0">
                <a:solidFill>
                  <a:schemeClr val="bg1"/>
                </a:solidFill>
              </a:rPr>
              <a:t>Maggiore specificità 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it-IT" sz="4000" b="1" dirty="0">
                <a:solidFill>
                  <a:schemeClr val="bg1"/>
                </a:solidFill>
              </a:rPr>
              <a:t>Provvisorietà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834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71638"/>
            <a:ext cx="10515600" cy="57053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/>
              <a:t>È importante la differenza tra </a:t>
            </a:r>
            <a:r>
              <a:rPr lang="it-IT" sz="3600" b="1" dirty="0"/>
              <a:t>generalizzazioni empiriche</a:t>
            </a:r>
            <a:r>
              <a:rPr lang="it-IT" sz="3600" dirty="0"/>
              <a:t> e </a:t>
            </a:r>
            <a:r>
              <a:rPr lang="it-IT" sz="3600" b="1" dirty="0"/>
              <a:t>teorie </a:t>
            </a:r>
            <a:r>
              <a:rPr lang="it-IT" sz="3600" dirty="0"/>
              <a:t>(Merton)</a:t>
            </a:r>
          </a:p>
          <a:p>
            <a:pPr marL="0" indent="0">
              <a:buNone/>
            </a:pPr>
            <a:r>
              <a:rPr lang="it-IT" sz="3600" dirty="0"/>
              <a:t>La generalizzazione empirica è una «proposizione isolata che riassume uniformità relazionali osservate tra due o più variabili» </a:t>
            </a:r>
          </a:p>
          <a:p>
            <a:pPr marL="0" indent="0">
              <a:buNone/>
            </a:pPr>
            <a:r>
              <a:rPr lang="it-IT" sz="2400" dirty="0"/>
              <a:t>(Merton 1949, </a:t>
            </a:r>
            <a:r>
              <a:rPr lang="it-IT" sz="2400" dirty="0" err="1"/>
              <a:t>trad</a:t>
            </a:r>
            <a:r>
              <a:rPr lang="it-IT" sz="2400" dirty="0"/>
              <a:t>. </a:t>
            </a:r>
            <a:r>
              <a:rPr lang="it-IT" sz="2400" dirty="0" err="1"/>
              <a:t>it</a:t>
            </a:r>
            <a:r>
              <a:rPr lang="it-IT" sz="2400" dirty="0"/>
              <a:t>. 1966, pag. 53; cit. in Corbetta 2014)</a:t>
            </a:r>
          </a:p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r>
              <a:rPr lang="it-IT" sz="3600" dirty="0"/>
              <a:t>Quando le uniformità osservate sono collegate fra loro e inquadrate in modello concettuale più generale, secondo Merton solo allora si intravede la teoria</a:t>
            </a:r>
            <a:endParaRPr lang="en-US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012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13</a:t>
            </a:fld>
            <a:endParaRPr lang="en-US"/>
          </a:p>
        </p:txBody>
      </p:sp>
      <p:sp>
        <p:nvSpPr>
          <p:cNvPr id="3" name="Freccia a destra 2"/>
          <p:cNvSpPr/>
          <p:nvPr/>
        </p:nvSpPr>
        <p:spPr>
          <a:xfrm>
            <a:off x="911352" y="1"/>
            <a:ext cx="10451592" cy="6858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2800" dirty="0"/>
              <a:t>Ipotesi semplice</a:t>
            </a:r>
            <a:endParaRPr lang="en-US" sz="2800" dirty="0"/>
          </a:p>
          <a:p>
            <a:r>
              <a:rPr lang="it-IT" sz="2800" dirty="0"/>
              <a:t>Ipotesi complessa</a:t>
            </a:r>
            <a:endParaRPr lang="en-US" sz="2800" dirty="0"/>
          </a:p>
          <a:p>
            <a:r>
              <a:rPr lang="it-IT" sz="2800" dirty="0"/>
              <a:t>Ipotesi empirica</a:t>
            </a:r>
            <a:endParaRPr lang="en-US" sz="2800" dirty="0"/>
          </a:p>
          <a:p>
            <a:r>
              <a:rPr lang="it-IT" sz="2800" dirty="0"/>
              <a:t>Ipotesi nulla (indicato da "HO")</a:t>
            </a:r>
            <a:endParaRPr lang="en-US" sz="2800" dirty="0"/>
          </a:p>
          <a:p>
            <a:r>
              <a:rPr lang="it-IT" sz="2800" dirty="0"/>
              <a:t>Ipotesi alternativa (indicata con "H1")</a:t>
            </a:r>
            <a:endParaRPr lang="en-US" sz="2800" dirty="0"/>
          </a:p>
          <a:p>
            <a:pPr algn="ctr"/>
            <a:endParaRPr lang="en-US" dirty="0"/>
          </a:p>
        </p:txBody>
      </p:sp>
      <p:sp>
        <p:nvSpPr>
          <p:cNvPr id="5" name="Freccia a destra 4"/>
          <p:cNvSpPr/>
          <p:nvPr/>
        </p:nvSpPr>
        <p:spPr>
          <a:xfrm>
            <a:off x="911352" y="109728"/>
            <a:ext cx="6312408" cy="15087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dirty="0"/>
          </a:p>
          <a:p>
            <a:pPr algn="ctr"/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TIPI DI IPOTESI</a:t>
            </a:r>
          </a:p>
          <a:p>
            <a:r>
              <a:rPr lang="it-IT" sz="2800" b="1" dirty="0"/>
              <a:t> 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1716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2505" y="0"/>
            <a:ext cx="11822711" cy="111653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t-IT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Ipotesi nella ricerca qualitativa: Le basi morali di una società arretrata</a:t>
            </a:r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it-IT" sz="3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Banfield</a:t>
            </a:r>
            <a:r>
              <a:rPr lang="it-IT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1958)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6253" y="1357162"/>
            <a:ext cx="11918963" cy="5372822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it-IT" sz="6000" dirty="0"/>
              <a:t>Noi riteniamo che un'ipotesi molto semplice possa rendere comprensibile il comportamento in questione e permettere a un osservatore di formulare delle previsioni sul comportamento dei </a:t>
            </a:r>
            <a:r>
              <a:rPr lang="it-IT" sz="6000" dirty="0" err="1"/>
              <a:t>montegranesi</a:t>
            </a:r>
            <a:r>
              <a:rPr lang="it-IT" sz="6000" dirty="0"/>
              <a:t> in determinate </a:t>
            </a:r>
            <a:r>
              <a:rPr lang="en-US" sz="6000" dirty="0" err="1"/>
              <a:t>situazioni</a:t>
            </a:r>
            <a:r>
              <a:rPr lang="en-US" sz="6000" dirty="0"/>
              <a:t> concrete.</a:t>
            </a:r>
          </a:p>
          <a:p>
            <a:pPr marL="0" indent="0" algn="just">
              <a:buNone/>
            </a:pPr>
            <a:r>
              <a:rPr lang="it-IT" sz="6000" b="1" dirty="0"/>
              <a:t>L'ipotesi è che i </a:t>
            </a:r>
            <a:r>
              <a:rPr lang="it-IT" sz="6000" b="1" dirty="0" err="1"/>
              <a:t>montegranesi</a:t>
            </a:r>
            <a:r>
              <a:rPr lang="it-IT" sz="6000" b="1" dirty="0"/>
              <a:t> agiscono come se seguissero questa regola generale: «massimizzare i vantaggi materiali e immediati della famiglia nucleare; supporre che tutti gli altri si comportino allo stesso modo». Chiameremo «familista amorale» colui che agisce in base a questa regola. Il termine è sgradevole e in un certo senso impreciso (chi segue questa regola è senza moralità solo in relazione a persone estranee alla cerchia familiare — mentre i princìpi del bene e del male vengono applicati nei rapporti familiari; uno che non abbia famiglia è naturalmente «un individualista amorale»), ma tuttavia ci sembra il più appropriato.</a:t>
            </a:r>
          </a:p>
          <a:p>
            <a:pPr marL="0" indent="0" algn="just">
              <a:buNone/>
            </a:pPr>
            <a:r>
              <a:rPr lang="it-IT" sz="6000" dirty="0"/>
              <a:t>In questo capitolo metteremo in luce alcune implicazioni di questa regola di vita: vediamo che esse possono essere utili per descrivere il tipo di comportamento prevalente nella zona di </a:t>
            </a:r>
            <a:r>
              <a:rPr lang="it-IT" sz="6000" dirty="0" err="1"/>
              <a:t>Montegrano</a:t>
            </a:r>
            <a:r>
              <a:rPr lang="it-IT" sz="6000" dirty="0"/>
              <a:t>. Non vogliamo dire che la coincidenza dei fatti con la teoria «provi» la validità della teoria stessa: dimostra però che la teoria può spiegare (nel senso di renderlo comprensibile e prevedibile) gran parte del comportamento, senza che alcuno dei fatti di cui si ha conoscenza la contraddica.</a:t>
            </a:r>
          </a:p>
          <a:p>
            <a:pPr marL="0" indent="0" algn="just">
              <a:buNone/>
            </a:pPr>
            <a:endParaRPr lang="it-IT" sz="4200" i="1" dirty="0"/>
          </a:p>
          <a:p>
            <a:pPr marL="0" indent="0" algn="just">
              <a:buNone/>
            </a:pPr>
            <a:r>
              <a:rPr lang="it-IT" sz="4200" i="1" dirty="0"/>
              <a:t>E.C. </a:t>
            </a:r>
            <a:r>
              <a:rPr lang="it-IT" sz="4200" i="1" dirty="0" err="1"/>
              <a:t>Banfield</a:t>
            </a:r>
            <a:r>
              <a:rPr lang="it-IT" sz="4200" i="1" dirty="0"/>
              <a:t> </a:t>
            </a:r>
            <a:r>
              <a:rPr lang="it-IT" sz="4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basi morali di una società arretrata</a:t>
            </a:r>
            <a:r>
              <a:rPr lang="it-IT" sz="4200" i="1" dirty="0"/>
              <a:t>(</a:t>
            </a:r>
            <a:r>
              <a:rPr lang="it-IT" sz="4200" i="1" dirty="0" err="1"/>
              <a:t>trad</a:t>
            </a:r>
            <a:r>
              <a:rPr lang="it-IT" sz="4200" i="1" dirty="0"/>
              <a:t>. </a:t>
            </a:r>
            <a:r>
              <a:rPr lang="it-IT" sz="4200" i="1" dirty="0" err="1"/>
              <a:t>it</a:t>
            </a:r>
            <a:r>
              <a:rPr lang="it-IT" sz="4200" i="1" dirty="0"/>
              <a:t>. Il Mulino 2006, p. 101 e </a:t>
            </a:r>
            <a:r>
              <a:rPr lang="it-IT" sz="4200" i="1" dirty="0" err="1"/>
              <a:t>sg</a:t>
            </a:r>
            <a:r>
              <a:rPr lang="it-IT" sz="4200" i="1" dirty="0"/>
              <a:t>.)</a:t>
            </a:r>
            <a:endParaRPr lang="en-US" sz="42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83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0312" y="320040"/>
            <a:ext cx="11594592" cy="63367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In una società di familisti amorali, nessuno perseguirà l'interesse del gruppo o della comunità, a meno</a:t>
            </a:r>
          </a:p>
          <a:p>
            <a:pPr marL="0" indent="0" algn="just">
              <a:buNone/>
            </a:pPr>
            <a:r>
              <a:rPr lang="it-IT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 ciò non torni a suo vantaggio personale. </a:t>
            </a:r>
          </a:p>
          <a:p>
            <a:pPr marL="0" indent="0" algn="just">
              <a:buNone/>
            </a:pPr>
            <a:r>
              <a:rPr lang="it-IT" sz="1600" dirty="0"/>
              <a:t>In altre parole, la speranza di vantaggi materiali a breve scadenza è il solo motivo d'interesse per le cose pubbliche.</a:t>
            </a:r>
          </a:p>
          <a:p>
            <a:pPr marL="0" indent="0" algn="just">
              <a:buNone/>
            </a:pPr>
            <a:r>
              <a:rPr lang="it-IT" sz="1600" dirty="0"/>
              <a:t>Questo principio concorda con la completa inesistenza di associazioni caritative, di organizzazioni miranti al  bene comune, di iniziative di carattere pubblico da parte di cittadini preminenti.</a:t>
            </a:r>
          </a:p>
          <a:p>
            <a:pPr marL="0" indent="0" algn="just">
              <a:buNone/>
            </a:pPr>
            <a:r>
              <a:rPr lang="it-IT" sz="1600" b="1" dirty="0"/>
              <a:t>Un maestro, appartenente a una delle migliori famiglie del paese, spiegò:</a:t>
            </a:r>
          </a:p>
          <a:p>
            <a:pPr marL="0" indent="0" algn="just">
              <a:buNone/>
            </a:pPr>
            <a:r>
              <a:rPr lang="it-IT" sz="1600" b="1" dirty="0"/>
              <a:t>«Mi sono sempre tenuto fuori dalle faccende pubbliche, specialmente dalla politica. Tutti i partiti sono uguali, e la gente che</a:t>
            </a:r>
          </a:p>
          <a:p>
            <a:pPr marL="0" indent="0" algn="just">
              <a:buNone/>
            </a:pPr>
            <a:r>
              <a:rPr lang="it-IT" sz="1600" b="1" dirty="0"/>
              <a:t>appartiene ai partiti, siano comunisti, democristiani, o altri, cercano solo il loro vantaggio e i loro interessi. </a:t>
            </a:r>
            <a:r>
              <a:rPr lang="it-IT" sz="1600" dirty="0"/>
              <a:t>E poi, se si è da una parte,</a:t>
            </a:r>
          </a:p>
          <a:p>
            <a:pPr marL="0" indent="0" algn="just">
              <a:buNone/>
            </a:pPr>
            <a:r>
              <a:rPr lang="it-IT" sz="1600" dirty="0"/>
              <a:t>necessariamente si è in rapporti di ostilità con l'altra».</a:t>
            </a:r>
          </a:p>
          <a:p>
            <a:pPr marL="0" indent="0" algn="just">
              <a:buNone/>
            </a:pPr>
            <a:r>
              <a:rPr lang="it-IT" sz="1600" dirty="0"/>
              <a:t>Giovanni Gola, un commerciante di origini borghesi, non si è mai iscritto a un partito perché, come disse:</a:t>
            </a:r>
          </a:p>
          <a:p>
            <a:pPr marL="0" indent="0" algn="just">
              <a:buNone/>
            </a:pPr>
            <a:r>
              <a:rPr lang="it-IT" sz="1600" dirty="0"/>
              <a:t>«non mi conviene — ne sarei svantaggiato negli affari». </a:t>
            </a:r>
          </a:p>
          <a:p>
            <a:pPr marL="0" indent="0" algn="just">
              <a:buNone/>
            </a:pPr>
            <a:r>
              <a:rPr lang="it-IT" sz="1600" dirty="0"/>
              <a:t>Gola rifiuterebbe un'eventuale candidatura perché:</a:t>
            </a:r>
          </a:p>
          <a:p>
            <a:pPr marL="0" indent="0" algn="just">
              <a:buNone/>
            </a:pPr>
            <a:r>
              <a:rPr lang="it-IT" sz="1600" dirty="0"/>
              <a:t>«Ne ho più che abbastanza con le cose mie. Devo lottare fin troppo nei miei affari per aver voglia di entrare nella lotta politica. Se mi</a:t>
            </a:r>
          </a:p>
          <a:p>
            <a:pPr marL="0" indent="0" algn="just">
              <a:buNone/>
            </a:pPr>
            <a:r>
              <a:rPr lang="it-IT" sz="1600" dirty="0"/>
              <a:t>eleggessero a qualche carica, avrei richieste continue di favori e di aiuti, e dovrei perdere tutto il mio tempo a occuparmi degli altri...</a:t>
            </a:r>
          </a:p>
          <a:p>
            <a:pPr marL="0" indent="0" algn="just">
              <a:buNone/>
            </a:pPr>
            <a:r>
              <a:rPr lang="it-IT" sz="1600" dirty="0"/>
              <a:t>trascurando il mio interesse. E poi non ho più voglia di ammazzarmi di lavoro; non sono più giovane [Gola è sulla cinquantina].</a:t>
            </a:r>
          </a:p>
          <a:p>
            <a:pPr marL="0" indent="0" algn="just">
              <a:buNone/>
            </a:pPr>
            <a:r>
              <a:rPr lang="it-IT" sz="1600" dirty="0"/>
              <a:t>Secondo Gola coloro che accettano una candidatura a cariche pubbliche lo fanno per interesse personale.</a:t>
            </a:r>
          </a:p>
          <a:p>
            <a:pPr marL="0" indent="0" algn="just">
              <a:buNone/>
            </a:pPr>
            <a:r>
              <a:rPr lang="it-IT" sz="1600" dirty="0"/>
              <a:t>«Prendono il posto, e poi si preoccupano dei loro affari. Certi vogliono solo poter dire «io sono sindaco»: ma veramente non c'è</a:t>
            </a:r>
          </a:p>
          <a:p>
            <a:pPr marL="0" indent="0" algn="just">
              <a:buNone/>
            </a:pPr>
            <a:r>
              <a:rPr lang="it-IT" sz="1600" dirty="0"/>
              <a:t>molto onore nel ricoprire una carica pubblica. La gente di qui non rispetta neppure il presidente della repubblica. A F per esempio, il</a:t>
            </a:r>
          </a:p>
          <a:p>
            <a:pPr marL="0" indent="0" algn="just">
              <a:buNone/>
            </a:pPr>
            <a:r>
              <a:rPr lang="it-IT" sz="1600" dirty="0"/>
              <a:t>sindaco vuole la carica solo per tener sottomessa la popolazione».</a:t>
            </a:r>
            <a:endParaRPr lang="en-US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10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912" y="155448"/>
            <a:ext cx="11612880" cy="65471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In una società di familisti amorali soltanto i funzionari si occupano della cosa pubblica, perché essi</a:t>
            </a:r>
          </a:p>
          <a:p>
            <a:pPr marL="0" indent="0">
              <a:buNone/>
            </a:pP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soltanto vengono pagati per questo. Che un privato cittadino si interessi seriamente a un problema pubblico,</a:t>
            </a:r>
          </a:p>
          <a:p>
            <a:pPr marL="0" indent="0">
              <a:buNone/>
            </a:pP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è considerato anormale e perfino sconveniente.</a:t>
            </a:r>
          </a:p>
          <a:p>
            <a:pPr marL="0" indent="0">
              <a:buNone/>
            </a:pP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it-IT" sz="3200" dirty="0"/>
              <a:t>Il cav. Rossi, uno dei maggiori proprietari di </a:t>
            </a:r>
            <a:r>
              <a:rPr lang="it-IT" sz="3200" dirty="0" err="1"/>
              <a:t>Montegrano</a:t>
            </a:r>
            <a:r>
              <a:rPr lang="it-IT" sz="3200" dirty="0"/>
              <a:t>, sindaco del vicino paese di Capa, si rende conto</a:t>
            </a:r>
          </a:p>
          <a:p>
            <a:pPr marL="0" indent="0">
              <a:buNone/>
            </a:pPr>
            <a:r>
              <a:rPr lang="it-IT" sz="3200" dirty="0"/>
              <a:t>della necessità di molte trasformazioni nella situazione locale. Se si recasse, in qualità di sindaco di Capa, a</a:t>
            </a:r>
          </a:p>
          <a:p>
            <a:pPr marL="0" indent="0">
              <a:buNone/>
            </a:pPr>
            <a:r>
              <a:rPr lang="it-IT" sz="3200" dirty="0"/>
              <a:t>parlare al prefetto di Potenza, otterrebbe ascolto: ma egli afferma che se lo facesse come privato cittadino di</a:t>
            </a:r>
          </a:p>
          <a:p>
            <a:pPr marL="0" indent="0">
              <a:buNone/>
            </a:pPr>
            <a:r>
              <a:rPr lang="it-IT" sz="3200" dirty="0" err="1"/>
              <a:t>Montegrano</a:t>
            </a:r>
            <a:r>
              <a:rPr lang="it-IT" sz="3200" dirty="0"/>
              <a:t>, gli potrebbero chiedere: ma lei chi è? Come privato cittadino potrebbe forse aiutare un operaio</a:t>
            </a:r>
          </a:p>
          <a:p>
            <a:pPr marL="0" indent="0">
              <a:buNone/>
            </a:pPr>
            <a:r>
              <a:rPr lang="it-IT" sz="3200" dirty="0"/>
              <a:t>ad ottenere la pensione, ma problemi come scuole e ospedali, riguardano le autorità. Un privato cittadino non</a:t>
            </a:r>
          </a:p>
          <a:p>
            <a:pPr marL="0" indent="0">
              <a:buNone/>
            </a:pPr>
            <a:r>
              <a:rPr lang="it-IT" sz="3200" dirty="0"/>
              <a:t>può nulla.</a:t>
            </a:r>
          </a:p>
          <a:p>
            <a:pPr marL="0" indent="0">
              <a:buNone/>
            </a:pPr>
            <a:r>
              <a:rPr lang="it-IT" sz="3200" dirty="0"/>
              <a:t>Non soltanto le autorità non prestano ascolto ai cittadini, ma da parte loro i privati cittadini non assumono</a:t>
            </a:r>
          </a:p>
          <a:p>
            <a:pPr marL="0" indent="0">
              <a:buNone/>
            </a:pPr>
            <a:r>
              <a:rPr lang="it-IT" sz="3200" dirty="0"/>
              <a:t>responsabilità nelle cose pubbliche. Rossi spiega:</a:t>
            </a:r>
          </a:p>
          <a:p>
            <a:pPr marL="0" indent="0">
              <a:buNone/>
            </a:pPr>
            <a:r>
              <a:rPr lang="it-IT" sz="3200" dirty="0"/>
              <a:t>«Non ci sono capi a </a:t>
            </a:r>
            <a:r>
              <a:rPr lang="it-IT" sz="3200" dirty="0" err="1"/>
              <a:t>Montegrano</a:t>
            </a:r>
            <a:r>
              <a:rPr lang="it-IT" sz="3200" dirty="0"/>
              <a:t>. La gente è instabile, facilmente eccitabile, ed è su questa base che si prendono le decisioni. Poi il</a:t>
            </a:r>
          </a:p>
          <a:p>
            <a:pPr marL="0" indent="0">
              <a:buNone/>
            </a:pPr>
            <a:r>
              <a:rPr lang="it-IT" sz="3200" dirty="0"/>
              <a:t>giorno dopo cambiano idea. A Capa succede più o meno la stessa cosa: si parla molto, ma l'interesse è superficiale. Alla fine è</a:t>
            </a:r>
          </a:p>
          <a:p>
            <a:pPr marL="0" indent="0">
              <a:buNone/>
            </a:pPr>
            <a:r>
              <a:rPr lang="it-IT" sz="3200" dirty="0"/>
              <a:t>sempre la stessa cosa: è il sindaco che deve far tutto. Si aspettano che il sindaco faccia tutto e riesca a tutto: che trasformi il mondo».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729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01752"/>
            <a:ext cx="10515600" cy="5875211"/>
          </a:xfrm>
        </p:spPr>
        <p:txBody>
          <a:bodyPr/>
          <a:lstStyle/>
          <a:p>
            <a:r>
              <a:rPr lang="it-IT" i="1" dirty="0"/>
              <a:t>9. In una società di familisti amorali, il fatto che un individuo o un 'istituzione dichiari di agire in nome del pubblico interesse piuttosto che per fini personali, verrà considerato una frode.</a:t>
            </a:r>
          </a:p>
          <a:p>
            <a:pPr marL="0" indent="0">
              <a:buNone/>
            </a:pPr>
            <a:r>
              <a:rPr lang="it-IT" dirty="0"/>
              <a:t>Così si espresse un giovane:</a:t>
            </a:r>
          </a:p>
          <a:p>
            <a:r>
              <a:rPr lang="it-IT" i="1" dirty="0"/>
              <a:t>Se decidessi di darmi da fare per </a:t>
            </a:r>
            <a:r>
              <a:rPr lang="it-IT" i="1" dirty="0" err="1"/>
              <a:t>Montegrano</a:t>
            </a:r>
            <a:r>
              <a:rPr lang="it-IT" i="1" dirty="0"/>
              <a:t>, e mi presentassi candidato alle elezioni, tutti si chiederebbero: perché vuole essere eletto sindaco? E ogni volta che qualcuno vuoi fare qualcosa, ci si chiede sempre: quali sono i suoi scopi?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665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4566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IPOTESI NELLA RICERCA QUANTITATIVA: </a:t>
            </a:r>
            <a:b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Misinformation</a:t>
            </a:r>
            <a:r>
              <a:rPr lang="it-IT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the </a:t>
            </a:r>
            <a:r>
              <a:rPr lang="it-IT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Currency</a:t>
            </a:r>
            <a:r>
              <a:rPr lang="it-IT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it-IT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Democratic</a:t>
            </a:r>
            <a:r>
              <a:rPr lang="it-IT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Citizenship</a:t>
            </a:r>
            <a:r>
              <a:rPr lang="it-IT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it-IT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Kuklinski</a:t>
            </a:r>
            <a:r>
              <a:rPr lang="it-IT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 al., 2000) 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36776"/>
            <a:ext cx="10515600" cy="15727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dirty="0"/>
              <a:t>ESSERE INFORMATI richiede che:</a:t>
            </a:r>
          </a:p>
          <a:p>
            <a:pPr marL="514350" indent="-514350">
              <a:buAutoNum type="arabicParenR"/>
            </a:pPr>
            <a:r>
              <a:rPr lang="it-IT" dirty="0"/>
              <a:t>che le persone abbiano credenze effettive (</a:t>
            </a:r>
            <a:r>
              <a:rPr lang="it-IT" dirty="0" err="1"/>
              <a:t>factual</a:t>
            </a:r>
            <a:r>
              <a:rPr lang="it-IT" dirty="0"/>
              <a:t> </a:t>
            </a:r>
            <a:r>
              <a:rPr lang="it-IT" dirty="0" err="1"/>
              <a:t>beliefs</a:t>
            </a:r>
            <a:r>
              <a:rPr lang="it-IT" dirty="0"/>
              <a:t>)</a:t>
            </a:r>
          </a:p>
          <a:p>
            <a:pPr marL="514350" indent="-514350">
              <a:buAutoNum type="arabicParenR"/>
            </a:pPr>
            <a:r>
              <a:rPr lang="it-IT" dirty="0"/>
              <a:t>che le loro credenze siano corrette (accurate </a:t>
            </a:r>
            <a:r>
              <a:rPr lang="it-IT" dirty="0" err="1"/>
              <a:t>beliefs</a:t>
            </a:r>
            <a:r>
              <a:rPr lang="it-IT" dirty="0"/>
              <a:t>)</a:t>
            </a:r>
          </a:p>
          <a:p>
            <a:pPr marL="0" indent="0">
              <a:buNone/>
            </a:pPr>
            <a:endParaRPr lang="it-IT" sz="3200" dirty="0"/>
          </a:p>
          <a:p>
            <a:pPr marL="0" indent="0">
              <a:buNone/>
            </a:pPr>
            <a:endParaRPr lang="it-IT" sz="3200" dirty="0"/>
          </a:p>
          <a:p>
            <a:pPr marL="514350" indent="-514350">
              <a:buAutoNum type="arabicParenR"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2823417890"/>
              </p:ext>
            </p:extLst>
          </p:nvPr>
        </p:nvGraphicFramePr>
        <p:xfrm>
          <a:off x="1721104" y="1709928"/>
          <a:ext cx="8128000" cy="6238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4243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19</a:t>
            </a:fld>
            <a:endParaRPr lang="en-US"/>
          </a:p>
        </p:txBody>
      </p:sp>
      <p:sp>
        <p:nvSpPr>
          <p:cNvPr id="3" name="Rettangolo arrotondato 2"/>
          <p:cNvSpPr/>
          <p:nvPr/>
        </p:nvSpPr>
        <p:spPr>
          <a:xfrm>
            <a:off x="1069848" y="1"/>
            <a:ext cx="10021824" cy="5715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Rispetto a ricerche precedenti che hanno focalizzato  l’attenzione sul mostrare che i cittadini americani non sono informati sulla politica, </a:t>
            </a:r>
            <a:r>
              <a:rPr lang="it-IT" sz="2800" dirty="0" err="1"/>
              <a:t>Kuklinski</a:t>
            </a:r>
            <a:r>
              <a:rPr lang="it-IT" sz="2800" dirty="0"/>
              <a:t> e colleghi partono dalla convinzione che i cittadini siano disinformati (</a:t>
            </a:r>
            <a:r>
              <a:rPr lang="it-IT" sz="2800" dirty="0" err="1"/>
              <a:t>misinformed</a:t>
            </a:r>
            <a:r>
              <a:rPr lang="it-IT" sz="2800" dirty="0"/>
              <a:t>), ovverosia che gli americani possiedano false credenze sulla politica, ma che siano convinti di quelle credenze.</a:t>
            </a:r>
          </a:p>
          <a:p>
            <a:pPr algn="ctr"/>
            <a:r>
              <a:rPr lang="it-IT" sz="2800" dirty="0"/>
              <a:t>I cittadini, di conseguenza, si basano su false credenze per formulare le loro preferenze (e agire).</a:t>
            </a:r>
          </a:p>
          <a:p>
            <a:pPr algn="ctr"/>
            <a:endParaRPr lang="it-IT" sz="2800" dirty="0"/>
          </a:p>
          <a:p>
            <a:pPr algn="ctr"/>
            <a:r>
              <a:rPr lang="it-IT" sz="2800" dirty="0"/>
              <a:t>Questa disinformazione agisce da barriera nell’educare in modo corretto i cittadini, ma può portare a creare credenze collettive, e quindi preferenze collettive diverse da quelle che si verificherebbero se i cittadini fossero informati adeguatamente</a:t>
            </a:r>
            <a:endParaRPr lang="en-US" sz="2800" dirty="0"/>
          </a:p>
        </p:txBody>
      </p:sp>
      <p:sp>
        <p:nvSpPr>
          <p:cNvPr id="4" name="Rettangolo arrotondato 3"/>
          <p:cNvSpPr/>
          <p:nvPr/>
        </p:nvSpPr>
        <p:spPr>
          <a:xfrm>
            <a:off x="755904" y="5852160"/>
            <a:ext cx="10597896" cy="100584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Thomas </a:t>
            </a:r>
            <a:r>
              <a:rPr lang="it-IT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theorem</a:t>
            </a:r>
            <a:endPara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MEN DEFINE SITUATIONS AS REAL, THEY ARE REAL IN THEIR CONSEQUENCES</a:t>
            </a:r>
          </a:p>
          <a:p>
            <a:pPr algn="ctr"/>
            <a:r>
              <a:rPr lang="it-IT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20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049154"/>
            <a:ext cx="10515600" cy="5127809"/>
          </a:xfrm>
        </p:spPr>
        <p:txBody>
          <a:bodyPr/>
          <a:lstStyle/>
          <a:p>
            <a:pPr marL="0" indent="0">
              <a:buNone/>
            </a:pPr>
            <a:r>
              <a:rPr lang="it-IT" sz="3200" dirty="0"/>
              <a:t>La ricerca scientifica è un processo creativo di </a:t>
            </a:r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SCOPERTA</a:t>
            </a:r>
            <a:r>
              <a:rPr lang="it-IT" sz="3200" dirty="0"/>
              <a:t> che si sviluppa secondo </a:t>
            </a:r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PROCEDURE PRESTABILITE</a:t>
            </a:r>
            <a:r>
              <a:rPr lang="it-IT" sz="3200" dirty="0"/>
              <a:t>, consolidate all’interno di una comunità scientifica</a:t>
            </a:r>
          </a:p>
          <a:p>
            <a:pPr marL="0" indent="0" algn="ctr">
              <a:buNone/>
            </a:pPr>
            <a:endParaRPr lang="it-IT" sz="3200" dirty="0"/>
          </a:p>
          <a:p>
            <a:pPr marL="0" indent="0" algn="ctr">
              <a:buNone/>
            </a:pPr>
            <a:r>
              <a:rPr lang="it-IT" sz="3200" dirty="0"/>
              <a:t>CONTESTO DELLA SCOPERTA / </a:t>
            </a:r>
          </a:p>
          <a:p>
            <a:pPr marL="0" indent="0" algn="ctr">
              <a:buNone/>
            </a:pPr>
            <a:r>
              <a:rPr lang="it-IT" sz="3200" dirty="0"/>
              <a:t>CONTESTO DELLA GIUSTIFICAZIONE</a:t>
            </a:r>
          </a:p>
          <a:p>
            <a:pPr marL="0" indent="0" algn="ctr">
              <a:buNone/>
            </a:pPr>
            <a:r>
              <a:rPr lang="it-IT" sz="3200" dirty="0"/>
              <a:t>(</a:t>
            </a:r>
            <a:r>
              <a:rPr lang="it-IT" sz="3200" dirty="0" err="1"/>
              <a:t>Reichenbach</a:t>
            </a:r>
            <a:r>
              <a:rPr lang="it-IT" sz="3200" dirty="0"/>
              <a:t>, 1951)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z="2000" b="1" smtClean="0"/>
              <a:t>2</a:t>
            </a:fld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353415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20</a:t>
            </a:fld>
            <a:endParaRPr lang="en-US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2350"/>
            <a:ext cx="12192000" cy="2243606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4480195" y="562094"/>
            <a:ext cx="310969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IPOTESI</a:t>
            </a:r>
            <a:endParaRPr lang="it-IT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952240" y="5516880"/>
            <a:ext cx="7010400" cy="6705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it-IT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Kuklinski</a:t>
            </a:r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 al., 2000, pag. 795)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7175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825497"/>
            <a:ext cx="10515600" cy="3895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L’ipotesi è l’interconnessione tra concetti, i quali sono i “mattoni della teoria”.</a:t>
            </a:r>
          </a:p>
          <a:p>
            <a:pPr marL="0" indent="0">
              <a:buNone/>
            </a:pPr>
            <a:r>
              <a:rPr lang="it-IT" dirty="0"/>
              <a:t>Il termine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CONCETTO</a:t>
            </a:r>
            <a:r>
              <a:rPr lang="it-IT" dirty="0"/>
              <a:t> si riferisce al contenuto semantico (</a:t>
            </a:r>
            <a:r>
              <a:rPr lang="it-IT" sz="3200" dirty="0"/>
              <a:t>SIGNIFICATO</a:t>
            </a:r>
            <a:r>
              <a:rPr lang="it-IT" dirty="0"/>
              <a:t>) dei segni linguistici e delle immagini mentali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2186434632"/>
              </p:ext>
            </p:extLst>
          </p:nvPr>
        </p:nvGraphicFramePr>
        <p:xfrm>
          <a:off x="491744" y="52156"/>
          <a:ext cx="11208512" cy="2773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8929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22</a:t>
            </a:fld>
            <a:endParaRPr lang="en-US"/>
          </a:p>
        </p:txBody>
      </p:sp>
      <p:sp>
        <p:nvSpPr>
          <p:cNvPr id="3" name="Rettangolo arrotondato 2"/>
          <p:cNvSpPr/>
          <p:nvPr/>
        </p:nvSpPr>
        <p:spPr>
          <a:xfrm>
            <a:off x="1274660" y="3035808"/>
            <a:ext cx="9700592" cy="38221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dirty="0">
                <a:solidFill>
                  <a:schemeClr val="tx1"/>
                </a:solidFill>
              </a:rPr>
              <a:t>«Il mondo si presenta come un flusso caleidoscopico di impressioni che deve essere organizzato dalle nostre menti ... sezioniamo la natura, la organizziamo in concetti e le diamo determinati significati; in larga misura perché siamo partecipi di un accordo per organizzarla in questo modo, accordo che vige in tutte le nostre comunità linguistiche e che è codificato nelle configurazioni della nostra lingua»</a:t>
            </a:r>
          </a:p>
          <a:p>
            <a:endParaRPr lang="it-IT" sz="2400" dirty="0">
              <a:solidFill>
                <a:schemeClr val="tx1"/>
              </a:solidFill>
            </a:endParaRPr>
          </a:p>
          <a:p>
            <a:r>
              <a:rPr lang="it-IT" sz="2400" dirty="0">
                <a:solidFill>
                  <a:schemeClr val="tx1"/>
                </a:solidFill>
              </a:rPr>
              <a:t>(Benjamin L. </a:t>
            </a:r>
            <a:r>
              <a:rPr lang="it-IT" sz="2400" dirty="0" err="1">
                <a:solidFill>
                  <a:schemeClr val="tx1"/>
                </a:solidFill>
              </a:rPr>
              <a:t>Whorf</a:t>
            </a:r>
            <a:r>
              <a:rPr lang="it-IT" sz="2400" dirty="0">
                <a:solidFill>
                  <a:schemeClr val="tx1"/>
                </a:solidFill>
              </a:rPr>
              <a:t> , 1970, pag. 169). </a:t>
            </a:r>
          </a:p>
        </p:txBody>
      </p:sp>
      <p:sp>
        <p:nvSpPr>
          <p:cNvPr id="4" name="Rettangolo arrotondato 3"/>
          <p:cNvSpPr/>
          <p:nvPr/>
        </p:nvSpPr>
        <p:spPr>
          <a:xfrm>
            <a:off x="896112" y="182881"/>
            <a:ext cx="10457688" cy="27164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CONCETTO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2400" dirty="0"/>
          </a:p>
          <a:p>
            <a:r>
              <a:rPr lang="it-IT" sz="2400" dirty="0"/>
              <a:t>Attraverso la loro </a:t>
            </a:r>
            <a:r>
              <a:rPr lang="it-IT" sz="2400" dirty="0" err="1"/>
              <a:t>operativizzazione</a:t>
            </a:r>
            <a:r>
              <a:rPr lang="it-IT" sz="2400" dirty="0"/>
              <a:t> si realizza la traduzione empirica di una teoria. Il concetto è il legame tra la teoria e il mondo empirico osservabile.</a:t>
            </a:r>
          </a:p>
          <a:p>
            <a:r>
              <a:rPr lang="it-IT" sz="2400" dirty="0"/>
              <a:t>I concetti possono riferirsi ad astrazioni (potere, felicità, </a:t>
            </a:r>
            <a:r>
              <a:rPr lang="it-IT" sz="2400" dirty="0" err="1"/>
              <a:t>ecc</a:t>
            </a:r>
            <a:r>
              <a:rPr lang="it-IT" sz="2400" dirty="0"/>
              <a:t>) complesse da verificare empiricamente oppure a entità concrete (oggetti, persone, </a:t>
            </a:r>
            <a:r>
              <a:rPr lang="it-IT" sz="2400" dirty="0" err="1"/>
              <a:t>ecc</a:t>
            </a:r>
            <a:r>
              <a:rPr lang="it-IT" sz="24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636035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38D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9917" y="336331"/>
            <a:ext cx="8723585" cy="601191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it-IT" altLang="it-IT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it-IT" altLang="it-IT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PROPRIETÀ </a:t>
            </a:r>
          </a:p>
          <a:p>
            <a:pPr algn="ctr" eaLnBrk="1" hangingPunct="1">
              <a:lnSpc>
                <a:spcPct val="90000"/>
              </a:lnSpc>
            </a:pPr>
            <a:endParaRPr lang="it-IT" altLang="it-IT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it-IT" altLang="it-IT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DEFINIZIONE OPERATIVA</a:t>
            </a:r>
          </a:p>
          <a:p>
            <a:pPr algn="ctr" eaLnBrk="1" hangingPunct="1">
              <a:lnSpc>
                <a:spcPct val="90000"/>
              </a:lnSpc>
            </a:pPr>
            <a:endParaRPr lang="it-IT" altLang="it-IT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it-IT" altLang="it-IT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VARIABILE</a:t>
            </a:r>
          </a:p>
          <a:p>
            <a:pPr eaLnBrk="1" hangingPunct="1">
              <a:lnSpc>
                <a:spcPct val="90000"/>
              </a:lnSpc>
            </a:pPr>
            <a:endParaRPr lang="it-IT" altLang="it-IT" dirty="0"/>
          </a:p>
        </p:txBody>
      </p:sp>
      <p:sp>
        <p:nvSpPr>
          <p:cNvPr id="4099" name="AutoShape 4"/>
          <p:cNvSpPr>
            <a:spLocks noChangeArrowheads="1"/>
          </p:cNvSpPr>
          <p:nvPr/>
        </p:nvSpPr>
        <p:spPr bwMode="auto">
          <a:xfrm>
            <a:off x="5867401" y="4343403"/>
            <a:ext cx="377429" cy="576263"/>
          </a:xfrm>
          <a:prstGeom prst="downArrow">
            <a:avLst>
              <a:gd name="adj1" fmla="val 50000"/>
              <a:gd name="adj2" fmla="val 28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4100" name="AutoShape 5"/>
          <p:cNvSpPr>
            <a:spLocks noChangeArrowheads="1"/>
          </p:cNvSpPr>
          <p:nvPr/>
        </p:nvSpPr>
        <p:spPr bwMode="auto">
          <a:xfrm>
            <a:off x="5890023" y="2362203"/>
            <a:ext cx="377428" cy="576263"/>
          </a:xfrm>
          <a:prstGeom prst="downArrow">
            <a:avLst>
              <a:gd name="adj1" fmla="val 50000"/>
              <a:gd name="adj2" fmla="val 28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0874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09728"/>
            <a:ext cx="10515600" cy="6067235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PRIMO PASSAGGIO</a:t>
            </a:r>
          </a:p>
          <a:p>
            <a:pPr marL="0" indent="0" algn="ctr">
              <a:buNone/>
            </a:pPr>
            <a:r>
              <a:rPr lang="it-IT" sz="3200" dirty="0"/>
              <a:t>TRASFORMARE/APPLICARE i CONCETTI a </a:t>
            </a:r>
          </a:p>
          <a:p>
            <a:pPr marL="0" indent="0" algn="ctr">
              <a:buNone/>
            </a:pPr>
            <a:r>
              <a:rPr lang="it-IT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PROPRIETÀ</a:t>
            </a:r>
            <a:r>
              <a:rPr lang="it-IT" sz="3200" dirty="0"/>
              <a:t> </a:t>
            </a:r>
          </a:p>
          <a:p>
            <a:pPr marL="0" indent="0" algn="ctr">
              <a:buNone/>
            </a:pPr>
            <a:endParaRPr lang="it-IT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3200" dirty="0"/>
              <a:t>Occorre TRADURRE EMPIRICAMENTE  IL CONCETTO, vale a dire applicare i concetti astratti ad oggetti o stati concreti</a:t>
            </a:r>
          </a:p>
          <a:p>
            <a:pPr marL="0" indent="0">
              <a:buNone/>
            </a:pPr>
            <a:endParaRPr lang="it-IT" sz="3200" dirty="0"/>
          </a:p>
          <a:p>
            <a:pPr marL="0" indent="0" algn="ctr">
              <a:buNone/>
            </a:pPr>
            <a:r>
              <a:rPr lang="it-IT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Operativizzazione</a:t>
            </a:r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dei concetti in proprietà (</a:t>
            </a:r>
            <a:r>
              <a:rPr lang="it-IT" sz="3200" dirty="0"/>
              <a:t>o attributi) </a:t>
            </a:r>
          </a:p>
          <a:p>
            <a:pPr marL="0" indent="0" algn="ctr">
              <a:buNone/>
            </a:pPr>
            <a:r>
              <a:rPr lang="it-IT" sz="3200" dirty="0"/>
              <a:t>degli oggetti studiati (</a:t>
            </a:r>
            <a:r>
              <a:rPr lang="it-IT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UNITÀ D’ANALISI</a:t>
            </a:r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it-IT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720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2612300061"/>
              </p:ext>
            </p:extLst>
          </p:nvPr>
        </p:nvGraphicFramePr>
        <p:xfrm>
          <a:off x="599090" y="126124"/>
          <a:ext cx="5833242" cy="6516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egnaposto contenuto 2"/>
          <p:cNvSpPr txBox="1">
            <a:spLocks/>
          </p:cNvSpPr>
          <p:nvPr/>
        </p:nvSpPr>
        <p:spPr>
          <a:xfrm>
            <a:off x="5654567" y="248360"/>
            <a:ext cx="6211614" cy="627194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dirty="0"/>
              <a:t>L’</a:t>
            </a:r>
            <a:r>
              <a:rPr lang="it-IT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UNITÀ DI ANALISI </a:t>
            </a:r>
            <a:r>
              <a:rPr lang="it-IT" sz="2400" dirty="0"/>
              <a:t>rappresenta l’oggetto sociale al quale afferiscono, nella ricerca empirica, le proprietà studiate. Esse devono essere determinate con precisione nel momento in cui si vuole sottoporre a controllo empirico una teoria mediante una specifica ricerca di tipo quantitativo, in quanto sono un elemento importante del disegno della ricerca.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400" dirty="0"/>
              <a:t> Le unità di analisi possono essere concretamente rappresentate dall’individuo, dall’aggregato di individui (es. popolazione di una città), dal gruppo-organizzazione-istituzione (quando l’unità di rilevamento è rappresentata da collettivo stesso), dagli eventi sociali (quando gli eventi stessi sono le unità di analisi) e dalle rappresentazioni simboliche – prodotto culturale (quanto l’unità di analisi consiste da messaggi di comunicazione di massa di ogni genere). </a:t>
            </a:r>
          </a:p>
        </p:txBody>
      </p:sp>
    </p:spTree>
    <p:extLst>
      <p:ext uri="{BB962C8B-B14F-4D97-AF65-F5344CB8AC3E}">
        <p14:creationId xmlns:p14="http://schemas.microsoft.com/office/powerpoint/2010/main" val="11542477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26</a:t>
            </a:fld>
            <a:endParaRPr lang="en-US"/>
          </a:p>
        </p:txBody>
      </p:sp>
      <p:sp>
        <p:nvSpPr>
          <p:cNvPr id="3" name="Rettangolo arrotondato 2"/>
          <p:cNvSpPr/>
          <p:nvPr/>
        </p:nvSpPr>
        <p:spPr>
          <a:xfrm>
            <a:off x="578068" y="336332"/>
            <a:ext cx="10951779" cy="623263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SECONDO PASSAGGIO</a:t>
            </a:r>
          </a:p>
          <a:p>
            <a:pPr algn="ctr"/>
            <a:endParaRPr lang="it-IT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800" dirty="0"/>
              <a:t>DEFINIRE OPERATIVAMENTE UNA 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PROPRIETÀ</a:t>
            </a:r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it-IT" sz="2800" dirty="0"/>
              <a:t>Stabilire le regole e le condizioni </a:t>
            </a:r>
            <a:r>
              <a:rPr lang="it-IT" sz="2800" dirty="0" err="1"/>
              <a:t>affinchè</a:t>
            </a:r>
            <a:r>
              <a:rPr lang="it-IT" sz="2800" dirty="0"/>
              <a:t> una proprietà possa effettivamente rappresentare un determinato concetto. Le proprietà assumono 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 DIVERSI</a:t>
            </a:r>
            <a:r>
              <a:rPr lang="it-IT" sz="2800" dirty="0"/>
              <a:t>, ovverosia variano tra le unità di analisi</a:t>
            </a:r>
          </a:p>
          <a:p>
            <a:endParaRPr lang="it-IT" sz="2800" dirty="0"/>
          </a:p>
          <a:p>
            <a:r>
              <a:rPr lang="it-IT" sz="2800" dirty="0"/>
              <a:t>«Definizione operativa della proprietà X intendiamo il complesso di regole che guidano le operazioni con cui lo stato di ciascun caso sulla proprietà X viene rilevato, assegnato a una delle categorie stabilite in precedenza, e registrato nel modo necessario a permetterne la successiva analisi»</a:t>
            </a:r>
          </a:p>
          <a:p>
            <a:r>
              <a:rPr lang="it-IT" sz="2400" dirty="0"/>
              <a:t>(Marradi, 2004, pag. 22)</a:t>
            </a:r>
            <a:endParaRPr lang="en-US" sz="2400" dirty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9124534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66344"/>
            <a:ext cx="10515600" cy="57106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600" b="1" dirty="0">
                <a:solidFill>
                  <a:srgbClr val="FF0000"/>
                </a:solidFill>
              </a:rPr>
              <a:t>TERZO PASSAGGIO</a:t>
            </a:r>
          </a:p>
          <a:p>
            <a:pPr marL="0" indent="0" algn="ctr">
              <a:buNone/>
            </a:pPr>
            <a:endParaRPr lang="it-IT" sz="3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sz="3600" dirty="0"/>
              <a:t>TRASFORMARE LA PROPRIETÀ IN </a:t>
            </a:r>
            <a:r>
              <a:rPr lang="it-IT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VARIABILE</a:t>
            </a:r>
          </a:p>
          <a:p>
            <a:pPr marL="0" indent="0" algn="ctr">
              <a:buNone/>
            </a:pPr>
            <a:r>
              <a:rPr lang="it-IT" sz="3600" dirty="0"/>
              <a:t>Applicare le regole e le condizioni stabilite ai casi studiati</a:t>
            </a:r>
          </a:p>
          <a:p>
            <a:pPr marL="0" indent="0" algn="ctr">
              <a:buNone/>
            </a:pPr>
            <a:r>
              <a:rPr lang="it-IT" sz="3600" dirty="0"/>
              <a:t>La variabile rappresenta la proprietà </a:t>
            </a:r>
            <a:r>
              <a:rPr lang="it-IT" sz="3600" dirty="0" err="1"/>
              <a:t>operativizzata</a:t>
            </a:r>
            <a:endParaRPr lang="it-IT" sz="3600" dirty="0"/>
          </a:p>
          <a:p>
            <a:pPr marL="0" indent="0" algn="just">
              <a:buNone/>
            </a:pPr>
            <a:r>
              <a:rPr lang="it-IT" sz="3600" dirty="0"/>
              <a:t>Le </a:t>
            </a:r>
            <a:r>
              <a:rPr lang="it-IT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MODALITÀ</a:t>
            </a:r>
            <a:r>
              <a:rPr lang="it-IT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dirty="0"/>
              <a:t>sono gli stati </a:t>
            </a:r>
            <a:r>
              <a:rPr lang="it-IT" sz="3600" dirty="0" err="1"/>
              <a:t>operativizzati</a:t>
            </a:r>
            <a:r>
              <a:rPr lang="it-IT" sz="3600" dirty="0"/>
              <a:t> della proprietà. Ad ogni modalità viene attribuito un valore simbolico (un numero)</a:t>
            </a:r>
            <a:endParaRPr lang="en-US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365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07593" y="549278"/>
            <a:ext cx="9675718" cy="5546725"/>
          </a:xfrm>
          <a:solidFill>
            <a:srgbClr val="99CCFF"/>
          </a:solidFill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it-IT" altLang="it-IT" sz="3600" dirty="0"/>
              <a:t>PROPRIETÀ: ogni caratteristica che può appartenere ad un soggetto o ad una situazione</a:t>
            </a:r>
          </a:p>
          <a:p>
            <a:pPr eaLnBrk="1" hangingPunct="1"/>
            <a:endParaRPr lang="it-IT" altLang="it-IT" sz="3600" dirty="0"/>
          </a:p>
          <a:p>
            <a:pPr eaLnBrk="1" hangingPunct="1"/>
            <a:r>
              <a:rPr lang="it-IT" altLang="it-IT" sz="3600" dirty="0"/>
              <a:t>DEFINIZIONE OPERATIVA: è la procedura che trasforma la proprietà in variabile e che permette di raccogliere su di essa informazioni in modo sistematico</a:t>
            </a:r>
          </a:p>
          <a:p>
            <a:pPr eaLnBrk="1" hangingPunct="1"/>
            <a:endParaRPr lang="it-IT" altLang="it-IT" sz="3600" dirty="0"/>
          </a:p>
          <a:p>
            <a:r>
              <a:rPr lang="it-IT" altLang="it-IT" sz="3600" dirty="0"/>
              <a:t>VARIABILE: è una proprietà di cui è stata data una definizione operativa; </a:t>
            </a:r>
            <a:r>
              <a:rPr lang="it-IT" sz="3600" dirty="0"/>
              <a:t>“ogni strumento tassonomico o ordinale con cui si possono fare distinzioni tra persone</a:t>
            </a:r>
          </a:p>
          <a:p>
            <a:pPr marL="0" indent="0">
              <a:buNone/>
            </a:pPr>
            <a:r>
              <a:rPr lang="en-US" sz="3600" dirty="0"/>
              <a:t>   o </a:t>
            </a:r>
            <a:r>
              <a:rPr lang="en-US" sz="3600" dirty="0" err="1"/>
              <a:t>insiemi</a:t>
            </a:r>
            <a:r>
              <a:rPr lang="en-US" sz="3600" dirty="0"/>
              <a:t>” L</a:t>
            </a:r>
            <a:r>
              <a:rPr lang="it-IT" sz="3600" dirty="0" err="1"/>
              <a:t>azarsfeld</a:t>
            </a:r>
            <a:r>
              <a:rPr lang="it-IT" sz="3600" dirty="0"/>
              <a:t> (1967) Metodologia e ricerca     sociologica. Il Mulino, Bologna</a:t>
            </a:r>
            <a:endParaRPr lang="en-US" sz="3600" dirty="0"/>
          </a:p>
          <a:p>
            <a:pPr eaLnBrk="1" hangingPunct="1"/>
            <a:endParaRPr lang="it-IT" altLang="it-IT" sz="3600" dirty="0"/>
          </a:p>
          <a:p>
            <a:pPr eaLnBrk="1" hangingPunct="1"/>
            <a:endParaRPr lang="it-IT" alt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13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529146"/>
              </p:ext>
            </p:extLst>
          </p:nvPr>
        </p:nvGraphicFramePr>
        <p:xfrm>
          <a:off x="1692165" y="241738"/>
          <a:ext cx="7998372" cy="65053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30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353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65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dirty="0">
                          <a:effectLst/>
                        </a:rPr>
                        <a:t>VARIABILI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dirty="0">
                          <a:effectLst/>
                        </a:rPr>
                        <a:t>CODICI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0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SESSO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Maschio = 1 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Femmina = 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5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ETÀ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Indicare età in numeri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5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ANNO DIAGNOSI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Indicare anno in cui è stato diagnosticato il diabete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0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DISPOSITIVO usato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692" marR="616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SOLO sensore = 1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Sensore E Microinfusore = 2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692" marR="61692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85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Mi aiuta ad essere PIÙ SODDISFATTO di come vanno le cose riguardo al diabete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Non sono affatto d’accordo = 1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Non sono d’accordo = 2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Non sono né d’accordo né in disaccordo = 3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Sono d’accordo = 4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Sono assolutamente d’accordo = 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85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Mi fa PENSARE AL DIABETE più spesso di quanto io voglia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Non sono affatto d’accordo = 1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Non sono d’accordo = 2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Non sono né d’accordo né in disaccordo = 3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Sono d’accordo = 4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Sono assolutamente d’accordo = 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285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Richiede TROPPO TEMPO per essere usato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Non sono affatto d’accordo = 1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Non sono d’accordo = 2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Non sono né d’accordo né in disaccordo = 3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Sono d’accordo = 4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Sono assolutamente d’accordo = 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92" marR="61692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400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3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493059" y="699247"/>
            <a:ext cx="10981765" cy="53877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(Popper K. </a:t>
            </a:r>
            <a:r>
              <a:rPr lang="it-IT" i="1" dirty="0"/>
              <a:t>Conjectures and Refutations. </a:t>
            </a:r>
            <a:r>
              <a:rPr lang="it-IT" dirty="0"/>
              <a:t>Routledge and Kegan Paul, London, 1969; trad. it. </a:t>
            </a:r>
            <a:r>
              <a:rPr lang="it-IT" i="1" dirty="0"/>
              <a:t>Congetture e confutazioni. Lo sviluppo della conoscenza scientifica</a:t>
            </a:r>
            <a:r>
              <a:rPr lang="it-IT" dirty="0"/>
              <a:t>, il Mulino, Bologna, 1972)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9719824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92448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2456" y="466344"/>
            <a:ext cx="8862060" cy="596188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4000" dirty="0"/>
              <a:t>Una stessa PROPRIETÀ può dare luogo a diverse variabili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4000" dirty="0"/>
              <a:t>Es. la proprietà “livello culturale” di un soggetto può essere definita operativamente mediante:</a:t>
            </a:r>
          </a:p>
          <a:p>
            <a:pPr eaLnBrk="1" hangingPunct="1">
              <a:buFontTx/>
              <a:buChar char="-"/>
            </a:pPr>
            <a:r>
              <a:rPr lang="it-IT" altLang="it-IT" sz="4000" dirty="0"/>
              <a:t>Il suo titolo di studio</a:t>
            </a:r>
          </a:p>
          <a:p>
            <a:pPr eaLnBrk="1" hangingPunct="1">
              <a:buFontTx/>
              <a:buChar char="-"/>
            </a:pPr>
            <a:r>
              <a:rPr lang="it-IT" altLang="it-IT" sz="4000" dirty="0"/>
              <a:t>Il n° di libri che ha letto nell’ultimo anno</a:t>
            </a:r>
          </a:p>
          <a:p>
            <a:pPr eaLnBrk="1" hangingPunct="1">
              <a:buFontTx/>
              <a:buChar char="-"/>
            </a:pPr>
            <a:r>
              <a:rPr lang="it-IT" altLang="it-IT" sz="4000" dirty="0"/>
              <a:t>I suoi consumi culturali (cinema, teatro, ecc.)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795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10412" y="3145536"/>
            <a:ext cx="10341864" cy="11765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eaLnBrk="1" hangingPunct="1"/>
            <a:r>
              <a:rPr lang="it-IT" altLang="it-IT" dirty="0"/>
              <a:t>Tipi di variabili </a:t>
            </a:r>
            <a:br>
              <a:rPr lang="it-IT" altLang="it-IT" dirty="0"/>
            </a:br>
            <a:r>
              <a:rPr lang="it-IT" altLang="it-IT" dirty="0" err="1"/>
              <a:t>Variabili</a:t>
            </a:r>
            <a:r>
              <a:rPr lang="it-IT" altLang="it-IT" dirty="0"/>
              <a:t> dipendenti/indipendenti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3352" y="4751832"/>
            <a:ext cx="9253728" cy="145694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Variabile INDIPENDENTE la variabile che influenza e variabile DIPENDENTE la variabile che è influenzata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Es. nella relazione tra classe sociale e orientamento politico è la prima la variabile indipendente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31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10412" y="310896"/>
            <a:ext cx="10341864" cy="11765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altLang="it-IT" dirty="0"/>
              <a:t>Tipi di variabili </a:t>
            </a:r>
            <a:br>
              <a:rPr lang="it-IT" altLang="it-IT" dirty="0"/>
            </a:br>
            <a:r>
              <a:rPr lang="it-IT" altLang="it-IT" dirty="0" err="1"/>
              <a:t>Variabili</a:t>
            </a:r>
            <a:r>
              <a:rPr lang="it-IT" altLang="it-IT" dirty="0"/>
              <a:t> manipolabili/non manipolabili</a:t>
            </a:r>
          </a:p>
        </p:txBody>
      </p:sp>
      <p:sp>
        <p:nvSpPr>
          <p:cNvPr id="3" name="Rettangolo arrotondato 2"/>
          <p:cNvSpPr/>
          <p:nvPr/>
        </p:nvSpPr>
        <p:spPr>
          <a:xfrm>
            <a:off x="1078992" y="1874520"/>
            <a:ext cx="10273284" cy="85039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800" dirty="0"/>
              <a:t>Proprietà non modificabili (es. età) vs. proprietà controllabili e modificabili dal ricercatore (es. esperimenti)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84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32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10412" y="310896"/>
            <a:ext cx="10341864" cy="11765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altLang="it-IT" dirty="0"/>
              <a:t>Tipi di variabili </a:t>
            </a:r>
            <a:br>
              <a:rPr lang="it-IT" altLang="it-IT" dirty="0"/>
            </a:br>
            <a:r>
              <a:rPr lang="it-IT" altLang="it-IT" dirty="0" err="1"/>
              <a:t>Variabili</a:t>
            </a:r>
            <a:r>
              <a:rPr lang="it-IT" altLang="it-IT" dirty="0"/>
              <a:t> latenti/osservabili</a:t>
            </a:r>
          </a:p>
        </p:txBody>
      </p:sp>
      <p:sp>
        <p:nvSpPr>
          <p:cNvPr id="3" name="Rettangolo arrotondato 2"/>
          <p:cNvSpPr/>
          <p:nvPr/>
        </p:nvSpPr>
        <p:spPr>
          <a:xfrm>
            <a:off x="1078992" y="1874520"/>
            <a:ext cx="10273284" cy="24323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dirty="0"/>
              <a:t>La variabili latenti sono variabili </a:t>
            </a:r>
          </a:p>
          <a:p>
            <a:pPr algn="ctr"/>
            <a:r>
              <a:rPr lang="it-IT" sz="3200" dirty="0"/>
              <a:t>non osservabili direttamente</a:t>
            </a:r>
          </a:p>
          <a:p>
            <a:pPr algn="ctr"/>
            <a:r>
              <a:rPr lang="it-IT" sz="3200" dirty="0"/>
              <a:t>Le variabili osservabili sono le variabili </a:t>
            </a:r>
          </a:p>
          <a:p>
            <a:pPr algn="ctr"/>
            <a:r>
              <a:rPr lang="it-IT" sz="3200" dirty="0"/>
              <a:t>empiricamente rilevabili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82171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33</a:t>
            </a:fld>
            <a:endParaRPr lang="en-US"/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3835876403"/>
              </p:ext>
            </p:extLst>
          </p:nvPr>
        </p:nvGraphicFramePr>
        <p:xfrm>
          <a:off x="483476" y="719666"/>
          <a:ext cx="1140372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ccia a destra 3"/>
          <p:cNvSpPr/>
          <p:nvPr/>
        </p:nvSpPr>
        <p:spPr>
          <a:xfrm>
            <a:off x="6471745" y="3816733"/>
            <a:ext cx="3510455" cy="2722179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VARIABILI </a:t>
            </a:r>
          </a:p>
          <a:p>
            <a:pPr algn="ctr"/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QUASI-CARDINALI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97954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8C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991612" y="192024"/>
            <a:ext cx="6172200" cy="990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it-IT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VARIABILI NOMINALI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28216" y="1447800"/>
            <a:ext cx="8851392" cy="5105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sz="3200" dirty="0"/>
              <a:t>La proprietà assume </a:t>
            </a:r>
            <a:r>
              <a:rPr lang="it-IT" altLang="it-IT" sz="3200" u="sng" dirty="0"/>
              <a:t>stati discreti non ordinabili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sz="3200" dirty="0"/>
              <a:t>Cioè: gli stati sono finiti e non è possibile stabilire un ordine o una gerarchia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sz="3200" dirty="0"/>
              <a:t>Esempi: genere, religione, nazionalità, ecc.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it-IT" altLang="it-IT" sz="32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sz="3200" dirty="0"/>
              <a:t>Gli stati della proprietà sono definiti CATEGORIE, mentre sono VALORI i simboli assegnati alle categorie </a:t>
            </a:r>
            <a:r>
              <a:rPr lang="it-IT" altLang="it-IT" sz="3200" dirty="0" err="1"/>
              <a:t>operativizzate</a:t>
            </a:r>
            <a:r>
              <a:rPr lang="it-IT" altLang="it-IT" sz="3200" dirty="0"/>
              <a:t> (le cosiddette MODALITÀ)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50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8C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2579" y="685800"/>
            <a:ext cx="7069521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La procedura di </a:t>
            </a:r>
            <a:r>
              <a:rPr lang="it-IT" altLang="it-IT" dirty="0" err="1"/>
              <a:t>operativizzazione</a:t>
            </a:r>
            <a:r>
              <a:rPr lang="it-IT" altLang="it-IT" dirty="0"/>
              <a:t> è la CLASSIFICAZIONE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Le </a:t>
            </a:r>
            <a:r>
              <a:rPr lang="it-IT" altLang="it-IT" dirty="0" err="1"/>
              <a:t>MODALITà</a:t>
            </a:r>
            <a:r>
              <a:rPr lang="it-IT" altLang="it-IT" dirty="0"/>
              <a:t> devono essere: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- esaustive</a:t>
            </a:r>
          </a:p>
          <a:p>
            <a:pPr eaLnBrk="1" hangingPunct="1">
              <a:buFontTx/>
              <a:buChar char="-"/>
            </a:pPr>
            <a:r>
              <a:rPr lang="it-IT" altLang="it-IT" dirty="0"/>
              <a:t>Mutuamente esclusive</a:t>
            </a:r>
          </a:p>
          <a:p>
            <a:pPr eaLnBrk="1" hangingPunct="1">
              <a:buFontTx/>
              <a:buNone/>
            </a:pPr>
            <a:endParaRPr lang="it-IT" altLang="it-IT" dirty="0"/>
          </a:p>
          <a:p>
            <a:pPr eaLnBrk="1" hangingPunct="1">
              <a:buFontTx/>
              <a:buNone/>
            </a:pPr>
            <a:r>
              <a:rPr lang="it-IT" altLang="it-IT" dirty="0"/>
              <a:t>Possiamo soltanto dire che i valori sono </a:t>
            </a:r>
          </a:p>
          <a:p>
            <a:pPr algn="ctr" eaLnBrk="1" hangingPunct="1">
              <a:buFontTx/>
              <a:buNone/>
            </a:pPr>
            <a:r>
              <a:rPr lang="it-IT" altLang="it-IT" dirty="0"/>
              <a:t>= o </a:t>
            </a:r>
            <a:r>
              <a:rPr lang="it-IT" altLang="it-IT" dirty="0">
                <a:cs typeface="Arial" panose="020B0604020202020204" pitchFamily="34" charset="0"/>
              </a:rPr>
              <a:t>≠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735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30920" y="92075"/>
            <a:ext cx="6172200" cy="1066800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VARIABILI ORDINALI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13490" y="1295400"/>
            <a:ext cx="9392307" cy="556260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3600" dirty="0"/>
              <a:t>La proprietà assume </a:t>
            </a:r>
            <a:r>
              <a:rPr lang="it-IT" altLang="it-IT" sz="3600" u="sng" dirty="0"/>
              <a:t>stati discreti ordinabili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Es.: titolo di studio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Vi attribuiamo dei valori che devono rispettare l’ordine crescente (o decrescente) degli stati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1= nessun titolo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2= scuola elementare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3= scuola media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4= scuola superiore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5= laurea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6= post-laurea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464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579666"/>
            <a:ext cx="7886700" cy="55972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/>
              <a:t>Le variabili possono essere ordinali per due motivi:</a:t>
            </a:r>
          </a:p>
          <a:p>
            <a:pPr marL="0" indent="0">
              <a:buNone/>
            </a:pPr>
            <a:endParaRPr lang="it-IT" sz="3200" dirty="0"/>
          </a:p>
          <a:p>
            <a:pPr>
              <a:buFontTx/>
              <a:buChar char="-"/>
            </a:pPr>
            <a:r>
              <a:rPr lang="it-IT" sz="3200" dirty="0"/>
              <a:t>Derivano da proprietà costituite da stati discreti (es. titolo di studio, ceto sociale, gerarchia occupazionale, ecc.)</a:t>
            </a:r>
          </a:p>
          <a:p>
            <a:pPr>
              <a:buFontTx/>
              <a:buChar char="-"/>
            </a:pPr>
            <a:endParaRPr lang="it-IT" sz="3200" dirty="0"/>
          </a:p>
          <a:p>
            <a:pPr>
              <a:buFontTx/>
              <a:buChar char="-"/>
            </a:pPr>
            <a:r>
              <a:rPr lang="it-IT" sz="3200" dirty="0"/>
              <a:t>Derivano da proprietà continue di cui non si dispone di un’unità di misura (es. domande con risposte graduate: per niente, poco, abbastanza, molto)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77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17683" y="609600"/>
            <a:ext cx="8071945" cy="601980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4400" dirty="0"/>
              <a:t>Così i valori oltre ad essere = o </a:t>
            </a:r>
            <a:r>
              <a:rPr lang="it-IT" altLang="it-IT" sz="4400" dirty="0">
                <a:cs typeface="Arial" panose="020B0604020202020204" pitchFamily="34" charset="0"/>
              </a:rPr>
              <a:t>≠, possono essere ordinati (&gt; o &lt;)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sz="44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4400" dirty="0">
                <a:cs typeface="Arial" panose="020B0604020202020204" pitchFamily="34" charset="0"/>
              </a:rPr>
              <a:t>La procedura di </a:t>
            </a:r>
            <a:r>
              <a:rPr lang="it-IT" altLang="it-IT" sz="4400" dirty="0" err="1">
                <a:cs typeface="Arial" panose="020B0604020202020204" pitchFamily="34" charset="0"/>
              </a:rPr>
              <a:t>operativizzazione</a:t>
            </a:r>
            <a:r>
              <a:rPr lang="it-IT" altLang="it-IT" sz="4400" dirty="0">
                <a:cs typeface="Arial" panose="020B0604020202020204" pitchFamily="34" charset="0"/>
              </a:rPr>
              <a:t> delle proprietà è l’ORDINAMENTO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131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09900" y="457200"/>
            <a:ext cx="6172200" cy="990600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</a:rPr>
              <a:t>VARIABILI CARDINALI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/>
              <a:t>I numeri che identificano le modalità della variabile non sono etichette, ma hanno un pieno significato numerico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/>
              <a:t>Es. età, n° di figli, altezza, peso, n° di addetti di un’azienda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/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30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1050" y="136525"/>
            <a:ext cx="10515600" cy="245155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/>
              <a:t>«La scienza è pubblica e non privata» </a:t>
            </a:r>
            <a:br>
              <a:rPr lang="it-IT" dirty="0"/>
            </a:br>
            <a:r>
              <a:rPr lang="it-IT" dirty="0"/>
              <a:t>R.K. Merton (1968) </a:t>
            </a:r>
            <a:br>
              <a:rPr lang="it-IT" dirty="0"/>
            </a:br>
            <a:r>
              <a:rPr lang="it-IT" sz="4000" dirty="0"/>
              <a:t>La ricerca scientifica deve essere empirica, decidibile, pubblica e ripetibile (Bruschi, 1990)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686050"/>
            <a:ext cx="10515600" cy="349091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sz="4000" dirty="0"/>
              <a:t>Le scoperte scientifiche devono essere soggette al CONTROLLO INTERSOGGETTIVO</a:t>
            </a:r>
          </a:p>
          <a:p>
            <a:pPr marL="0" indent="0">
              <a:buNone/>
            </a:pPr>
            <a:endParaRPr lang="it-IT" sz="4000" dirty="0"/>
          </a:p>
          <a:p>
            <a:pPr marL="0" indent="0">
              <a:buNone/>
            </a:pPr>
            <a:endParaRPr lang="it-IT" sz="4000" dirty="0"/>
          </a:p>
          <a:p>
            <a:pPr marL="0" indent="0">
              <a:buNone/>
            </a:pPr>
            <a:r>
              <a:rPr lang="it-IT" sz="4000" dirty="0"/>
              <a:t>Pertanto, le procedure che utilizziamo nella ricerca sociale devono essere pubbliche, controllabili e ripetibili</a:t>
            </a:r>
          </a:p>
          <a:p>
            <a:pPr marL="0" indent="0">
              <a:buNone/>
            </a:pPr>
            <a:endParaRPr lang="it-IT" sz="4000" dirty="0"/>
          </a:p>
          <a:p>
            <a:pPr marL="0" indent="0">
              <a:buNone/>
            </a:pPr>
            <a:r>
              <a:rPr lang="it-IT" sz="4000" dirty="0"/>
              <a:t>La scienza è fondata sull’ACCUMULAZIONE SISTEMATICA DELLA CONOSCENZA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z="1600" b="1"/>
              <a:pPr/>
              <a:t>4</a:t>
            </a:fld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2183666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9900" y="609600"/>
            <a:ext cx="6172200" cy="594360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Possiamo applicare due processi di </a:t>
            </a:r>
            <a:r>
              <a:rPr lang="it-IT" altLang="it-IT" dirty="0" err="1"/>
              <a:t>operativizzazione</a:t>
            </a:r>
            <a:r>
              <a:rPr lang="it-IT" altLang="it-IT" dirty="0"/>
              <a:t>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-la misurazione: quando la proprietà è continua e possediamo un’unità di misura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-il conteggio: quando la proprietà è finita (ha stati finiti, non frazionabili) ed esiste un’unità di conto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Es. altezza, numero di figli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dirty="0"/>
              <a:t>i valori oltre ad essere = o </a:t>
            </a:r>
            <a:r>
              <a:rPr lang="it-IT" altLang="it-IT" dirty="0">
                <a:cs typeface="Arial" panose="020B0604020202020204" pitchFamily="34" charset="0"/>
              </a:rPr>
              <a:t>≠, essere ordinati (&gt; o &lt;), possono essere oggetto di operazioni e calcoli statistici sofisticati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23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581" y="101349"/>
            <a:ext cx="7468187" cy="990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it-IT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VARIABILI QUASI-CARDINALI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0414" y="1008993"/>
            <a:ext cx="11582399" cy="5587749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it-IT" altLang="it-IT" sz="30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3000" dirty="0"/>
              <a:t>Sono “quasi” cardinali, perché per misurare gli atteggiamenti e le opinioni delle persone non esistono unità di misura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3000" dirty="0"/>
              <a:t>Es. orientamento religioso, politico, pregiudizio, razzismo, ecc. possono essere intese come proprietà continue, che variano gradualmente tra le persone (secondo un </a:t>
            </a:r>
            <a:r>
              <a:rPr lang="it-IT" altLang="it-IT" sz="3000" i="1" dirty="0"/>
              <a:t>continuum</a:t>
            </a:r>
            <a:r>
              <a:rPr lang="it-IT" altLang="it-IT" sz="3000" dirty="0"/>
              <a:t>), ma non possono essere considerate variabili cardinali. NON POSSIAMP APPLICARE UNITÀ DI MISURA AGLI ATTEGGIAMENTI UMANI, per varie ragioni</a:t>
            </a:r>
          </a:p>
          <a:p>
            <a:pPr eaLnBrk="1" hangingPunct="1">
              <a:buFontTx/>
              <a:buChar char="-"/>
            </a:pPr>
            <a:r>
              <a:rPr lang="it-IT" altLang="it-IT" sz="3000" dirty="0"/>
              <a:t>Reattività</a:t>
            </a:r>
          </a:p>
          <a:p>
            <a:pPr eaLnBrk="1" hangingPunct="1">
              <a:buFontTx/>
              <a:buChar char="-"/>
            </a:pPr>
            <a:r>
              <a:rPr lang="it-IT" altLang="it-IT" sz="3000" dirty="0"/>
              <a:t>Coinvolgimento dell’osservatore</a:t>
            </a:r>
          </a:p>
          <a:p>
            <a:pPr eaLnBrk="1" hangingPunct="1">
              <a:buFontTx/>
              <a:buChar char="-"/>
            </a:pPr>
            <a:r>
              <a:rPr lang="it-IT" altLang="it-IT" sz="3000" dirty="0"/>
              <a:t>Singolarità degli essere umani</a:t>
            </a:r>
          </a:p>
          <a:p>
            <a:pPr eaLnBrk="1" hangingPunct="1">
              <a:buFontTx/>
              <a:buChar char="-"/>
            </a:pPr>
            <a:r>
              <a:rPr lang="it-IT" altLang="it-IT" sz="3000" dirty="0"/>
              <a:t>Atteggiamenti sociali come fenomeni multi-fattoriali</a:t>
            </a:r>
          </a:p>
          <a:p>
            <a:pPr marL="0" indent="0">
              <a:buNone/>
            </a:pPr>
            <a:endParaRPr lang="it-IT" sz="3000" dirty="0"/>
          </a:p>
          <a:p>
            <a:pPr marL="0" indent="0">
              <a:buNone/>
            </a:pPr>
            <a:r>
              <a:rPr lang="it-IT" sz="3000" dirty="0"/>
              <a:t>Sono rappresentate da proprietà continue, misurate attraverso la TECNICA DELLE SCALE</a:t>
            </a:r>
            <a:endParaRPr lang="it-IT" altLang="it-IT" sz="30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u="sng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411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42</a:t>
            </a:fld>
            <a:endParaRPr lang="en-US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50886"/>
            <a:ext cx="5916168" cy="4805464"/>
          </a:xfrm>
          <a:prstGeom prst="rect">
            <a:avLst/>
          </a:prstGeom>
        </p:spPr>
      </p:pic>
      <p:sp>
        <p:nvSpPr>
          <p:cNvPr id="4" name="Rettangolo 3"/>
          <p:cNvSpPr/>
          <p:nvPr/>
        </p:nvSpPr>
        <p:spPr>
          <a:xfrm>
            <a:off x="457200" y="164592"/>
            <a:ext cx="5495544" cy="81381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/>
              <a:t>TERMOMETRO DEI SENTIMENTI</a:t>
            </a:r>
            <a:endParaRPr lang="en-US" sz="2800" b="1" dirty="0"/>
          </a:p>
        </p:txBody>
      </p:sp>
      <p:sp>
        <p:nvSpPr>
          <p:cNvPr id="5" name="Rettangolo 4"/>
          <p:cNvSpPr/>
          <p:nvPr/>
        </p:nvSpPr>
        <p:spPr>
          <a:xfrm>
            <a:off x="6355080" y="164592"/>
            <a:ext cx="5202936" cy="813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/>
              <a:t>SCALE AUTOANCORANTI</a:t>
            </a:r>
            <a:endParaRPr lang="en-US" sz="2800" b="1" dirty="0"/>
          </a:p>
        </p:txBody>
      </p:sp>
      <p:pic>
        <p:nvPicPr>
          <p:cNvPr id="2052" name="Picture 4" descr="https://slideplayer.it/slide/3946489/12/images/31/La+scala+Likert+Esempio+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775" y="1243584"/>
            <a:ext cx="5623687" cy="4344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0239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43</a:t>
            </a:fld>
            <a:endParaRPr lang="en-US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700736"/>
              </p:ext>
            </p:extLst>
          </p:nvPr>
        </p:nvGraphicFramePr>
        <p:xfrm>
          <a:off x="329185" y="274321"/>
          <a:ext cx="11356845" cy="6355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3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713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713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713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2713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73233">
                <a:tc>
                  <a:txBody>
                    <a:bodyPr/>
                    <a:lstStyle/>
                    <a:p>
                      <a:pPr algn="ctr"/>
                      <a:r>
                        <a:rPr lang="it-IT" sz="24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Stati della proprietà</a:t>
                      </a:r>
                      <a:endParaRPr lang="en-US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Procedura</a:t>
                      </a:r>
                      <a:r>
                        <a:rPr lang="it-IT" sz="240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di </a:t>
                      </a:r>
                      <a:r>
                        <a:rPr lang="it-IT" sz="2000" i="1" baseline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operativizzazione</a:t>
                      </a:r>
                      <a:endParaRPr lang="en-US" sz="20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Tipo</a:t>
                      </a:r>
                      <a:r>
                        <a:rPr lang="it-IT" sz="2400" i="1" baseline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 variabile</a:t>
                      </a:r>
                      <a:endParaRPr lang="en-US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Caratteristiche dei</a:t>
                      </a:r>
                      <a:r>
                        <a:rPr lang="it-IT" sz="240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valori</a:t>
                      </a:r>
                      <a:endParaRPr lang="en-US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Operazioni possibili</a:t>
                      </a:r>
                      <a:endParaRPr lang="en-US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73233">
                <a:tc>
                  <a:txBody>
                    <a:bodyPr/>
                    <a:lstStyle/>
                    <a:p>
                      <a:r>
                        <a:rPr lang="it-IT" sz="2400" dirty="0"/>
                        <a:t>Discreti</a:t>
                      </a:r>
                      <a:r>
                        <a:rPr lang="it-IT" sz="2400" baseline="0" dirty="0"/>
                        <a:t> non ordinabili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Classificazione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NOMINALE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Mere etichette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= ≠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73233">
                <a:tc>
                  <a:txBody>
                    <a:bodyPr/>
                    <a:lstStyle/>
                    <a:p>
                      <a:r>
                        <a:rPr lang="it-IT" sz="2400" dirty="0"/>
                        <a:t>Discreti</a:t>
                      </a:r>
                      <a:r>
                        <a:rPr lang="it-IT" sz="2400" baseline="0" dirty="0"/>
                        <a:t> ordinabili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Ordinamento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ORDINALE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Numeri</a:t>
                      </a:r>
                      <a:r>
                        <a:rPr lang="it-IT" sz="2400" baseline="0" dirty="0"/>
                        <a:t> con caratteristiche solo ordinali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/>
                        <a:t>= ≠</a:t>
                      </a:r>
                      <a:endParaRPr lang="en-US" sz="2400" dirty="0"/>
                    </a:p>
                    <a:p>
                      <a:endParaRPr lang="it-IT" sz="2400" dirty="0"/>
                    </a:p>
                    <a:p>
                      <a:r>
                        <a:rPr lang="it-IT" sz="2400" dirty="0"/>
                        <a:t>&gt;</a:t>
                      </a:r>
                      <a:r>
                        <a:rPr lang="it-IT" sz="2400" baseline="0" dirty="0"/>
                        <a:t> &lt;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62145">
                <a:tc>
                  <a:txBody>
                    <a:bodyPr/>
                    <a:lstStyle/>
                    <a:p>
                      <a:r>
                        <a:rPr lang="it-IT" sz="2400" dirty="0"/>
                        <a:t>Discreti enumerabili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Conteggio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CARDINALE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Numeri con caratteristiche</a:t>
                      </a:r>
                      <a:r>
                        <a:rPr lang="it-IT" sz="2400" baseline="0" dirty="0"/>
                        <a:t> cardinali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/>
                        <a:t>= ≠</a:t>
                      </a:r>
                    </a:p>
                    <a:p>
                      <a:r>
                        <a:rPr lang="it-IT" sz="2400" dirty="0"/>
                        <a:t>&gt;</a:t>
                      </a:r>
                      <a:r>
                        <a:rPr lang="it-IT" sz="2400" baseline="0" dirty="0"/>
                        <a:t> &lt;</a:t>
                      </a:r>
                      <a:endParaRPr lang="en-US" sz="2400" dirty="0"/>
                    </a:p>
                    <a:p>
                      <a:r>
                        <a:rPr lang="it-IT" sz="2400" dirty="0"/>
                        <a:t>+</a:t>
                      </a:r>
                      <a:r>
                        <a:rPr lang="it-IT" sz="2400" baseline="0" dirty="0"/>
                        <a:t> - x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73233">
                <a:tc>
                  <a:txBody>
                    <a:bodyPr/>
                    <a:lstStyle/>
                    <a:p>
                      <a:r>
                        <a:rPr lang="it-IT" sz="2400" dirty="0"/>
                        <a:t>Continui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Misurazione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CARDINALE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Numeri con caratteristiche</a:t>
                      </a:r>
                      <a:r>
                        <a:rPr lang="it-IT" sz="2400" baseline="0" dirty="0"/>
                        <a:t> cardinali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/>
                        <a:t>= ≠</a:t>
                      </a:r>
                    </a:p>
                    <a:p>
                      <a:r>
                        <a:rPr lang="it-IT" sz="2400" dirty="0"/>
                        <a:t>&gt;</a:t>
                      </a:r>
                      <a:r>
                        <a:rPr lang="it-IT" sz="2400" baseline="0" dirty="0"/>
                        <a:t> &lt;</a:t>
                      </a:r>
                      <a:endParaRPr lang="en-US" sz="2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/>
                        <a:t>+</a:t>
                      </a:r>
                      <a:r>
                        <a:rPr lang="it-IT" sz="2400" baseline="0" dirty="0"/>
                        <a:t> - x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Rettangolo arrotondato 3"/>
          <p:cNvSpPr/>
          <p:nvPr/>
        </p:nvSpPr>
        <p:spPr>
          <a:xfrm>
            <a:off x="521208" y="6272784"/>
            <a:ext cx="4398264" cy="4486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Corbetta, </a:t>
            </a:r>
            <a:r>
              <a:rPr lang="it-IT" dirty="0" err="1"/>
              <a:t>Gasperoni</a:t>
            </a:r>
            <a:r>
              <a:rPr lang="it-IT" dirty="0"/>
              <a:t>, </a:t>
            </a:r>
            <a:r>
              <a:rPr lang="it-IT" dirty="0" err="1"/>
              <a:t>Pisati</a:t>
            </a:r>
            <a:r>
              <a:rPr lang="it-IT" dirty="0"/>
              <a:t>, 2001, p. 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53739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CONCETTI, INDICATORI, INDICI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221991"/>
            <a:ext cx="10515600" cy="3954971"/>
          </a:xfrm>
        </p:spPr>
        <p:txBody>
          <a:bodyPr/>
          <a:lstStyle/>
          <a:p>
            <a:r>
              <a:rPr lang="it-IT" dirty="0"/>
              <a:t> I concetti possono essere classificati secondo una scala di generalità/specificità (scala di generalità)</a:t>
            </a:r>
          </a:p>
          <a:p>
            <a:r>
              <a:rPr lang="it-IT" dirty="0"/>
              <a:t>Questa scala è correlata con una scala di astrazione/concretezza (scala di astrazione)</a:t>
            </a:r>
          </a:p>
          <a:p>
            <a:r>
              <a:rPr lang="it-IT" dirty="0"/>
              <a:t>Quanto più un concetto è SPECIFICO, tanto più risulterà meno astratto e, dunque, più facilmente MISURABILE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3782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76628" y="134998"/>
            <a:ext cx="82296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b="1" dirty="0"/>
              <a:t>Indicatori: senso comune e specificità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381345"/>
              </p:ext>
            </p:extLst>
          </p:nvPr>
        </p:nvGraphicFramePr>
        <p:xfrm>
          <a:off x="-126124" y="1680396"/>
          <a:ext cx="11465950" cy="5323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908" y="3643883"/>
            <a:ext cx="4872038" cy="298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1AC9CC-59AC-4856-A69A-586AC20E59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01AC9CC-59AC-4856-A69A-586AC20E59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76D809-7EA0-431F-9AE4-FEAD4AB5AD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AE76D809-7EA0-431F-9AE4-FEAD4AB5AD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53FC5F-DCC5-4A2B-8A74-01F4925C7A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3053FC5F-DCC5-4A2B-8A74-01F4925C7A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AE8F5D-B39E-4B38-95F6-63B3A07565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DEAE8F5D-B39E-4B38-95F6-63B3A07565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2650" y="10909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t-IT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INDICATORI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92771" y="1313059"/>
            <a:ext cx="9753601" cy="490594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it-IT" dirty="0"/>
              <a:t>Concetti più semplici , specifici, empiricamente osservabili, legati a concetti generali da un RAPPORTO DI INDICAZIONE o RAPPRESENTANZA SEMANTICA </a:t>
            </a:r>
          </a:p>
          <a:p>
            <a:r>
              <a:rPr lang="it-IT" dirty="0"/>
              <a:t>Fra CONCETTO e INDICATORE c’è un rapporto di parzialità: </a:t>
            </a:r>
          </a:p>
          <a:p>
            <a:pPr>
              <a:buFontTx/>
              <a:buChar char="-"/>
            </a:pPr>
            <a:r>
              <a:rPr lang="it-IT" dirty="0"/>
              <a:t>un solo indicatore non può esaurire un concetto generale (coglie soltanto un aspetto particolare) -&gt; occorrono più indicatori per rilevare uno stesso concetto</a:t>
            </a:r>
          </a:p>
          <a:p>
            <a:pPr>
              <a:buFontTx/>
              <a:buChar char="-"/>
            </a:pPr>
            <a:r>
              <a:rPr lang="it-IT" dirty="0"/>
              <a:t>La scelta di un indicatore è sempre arbitraria </a:t>
            </a:r>
          </a:p>
          <a:p>
            <a:pPr marL="0" indent="0">
              <a:buNone/>
            </a:pPr>
            <a:r>
              <a:rPr lang="it-IT" dirty="0"/>
              <a:t> - può sovrapporsi in modo parziale al concetto: uno stesso indicatore può essere collegato a più concetti (parte INDICANTE e parte ESTRANEA)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745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Il rapporto di indicazione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/>
          </p:nvPr>
        </p:nvGraphicFramePr>
        <p:xfrm>
          <a:off x="1631505" y="1752600"/>
          <a:ext cx="8928992" cy="4988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640" y="2614893"/>
            <a:ext cx="5760640" cy="33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67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07D6E8-9D22-4EE8-8A3F-5D780266B6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E807D6E8-9D22-4EE8-8A3F-5D780266B6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Parte indicante e parte estranea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9329630"/>
              </p:ext>
            </p:extLst>
          </p:nvPr>
        </p:nvGraphicFramePr>
        <p:xfrm>
          <a:off x="1765738" y="1752600"/>
          <a:ext cx="8650014" cy="4988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885" y="2102069"/>
            <a:ext cx="5072597" cy="3915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4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07D6E8-9D22-4EE8-8A3F-5D780266B6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E807D6E8-9D22-4EE8-8A3F-5D780266B6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672138"/>
              </p:ext>
            </p:extLst>
          </p:nvPr>
        </p:nvGraphicFramePr>
        <p:xfrm>
          <a:off x="2152650" y="192024"/>
          <a:ext cx="8515350" cy="6565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07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5</a:t>
            </a:fld>
            <a:endParaRPr lang="en-US"/>
          </a:p>
        </p:txBody>
      </p:sp>
      <p:sp>
        <p:nvSpPr>
          <p:cNvPr id="3" name="Rettangolo 2"/>
          <p:cNvSpPr/>
          <p:nvPr/>
        </p:nvSpPr>
        <p:spPr>
          <a:xfrm>
            <a:off x="1164336" y="650992"/>
            <a:ext cx="1005535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000" b="1" dirty="0"/>
              <a:t>Tipi di ricerca sociale</a:t>
            </a:r>
          </a:p>
          <a:p>
            <a:pPr algn="ctr"/>
            <a:endParaRPr lang="it-IT" sz="2800" b="1" dirty="0"/>
          </a:p>
          <a:p>
            <a:pPr algn="ctr"/>
            <a:endParaRPr lang="it-IT" sz="2800" b="1" dirty="0"/>
          </a:p>
          <a:p>
            <a:pPr algn="ctr"/>
            <a:endParaRPr lang="it-IT" sz="2800" b="1" dirty="0"/>
          </a:p>
          <a:p>
            <a:r>
              <a:rPr lang="it-IT" sz="4000" dirty="0"/>
              <a:t>• ricerca descrittiva</a:t>
            </a:r>
          </a:p>
          <a:p>
            <a:r>
              <a:rPr lang="it-IT" sz="4000" dirty="0"/>
              <a:t>• ricerca esplicativa </a:t>
            </a:r>
          </a:p>
          <a:p>
            <a:r>
              <a:rPr lang="it-IT" sz="4000" dirty="0"/>
              <a:t>• ricerca previsionale</a:t>
            </a:r>
          </a:p>
          <a:p>
            <a:r>
              <a:rPr lang="it-IT" sz="4000" dirty="0"/>
              <a:t>• ricerca operativa</a:t>
            </a:r>
          </a:p>
        </p:txBody>
      </p:sp>
    </p:spTree>
    <p:extLst>
      <p:ext uri="{BB962C8B-B14F-4D97-AF65-F5344CB8AC3E}">
        <p14:creationId xmlns:p14="http://schemas.microsoft.com/office/powerpoint/2010/main" val="25398061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5872165"/>
              </p:ext>
            </p:extLst>
          </p:nvPr>
        </p:nvGraphicFramePr>
        <p:xfrm>
          <a:off x="548640" y="73154"/>
          <a:ext cx="7845552" cy="6648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reccia a destra 5"/>
          <p:cNvSpPr/>
          <p:nvPr/>
        </p:nvSpPr>
        <p:spPr>
          <a:xfrm>
            <a:off x="8251698" y="374904"/>
            <a:ext cx="480060" cy="41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ccia a destra 6"/>
          <p:cNvSpPr/>
          <p:nvPr/>
        </p:nvSpPr>
        <p:spPr>
          <a:xfrm>
            <a:off x="8322945" y="1559052"/>
            <a:ext cx="480060" cy="41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ccia a destra 7"/>
          <p:cNvSpPr/>
          <p:nvPr/>
        </p:nvSpPr>
        <p:spPr>
          <a:xfrm>
            <a:off x="8422386" y="2573750"/>
            <a:ext cx="480060" cy="41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8930640" y="24384"/>
            <a:ext cx="3075432" cy="1082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Variabile 1.a:</a:t>
            </a:r>
            <a:r>
              <a:rPr lang="en-US" dirty="0"/>
              <a:t> </a:t>
            </a:r>
            <a:r>
              <a:rPr lang="en-US" dirty="0" err="1"/>
              <a:t>frequenza</a:t>
            </a:r>
            <a:r>
              <a:rPr lang="en-US" dirty="0"/>
              <a:t> di </a:t>
            </a:r>
            <a:r>
              <a:rPr lang="en-US" dirty="0" err="1"/>
              <a:t>partecipazione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messa</a:t>
            </a:r>
            <a:r>
              <a:rPr lang="en-US" dirty="0"/>
              <a:t> </a:t>
            </a:r>
            <a:endParaRPr lang="it-IT" dirty="0"/>
          </a:p>
        </p:txBody>
      </p:sp>
      <p:sp>
        <p:nvSpPr>
          <p:cNvPr id="10" name="Rettangolo arrotondato 9"/>
          <p:cNvSpPr/>
          <p:nvPr/>
        </p:nvSpPr>
        <p:spPr>
          <a:xfrm>
            <a:off x="8902446" y="1230613"/>
            <a:ext cx="3075432" cy="1082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Variabile 1.b</a:t>
            </a:r>
          </a:p>
          <a:p>
            <a:pPr algn="ctr"/>
            <a:r>
              <a:rPr lang="it-IT" dirty="0"/>
              <a:t>Frequenza partecipazione ad eventi della parrocchia</a:t>
            </a:r>
          </a:p>
        </p:txBody>
      </p:sp>
      <p:sp>
        <p:nvSpPr>
          <p:cNvPr id="11" name="Rettangolo arrotondato 10"/>
          <p:cNvSpPr/>
          <p:nvPr/>
        </p:nvSpPr>
        <p:spPr>
          <a:xfrm>
            <a:off x="8902446" y="3058986"/>
            <a:ext cx="3075432" cy="25804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Variabile 1.c</a:t>
            </a:r>
          </a:p>
          <a:p>
            <a:pPr algn="ctr"/>
            <a:r>
              <a:rPr lang="it-IT" dirty="0"/>
              <a:t>quanto è d’accordo con l’affermazione:</a:t>
            </a:r>
          </a:p>
          <a:p>
            <a:pPr algn="ctr"/>
            <a:r>
              <a:rPr lang="it-IT" dirty="0"/>
              <a:t>I 10 comandamenti rappresentano una guida per le mie azioni:</a:t>
            </a:r>
          </a:p>
          <a:p>
            <a:pPr algn="ctr"/>
            <a:r>
              <a:rPr lang="it-IT" dirty="0"/>
              <a:t>Per niente d’accordo </a:t>
            </a:r>
          </a:p>
          <a:p>
            <a:pPr algn="ctr"/>
            <a:r>
              <a:rPr lang="en-US" dirty="0"/>
              <a:t>1  2  3  4  5</a:t>
            </a:r>
          </a:p>
          <a:p>
            <a:pPr algn="ctr"/>
            <a:r>
              <a:rPr lang="en-US" dirty="0"/>
              <a:t>del </a:t>
            </a:r>
            <a:r>
              <a:rPr lang="en-US" dirty="0" err="1"/>
              <a:t>tutto</a:t>
            </a:r>
            <a:r>
              <a:rPr lang="en-US" dirty="0"/>
              <a:t> </a:t>
            </a:r>
            <a:r>
              <a:rPr lang="en-US" dirty="0" err="1"/>
              <a:t>d’accordo</a:t>
            </a:r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50</a:t>
            </a:fld>
            <a:endParaRPr lang="en-US" dirty="0"/>
          </a:p>
        </p:txBody>
      </p:sp>
      <p:sp>
        <p:nvSpPr>
          <p:cNvPr id="12" name="Freccia a destra 11"/>
          <p:cNvSpPr/>
          <p:nvPr/>
        </p:nvSpPr>
        <p:spPr>
          <a:xfrm>
            <a:off x="8422386" y="4326953"/>
            <a:ext cx="480060" cy="41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ccia a destra 12"/>
          <p:cNvSpPr/>
          <p:nvPr/>
        </p:nvSpPr>
        <p:spPr>
          <a:xfrm>
            <a:off x="8335137" y="6109429"/>
            <a:ext cx="480060" cy="41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ttangolo arrotondato 14"/>
          <p:cNvSpPr/>
          <p:nvPr/>
        </p:nvSpPr>
        <p:spPr>
          <a:xfrm>
            <a:off x="8902446" y="5743956"/>
            <a:ext cx="3103626" cy="1082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Variabile 2.b</a:t>
            </a:r>
          </a:p>
          <a:p>
            <a:pPr algn="ctr"/>
            <a:r>
              <a:rPr lang="it-IT" dirty="0"/>
              <a:t>Quante volte ha letto un testo sacro (es. Bibbia, Corano) nell’ultimo mese</a:t>
            </a:r>
          </a:p>
        </p:txBody>
      </p:sp>
    </p:spTree>
    <p:extLst>
      <p:ext uri="{BB962C8B-B14F-4D97-AF65-F5344CB8AC3E}">
        <p14:creationId xmlns:p14="http://schemas.microsoft.com/office/powerpoint/2010/main" val="14895164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51</a:t>
            </a:fld>
            <a:endParaRPr lang="en-US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406852"/>
              </p:ext>
            </p:extLst>
          </p:nvPr>
        </p:nvGraphicFramePr>
        <p:xfrm>
          <a:off x="1" y="502918"/>
          <a:ext cx="12192000" cy="6355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81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981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652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652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652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6077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Concetto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Dimensione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Indicatore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Frasi tratte dalle risposte dei pazienti </a:t>
                      </a:r>
                      <a:r>
                        <a:rPr lang="it-IT" sz="1600" dirty="0" err="1">
                          <a:effectLst/>
                        </a:rPr>
                        <a:t>oncoematologici</a:t>
                      </a:r>
                      <a:r>
                        <a:rPr lang="it-IT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alla domanda aperta 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in questionario</a:t>
                      </a:r>
                      <a:r>
                        <a:rPr lang="it-IT" sz="1600" baseline="0" dirty="0">
                          <a:effectLst/>
                        </a:rPr>
                        <a:t> Piccioni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Proposte </a:t>
                      </a:r>
                      <a:r>
                        <a:rPr lang="it-IT" sz="1600" dirty="0" err="1">
                          <a:effectLst/>
                        </a:rPr>
                        <a:t>Items</a:t>
                      </a:r>
                      <a:r>
                        <a:rPr lang="it-IT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(bozza da riformulare)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Ipotesi: Scala </a:t>
                      </a:r>
                      <a:r>
                        <a:rPr lang="it-IT" sz="1600" dirty="0" err="1">
                          <a:effectLst/>
                        </a:rPr>
                        <a:t>Likert</a:t>
                      </a:r>
                      <a:r>
                        <a:rPr lang="it-IT" sz="1600" dirty="0">
                          <a:effectLst/>
                        </a:rPr>
                        <a:t>, 5 punti,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“del tutto in disaccordo-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del tutto d’accordo”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35979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effectLst/>
                        </a:rPr>
                        <a:t> </a:t>
                      </a:r>
                      <a:endParaRPr lang="en-US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effectLst/>
                        </a:rPr>
                        <a:t> </a:t>
                      </a:r>
                      <a:endParaRPr lang="en-US" sz="700" dirty="0">
                        <a:effectLst/>
                      </a:endParaRPr>
                    </a:p>
                    <a:p>
                      <a:pPr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INFORMATION EXCHANGE</a:t>
                      </a:r>
                      <a:endParaRPr lang="en-US" sz="1800" dirty="0">
                        <a:effectLst/>
                      </a:endParaRPr>
                    </a:p>
                    <a:p>
                      <a:pPr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err="1">
                          <a:effectLst/>
                        </a:rPr>
                        <a:t>Patient’s</a:t>
                      </a:r>
                      <a:r>
                        <a:rPr lang="it-IT" sz="2400" dirty="0">
                          <a:effectLst/>
                        </a:rPr>
                        <a:t> information: fornire in modo efficace le informazioni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Content: Competenza tecnica del medico (Parker et al. 2001)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Competence (Hall et al., 2002; </a:t>
                      </a:r>
                      <a:r>
                        <a:rPr lang="en-US" sz="1200" dirty="0" err="1">
                          <a:effectLst/>
                        </a:rPr>
                        <a:t>Hillen</a:t>
                      </a:r>
                      <a:r>
                        <a:rPr lang="en-US" sz="1200" dirty="0">
                          <a:effectLst/>
                        </a:rPr>
                        <a:t> et al., 2012)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Quali e quante informazioni vengono fornite al paziente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- “Dare più notizie sugli effetti collaterali dei farmaci”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“permettere al paziente di essere informato meglio sulle strategie terapeutiche inerenti la propria patologia”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“il medico dovrebbe dedicare più tempo al paziente e spiegare meglio le terapie da intraprendere”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medico dovrebbe dare più notizie sugli effetti collaterali dei farmaci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119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Honesty (Hall et al., 2002; </a:t>
                      </a:r>
                      <a:r>
                        <a:rPr lang="en-US" sz="1200" dirty="0" err="1">
                          <a:effectLst/>
                        </a:rPr>
                        <a:t>Hillen</a:t>
                      </a:r>
                      <a:r>
                        <a:rPr lang="en-US" sz="1200" dirty="0">
                          <a:effectLst/>
                        </a:rPr>
                        <a:t> et al., 2012)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Dire la verità ed evitare bugie o omissioni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“Comunicare sempre la verità”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“dire sempre e in ogni caso la verità per quanto dura sia”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“Dire la verità con </a:t>
                      </a:r>
                      <a:r>
                        <a:rPr lang="it-IT" sz="1200" dirty="0" err="1">
                          <a:effectLst/>
                        </a:rPr>
                        <a:t>garbo,senza</a:t>
                      </a:r>
                      <a:r>
                        <a:rPr lang="it-IT" sz="1200" dirty="0">
                          <a:effectLst/>
                        </a:rPr>
                        <a:t> seminare panico e possibilmente entrare in </a:t>
                      </a:r>
                      <a:r>
                        <a:rPr lang="it-IT" sz="1200" dirty="0" err="1">
                          <a:effectLst/>
                        </a:rPr>
                        <a:t>empatia.la</a:t>
                      </a:r>
                      <a:r>
                        <a:rPr lang="it-IT" sz="1200" dirty="0">
                          <a:effectLst/>
                        </a:rPr>
                        <a:t> speranza deve essere l'ultima a morire”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“Dire sempre la verità anche se </a:t>
                      </a:r>
                      <a:r>
                        <a:rPr lang="it-IT" sz="1200" dirty="0" err="1">
                          <a:effectLst/>
                        </a:rPr>
                        <a:t>é</a:t>
                      </a:r>
                      <a:r>
                        <a:rPr lang="it-IT" sz="1200" dirty="0">
                          <a:effectLst/>
                        </a:rPr>
                        <a:t> dura”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medico dovrebbe sempre dire tutta la verità al paziente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93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“before you tell, ask” (Baile et al., 2000)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Porre domande al paziente per cogliere il grado di consapevolezza del paziente circa la propria situazione clinica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Prima di comunicare una brutta notizia, il medico dovrebbe chiedere al paziente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" name="Rettangolo 3"/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sz="2000" b="1" dirty="0"/>
              <a:t>Esempio tratto da questionario di una ricerca in corso sui pazienti oncologici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864228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52</a:t>
            </a:fld>
            <a:endParaRPr lang="en-US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778072"/>
              </p:ext>
            </p:extLst>
          </p:nvPr>
        </p:nvGraphicFramePr>
        <p:xfrm>
          <a:off x="265176" y="127519"/>
          <a:ext cx="11183112" cy="6754998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37277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277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277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6506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Esempio</a:t>
                      </a:r>
                      <a:r>
                        <a:rPr lang="it-IT" sz="2000" baseline="0" dirty="0">
                          <a:effectLst/>
                        </a:rPr>
                        <a:t> tratto da questionario di una ricerca in corso sui pazienti oncologici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0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N. DOMANDE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DIMENSIONI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3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PATIENT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HEALTH CONDITIONS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DA 1 A 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Tipo di malattia (leucemia acuta/cronica/altro …)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In base al tipo di malattia, chiedere se è stata diagnostica una recidiva (sì/no/non so rispondere)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Stadio della cura: in trattamento/in follow-up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Quando è stata formulata la diagnosi (da meno di 2 mesi /da 2 a 6 mesi /da 6 mesi a un 1 anno; da 1 a 3 anni / più di 3 anni)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3888"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EXPERIENCES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INFORMATION EXCHANGE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(info giving, info seeking, info verifying)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38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DA 6 A 10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EMOTIONAL EXCHANGE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(empathy, comprehension, support)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38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DECISION MAKING MANAGEMENT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(openness, listening, engagement)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27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SETTING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3888"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EXPECTATIONS/PREFERENCES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INFORMATION EXCHANGE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(info giving, info seeking, info verifying)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38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EMOTIONAL EXCHANGE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(empathy, comprehension, support)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38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DECISION MAKING MANAGEMENT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(openness, listening, engagement)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27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SETTING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82714"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SATISFACTION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827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ADHERENCE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827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TRUST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458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COPING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9090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SOCIO-DEMOGRAPHIC INFORMATION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DA 13 A 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Sesso, età, titolo di studio, nazionalità, stato civile, 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Professione, Livello di reddito, Religiosità 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5" marR="40935" marT="0" marB="0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2957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Errori di rilevazione</a:t>
            </a:r>
            <a:endParaRPr lang="en-US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È lo scarto tra concetto (teorico) e variabile (empirica)</a:t>
            </a:r>
          </a:p>
          <a:p>
            <a:r>
              <a:rPr lang="it-IT" dirty="0"/>
              <a:t>Si distingue in ERRORE SISTEMATICO e ERRORE ACCIDENTALE</a:t>
            </a:r>
            <a:endParaRPr lang="en-US" dirty="0"/>
          </a:p>
        </p:txBody>
      </p:sp>
      <p:graphicFrame>
        <p:nvGraphicFramePr>
          <p:cNvPr id="4" name="Diagramma 3"/>
          <p:cNvGraphicFramePr/>
          <p:nvPr>
            <p:extLst/>
          </p:nvPr>
        </p:nvGraphicFramePr>
        <p:xfrm>
          <a:off x="1791462" y="2569466"/>
          <a:ext cx="7352538" cy="3568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897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>
            <p:extLst/>
          </p:nvPr>
        </p:nvGraphicFramePr>
        <p:xfrm>
          <a:off x="1880616" y="265176"/>
          <a:ext cx="8490204" cy="6455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88737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265178"/>
            <a:ext cx="7886700" cy="5911787"/>
          </a:xfrm>
        </p:spPr>
        <p:txBody>
          <a:bodyPr>
            <a:normAutofit/>
          </a:bodyPr>
          <a:lstStyle/>
          <a:p>
            <a:r>
              <a:rPr lang="it-IT" sz="3600" dirty="0"/>
              <a:t>Errore nella fase di indicazione: errore di tipo sistematico ; difetti nei rapporti di indicazione e nel rapporto tra parte indicante e parte estranea</a:t>
            </a:r>
          </a:p>
          <a:p>
            <a:r>
              <a:rPr lang="it-IT" sz="3600" dirty="0"/>
              <a:t>Errore nella fase di </a:t>
            </a:r>
            <a:r>
              <a:rPr lang="it-IT" sz="3600" dirty="0" err="1"/>
              <a:t>operativizzazione</a:t>
            </a:r>
            <a:endParaRPr lang="it-IT" sz="3600" dirty="0"/>
          </a:p>
          <a:p>
            <a:r>
              <a:rPr lang="it-IT" sz="3600" dirty="0"/>
              <a:t>Errori di selezione</a:t>
            </a:r>
          </a:p>
          <a:p>
            <a:r>
              <a:rPr lang="it-IT" sz="3600" dirty="0"/>
              <a:t>Errori di osservazione</a:t>
            </a:r>
          </a:p>
          <a:p>
            <a:r>
              <a:rPr lang="it-IT" sz="3600" dirty="0"/>
              <a:t>Errori nel trattamento dei dati</a:t>
            </a:r>
            <a:endParaRPr lang="en-US" sz="36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31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6</a:t>
            </a:fld>
            <a:endParaRPr lang="en-US"/>
          </a:p>
        </p:txBody>
      </p:sp>
      <p:sp>
        <p:nvSpPr>
          <p:cNvPr id="4" name="Rettangolo arrotondato 3"/>
          <p:cNvSpPr/>
          <p:nvPr/>
        </p:nvSpPr>
        <p:spPr>
          <a:xfrm>
            <a:off x="539015" y="0"/>
            <a:ext cx="11319309" cy="13860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Struttura della ricerca quantitativa: THE WHEEL OF SCIENCE </a:t>
            </a: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(Wallace, The </a:t>
            </a:r>
            <a:r>
              <a:rPr lang="it-IT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Logic</a:t>
            </a: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Science in </a:t>
            </a:r>
            <a:r>
              <a:rPr lang="it-IT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Sociology</a:t>
            </a: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1971)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0" name="Picture 6" descr="Risultato immagini per the wheel of science wallace 19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663" y="1482290"/>
            <a:ext cx="9413508" cy="4552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459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0399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CICLO DELLA RICERCA SOCIALE QUANTITATIVA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3307135"/>
              </p:ext>
            </p:extLst>
          </p:nvPr>
        </p:nvGraphicFramePr>
        <p:xfrm>
          <a:off x="221381" y="895149"/>
          <a:ext cx="11970619" cy="5291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z="2000" b="1" smtClean="0"/>
              <a:t>7</a:t>
            </a:fld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193480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239480"/>
              </p:ext>
            </p:extLst>
          </p:nvPr>
        </p:nvGraphicFramePr>
        <p:xfrm>
          <a:off x="838200" y="521208"/>
          <a:ext cx="10515600" cy="5879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tangolo arrotondato 4"/>
          <p:cNvSpPr/>
          <p:nvPr/>
        </p:nvSpPr>
        <p:spPr>
          <a:xfrm>
            <a:off x="4773168" y="6044184"/>
            <a:ext cx="5010912" cy="7406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(</a:t>
            </a:r>
            <a:r>
              <a:rPr lang="it-IT" dirty="0" err="1"/>
              <a:t>Guala</a:t>
            </a:r>
            <a:r>
              <a:rPr lang="it-IT" dirty="0"/>
              <a:t>, Metodi della ricerca sociale 2000)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86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115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Dalla teoria alle ipotesi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72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200" dirty="0"/>
              <a:t>TEORIA</a:t>
            </a:r>
          </a:p>
          <a:p>
            <a:pPr marL="0" indent="0">
              <a:buNone/>
            </a:pPr>
            <a:r>
              <a:rPr lang="it-IT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Insieme di proposizioni </a:t>
            </a:r>
            <a:r>
              <a:rPr lang="it-IT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organicamente connesse che si pongono ad un elevato livello di </a:t>
            </a:r>
            <a:r>
              <a:rPr lang="it-IT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astrazione e generalizzazione </a:t>
            </a:r>
            <a:r>
              <a:rPr lang="it-IT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rispetto alla realtà empirica. Tali proposizioni sono </a:t>
            </a:r>
            <a:r>
              <a:rPr lang="it-IT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derivate da regolarità empiriche</a:t>
            </a:r>
            <a:r>
              <a:rPr lang="it-IT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possono permettere di formulare </a:t>
            </a:r>
            <a:r>
              <a:rPr lang="it-IT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previsioni empiriche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565-2F9A-4D23-995B-700A3B0E1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3655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3813</TotalTime>
  <Words>4085</Words>
  <Application>Microsoft Office PowerPoint</Application>
  <PresentationFormat>Widescreen</PresentationFormat>
  <Paragraphs>569</Paragraphs>
  <Slides>55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55</vt:i4>
      </vt:variant>
    </vt:vector>
  </HeadingPairs>
  <TitlesOfParts>
    <vt:vector size="62" baseType="lpstr">
      <vt:lpstr>Arial</vt:lpstr>
      <vt:lpstr>Calibri</vt:lpstr>
      <vt:lpstr>Calibri Light</vt:lpstr>
      <vt:lpstr>Cambria</vt:lpstr>
      <vt:lpstr>Times New Roman</vt:lpstr>
      <vt:lpstr>Wingdings</vt:lpstr>
      <vt:lpstr>Tema di Office</vt:lpstr>
      <vt:lpstr>La traduzione empirica  della teoria</vt:lpstr>
      <vt:lpstr>Presentazione standard di PowerPoint</vt:lpstr>
      <vt:lpstr>Presentazione standard di PowerPoint</vt:lpstr>
      <vt:lpstr> «La scienza è pubblica e non privata»  R.K. Merton (1968)  La ricerca scientifica deve essere empirica, decidibile, pubblica e ripetibile (Bruschi, 1990) </vt:lpstr>
      <vt:lpstr>Presentazione standard di PowerPoint</vt:lpstr>
      <vt:lpstr>Presentazione standard di PowerPoint</vt:lpstr>
      <vt:lpstr>IL CICLO DELLA RICERCA SOCIALE QUANTITATIVA</vt:lpstr>
      <vt:lpstr>Presentazione standard di PowerPoint</vt:lpstr>
      <vt:lpstr>Dalla teoria alle ipotesi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Ipotesi nella ricerca qualitativa: Le basi morali di una società arretrata (Banfield, 1958) </vt:lpstr>
      <vt:lpstr>Presentazione standard di PowerPoint</vt:lpstr>
      <vt:lpstr>Presentazione standard di PowerPoint</vt:lpstr>
      <vt:lpstr>Presentazione standard di PowerPoint</vt:lpstr>
      <vt:lpstr>LE IPOTESI NELLA RICERCA QUANTITATIVA:  Misinformation and the Currency of Democratic Citizenship (Kuklinski et al., 2000)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Tipi di variabili  Variabili dipendenti/indipendenti</vt:lpstr>
      <vt:lpstr>Presentazione standard di PowerPoint</vt:lpstr>
      <vt:lpstr>Presentazione standard di PowerPoint</vt:lpstr>
      <vt:lpstr>VARIABILI NOMINALI</vt:lpstr>
      <vt:lpstr>Presentazione standard di PowerPoint</vt:lpstr>
      <vt:lpstr>VARIABILI ORDINALI</vt:lpstr>
      <vt:lpstr>Presentazione standard di PowerPoint</vt:lpstr>
      <vt:lpstr>Presentazione standard di PowerPoint</vt:lpstr>
      <vt:lpstr>VARIABILI CARDINALI</vt:lpstr>
      <vt:lpstr>Presentazione standard di PowerPoint</vt:lpstr>
      <vt:lpstr>VARIABILI QUASI-CARDINALI</vt:lpstr>
      <vt:lpstr>Presentazione standard di PowerPoint</vt:lpstr>
      <vt:lpstr>Presentazione standard di PowerPoint</vt:lpstr>
      <vt:lpstr>CONCETTI, INDICATORI, INDICI</vt:lpstr>
      <vt:lpstr>Indicatori: senso comune e specificità</vt:lpstr>
      <vt:lpstr>INDICATORI</vt:lpstr>
      <vt:lpstr>Il rapporto di indicazione</vt:lpstr>
      <vt:lpstr>Parte indicante e parte estranea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Errori di rilevazione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traduzione empirica  della teoria</dc:title>
  <dc:creator>Alessia Bertolazzi</dc:creator>
  <cp:lastModifiedBy>Alessia Bertolazzi</cp:lastModifiedBy>
  <cp:revision>113</cp:revision>
  <dcterms:created xsi:type="dcterms:W3CDTF">2018-03-13T18:26:43Z</dcterms:created>
  <dcterms:modified xsi:type="dcterms:W3CDTF">2022-03-02T12:45:05Z</dcterms:modified>
</cp:coreProperties>
</file>