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7AB9A-357D-306B-45BD-9CFE76094A02}" v="15" dt="2022-02-24T09:59:27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a.bertolazzi@unimc.it" userId="S::alessia.bertolazzi@unimc.it::9b64e72b-cf8d-4107-aebe-37146bec8831" providerId="AD" clId="Web-{62E7AB9A-357D-306B-45BD-9CFE76094A02}"/>
    <pc:docChg chg="modSld">
      <pc:chgData name="alessia.bertolazzi@unimc.it" userId="S::alessia.bertolazzi@unimc.it::9b64e72b-cf8d-4107-aebe-37146bec8831" providerId="AD" clId="Web-{62E7AB9A-357D-306B-45BD-9CFE76094A02}" dt="2022-02-24T09:59:27.098" v="14" actId="20577"/>
      <pc:docMkLst>
        <pc:docMk/>
      </pc:docMkLst>
      <pc:sldChg chg="modSp">
        <pc:chgData name="alessia.bertolazzi@unimc.it" userId="S::alessia.bertolazzi@unimc.it::9b64e72b-cf8d-4107-aebe-37146bec8831" providerId="AD" clId="Web-{62E7AB9A-357D-306B-45BD-9CFE76094A02}" dt="2022-02-24T09:59:27.098" v="14" actId="20577"/>
        <pc:sldMkLst>
          <pc:docMk/>
          <pc:sldMk cId="2184730968" sldId="257"/>
        </pc:sldMkLst>
        <pc:spChg chg="mod">
          <ac:chgData name="alessia.bertolazzi@unimc.it" userId="S::alessia.bertolazzi@unimc.it::9b64e72b-cf8d-4107-aebe-37146bec8831" providerId="AD" clId="Web-{62E7AB9A-357D-306B-45BD-9CFE76094A02}" dt="2022-02-24T09:59:27.098" v="14" actId="20577"/>
          <ac:spMkLst>
            <pc:docMk/>
            <pc:sldMk cId="2184730968" sldId="257"/>
            <ac:spMk id="2" creationId="{00000000-0000-0000-0000-000000000000}"/>
          </ac:spMkLst>
        </pc:spChg>
      </pc:sldChg>
    </pc:docChg>
  </pc:docChgLst>
  <pc:docChgLst>
    <pc:chgData name="alessia.bertolazzi@unimc.it" userId="9b64e72b-cf8d-4107-aebe-37146bec8831" providerId="ADAL" clId="{AA31C2DF-F8EF-49BF-89D1-FB30670B0E24}"/>
    <pc:docChg chg="modSld">
      <pc:chgData name="alessia.bertolazzi@unimc.it" userId="9b64e72b-cf8d-4107-aebe-37146bec8831" providerId="ADAL" clId="{AA31C2DF-F8EF-49BF-89D1-FB30670B0E24}" dt="2022-02-23T08:41:02.631" v="66" actId="20577"/>
      <pc:docMkLst>
        <pc:docMk/>
      </pc:docMkLst>
      <pc:sldChg chg="modSp">
        <pc:chgData name="alessia.bertolazzi@unimc.it" userId="9b64e72b-cf8d-4107-aebe-37146bec8831" providerId="ADAL" clId="{AA31C2DF-F8EF-49BF-89D1-FB30670B0E24}" dt="2022-02-23T08:41:02.631" v="66" actId="20577"/>
        <pc:sldMkLst>
          <pc:docMk/>
          <pc:sldMk cId="3608983758" sldId="259"/>
        </pc:sldMkLst>
        <pc:spChg chg="mod">
          <ac:chgData name="alessia.bertolazzi@unimc.it" userId="9b64e72b-cf8d-4107-aebe-37146bec8831" providerId="ADAL" clId="{AA31C2DF-F8EF-49BF-89D1-FB30670B0E24}" dt="2022-02-23T08:41:02.631" v="66" actId="20577"/>
          <ac:spMkLst>
            <pc:docMk/>
            <pc:sldMk cId="3608983758" sldId="25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2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67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1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0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4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7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7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1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1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2831-4F50-4BC5-A88B-2D161DE2DF06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9504A-1C90-4C03-B435-C99B5845C43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8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65175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/>
              <a:t>Esercitazione 1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di un articolo che presenta i risultati </a:t>
            </a:r>
            <a:b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una ricerca sociale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401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991402" y="914400"/>
            <a:ext cx="10578164" cy="4754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sz="2800" dirty="0"/>
              <a:t>Ogni gruppo di lavoro deve analizzare l’articolo assegnato.</a:t>
            </a:r>
          </a:p>
          <a:p>
            <a:pPr algn="ctr"/>
            <a:r>
              <a:rPr lang="it-IT" sz="2800" dirty="0"/>
              <a:t>Gli articoli possono presentare ricerche sociali basate su metodi quantitativi, qualitativi, metodi misti e metodi digitali.</a:t>
            </a:r>
          </a:p>
          <a:p>
            <a:pPr algn="ctr"/>
            <a:r>
              <a:rPr lang="it-IT" sz="2800" dirty="0"/>
              <a:t>Ogni gruppo dovrà realizzare una presentazione </a:t>
            </a:r>
            <a:r>
              <a:rPr lang="it-IT" sz="2800" dirty="0" err="1"/>
              <a:t>powerpoint</a:t>
            </a:r>
            <a:r>
              <a:rPr lang="it-IT" sz="2800" dirty="0"/>
              <a:t>.</a:t>
            </a:r>
          </a:p>
          <a:p>
            <a:pPr algn="ctr"/>
            <a:r>
              <a:rPr lang="it-IT" sz="2800" dirty="0"/>
              <a:t>Lo scopo della presentazione è di illustrare i principali contenuti dell’articolo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3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943276" y="105879"/>
            <a:ext cx="10173903" cy="6516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/>
              <a:t>La presentazione </a:t>
            </a:r>
            <a:r>
              <a:rPr lang="it-IT" sz="3200" dirty="0" err="1"/>
              <a:t>ppt</a:t>
            </a:r>
            <a:r>
              <a:rPr lang="it-IT" sz="3200" dirty="0"/>
              <a:t> dovrà essere composta</a:t>
            </a:r>
          </a:p>
          <a:p>
            <a:pPr algn="ctr"/>
            <a:r>
              <a:rPr lang="it-IT" sz="3200" dirty="0"/>
              <a:t> da </a:t>
            </a:r>
            <a:r>
              <a:rPr lang="it-IT" sz="3200" b="1" dirty="0" err="1"/>
              <a:t>max</a:t>
            </a:r>
            <a:r>
              <a:rPr lang="it-IT" sz="3200" b="1" dirty="0"/>
              <a:t> 10 </a:t>
            </a:r>
            <a:r>
              <a:rPr lang="it-IT" sz="3200" b="1" dirty="0" err="1"/>
              <a:t>slides</a:t>
            </a:r>
            <a:r>
              <a:rPr lang="it-IT" sz="3200" dirty="0"/>
              <a:t>.</a:t>
            </a:r>
          </a:p>
          <a:p>
            <a:pPr algn="ctr"/>
            <a:r>
              <a:rPr lang="it-IT" sz="3200" dirty="0"/>
              <a:t>La presentazione dovrà riportare le seguenti informazioni:</a:t>
            </a:r>
          </a:p>
          <a:p>
            <a:pPr marL="457200" indent="-457200" algn="ctr">
              <a:buFontTx/>
              <a:buChar char="-"/>
            </a:pPr>
            <a:r>
              <a:rPr lang="it-IT" sz="3200" dirty="0"/>
              <a:t>Oggetto di ricerca dell’articolo</a:t>
            </a:r>
          </a:p>
          <a:p>
            <a:pPr marL="457200" indent="-457200" algn="ctr">
              <a:buFontTx/>
              <a:buChar char="-"/>
            </a:pPr>
            <a:r>
              <a:rPr lang="it-IT" sz="3200" dirty="0"/>
              <a:t>Obiettivi/domande di ricerca</a:t>
            </a:r>
          </a:p>
          <a:p>
            <a:pPr marL="457200" indent="-457200" algn="ctr">
              <a:buFontTx/>
              <a:buChar char="-"/>
            </a:pPr>
            <a:r>
              <a:rPr lang="it-IT" sz="3200" dirty="0"/>
              <a:t>Disegno della ricerca: indicazioni del metodo (quantitativo, qualitativo, misto, digitale), delle tecniche utilizzate per svolgere la ricerca e del tipo di analisi condotto sui dati raccolti</a:t>
            </a:r>
          </a:p>
          <a:p>
            <a:pPr marL="457200" indent="-457200" algn="ctr">
              <a:buFontTx/>
              <a:buChar char="-"/>
            </a:pPr>
            <a:r>
              <a:rPr lang="it-IT" sz="3200" dirty="0"/>
              <a:t>Analisi e risultati: sintetizzare le principali analisi e i risultati ottenuti dalla ricerca</a:t>
            </a:r>
          </a:p>
          <a:p>
            <a:pPr marL="457200" indent="-457200" algn="ctr">
              <a:buFontTx/>
              <a:buChar char="-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3937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991402" y="914400"/>
            <a:ext cx="10578164" cy="4754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presentazione ppt dovrà essere caricata in Teams dal capogruppo o da uno dei membri, </a:t>
            </a:r>
          </a:p>
          <a:p>
            <a:pPr algn="ctr"/>
            <a:r>
              <a:rPr lang="it-IT" sz="2800" dirty="0"/>
              <a:t>nella cartella del proprio gruppo di appartenenza, </a:t>
            </a:r>
          </a:p>
          <a:p>
            <a:pPr algn="ctr"/>
            <a:r>
              <a:rPr lang="it-IT" sz="2800" dirty="0"/>
              <a:t>in tempo utile per la lezione della </a:t>
            </a:r>
            <a:r>
              <a:rPr lang="it-IT" sz="2800"/>
              <a:t>settimana seguente</a:t>
            </a:r>
            <a:endParaRPr lang="it-IT" sz="28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83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155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Esercitazione 1  Analisi di un articolo che presenta i risultati  di una ricerca sociale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Esercitazione: Analisi di un articolo che presenta i risultati di ricerche sociali</dc:title>
  <dc:creator>Alessia Bertolazzi</dc:creator>
  <cp:lastModifiedBy>Account Microsoft</cp:lastModifiedBy>
  <cp:revision>8</cp:revision>
  <dcterms:created xsi:type="dcterms:W3CDTF">2020-02-20T15:02:23Z</dcterms:created>
  <dcterms:modified xsi:type="dcterms:W3CDTF">2023-02-25T10:01:47Z</dcterms:modified>
</cp:coreProperties>
</file>