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8" r:id="rId4"/>
    <p:sldId id="263" r:id="rId5"/>
    <p:sldId id="257" r:id="rId6"/>
    <p:sldId id="260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8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ssia.bertolazzi@unimc.it" userId="9b64e72b-cf8d-4107-aebe-37146bec8831" providerId="ADAL" clId="{CDFF5B65-963E-4326-A0E7-A7199393E0E7}"/>
    <pc:docChg chg="delSld modSld">
      <pc:chgData name="alessia.bertolazzi@unimc.it" userId="9b64e72b-cf8d-4107-aebe-37146bec8831" providerId="ADAL" clId="{CDFF5B65-963E-4326-A0E7-A7199393E0E7}" dt="2023-03-01T19:11:35.272" v="7" actId="20577"/>
      <pc:docMkLst>
        <pc:docMk/>
      </pc:docMkLst>
      <pc:sldChg chg="del">
        <pc:chgData name="alessia.bertolazzi@unimc.it" userId="9b64e72b-cf8d-4107-aebe-37146bec8831" providerId="ADAL" clId="{CDFF5B65-963E-4326-A0E7-A7199393E0E7}" dt="2023-03-01T19:11:25.396" v="3" actId="2696"/>
        <pc:sldMkLst>
          <pc:docMk/>
          <pc:sldMk cId="2345911800" sldId="259"/>
        </pc:sldMkLst>
      </pc:sldChg>
      <pc:sldChg chg="del">
        <pc:chgData name="alessia.bertolazzi@unimc.it" userId="9b64e72b-cf8d-4107-aebe-37146bec8831" providerId="ADAL" clId="{CDFF5B65-963E-4326-A0E7-A7199393E0E7}" dt="2023-03-01T19:11:25.385" v="1" actId="2696"/>
        <pc:sldMkLst>
          <pc:docMk/>
          <pc:sldMk cId="2731296536" sldId="261"/>
        </pc:sldMkLst>
      </pc:sldChg>
      <pc:sldChg chg="del">
        <pc:chgData name="alessia.bertolazzi@unimc.it" userId="9b64e72b-cf8d-4107-aebe-37146bec8831" providerId="ADAL" clId="{CDFF5B65-963E-4326-A0E7-A7199393E0E7}" dt="2023-03-01T19:11:25.392" v="2" actId="2696"/>
        <pc:sldMkLst>
          <pc:docMk/>
          <pc:sldMk cId="1252696055" sldId="262"/>
        </pc:sldMkLst>
      </pc:sldChg>
      <pc:sldChg chg="modSp">
        <pc:chgData name="alessia.bertolazzi@unimc.it" userId="9b64e72b-cf8d-4107-aebe-37146bec8831" providerId="ADAL" clId="{CDFF5B65-963E-4326-A0E7-A7199393E0E7}" dt="2023-03-01T19:11:35.272" v="7" actId="20577"/>
        <pc:sldMkLst>
          <pc:docMk/>
          <pc:sldMk cId="2842138089" sldId="264"/>
        </pc:sldMkLst>
        <pc:spChg chg="mod">
          <ac:chgData name="alessia.bertolazzi@unimc.it" userId="9b64e72b-cf8d-4107-aebe-37146bec8831" providerId="ADAL" clId="{CDFF5B65-963E-4326-A0E7-A7199393E0E7}" dt="2023-03-01T19:11:35.272" v="7" actId="20577"/>
          <ac:spMkLst>
            <pc:docMk/>
            <pc:sldMk cId="2842138089" sldId="264"/>
            <ac:spMk id="2" creationId="{00000000-0000-0000-0000-000000000000}"/>
          </ac:spMkLst>
        </pc:spChg>
      </pc:sldChg>
      <pc:sldChg chg="del">
        <pc:chgData name="alessia.bertolazzi@unimc.it" userId="9b64e72b-cf8d-4107-aebe-37146bec8831" providerId="ADAL" clId="{CDFF5B65-963E-4326-A0E7-A7199393E0E7}" dt="2023-03-01T19:11:25.379" v="0" actId="2696"/>
        <pc:sldMkLst>
          <pc:docMk/>
          <pc:sldMk cId="3222037178" sldId="266"/>
        </pc:sldMkLst>
      </pc:sldChg>
    </pc:docChg>
  </pc:docChgLst>
  <pc:docChgLst>
    <pc:chgData name="alessia.bertolazzi@unimc.it" userId="9b64e72b-cf8d-4107-aebe-37146bec8831" providerId="ADAL" clId="{DFD338CD-3417-44BA-8A37-082BDBB3AE11}"/>
    <pc:docChg chg="custSel modSld">
      <pc:chgData name="alessia.bertolazzi@unimc.it" userId="9b64e72b-cf8d-4107-aebe-37146bec8831" providerId="ADAL" clId="{DFD338CD-3417-44BA-8A37-082BDBB3AE11}" dt="2023-03-01T18:42:16.189" v="156" actId="20577"/>
      <pc:docMkLst>
        <pc:docMk/>
      </pc:docMkLst>
      <pc:sldChg chg="modSp">
        <pc:chgData name="alessia.bertolazzi@unimc.it" userId="9b64e72b-cf8d-4107-aebe-37146bec8831" providerId="ADAL" clId="{DFD338CD-3417-44BA-8A37-082BDBB3AE11}" dt="2023-03-01T18:36:39.859" v="135" actId="14100"/>
        <pc:sldMkLst>
          <pc:docMk/>
          <pc:sldMk cId="4275916125" sldId="263"/>
        </pc:sldMkLst>
        <pc:spChg chg="mod">
          <ac:chgData name="alessia.bertolazzi@unimc.it" userId="9b64e72b-cf8d-4107-aebe-37146bec8831" providerId="ADAL" clId="{DFD338CD-3417-44BA-8A37-082BDBB3AE11}" dt="2023-03-01T18:36:39.859" v="135" actId="14100"/>
          <ac:spMkLst>
            <pc:docMk/>
            <pc:sldMk cId="4275916125" sldId="263"/>
            <ac:spMk id="2" creationId="{00000000-0000-0000-0000-000000000000}"/>
          </ac:spMkLst>
        </pc:spChg>
      </pc:sldChg>
      <pc:sldChg chg="modSp">
        <pc:chgData name="alessia.bertolazzi@unimc.it" userId="9b64e72b-cf8d-4107-aebe-37146bec8831" providerId="ADAL" clId="{DFD338CD-3417-44BA-8A37-082BDBB3AE11}" dt="2023-03-01T18:42:16.189" v="156" actId="20577"/>
        <pc:sldMkLst>
          <pc:docMk/>
          <pc:sldMk cId="2842138089" sldId="264"/>
        </pc:sldMkLst>
        <pc:spChg chg="mod">
          <ac:chgData name="alessia.bertolazzi@unimc.it" userId="9b64e72b-cf8d-4107-aebe-37146bec8831" providerId="ADAL" clId="{DFD338CD-3417-44BA-8A37-082BDBB3AE11}" dt="2023-03-01T18:42:16.189" v="156" actId="20577"/>
          <ac:spMkLst>
            <pc:docMk/>
            <pc:sldMk cId="2842138089" sldId="264"/>
            <ac:spMk id="2" creationId="{00000000-0000-0000-0000-000000000000}"/>
          </ac:spMkLst>
        </pc:spChg>
      </pc:sldChg>
      <pc:sldChg chg="modSp">
        <pc:chgData name="alessia.bertolazzi@unimc.it" userId="9b64e72b-cf8d-4107-aebe-37146bec8831" providerId="ADAL" clId="{DFD338CD-3417-44BA-8A37-082BDBB3AE11}" dt="2023-03-01T18:28:18.603" v="57"/>
        <pc:sldMkLst>
          <pc:docMk/>
          <pc:sldMk cId="1083937494" sldId="265"/>
        </pc:sldMkLst>
        <pc:spChg chg="mod">
          <ac:chgData name="alessia.bertolazzi@unimc.it" userId="9b64e72b-cf8d-4107-aebe-37146bec8831" providerId="ADAL" clId="{DFD338CD-3417-44BA-8A37-082BDBB3AE11}" dt="2023-03-01T18:28:18.603" v="57"/>
          <ac:spMkLst>
            <pc:docMk/>
            <pc:sldMk cId="1083937494" sldId="265"/>
            <ac:spMk id="2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DD3601-D03B-43A8-A62F-4285C91C52F7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6BEFEF5B-61DE-4E69-93A7-7A0871809CDC}">
      <dgm:prSet phldrT="[Testo]"/>
      <dgm:spPr/>
      <dgm:t>
        <a:bodyPr/>
        <a:lstStyle/>
        <a:p>
          <a:r>
            <a:rPr lang="it-IT" dirty="0"/>
            <a:t>Ipotesi</a:t>
          </a:r>
          <a:endParaRPr lang="en-US" dirty="0"/>
        </a:p>
      </dgm:t>
    </dgm:pt>
    <dgm:pt modelId="{829667C9-9170-40F3-946C-B4A7D81D43AA}" type="parTrans" cxnId="{37CC7DB5-E8B3-48CF-B89F-A2EC14133977}">
      <dgm:prSet/>
      <dgm:spPr/>
      <dgm:t>
        <a:bodyPr/>
        <a:lstStyle/>
        <a:p>
          <a:endParaRPr lang="en-US"/>
        </a:p>
      </dgm:t>
    </dgm:pt>
    <dgm:pt modelId="{D33611D3-0EED-4C21-AA99-C7F57EC23456}" type="sibTrans" cxnId="{37CC7DB5-E8B3-48CF-B89F-A2EC14133977}">
      <dgm:prSet/>
      <dgm:spPr/>
      <dgm:t>
        <a:bodyPr/>
        <a:lstStyle/>
        <a:p>
          <a:endParaRPr lang="en-US"/>
        </a:p>
      </dgm:t>
    </dgm:pt>
    <dgm:pt modelId="{A30383F6-5794-4CBF-B52D-EF2A21DE3D4B}">
      <dgm:prSet phldrT="[Testo]"/>
      <dgm:spPr/>
      <dgm:t>
        <a:bodyPr/>
        <a:lstStyle/>
        <a:p>
          <a:r>
            <a:rPr lang="it-IT" dirty="0"/>
            <a:t>Concetto</a:t>
          </a:r>
          <a:endParaRPr lang="en-US" dirty="0"/>
        </a:p>
      </dgm:t>
    </dgm:pt>
    <dgm:pt modelId="{0FF0B86A-E03B-4ADF-BDE9-F9EE02E02534}" type="parTrans" cxnId="{7AD7D9D1-E3EA-4D31-AFE6-2DCADEAF6B16}">
      <dgm:prSet/>
      <dgm:spPr/>
      <dgm:t>
        <a:bodyPr/>
        <a:lstStyle/>
        <a:p>
          <a:endParaRPr lang="en-US"/>
        </a:p>
      </dgm:t>
    </dgm:pt>
    <dgm:pt modelId="{1A1168D8-F095-4BD2-8D79-16852D280382}" type="sibTrans" cxnId="{7AD7D9D1-E3EA-4D31-AFE6-2DCADEAF6B16}">
      <dgm:prSet/>
      <dgm:spPr/>
      <dgm:t>
        <a:bodyPr/>
        <a:lstStyle/>
        <a:p>
          <a:endParaRPr lang="en-US"/>
        </a:p>
      </dgm:t>
    </dgm:pt>
    <dgm:pt modelId="{A03A0F1C-3D94-4FAC-A41B-A9F978647D05}">
      <dgm:prSet phldrT="[Testo]"/>
      <dgm:spPr/>
      <dgm:t>
        <a:bodyPr/>
        <a:lstStyle/>
        <a:p>
          <a:r>
            <a:rPr lang="it-IT" dirty="0"/>
            <a:t>Proprietà/</a:t>
          </a:r>
        </a:p>
        <a:p>
          <a:r>
            <a:rPr lang="it-IT" dirty="0"/>
            <a:t>Indicatore</a:t>
          </a:r>
          <a:endParaRPr lang="en-US" dirty="0"/>
        </a:p>
      </dgm:t>
    </dgm:pt>
    <dgm:pt modelId="{C4A8384B-05E9-47D4-AF9A-9166E9BCE0F3}" type="parTrans" cxnId="{890C3793-5AE9-479E-BA53-27B9F956ECF4}">
      <dgm:prSet/>
      <dgm:spPr/>
      <dgm:t>
        <a:bodyPr/>
        <a:lstStyle/>
        <a:p>
          <a:endParaRPr lang="en-US"/>
        </a:p>
      </dgm:t>
    </dgm:pt>
    <dgm:pt modelId="{BA4C2270-CA6A-487E-9EF8-8246509D9F75}" type="sibTrans" cxnId="{890C3793-5AE9-479E-BA53-27B9F956ECF4}">
      <dgm:prSet/>
      <dgm:spPr/>
      <dgm:t>
        <a:bodyPr/>
        <a:lstStyle/>
        <a:p>
          <a:endParaRPr lang="en-US"/>
        </a:p>
      </dgm:t>
    </dgm:pt>
    <dgm:pt modelId="{6CAC2D42-DCE0-423E-B901-2FC08B685AC1}">
      <dgm:prSet phldrT="[Testo]"/>
      <dgm:spPr/>
      <dgm:t>
        <a:bodyPr/>
        <a:lstStyle/>
        <a:p>
          <a:r>
            <a:rPr lang="it-IT" dirty="0"/>
            <a:t>Variabile</a:t>
          </a:r>
          <a:endParaRPr lang="en-US" dirty="0"/>
        </a:p>
      </dgm:t>
    </dgm:pt>
    <dgm:pt modelId="{962D77F2-8FE1-45EE-8ABA-F2D13C9C158B}" type="parTrans" cxnId="{25DC5EF8-1B09-4591-8000-7EB024E14AD3}">
      <dgm:prSet/>
      <dgm:spPr/>
      <dgm:t>
        <a:bodyPr/>
        <a:lstStyle/>
        <a:p>
          <a:endParaRPr lang="en-US"/>
        </a:p>
      </dgm:t>
    </dgm:pt>
    <dgm:pt modelId="{0D1D9180-7AD5-4CDD-A6BB-6349D6D649C5}" type="sibTrans" cxnId="{25DC5EF8-1B09-4591-8000-7EB024E14AD3}">
      <dgm:prSet/>
      <dgm:spPr/>
      <dgm:t>
        <a:bodyPr/>
        <a:lstStyle/>
        <a:p>
          <a:endParaRPr lang="en-US"/>
        </a:p>
      </dgm:t>
    </dgm:pt>
    <dgm:pt modelId="{AF774D47-E5CB-4552-8147-5880C8F7A04E}" type="pres">
      <dgm:prSet presAssocID="{E7DD3601-D03B-43A8-A62F-4285C91C52F7}" presName="Name0" presStyleCnt="0">
        <dgm:presLayoutVars>
          <dgm:dir/>
          <dgm:resizeHandles val="exact"/>
        </dgm:presLayoutVars>
      </dgm:prSet>
      <dgm:spPr/>
    </dgm:pt>
    <dgm:pt modelId="{02531DAA-3694-425A-8BD1-ADA7FBE77BE0}" type="pres">
      <dgm:prSet presAssocID="{6BEFEF5B-61DE-4E69-93A7-7A0871809CDC}" presName="node" presStyleLbl="node1" presStyleIdx="0" presStyleCnt="4">
        <dgm:presLayoutVars>
          <dgm:bulletEnabled val="1"/>
        </dgm:presLayoutVars>
      </dgm:prSet>
      <dgm:spPr/>
    </dgm:pt>
    <dgm:pt modelId="{3760D18A-9312-451F-BB3F-3EC9E8A6AB28}" type="pres">
      <dgm:prSet presAssocID="{D33611D3-0EED-4C21-AA99-C7F57EC23456}" presName="sibTrans" presStyleLbl="sibTrans2D1" presStyleIdx="0" presStyleCnt="3"/>
      <dgm:spPr/>
    </dgm:pt>
    <dgm:pt modelId="{4BFCBF2E-3FB9-4485-975C-233F97CABC29}" type="pres">
      <dgm:prSet presAssocID="{D33611D3-0EED-4C21-AA99-C7F57EC23456}" presName="connectorText" presStyleLbl="sibTrans2D1" presStyleIdx="0" presStyleCnt="3"/>
      <dgm:spPr/>
    </dgm:pt>
    <dgm:pt modelId="{A05C7F67-4F69-40C8-9176-C7DCD944F29A}" type="pres">
      <dgm:prSet presAssocID="{A30383F6-5794-4CBF-B52D-EF2A21DE3D4B}" presName="node" presStyleLbl="node1" presStyleIdx="1" presStyleCnt="4">
        <dgm:presLayoutVars>
          <dgm:bulletEnabled val="1"/>
        </dgm:presLayoutVars>
      </dgm:prSet>
      <dgm:spPr/>
    </dgm:pt>
    <dgm:pt modelId="{C9F9A7DB-CD9C-44EC-9C83-8ADB1F224FB5}" type="pres">
      <dgm:prSet presAssocID="{1A1168D8-F095-4BD2-8D79-16852D280382}" presName="sibTrans" presStyleLbl="sibTrans2D1" presStyleIdx="1" presStyleCnt="3"/>
      <dgm:spPr/>
    </dgm:pt>
    <dgm:pt modelId="{5712C731-F8C1-4AFF-BF15-D71373D7C829}" type="pres">
      <dgm:prSet presAssocID="{1A1168D8-F095-4BD2-8D79-16852D280382}" presName="connectorText" presStyleLbl="sibTrans2D1" presStyleIdx="1" presStyleCnt="3"/>
      <dgm:spPr/>
    </dgm:pt>
    <dgm:pt modelId="{89070920-4BC2-43B5-AEB0-F187008EC7F4}" type="pres">
      <dgm:prSet presAssocID="{A03A0F1C-3D94-4FAC-A41B-A9F978647D05}" presName="node" presStyleLbl="node1" presStyleIdx="2" presStyleCnt="4">
        <dgm:presLayoutVars>
          <dgm:bulletEnabled val="1"/>
        </dgm:presLayoutVars>
      </dgm:prSet>
      <dgm:spPr/>
    </dgm:pt>
    <dgm:pt modelId="{1B780E60-7308-439B-A293-718C8052699E}" type="pres">
      <dgm:prSet presAssocID="{BA4C2270-CA6A-487E-9EF8-8246509D9F75}" presName="sibTrans" presStyleLbl="sibTrans2D1" presStyleIdx="2" presStyleCnt="3"/>
      <dgm:spPr/>
    </dgm:pt>
    <dgm:pt modelId="{50D6281C-E52E-4C71-8A09-65D5A750D572}" type="pres">
      <dgm:prSet presAssocID="{BA4C2270-CA6A-487E-9EF8-8246509D9F75}" presName="connectorText" presStyleLbl="sibTrans2D1" presStyleIdx="2" presStyleCnt="3"/>
      <dgm:spPr/>
    </dgm:pt>
    <dgm:pt modelId="{D293F2AE-2EDF-4172-BF56-362974A668C1}" type="pres">
      <dgm:prSet presAssocID="{6CAC2D42-DCE0-423E-B901-2FC08B685AC1}" presName="node" presStyleLbl="node1" presStyleIdx="3" presStyleCnt="4">
        <dgm:presLayoutVars>
          <dgm:bulletEnabled val="1"/>
        </dgm:presLayoutVars>
      </dgm:prSet>
      <dgm:spPr/>
    </dgm:pt>
  </dgm:ptLst>
  <dgm:cxnLst>
    <dgm:cxn modelId="{FA72F204-CD89-4013-95FD-FEA52BA0A187}" type="presOf" srcId="{D33611D3-0EED-4C21-AA99-C7F57EC23456}" destId="{4BFCBF2E-3FB9-4485-975C-233F97CABC29}" srcOrd="1" destOrd="0" presId="urn:microsoft.com/office/officeart/2005/8/layout/process1"/>
    <dgm:cxn modelId="{630A2E0C-1545-456C-BBDF-F330764B1B04}" type="presOf" srcId="{D33611D3-0EED-4C21-AA99-C7F57EC23456}" destId="{3760D18A-9312-451F-BB3F-3EC9E8A6AB28}" srcOrd="0" destOrd="0" presId="urn:microsoft.com/office/officeart/2005/8/layout/process1"/>
    <dgm:cxn modelId="{461B2161-1CBF-4B3C-B922-776E0C9CD58A}" type="presOf" srcId="{BA4C2270-CA6A-487E-9EF8-8246509D9F75}" destId="{50D6281C-E52E-4C71-8A09-65D5A750D572}" srcOrd="1" destOrd="0" presId="urn:microsoft.com/office/officeart/2005/8/layout/process1"/>
    <dgm:cxn modelId="{59088F63-CC90-4CB9-9715-F04FA984AA68}" type="presOf" srcId="{E7DD3601-D03B-43A8-A62F-4285C91C52F7}" destId="{AF774D47-E5CB-4552-8147-5880C8F7A04E}" srcOrd="0" destOrd="0" presId="urn:microsoft.com/office/officeart/2005/8/layout/process1"/>
    <dgm:cxn modelId="{890C3793-5AE9-479E-BA53-27B9F956ECF4}" srcId="{E7DD3601-D03B-43A8-A62F-4285C91C52F7}" destId="{A03A0F1C-3D94-4FAC-A41B-A9F978647D05}" srcOrd="2" destOrd="0" parTransId="{C4A8384B-05E9-47D4-AF9A-9166E9BCE0F3}" sibTransId="{BA4C2270-CA6A-487E-9EF8-8246509D9F75}"/>
    <dgm:cxn modelId="{83469FA0-DF1F-4ABA-840A-976F287EC907}" type="presOf" srcId="{6BEFEF5B-61DE-4E69-93A7-7A0871809CDC}" destId="{02531DAA-3694-425A-8BD1-ADA7FBE77BE0}" srcOrd="0" destOrd="0" presId="urn:microsoft.com/office/officeart/2005/8/layout/process1"/>
    <dgm:cxn modelId="{84A129A7-E5C6-4D5B-B4D7-006B3D79204D}" type="presOf" srcId="{6CAC2D42-DCE0-423E-B901-2FC08B685AC1}" destId="{D293F2AE-2EDF-4172-BF56-362974A668C1}" srcOrd="0" destOrd="0" presId="urn:microsoft.com/office/officeart/2005/8/layout/process1"/>
    <dgm:cxn modelId="{37CC7DB5-E8B3-48CF-B89F-A2EC14133977}" srcId="{E7DD3601-D03B-43A8-A62F-4285C91C52F7}" destId="{6BEFEF5B-61DE-4E69-93A7-7A0871809CDC}" srcOrd="0" destOrd="0" parTransId="{829667C9-9170-40F3-946C-B4A7D81D43AA}" sibTransId="{D33611D3-0EED-4C21-AA99-C7F57EC23456}"/>
    <dgm:cxn modelId="{FD5EABB6-4F79-41D6-B880-CC62ED3BF358}" type="presOf" srcId="{1A1168D8-F095-4BD2-8D79-16852D280382}" destId="{5712C731-F8C1-4AFF-BF15-D71373D7C829}" srcOrd="1" destOrd="0" presId="urn:microsoft.com/office/officeart/2005/8/layout/process1"/>
    <dgm:cxn modelId="{8F0AC8CC-DE79-4442-80E7-93EFACBCB715}" type="presOf" srcId="{A03A0F1C-3D94-4FAC-A41B-A9F978647D05}" destId="{89070920-4BC2-43B5-AEB0-F187008EC7F4}" srcOrd="0" destOrd="0" presId="urn:microsoft.com/office/officeart/2005/8/layout/process1"/>
    <dgm:cxn modelId="{36860FCF-4154-4091-8B0C-F1CAE5B32B50}" type="presOf" srcId="{BA4C2270-CA6A-487E-9EF8-8246509D9F75}" destId="{1B780E60-7308-439B-A293-718C8052699E}" srcOrd="0" destOrd="0" presId="urn:microsoft.com/office/officeart/2005/8/layout/process1"/>
    <dgm:cxn modelId="{7AD7D9D1-E3EA-4D31-AFE6-2DCADEAF6B16}" srcId="{E7DD3601-D03B-43A8-A62F-4285C91C52F7}" destId="{A30383F6-5794-4CBF-B52D-EF2A21DE3D4B}" srcOrd="1" destOrd="0" parTransId="{0FF0B86A-E03B-4ADF-BDE9-F9EE02E02534}" sibTransId="{1A1168D8-F095-4BD2-8D79-16852D280382}"/>
    <dgm:cxn modelId="{57E64BDE-16E9-4159-8FED-C0B406E5C452}" type="presOf" srcId="{A30383F6-5794-4CBF-B52D-EF2A21DE3D4B}" destId="{A05C7F67-4F69-40C8-9176-C7DCD944F29A}" srcOrd="0" destOrd="0" presId="urn:microsoft.com/office/officeart/2005/8/layout/process1"/>
    <dgm:cxn modelId="{C82EBFE6-51EF-4D5A-BF7B-33486761D441}" type="presOf" srcId="{1A1168D8-F095-4BD2-8D79-16852D280382}" destId="{C9F9A7DB-CD9C-44EC-9C83-8ADB1F224FB5}" srcOrd="0" destOrd="0" presId="urn:microsoft.com/office/officeart/2005/8/layout/process1"/>
    <dgm:cxn modelId="{25DC5EF8-1B09-4591-8000-7EB024E14AD3}" srcId="{E7DD3601-D03B-43A8-A62F-4285C91C52F7}" destId="{6CAC2D42-DCE0-423E-B901-2FC08B685AC1}" srcOrd="3" destOrd="0" parTransId="{962D77F2-8FE1-45EE-8ABA-F2D13C9C158B}" sibTransId="{0D1D9180-7AD5-4CDD-A6BB-6349D6D649C5}"/>
    <dgm:cxn modelId="{43B7B5D7-143B-4922-B5C9-1BD28A0E558A}" type="presParOf" srcId="{AF774D47-E5CB-4552-8147-5880C8F7A04E}" destId="{02531DAA-3694-425A-8BD1-ADA7FBE77BE0}" srcOrd="0" destOrd="0" presId="urn:microsoft.com/office/officeart/2005/8/layout/process1"/>
    <dgm:cxn modelId="{E3A7A9D8-7A2D-45C2-9A4F-DFD49E3766BC}" type="presParOf" srcId="{AF774D47-E5CB-4552-8147-5880C8F7A04E}" destId="{3760D18A-9312-451F-BB3F-3EC9E8A6AB28}" srcOrd="1" destOrd="0" presId="urn:microsoft.com/office/officeart/2005/8/layout/process1"/>
    <dgm:cxn modelId="{4B87807D-9147-47F5-986F-9ACC81DAE71F}" type="presParOf" srcId="{3760D18A-9312-451F-BB3F-3EC9E8A6AB28}" destId="{4BFCBF2E-3FB9-4485-975C-233F97CABC29}" srcOrd="0" destOrd="0" presId="urn:microsoft.com/office/officeart/2005/8/layout/process1"/>
    <dgm:cxn modelId="{525A38E1-4E0E-4656-9920-5216A8317A4C}" type="presParOf" srcId="{AF774D47-E5CB-4552-8147-5880C8F7A04E}" destId="{A05C7F67-4F69-40C8-9176-C7DCD944F29A}" srcOrd="2" destOrd="0" presId="urn:microsoft.com/office/officeart/2005/8/layout/process1"/>
    <dgm:cxn modelId="{68E4AF98-452E-492F-B9C1-8ED25CCE48D6}" type="presParOf" srcId="{AF774D47-E5CB-4552-8147-5880C8F7A04E}" destId="{C9F9A7DB-CD9C-44EC-9C83-8ADB1F224FB5}" srcOrd="3" destOrd="0" presId="urn:microsoft.com/office/officeart/2005/8/layout/process1"/>
    <dgm:cxn modelId="{B6BB361F-86BC-4B2F-96E9-4967FBE7BC20}" type="presParOf" srcId="{C9F9A7DB-CD9C-44EC-9C83-8ADB1F224FB5}" destId="{5712C731-F8C1-4AFF-BF15-D71373D7C829}" srcOrd="0" destOrd="0" presId="urn:microsoft.com/office/officeart/2005/8/layout/process1"/>
    <dgm:cxn modelId="{F1C706D5-EDE5-4F94-A67F-6EB0DC29D12C}" type="presParOf" srcId="{AF774D47-E5CB-4552-8147-5880C8F7A04E}" destId="{89070920-4BC2-43B5-AEB0-F187008EC7F4}" srcOrd="4" destOrd="0" presId="urn:microsoft.com/office/officeart/2005/8/layout/process1"/>
    <dgm:cxn modelId="{45AEC51E-FDC4-4B54-A78B-3CC122348360}" type="presParOf" srcId="{AF774D47-E5CB-4552-8147-5880C8F7A04E}" destId="{1B780E60-7308-439B-A293-718C8052699E}" srcOrd="5" destOrd="0" presId="urn:microsoft.com/office/officeart/2005/8/layout/process1"/>
    <dgm:cxn modelId="{389CF172-C6DA-4A85-AB19-09870377AEB4}" type="presParOf" srcId="{1B780E60-7308-439B-A293-718C8052699E}" destId="{50D6281C-E52E-4C71-8A09-65D5A750D572}" srcOrd="0" destOrd="0" presId="urn:microsoft.com/office/officeart/2005/8/layout/process1"/>
    <dgm:cxn modelId="{EA277301-98ED-4637-96C8-BF8072F517C2}" type="presParOf" srcId="{AF774D47-E5CB-4552-8147-5880C8F7A04E}" destId="{D293F2AE-2EDF-4172-BF56-362974A668C1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531DAA-3694-425A-8BD1-ADA7FBE77BE0}">
      <dsp:nvSpPr>
        <dsp:cNvPr id="0" name=""/>
        <dsp:cNvSpPr/>
      </dsp:nvSpPr>
      <dsp:spPr>
        <a:xfrm>
          <a:off x="4925" y="740593"/>
          <a:ext cx="2153588" cy="129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900" kern="1200" dirty="0"/>
            <a:t>Ipotesi</a:t>
          </a:r>
          <a:endParaRPr lang="en-US" sz="2900" kern="1200" dirty="0"/>
        </a:p>
      </dsp:txBody>
      <dsp:txXfrm>
        <a:off x="42771" y="778439"/>
        <a:ext cx="2077896" cy="1216461"/>
      </dsp:txXfrm>
    </dsp:sp>
    <dsp:sp modelId="{3760D18A-9312-451F-BB3F-3EC9E8A6AB28}">
      <dsp:nvSpPr>
        <dsp:cNvPr id="0" name=""/>
        <dsp:cNvSpPr/>
      </dsp:nvSpPr>
      <dsp:spPr>
        <a:xfrm>
          <a:off x="2373873" y="1119625"/>
          <a:ext cx="456560" cy="5340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2373873" y="1226443"/>
        <a:ext cx="319592" cy="320453"/>
      </dsp:txXfrm>
    </dsp:sp>
    <dsp:sp modelId="{A05C7F67-4F69-40C8-9176-C7DCD944F29A}">
      <dsp:nvSpPr>
        <dsp:cNvPr id="0" name=""/>
        <dsp:cNvSpPr/>
      </dsp:nvSpPr>
      <dsp:spPr>
        <a:xfrm>
          <a:off x="3019949" y="740593"/>
          <a:ext cx="2153588" cy="129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900" kern="1200" dirty="0"/>
            <a:t>Concetto</a:t>
          </a:r>
          <a:endParaRPr lang="en-US" sz="2900" kern="1200" dirty="0"/>
        </a:p>
      </dsp:txBody>
      <dsp:txXfrm>
        <a:off x="3057795" y="778439"/>
        <a:ext cx="2077896" cy="1216461"/>
      </dsp:txXfrm>
    </dsp:sp>
    <dsp:sp modelId="{C9F9A7DB-CD9C-44EC-9C83-8ADB1F224FB5}">
      <dsp:nvSpPr>
        <dsp:cNvPr id="0" name=""/>
        <dsp:cNvSpPr/>
      </dsp:nvSpPr>
      <dsp:spPr>
        <a:xfrm>
          <a:off x="5388897" y="1119625"/>
          <a:ext cx="456560" cy="5340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5388897" y="1226443"/>
        <a:ext cx="319592" cy="320453"/>
      </dsp:txXfrm>
    </dsp:sp>
    <dsp:sp modelId="{89070920-4BC2-43B5-AEB0-F187008EC7F4}">
      <dsp:nvSpPr>
        <dsp:cNvPr id="0" name=""/>
        <dsp:cNvSpPr/>
      </dsp:nvSpPr>
      <dsp:spPr>
        <a:xfrm>
          <a:off x="6034973" y="740593"/>
          <a:ext cx="2153588" cy="129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900" kern="1200" dirty="0"/>
            <a:t>Proprietà/</a:t>
          </a:r>
        </a:p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900" kern="1200" dirty="0"/>
            <a:t>Indicatore</a:t>
          </a:r>
          <a:endParaRPr lang="en-US" sz="2900" kern="1200" dirty="0"/>
        </a:p>
      </dsp:txBody>
      <dsp:txXfrm>
        <a:off x="6072819" y="778439"/>
        <a:ext cx="2077896" cy="1216461"/>
      </dsp:txXfrm>
    </dsp:sp>
    <dsp:sp modelId="{1B780E60-7308-439B-A293-718C8052699E}">
      <dsp:nvSpPr>
        <dsp:cNvPr id="0" name=""/>
        <dsp:cNvSpPr/>
      </dsp:nvSpPr>
      <dsp:spPr>
        <a:xfrm>
          <a:off x="8403921" y="1119625"/>
          <a:ext cx="456560" cy="5340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8403921" y="1226443"/>
        <a:ext cx="319592" cy="320453"/>
      </dsp:txXfrm>
    </dsp:sp>
    <dsp:sp modelId="{D293F2AE-2EDF-4172-BF56-362974A668C1}">
      <dsp:nvSpPr>
        <dsp:cNvPr id="0" name=""/>
        <dsp:cNvSpPr/>
      </dsp:nvSpPr>
      <dsp:spPr>
        <a:xfrm>
          <a:off x="9049997" y="740593"/>
          <a:ext cx="2153588" cy="129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900" kern="1200" dirty="0"/>
            <a:t>Variabile</a:t>
          </a:r>
          <a:endParaRPr lang="en-US" sz="2900" kern="1200" dirty="0"/>
        </a:p>
      </dsp:txBody>
      <dsp:txXfrm>
        <a:off x="9087843" y="778439"/>
        <a:ext cx="2077896" cy="12164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6605-BD04-4859-B673-DE41FABBD2A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3E7E-EA14-44D5-B28F-820BDA6FF55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04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6605-BD04-4859-B673-DE41FABBD2A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3E7E-EA14-44D5-B28F-820BDA6FF55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838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6605-BD04-4859-B673-DE41FABBD2A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3E7E-EA14-44D5-B28F-820BDA6FF55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344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6605-BD04-4859-B673-DE41FABBD2A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3E7E-EA14-44D5-B28F-820BDA6FF55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303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6605-BD04-4859-B673-DE41FABBD2A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3E7E-EA14-44D5-B28F-820BDA6FF55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787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6605-BD04-4859-B673-DE41FABBD2A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3E7E-EA14-44D5-B28F-820BDA6FF55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003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6605-BD04-4859-B673-DE41FABBD2A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3E7E-EA14-44D5-B28F-820BDA6FF55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516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6605-BD04-4859-B673-DE41FABBD2A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3E7E-EA14-44D5-B28F-820BDA6FF55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577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6605-BD04-4859-B673-DE41FABBD2A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3E7E-EA14-44D5-B28F-820BDA6FF55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452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6605-BD04-4859-B673-DE41FABBD2A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3E7E-EA14-44D5-B28F-820BDA6FF55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367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6605-BD04-4859-B673-DE41FABBD2A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B3E7E-EA14-44D5-B28F-820BDA6FF55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553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A6605-BD04-4859-B673-DE41FABBD2A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B3E7E-EA14-44D5-B28F-820BDA6FF55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617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9224" y="1122363"/>
            <a:ext cx="11082528" cy="2387600"/>
          </a:xfrm>
        </p:spPr>
        <p:txBody>
          <a:bodyPr>
            <a:normAutofit fontScale="90000"/>
          </a:bodyPr>
          <a:lstStyle/>
          <a:p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Esercitazione</a:t>
            </a:r>
            <a:b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6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CONCETTI-INDICATORI-VARIABILI</a:t>
            </a:r>
            <a:br>
              <a:rPr lang="en-US" sz="6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79635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arrotondato 1"/>
          <p:cNvSpPr/>
          <p:nvPr/>
        </p:nvSpPr>
        <p:spPr>
          <a:xfrm>
            <a:off x="1060405" y="770942"/>
            <a:ext cx="9564130" cy="45225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000" b="1" dirty="0"/>
              <a:t>ESERCITAZIONE 2a</a:t>
            </a:r>
          </a:p>
          <a:p>
            <a:pPr algn="ctr"/>
            <a:r>
              <a:rPr lang="it-IT" sz="3200" dirty="0"/>
              <a:t>CONSEGNA: ENTRO LA LEZIONE DI MERCOLEDÌ CARICARE IL MATERIALE NELLA CARTELLA DEL PROPRIO GRUPPO</a:t>
            </a:r>
          </a:p>
        </p:txBody>
      </p:sp>
    </p:spTree>
    <p:extLst>
      <p:ext uri="{BB962C8B-B14F-4D97-AF65-F5344CB8AC3E}">
        <p14:creationId xmlns:p14="http://schemas.microsoft.com/office/powerpoint/2010/main" val="1083937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/>
          <p:cNvGraphicFramePr/>
          <p:nvPr>
            <p:extLst>
              <p:ext uri="{D42A27DB-BD31-4B8C-83A1-F6EECF244321}">
                <p14:modId xmlns:p14="http://schemas.microsoft.com/office/powerpoint/2010/main" val="4268555269"/>
              </p:ext>
            </p:extLst>
          </p:nvPr>
        </p:nvGraphicFramePr>
        <p:xfrm>
          <a:off x="589600" y="3729006"/>
          <a:ext cx="11208512" cy="27733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ttangolo arrotondato 2"/>
          <p:cNvSpPr/>
          <p:nvPr/>
        </p:nvSpPr>
        <p:spPr>
          <a:xfrm>
            <a:off x="1039528" y="269507"/>
            <a:ext cx="10135403" cy="13860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Obiettivo dell’esercitazione: </a:t>
            </a:r>
          </a:p>
          <a:p>
            <a:pPr algn="ctr"/>
            <a:r>
              <a:rPr lang="it-I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partire da un oggetto di ricerca prestabilito, elaborare un disegno di ricerca, indicando: un’ipotesi di ricerca, i concetti, le proprietà e le variabili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Freccia in giù 3"/>
          <p:cNvSpPr/>
          <p:nvPr/>
        </p:nvSpPr>
        <p:spPr>
          <a:xfrm>
            <a:off x="4119612" y="1896177"/>
            <a:ext cx="3975233" cy="23966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DISEGNO DELLA RICERCA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55214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e 1"/>
          <p:cNvSpPr/>
          <p:nvPr/>
        </p:nvSpPr>
        <p:spPr>
          <a:xfrm>
            <a:off x="1820644" y="403058"/>
            <a:ext cx="8577072" cy="6109282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OGGETTO DI RICERCA:</a:t>
            </a:r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r>
              <a:rPr lang="it-I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INFLUENZA DEI SOCIAL MEDIA SULLA PERCEZIONE DEL PROPRIO CORPO.</a:t>
            </a:r>
          </a:p>
          <a:p>
            <a:pPr algn="ctr"/>
            <a:r>
              <a:rPr lang="it-I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Focus su:</a:t>
            </a:r>
          </a:p>
          <a:p>
            <a:pPr algn="ctr"/>
            <a:endParaRPr lang="it-IT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it-IT" sz="2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it-IT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ctr">
              <a:buAutoNum type="arabicPeriod"/>
            </a:pP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75916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366788" y="155448"/>
            <a:ext cx="9606012" cy="6391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lphaLcPeriod"/>
            </a:pPr>
            <a:r>
              <a:rPr lang="it-IT" sz="4000" dirty="0"/>
              <a:t>Ipotesi di ricerca</a:t>
            </a:r>
          </a:p>
          <a:p>
            <a:pPr algn="ctr"/>
            <a:endParaRPr lang="it-IT" sz="4000" dirty="0"/>
          </a:p>
          <a:p>
            <a:pPr marL="342900" indent="-342900" algn="ctr">
              <a:buAutoNum type="arabicPeriod"/>
            </a:pPr>
            <a:r>
              <a:rPr lang="it-IT" sz="4000" dirty="0"/>
              <a:t>Scegliere un ARTICOLO di partenza</a:t>
            </a:r>
          </a:p>
          <a:p>
            <a:pPr marL="342900" indent="-342900" algn="ctr">
              <a:buAutoNum type="arabicPeriod"/>
            </a:pPr>
            <a:r>
              <a:rPr lang="it-IT" sz="4000" dirty="0"/>
              <a:t>Individuare un’ipotesi</a:t>
            </a:r>
          </a:p>
          <a:p>
            <a:pPr algn="ctr"/>
            <a:endParaRPr lang="it-IT" sz="4000" dirty="0"/>
          </a:p>
          <a:p>
            <a:pPr algn="ctr"/>
            <a:r>
              <a:rPr lang="it-IT" sz="4000" i="1" dirty="0"/>
              <a:t>ESEMPIO: </a:t>
            </a:r>
          </a:p>
          <a:p>
            <a:pPr algn="ctr"/>
            <a:r>
              <a:rPr lang="it-IT" sz="2400" i="1" dirty="0"/>
              <a:t>Nell’articolo di </a:t>
            </a:r>
            <a:r>
              <a:rPr lang="it-IT" sz="2400" i="1" dirty="0" err="1"/>
              <a:t>Krishna</a:t>
            </a:r>
            <a:r>
              <a:rPr lang="it-IT" sz="2400" i="1" dirty="0"/>
              <a:t> &amp; Thompson (2019, p. 6), si citano studi che mettono in evidenza la diffusione di </a:t>
            </a:r>
            <a:r>
              <a:rPr lang="it-IT" sz="2400" i="1" dirty="0" err="1"/>
              <a:t>misinformation</a:t>
            </a:r>
            <a:r>
              <a:rPr lang="it-IT" sz="2400" i="1" dirty="0"/>
              <a:t> durante le epidemie. </a:t>
            </a:r>
          </a:p>
          <a:p>
            <a:pPr algn="ctr"/>
            <a:r>
              <a:rPr lang="it-IT" sz="2400" i="1" dirty="0"/>
              <a:t>L’ipotesi è che anche durante l’epidemia del Covid-19  sia diffusa la disinformazione, soprattutto attraverso i social media. Inoltre, si ipotizza che le persone con un titolo di studio più basso abbiano più difficoltà a riconoscere informazioni scorrette sull’epidemia</a:t>
            </a:r>
          </a:p>
          <a:p>
            <a:pPr marL="342900" indent="-342900" algn="ctr">
              <a:buAutoNum type="alphaL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70029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366788" y="356616"/>
            <a:ext cx="9606012" cy="58709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sz="4000" dirty="0"/>
          </a:p>
          <a:p>
            <a:pPr algn="ctr"/>
            <a:r>
              <a:rPr lang="it-IT" sz="4000" dirty="0"/>
              <a:t>b. Concetti </a:t>
            </a:r>
          </a:p>
          <a:p>
            <a:pPr algn="ctr"/>
            <a:endParaRPr lang="it-IT" sz="4000" dirty="0"/>
          </a:p>
          <a:p>
            <a:pPr algn="ctr"/>
            <a:endParaRPr lang="it-IT" sz="4000" dirty="0"/>
          </a:p>
          <a:p>
            <a:pPr algn="ctr"/>
            <a:r>
              <a:rPr lang="it-IT" sz="4000" dirty="0"/>
              <a:t>Dall’ipotesi, selezionare i concetti-chiave </a:t>
            </a:r>
          </a:p>
          <a:p>
            <a:pPr algn="ctr"/>
            <a:endParaRPr lang="it-IT" sz="2400" i="1" dirty="0">
              <a:solidFill>
                <a:schemeClr val="tx1"/>
              </a:solidFill>
            </a:endParaRPr>
          </a:p>
          <a:p>
            <a:pPr algn="ctr"/>
            <a:r>
              <a:rPr lang="it-IT" sz="2400" i="1" dirty="0">
                <a:solidFill>
                  <a:schemeClr val="tx1"/>
                </a:solidFill>
              </a:rPr>
              <a:t>Esempio:</a:t>
            </a:r>
          </a:p>
          <a:p>
            <a:pPr algn="ctr"/>
            <a:r>
              <a:rPr lang="it-IT" sz="2400" i="1" dirty="0">
                <a:solidFill>
                  <a:schemeClr val="tx1"/>
                </a:solidFill>
              </a:rPr>
              <a:t>L’ipotesi è che anche durante l’epidemia del Covid-19  sia diffusa la </a:t>
            </a:r>
            <a:r>
              <a:rPr lang="it-IT" sz="2400" b="1" i="1" dirty="0">
                <a:solidFill>
                  <a:schemeClr val="tx1"/>
                </a:solidFill>
              </a:rPr>
              <a:t>disinformazione</a:t>
            </a:r>
            <a:r>
              <a:rPr lang="it-IT" sz="2400" i="1" dirty="0">
                <a:solidFill>
                  <a:schemeClr val="tx1"/>
                </a:solidFill>
              </a:rPr>
              <a:t>, soprattutto attraverso i </a:t>
            </a:r>
            <a:r>
              <a:rPr lang="it-IT" sz="2400" b="1" i="1" dirty="0">
                <a:solidFill>
                  <a:schemeClr val="tx1"/>
                </a:solidFill>
              </a:rPr>
              <a:t>social media</a:t>
            </a:r>
            <a:r>
              <a:rPr lang="it-IT" sz="2400" i="1" dirty="0">
                <a:solidFill>
                  <a:schemeClr val="tx1"/>
                </a:solidFill>
              </a:rPr>
              <a:t>. Inoltre, si ipotizza che le persone con </a:t>
            </a:r>
            <a:r>
              <a:rPr lang="it-IT" sz="2400" b="1" i="1" dirty="0">
                <a:solidFill>
                  <a:schemeClr val="tx1"/>
                </a:solidFill>
              </a:rPr>
              <a:t>livello socio-culturale </a:t>
            </a:r>
            <a:r>
              <a:rPr lang="it-IT" sz="2400" i="1" dirty="0">
                <a:solidFill>
                  <a:schemeClr val="tx1"/>
                </a:solidFill>
              </a:rPr>
              <a:t>più basso e che prevalentemente </a:t>
            </a:r>
            <a:r>
              <a:rPr lang="it-IT" sz="2400" b="1" i="1" dirty="0">
                <a:solidFill>
                  <a:schemeClr val="tx1"/>
                </a:solidFill>
              </a:rPr>
              <a:t>usano i social media </a:t>
            </a:r>
            <a:r>
              <a:rPr lang="it-IT" sz="2400" i="1" dirty="0">
                <a:solidFill>
                  <a:schemeClr val="tx1"/>
                </a:solidFill>
              </a:rPr>
              <a:t>per informarsi abbiano maggiori difficoltà a </a:t>
            </a:r>
            <a:r>
              <a:rPr lang="it-IT" sz="2400" b="1" i="1" dirty="0">
                <a:solidFill>
                  <a:schemeClr val="tx1"/>
                </a:solidFill>
              </a:rPr>
              <a:t>distinguere le informazioni corrette </a:t>
            </a:r>
            <a:r>
              <a:rPr lang="it-IT" sz="2400" i="1" dirty="0">
                <a:solidFill>
                  <a:schemeClr val="tx1"/>
                </a:solidFill>
              </a:rPr>
              <a:t>da quelle </a:t>
            </a:r>
            <a:r>
              <a:rPr lang="it-IT" sz="2400" b="1" i="1" dirty="0">
                <a:solidFill>
                  <a:schemeClr val="tx1"/>
                </a:solidFill>
              </a:rPr>
              <a:t>scorrette sull’epidemia</a:t>
            </a:r>
            <a:endParaRPr lang="it-IT" sz="4000" dirty="0">
              <a:solidFill>
                <a:schemeClr val="tx1"/>
              </a:solidFill>
            </a:endParaRPr>
          </a:p>
          <a:p>
            <a:pPr algn="ctr"/>
            <a:endParaRPr lang="it-IT" sz="4000" dirty="0">
              <a:solidFill>
                <a:schemeClr val="tx1"/>
              </a:solidFill>
            </a:endParaRPr>
          </a:p>
          <a:p>
            <a:pPr marL="342900" indent="-342900" algn="ctr">
              <a:buAutoNum type="alphaL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593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598141" y="1425146"/>
            <a:ext cx="9671221" cy="3739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/>
              <a:t>Preparare </a:t>
            </a:r>
            <a:r>
              <a:rPr lang="it-IT" sz="2400"/>
              <a:t>un ppt in </a:t>
            </a:r>
            <a:r>
              <a:rPr lang="it-IT" sz="2400" dirty="0"/>
              <a:t>cui indicare:</a:t>
            </a:r>
          </a:p>
          <a:p>
            <a:pPr marL="285750" indent="-285750" algn="ctr">
              <a:buFontTx/>
              <a:buChar char="-"/>
            </a:pPr>
            <a:r>
              <a:rPr lang="it-IT" sz="2400" dirty="0"/>
              <a:t>quale articolo è stato selezionato</a:t>
            </a:r>
          </a:p>
          <a:p>
            <a:pPr marL="285750" indent="-285750" algn="ctr">
              <a:buFontTx/>
              <a:buChar char="-"/>
            </a:pPr>
            <a:r>
              <a:rPr lang="it-IT" sz="2400" dirty="0"/>
              <a:t>qual è l’ipotesi (o le ipotesi di partenza)</a:t>
            </a:r>
          </a:p>
          <a:p>
            <a:pPr marL="285750" indent="-285750" algn="ctr">
              <a:buFontTx/>
              <a:buChar char="-"/>
            </a:pPr>
            <a:r>
              <a:rPr lang="it-IT" sz="2400" dirty="0"/>
              <a:t>quali concetti si vogliono indagare nella ricerca quantitativa che condurrà il gruppo</a:t>
            </a:r>
          </a:p>
        </p:txBody>
      </p:sp>
    </p:spTree>
    <p:extLst>
      <p:ext uri="{BB962C8B-B14F-4D97-AF65-F5344CB8AC3E}">
        <p14:creationId xmlns:p14="http://schemas.microsoft.com/office/powerpoint/2010/main" val="28421380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878</TotalTime>
  <Words>255</Words>
  <Application>Microsoft Office PowerPoint</Application>
  <PresentationFormat>Widescreen</PresentationFormat>
  <Paragraphs>42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di Office</vt:lpstr>
      <vt:lpstr>Esercitazione CONCETTI-INDICATORI-VARIABILI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Esercitazione su concetti-indicatori-variabili</dc:title>
  <dc:creator>Alessia Bertolazzi</dc:creator>
  <cp:lastModifiedBy>alessia.bertolazzi@unimc.it</cp:lastModifiedBy>
  <cp:revision>24</cp:revision>
  <dcterms:created xsi:type="dcterms:W3CDTF">2020-03-13T12:24:35Z</dcterms:created>
  <dcterms:modified xsi:type="dcterms:W3CDTF">2023-03-01T19:11:42Z</dcterms:modified>
</cp:coreProperties>
</file>