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4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3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9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9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1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5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1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9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36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C929-86AD-4097-9967-8065C6CE844C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D2E0E-16DD-46FA-904B-9029002D652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8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tat.it/it/popolazione-e-famiglie?dat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ociologia.unimc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97252" y="1040881"/>
            <a:ext cx="9144000" cy="3678237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ESERCITAZIONE 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sui cambiamenti della FAMIGLIA</a:t>
            </a:r>
            <a:br>
              <a:rPr lang="it-IT" b="1" dirty="0">
                <a:solidFill>
                  <a:srgbClr val="FF0000"/>
                </a:solidFill>
              </a:rPr>
            </a:br>
            <a:br>
              <a:rPr lang="it-IT" b="1" dirty="0">
                <a:solidFill>
                  <a:srgbClr val="FF0000"/>
                </a:solidFill>
              </a:rPr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1273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20261" y="376848"/>
            <a:ext cx="10515600" cy="1925688"/>
          </a:xfrm>
        </p:spPr>
        <p:txBody>
          <a:bodyPr>
            <a:normAutofit/>
          </a:bodyPr>
          <a:lstStyle/>
          <a:p>
            <a:r>
              <a:rPr lang="it-IT" dirty="0"/>
              <a:t>Osservare i vari aspetti connessi all’istituzione sociale della famiglia, presentati nelle indagini ISTAT, e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scegliere un aspetto da analizzare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916455"/>
            <a:ext cx="10515600" cy="32605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hlinkClick r:id="rId2"/>
              </a:rPr>
              <a:t>https://www.istat.it/it/popolazione-e-famiglie?dati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42008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egnaposto immagine 4" descr="Esercitazione FAMIGLIA - PowerPoin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7078" y="1593714"/>
            <a:ext cx="11201400" cy="5065503"/>
          </a:xfrm>
          <a:prstGeom prst="rect">
            <a:avLst/>
          </a:prstGeom>
        </p:spPr>
      </p:pic>
      <p:sp>
        <p:nvSpPr>
          <p:cNvPr id="3" name="Rettangolo arrotondato 2"/>
          <p:cNvSpPr/>
          <p:nvPr/>
        </p:nvSpPr>
        <p:spPr>
          <a:xfrm>
            <a:off x="477078" y="268356"/>
            <a:ext cx="11201400" cy="87464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Esempio: Seleziono l’indicatore «Ampiezza della famiglia», per capire come le dimensioni dei nuclei familiari stanno cambiando </a:t>
            </a:r>
            <a:endParaRPr lang="en-US" sz="2800" dirty="0"/>
          </a:p>
        </p:txBody>
      </p:sp>
      <p:sp>
        <p:nvSpPr>
          <p:cNvPr id="4" name="Freccia a sinistra 3"/>
          <p:cNvSpPr/>
          <p:nvPr/>
        </p:nvSpPr>
        <p:spPr>
          <a:xfrm>
            <a:off x="3150391" y="5835212"/>
            <a:ext cx="616226" cy="646043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35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immagine 4" descr="Aspetti della vita quotidiana - Famiglie : Ampiezza della famigl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3094" y="1463040"/>
            <a:ext cx="11392022" cy="5120640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231006" y="231006"/>
            <a:ext cx="11781322" cy="94327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/>
              <a:t>Cliccando sull’indicatore ottengo la tabella con i dati. Dalla tabella, emerge una tendenza all’aumento dei nuclei familiari di piccole dimensioni (in particolare, 1 sola persona) e una riduzione dei nuclei familiari numerosi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965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immagine 4" descr="Aspetti della vita quotidiana - Famiglie : Ampiezza della famigl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91391" y="2861109"/>
            <a:ext cx="9460552" cy="3705726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231006" y="231005"/>
            <a:ext cx="11781322" cy="21753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/>
              <a:t>1. Esporto la tabella in formato Excel</a:t>
            </a:r>
          </a:p>
          <a:p>
            <a:pPr algn="ctr"/>
            <a:r>
              <a:rPr lang="it-IT" sz="2400" dirty="0"/>
              <a:t>2. (FACOLTATIVO) In Excel, provo a costruire un grafico che rappresenta i dati </a:t>
            </a:r>
          </a:p>
          <a:p>
            <a:pPr algn="ctr"/>
            <a:r>
              <a:rPr lang="it-IT" sz="2400" dirty="0"/>
              <a:t>3. Incollo la tabella o il grafico in un documento e aggiungo un breve commento ai dati esaminati.</a:t>
            </a:r>
          </a:p>
          <a:p>
            <a:pPr algn="ctr"/>
            <a:r>
              <a:rPr lang="it-IT" sz="2400" dirty="0"/>
              <a:t>Il documento va inviato a </a:t>
            </a:r>
            <a:r>
              <a:rPr lang="it-IT" sz="2400" b="1" dirty="0">
                <a:hlinkClick r:id="rId3"/>
              </a:rPr>
              <a:t>sociologia.unimc@gmail.com</a:t>
            </a:r>
            <a:endParaRPr lang="it-IT" sz="2400" b="1" dirty="0"/>
          </a:p>
          <a:p>
            <a:pPr algn="ctr"/>
            <a:endParaRPr lang="en-US" sz="2400" b="1" dirty="0"/>
          </a:p>
        </p:txBody>
      </p:sp>
      <p:sp>
        <p:nvSpPr>
          <p:cNvPr id="5" name="Ovale 4"/>
          <p:cNvSpPr/>
          <p:nvPr/>
        </p:nvSpPr>
        <p:spPr>
          <a:xfrm flipH="1">
            <a:off x="4504624" y="3371249"/>
            <a:ext cx="772428" cy="969744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534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155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ESERCITAZIONE  sui cambiamenti della FAMIGLIA  </vt:lpstr>
      <vt:lpstr>Osservare i vari aspetti connessi all’istituzione sociale della famiglia, presentati nelle indagini ISTAT, e scegliere un aspetto da analizzare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ESERCITAZIONE  sui cambiamenti della FAMIGLIA</dc:title>
  <dc:creator>Alessia Bertolazzi</dc:creator>
  <cp:lastModifiedBy>alessia.bertolazzi@unimc.it</cp:lastModifiedBy>
  <cp:revision>8</cp:revision>
  <dcterms:created xsi:type="dcterms:W3CDTF">2019-11-08T17:12:36Z</dcterms:created>
  <dcterms:modified xsi:type="dcterms:W3CDTF">2022-10-06T08:18:58Z</dcterms:modified>
</cp:coreProperties>
</file>