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9003-E5CC-4A97-9B5F-B3ECDF9AB79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9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valuessurvey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sociologia.unimc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Esercitazione sui valori da svolgere per la lezione </a:t>
            </a:r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28/09/2022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21760"/>
          </a:xfrm>
        </p:spPr>
        <p:txBody>
          <a:bodyPr>
            <a:normAutofit lnSpcReduction="10000"/>
          </a:bodyPr>
          <a:lstStyle/>
          <a:p>
            <a:r>
              <a:rPr lang="it-IT" sz="4400" dirty="0"/>
              <a:t>OBIETTIVO:</a:t>
            </a:r>
          </a:p>
          <a:p>
            <a:r>
              <a:rPr lang="it-IT" sz="4400" dirty="0"/>
              <a:t>Analizzare alcuni dati tratti </a:t>
            </a:r>
          </a:p>
          <a:p>
            <a:r>
              <a:rPr lang="it-IT" sz="4400" dirty="0"/>
              <a:t>dall’indagine mondiale </a:t>
            </a:r>
            <a:br>
              <a:rPr lang="it-IT" sz="4400" dirty="0"/>
            </a:br>
            <a:r>
              <a:rPr lang="en-US" sz="4400" dirty="0"/>
              <a:t>World Value Survey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1145" y="163630"/>
            <a:ext cx="10828421" cy="6352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</a:t>
            </a:r>
          </a:p>
          <a:p>
            <a:r>
              <a:rPr lang="it-IT" sz="4400" dirty="0"/>
              <a:t>- Aprire il sito</a:t>
            </a:r>
          </a:p>
          <a:p>
            <a:r>
              <a:rPr lang="it-IT" sz="4400" dirty="0">
                <a:hlinkClick r:id="rId2"/>
              </a:rPr>
              <a:t>www.worldvaluessurvey.org</a:t>
            </a:r>
            <a:endParaRPr lang="it-IT" sz="4400" dirty="0"/>
          </a:p>
          <a:p>
            <a:endParaRPr lang="it-IT" sz="4400" dirty="0"/>
          </a:p>
          <a:p>
            <a:r>
              <a:rPr lang="it-IT" sz="4400" dirty="0"/>
              <a:t>-A sinistra, cliccare:</a:t>
            </a:r>
          </a:p>
          <a:p>
            <a:r>
              <a:rPr lang="it-IT" sz="4400" dirty="0"/>
              <a:t>Data &amp; </a:t>
            </a:r>
            <a:r>
              <a:rPr lang="it-IT" sz="4400" dirty="0" err="1"/>
              <a:t>Documentation</a:t>
            </a:r>
            <a:r>
              <a:rPr lang="it-IT" sz="4400" dirty="0"/>
              <a:t> --&gt; Online Analysis</a:t>
            </a:r>
          </a:p>
          <a:p>
            <a:endParaRPr lang="it-IT" sz="4400" dirty="0"/>
          </a:p>
          <a:p>
            <a:r>
              <a:rPr lang="it-IT" sz="4400" dirty="0"/>
              <a:t>-Selezionare un periodo storico</a:t>
            </a:r>
          </a:p>
          <a:p>
            <a:r>
              <a:rPr lang="it-IT" sz="4400" dirty="0"/>
              <a:t>(es. 2017-2020, oppure 2010-2014)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13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" y="317634"/>
            <a:ext cx="10905423" cy="62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6135" y="240632"/>
            <a:ext cx="11492564" cy="12031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3 stati (a vostra scelta) e cliccare su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1597794"/>
            <a:ext cx="9086249" cy="51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633" y="134753"/>
            <a:ext cx="11569566" cy="1347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una domanda (a vostra scelta) e cliccare su SHOW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38" y="1607419"/>
            <a:ext cx="9509760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1381" y="192504"/>
            <a:ext cx="5520890" cy="645855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CLICCARE SULL’ICONA PDF E/O EXCEL E SALVARE I RISULTATI.</a:t>
            </a:r>
          </a:p>
          <a:p>
            <a:pPr algn="ctr"/>
            <a:r>
              <a:rPr lang="it-IT" sz="2400" dirty="0"/>
              <a:t>CREARE UN DOCUMENTO IN CUI RIPORTARE LA TABELLA/GRAFICO DEI RISULTATI E UN BREVE COMMENTO (5-10 RIGHE DI TESTO). NEL COMMENTO</a:t>
            </a:r>
            <a:r>
              <a:rPr lang="it-IT" sz="2400"/>
              <a:t>, BISOGNA </a:t>
            </a:r>
            <a:r>
              <a:rPr lang="it-IT" sz="2400" dirty="0"/>
              <a:t>INDICARE ALCUNE IPOTESI CIRCA LE MOTIVAZIONI CHE POSSONO SPIEGARE LE DIFFERENZE RISCONTRATE TRA I PAESI ANALIZZATI.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IL FILE VA INVIATO PER EMAIL A: </a:t>
            </a:r>
            <a:r>
              <a:rPr lang="it-IT" sz="2400" dirty="0">
                <a:hlinkClick r:id="rId2"/>
              </a:rPr>
              <a:t>sociologia.unimc@gmail.com</a:t>
            </a:r>
            <a:endParaRPr lang="it-IT" sz="2400" dirty="0"/>
          </a:p>
          <a:p>
            <a:pPr algn="ctr"/>
            <a:r>
              <a:rPr lang="it-IT" sz="2400" dirty="0"/>
              <a:t>Importante: indicare nell’email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E COGNOME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50" y="516019"/>
            <a:ext cx="6156426" cy="5114759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5400000">
            <a:off x="10426566" y="1571326"/>
            <a:ext cx="1590842" cy="587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2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  Esercitazione sui valori da svolgere per la lezione del 28/09/2022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Esercitazione sui valori da svolgere per la lezione del 30/09/2020  </dc:title>
  <dc:creator>Alessia Bertolazzi</dc:creator>
  <cp:lastModifiedBy>alessia.bertolazzi@unimc.it</cp:lastModifiedBy>
  <cp:revision>7</cp:revision>
  <dcterms:created xsi:type="dcterms:W3CDTF">2020-09-23T10:17:30Z</dcterms:created>
  <dcterms:modified xsi:type="dcterms:W3CDTF">2022-09-22T12:24:43Z</dcterms:modified>
</cp:coreProperties>
</file>