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34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.bertolazzi@unimc.it" userId="9b64e72b-cf8d-4107-aebe-37146bec8831" providerId="ADAL" clId="{85CCDEB5-146D-46DA-81F6-EF61A2D453BB}"/>
  </pc:docChgLst>
  <pc:docChgLst>
    <pc:chgData name="alessia.bertolazzi@unimc.it" userId="9b64e72b-cf8d-4107-aebe-37146bec8831" providerId="ADAL" clId="{EA46A9FD-051A-429B-8397-0258240A21F9}"/>
    <pc:docChg chg="custSel modSld">
      <pc:chgData name="alessia.bertolazzi@unimc.it" userId="9b64e72b-cf8d-4107-aebe-37146bec8831" providerId="ADAL" clId="{EA46A9FD-051A-429B-8397-0258240A21F9}" dt="2024-10-03T13:46:48.043" v="227" actId="20577"/>
      <pc:docMkLst>
        <pc:docMk/>
      </pc:docMkLst>
      <pc:sldChg chg="modSp">
        <pc:chgData name="alessia.bertolazzi@unimc.it" userId="9b64e72b-cf8d-4107-aebe-37146bec8831" providerId="ADAL" clId="{EA46A9FD-051A-429B-8397-0258240A21F9}" dt="2024-10-03T13:41:19.672" v="4" actId="20577"/>
        <pc:sldMkLst>
          <pc:docMk/>
          <pc:sldMk cId="1137753952" sldId="256"/>
        </pc:sldMkLst>
        <pc:spChg chg="mod">
          <ac:chgData name="alessia.bertolazzi@unimc.it" userId="9b64e72b-cf8d-4107-aebe-37146bec8831" providerId="ADAL" clId="{EA46A9FD-051A-429B-8397-0258240A21F9}" dt="2024-10-03T13:41:19.672" v="4" actId="20577"/>
          <ac:spMkLst>
            <pc:docMk/>
            <pc:sldMk cId="1137753952" sldId="256"/>
            <ac:spMk id="2" creationId="{00000000-0000-0000-0000-000000000000}"/>
          </ac:spMkLst>
        </pc:spChg>
      </pc:sldChg>
      <pc:sldChg chg="addSp delSp modSp">
        <pc:chgData name="alessia.bertolazzi@unimc.it" userId="9b64e72b-cf8d-4107-aebe-37146bec8831" providerId="ADAL" clId="{EA46A9FD-051A-429B-8397-0258240A21F9}" dt="2024-10-03T13:46:48.043" v="227" actId="20577"/>
        <pc:sldMkLst>
          <pc:docMk/>
          <pc:sldMk cId="2195790442" sldId="262"/>
        </pc:sldMkLst>
        <pc:spChg chg="mod">
          <ac:chgData name="alessia.bertolazzi@unimc.it" userId="9b64e72b-cf8d-4107-aebe-37146bec8831" providerId="ADAL" clId="{EA46A9FD-051A-429B-8397-0258240A21F9}" dt="2024-10-03T13:46:48.043" v="227" actId="20577"/>
          <ac:spMkLst>
            <pc:docMk/>
            <pc:sldMk cId="2195790442" sldId="262"/>
            <ac:spMk id="2" creationId="{0AD9DF23-4C6A-4C95-AEB2-C3BC7FD6B832}"/>
          </ac:spMkLst>
        </pc:spChg>
        <pc:spChg chg="add del">
          <ac:chgData name="alessia.bertolazzi@unimc.it" userId="9b64e72b-cf8d-4107-aebe-37146bec8831" providerId="ADAL" clId="{EA46A9FD-051A-429B-8397-0258240A21F9}" dt="2024-10-03T13:43:27.198" v="8"/>
          <ac:spMkLst>
            <pc:docMk/>
            <pc:sldMk cId="2195790442" sldId="262"/>
            <ac:spMk id="3" creationId="{E6FC2FD8-79CB-4E59-ABD1-321AF4450DCE}"/>
          </ac:spMkLst>
        </pc:spChg>
        <pc:spChg chg="add mod">
          <ac:chgData name="alessia.bertolazzi@unimc.it" userId="9b64e72b-cf8d-4107-aebe-37146bec8831" providerId="ADAL" clId="{EA46A9FD-051A-429B-8397-0258240A21F9}" dt="2024-10-03T13:44:43.310" v="18" actId="20578"/>
          <ac:spMkLst>
            <pc:docMk/>
            <pc:sldMk cId="2195790442" sldId="262"/>
            <ac:spMk id="4" creationId="{3E63AFF7-4DF4-44B1-B103-E5DD223237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8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9003-E5CC-4A97-9B5F-B3ECDF9AB79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916B-0BEC-430D-9929-D29F1E2A49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9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valuessurvey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iunimc.sharepoint.com/:f:/s/Sociologia-L-20-GTc_2024_17405/EkZqqW_SYOxGu6fgu2UCpE4BtaLqni6Hl7cXwaBPRDYPkQ?e=sTgL2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Esercitazione sui valori da svolgere per la lezione del 09/10/2024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21760"/>
          </a:xfrm>
        </p:spPr>
        <p:txBody>
          <a:bodyPr>
            <a:normAutofit lnSpcReduction="10000"/>
          </a:bodyPr>
          <a:lstStyle/>
          <a:p>
            <a:r>
              <a:rPr lang="it-IT" sz="4400" dirty="0"/>
              <a:t>OBIETTIVO:</a:t>
            </a:r>
          </a:p>
          <a:p>
            <a:r>
              <a:rPr lang="it-IT" sz="4400" dirty="0"/>
              <a:t>Analizzare alcuni dati tratti </a:t>
            </a:r>
          </a:p>
          <a:p>
            <a:r>
              <a:rPr lang="it-IT" sz="4400" dirty="0"/>
              <a:t>dall’indagine mondiale </a:t>
            </a:r>
            <a:br>
              <a:rPr lang="it-IT" sz="4400" dirty="0"/>
            </a:br>
            <a:r>
              <a:rPr lang="en-US" sz="4400" dirty="0"/>
              <a:t>World Value Survey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1145" y="163630"/>
            <a:ext cx="10828421" cy="6352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Istruzioni</a:t>
            </a:r>
          </a:p>
          <a:p>
            <a:r>
              <a:rPr lang="it-IT" sz="4400" dirty="0"/>
              <a:t>- Aprire il sito</a:t>
            </a:r>
          </a:p>
          <a:p>
            <a:r>
              <a:rPr lang="it-IT" sz="4400" dirty="0">
                <a:hlinkClick r:id="rId2"/>
              </a:rPr>
              <a:t>www.worldvaluessurvey.org</a:t>
            </a:r>
            <a:endParaRPr lang="it-IT" sz="4400" dirty="0"/>
          </a:p>
          <a:p>
            <a:endParaRPr lang="it-IT" sz="4400" dirty="0"/>
          </a:p>
          <a:p>
            <a:r>
              <a:rPr lang="it-IT" sz="4400" dirty="0"/>
              <a:t>-A sinistra, cliccare:</a:t>
            </a:r>
          </a:p>
          <a:p>
            <a:r>
              <a:rPr lang="it-IT" sz="4400" dirty="0"/>
              <a:t>Data &amp; </a:t>
            </a:r>
            <a:r>
              <a:rPr lang="it-IT" sz="4400" dirty="0" err="1"/>
              <a:t>Documentation</a:t>
            </a:r>
            <a:r>
              <a:rPr lang="it-IT" sz="4400" dirty="0"/>
              <a:t> --&gt; Online Analysis</a:t>
            </a:r>
          </a:p>
          <a:p>
            <a:endParaRPr lang="it-IT" sz="4400" dirty="0"/>
          </a:p>
          <a:p>
            <a:r>
              <a:rPr lang="it-IT" sz="4400" dirty="0"/>
              <a:t>-Selezionare un periodo storico</a:t>
            </a:r>
          </a:p>
          <a:p>
            <a:r>
              <a:rPr lang="it-IT" sz="4400" dirty="0"/>
              <a:t>(es. 2017-2022, oppure 2010-2014, ecc.)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313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8" y="317634"/>
            <a:ext cx="10905423" cy="62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6135" y="240632"/>
            <a:ext cx="11492564" cy="12031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3 stati (a vostra scelta) e cliccare su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1597794"/>
            <a:ext cx="9086249" cy="51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633" y="134753"/>
            <a:ext cx="11569566" cy="1347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una domanda (a vostra scelta) e cliccare su SHOW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38" y="1607419"/>
            <a:ext cx="9509760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1381" y="192504"/>
            <a:ext cx="4332208" cy="645855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CLICCARE SULL’ICONA PDF E/O EXCEL E SALVARE I RISULTATI.</a:t>
            </a:r>
          </a:p>
          <a:p>
            <a:pPr algn="ctr"/>
            <a:r>
              <a:rPr lang="it-IT" sz="2400" dirty="0"/>
              <a:t>È POSSIBILE CREARE UN GRAFICO DAL FILE EXCEL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286" y="558978"/>
            <a:ext cx="7323790" cy="5114759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5400000">
            <a:off x="10230185" y="1540643"/>
            <a:ext cx="1590842" cy="587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AD9DF23-4C6A-4C95-AEB2-C3BC7FD6B832}"/>
              </a:ext>
            </a:extLst>
          </p:cNvPr>
          <p:cNvSpPr/>
          <p:nvPr/>
        </p:nvSpPr>
        <p:spPr>
          <a:xfrm>
            <a:off x="742566" y="245477"/>
            <a:ext cx="10856199" cy="65561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ELABORARE UN DOCUMENTO IN CUI RIPORTARE LA TABELLA/GRAFICO DEI RISULTATI E UN BREVE COMMENTO </a:t>
            </a:r>
          </a:p>
          <a:p>
            <a:pPr algn="ctr"/>
            <a:r>
              <a:rPr lang="it-IT" sz="2400" b="1" dirty="0"/>
              <a:t>(5-10 RIGHE DI TESTO). </a:t>
            </a:r>
          </a:p>
          <a:p>
            <a:pPr algn="ctr"/>
            <a:r>
              <a:rPr lang="it-IT" sz="2400" b="1" dirty="0"/>
              <a:t>NEL COMMENTO, BISOGNA INDICARE ALCUNE IPOTESI CIRCA LE MOTIVAZIONI CHE POSSONO SPIEGARE LE DIFFERENZE RISCONTRATE TRA I PAESI ANALIZZATI</a:t>
            </a:r>
            <a:r>
              <a:rPr lang="it-IT" sz="2400" dirty="0"/>
              <a:t>.</a:t>
            </a:r>
          </a:p>
          <a:p>
            <a:pPr algn="ctr"/>
            <a:r>
              <a:rPr lang="it-IT" sz="2400" b="1" dirty="0"/>
              <a:t>IL LAVORO PUÒ ESSERE SVOLTO INDIIDUALMENTE O IN GRUPPO</a:t>
            </a:r>
          </a:p>
          <a:p>
            <a:pPr algn="ctr"/>
            <a:r>
              <a:rPr lang="it-IT" sz="2400" b="1" dirty="0"/>
              <a:t>Importante: indicare nel documento NOME E COGNOME di chi ha svolto l’esercitazione</a:t>
            </a:r>
          </a:p>
          <a:p>
            <a:pPr algn="ctr"/>
            <a:r>
              <a:rPr lang="it-IT" sz="2400" b="1" dirty="0"/>
              <a:t>L’esercitazione deve essere caricata nella cartella Teams «esercitazione valori» accessibile al link:</a:t>
            </a:r>
          </a:p>
          <a:p>
            <a:pPr algn="ctr"/>
            <a:r>
              <a:rPr lang="it-IT" altLang="it-IT" sz="2800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Esercitazione VALORI</a:t>
            </a:r>
            <a:endParaRPr lang="it-IT" altLang="it-IT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Esclusivamente per chi ha problemi ad accedere a Teams, l’esercitazione può essere inviata per e-mail a: sociologia.unimc@gmail</a:t>
            </a:r>
            <a:r>
              <a:rPr lang="it-IT" sz="2800" b="1"/>
              <a:t>.com</a:t>
            </a:r>
            <a:endParaRPr lang="it-IT" sz="28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63AFF7-4DF4-44B1-B103-E5DD2232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394" y="4692751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0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   Esercitazione sui valori da svolgere per la lezione del 09/10/2024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Esercitazione sui valori da svolgere per la lezione del 30/09/2020  </dc:title>
  <dc:creator>Alessia Bertolazzi</dc:creator>
  <cp:lastModifiedBy>alessia.bertolazzi@unimc.it</cp:lastModifiedBy>
  <cp:revision>8</cp:revision>
  <dcterms:created xsi:type="dcterms:W3CDTF">2020-09-23T10:17:30Z</dcterms:created>
  <dcterms:modified xsi:type="dcterms:W3CDTF">2024-10-03T13:47:07Z</dcterms:modified>
</cp:coreProperties>
</file>