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6E850F-0BF7-B94C-B5BB-EA08E9F28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0D97414-AB4A-818C-A041-14E0E3884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0676F8-EEBC-8B4E-1DC8-B7C6244B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FC537-58CD-0516-523D-9EF79F7B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B5C817-B470-7F84-A10F-D943CE6D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24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B4C7A1-103D-932C-900A-0B4CE748D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94BFA2-F20F-7BD8-DDF6-1EED01FA4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87C774-DFB8-0C46-B7AE-750CA9E18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EF81D6-FDDF-CE53-A315-2FAEF69C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377430-CB06-084E-9271-A8CF8950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45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568E4DE-8AEA-94F6-364D-2840507D9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2A3AE7-CAAF-51C0-A458-0829CB8AA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59E4F4-3D61-BE99-52DF-CFD647BC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E2C349-F4B7-D940-C610-3FE39BAD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7A4A5F-2B40-5975-A276-CCF67A33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06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AAF0C-F42F-CE0D-22FA-B97ECB9D5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380AB1-08EF-46EE-3347-292D40F9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3B0B08-8527-0260-53D8-FC21EDE0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15A045-56B9-DC42-7B2C-3C726028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8D2AC6-29D8-02FC-28BC-13DFCB66E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17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7A081A-86D7-DD20-ED8A-4AF5ABA1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ABDC0F-4111-DF16-80E3-7AF745935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18195-CBEA-A9A1-9B1D-86C98BFD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D9D482-4EE6-2F80-B750-DEFCA882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8B1AC4-D06A-8AFA-A172-5AC39ACC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0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A30AD-9CA9-73A5-1725-F25AB4D10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5E8F30-A65A-880C-B194-8D1DADCA6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F74A37-485E-DCF9-BA7C-57F2CC09F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463055-BD82-8315-2E80-BC2C07D5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999818-6E79-7D95-639D-13483D46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741690-7C0B-3C89-7E8B-2139A648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23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76E5D8-4E4F-D964-28C8-428694A9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212D20-8469-8652-63E6-1690597B6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48917F-0A7B-F788-0744-5C0A10A6A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0E15419-25DB-1D23-9365-D7B10BFA1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1086C6E-051A-F081-6AC4-225E3C79A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385A91E-4D62-BD2C-91B2-2060B1BF2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81C0ACB-348F-6F43-865B-18291046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750EB48-F4B8-929B-0257-4396E5EF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74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BB2A04-AD21-4625-5768-638E75FF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E172DCC-D2E4-05D0-272E-A53D1931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8C2D5C-013B-2EEA-349E-E70CB0FDD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41B2F39-9156-5A1F-A41E-9B99F8361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32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052956-F1AF-A769-C206-38E3FF6EE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815E826-7E30-C166-596E-508E1991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123890A-F0EA-B63A-4644-7CF2CDFB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79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C58E9-A6CA-C060-5043-D7098126D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A3417E-B1CF-B20E-3429-8EA88F327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B1019C-748E-4225-6001-51BA1AB76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22AADA-00BE-49A9-7F09-2ADF5781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BDAA04-41BA-A650-6844-A75F489B9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BC960B-5B14-3CDB-08C8-35C8B8330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342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7F5D22-74C3-48FA-72EF-47A817DD2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8C9F4F3-4E39-3CBB-2EBA-71C4F6D67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CD15CE-BCED-DCAD-5B38-A7D45CA7A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22AF1B-E145-D65A-49EB-731ADAA0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968C4A-22AC-3536-A62E-2E4C1697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722E78-2B41-814F-0A00-72FAB32D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2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6A36C48-CF16-7BA5-0FB2-96F68FCA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7ECCDA-F6AE-23B6-250A-69F582E71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C6D757-24D1-500F-CFC0-D91B476CE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6250-2548-44EE-B5DA-56A2CE591DC4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073913-21CB-515B-B8C0-B2A48363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A22A70-881A-C35A-27F7-54F812E3C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631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rae.es/ntlle/SrvltGUILoginNtlle" TargetMode="External"/><Relationship Id="rId2" Type="http://schemas.openxmlformats.org/officeDocument/2006/relationships/hyperlink" Target="https://www.rae.es/la-institucion/histori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ae.es/corpes/" TargetMode="External"/><Relationship Id="rId5" Type="http://schemas.openxmlformats.org/officeDocument/2006/relationships/hyperlink" Target="https://www.rae.es/banco-de-datos/crea" TargetMode="External"/><Relationship Id="rId4" Type="http://schemas.openxmlformats.org/officeDocument/2006/relationships/hyperlink" Target="https://www.rae.es/banco-de-datos/cord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bbva.es/diccionario/" TargetMode="External"/><Relationship Id="rId2" Type="http://schemas.openxmlformats.org/officeDocument/2006/relationships/hyperlink" Target="https://dle.rae.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56AC4-3696-A5E6-B090-6AA5EDFEB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0412" y="179827"/>
            <a:ext cx="8968154" cy="692369"/>
          </a:xfrm>
        </p:spPr>
        <p:txBody>
          <a:bodyPr>
            <a:normAutofit/>
          </a:bodyPr>
          <a:lstStyle/>
          <a:p>
            <a:r>
              <a:rPr lang="it-IT" sz="4000" b="1" dirty="0"/>
              <a:t>Strumenti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822F06F-410F-884F-F83B-3ED9B5F35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72197"/>
            <a:ext cx="11816862" cy="5805976"/>
          </a:xfrm>
        </p:spPr>
        <p:txBody>
          <a:bodyPr>
            <a:normAutofit fontScale="85000" lnSpcReduction="20000"/>
          </a:bodyPr>
          <a:lstStyle/>
          <a:p>
            <a:r>
              <a:rPr lang="it-IT" sz="3200" dirty="0">
                <a:hlinkClick r:id="rId2"/>
              </a:rPr>
              <a:t>https://www.rae.es/la-institucion/historia</a:t>
            </a:r>
            <a:endParaRPr lang="it-IT" sz="3200" dirty="0"/>
          </a:p>
          <a:p>
            <a:r>
              <a:rPr lang="it-IT" sz="3200" dirty="0"/>
              <a:t>AUT</a:t>
            </a:r>
          </a:p>
          <a:p>
            <a:r>
              <a:rPr lang="it-IT" sz="3200" dirty="0"/>
              <a:t>https://apps2.rae.es/DA.html</a:t>
            </a:r>
          </a:p>
          <a:p>
            <a:r>
              <a:rPr lang="it-IT" sz="3200" dirty="0"/>
              <a:t>NTLLE</a:t>
            </a:r>
          </a:p>
          <a:p>
            <a:r>
              <a:rPr lang="it-IT" sz="3200" dirty="0">
                <a:hlinkClick r:id="rId3"/>
              </a:rPr>
              <a:t>https://apps.rae.es/ntlle/SrvltGUILoginNtlle</a:t>
            </a:r>
            <a:endParaRPr lang="it-IT" sz="3200" dirty="0"/>
          </a:p>
          <a:p>
            <a:endParaRPr lang="it-IT" sz="3200" dirty="0"/>
          </a:p>
          <a:p>
            <a:r>
              <a:rPr lang="it-IT" sz="3000" dirty="0"/>
              <a:t>CORDE</a:t>
            </a:r>
          </a:p>
          <a:p>
            <a:r>
              <a:rPr lang="it-IT" sz="3000" dirty="0">
                <a:hlinkClick r:id="rId4"/>
              </a:rPr>
              <a:t>https://www.rae.es/banco-de-datos/corde</a:t>
            </a:r>
            <a:endParaRPr lang="it-IT" sz="3000" dirty="0"/>
          </a:p>
          <a:p>
            <a:endParaRPr lang="it-IT" sz="3000" dirty="0"/>
          </a:p>
          <a:p>
            <a:r>
              <a:rPr lang="it-IT" sz="3000" dirty="0"/>
              <a:t>CREA</a:t>
            </a:r>
          </a:p>
          <a:p>
            <a:r>
              <a:rPr lang="it-IT" sz="3000" dirty="0">
                <a:hlinkClick r:id="rId5"/>
              </a:rPr>
              <a:t>https://www.rae.es/banco-de-datos/crea</a:t>
            </a:r>
            <a:endParaRPr lang="it-IT" sz="3000" dirty="0"/>
          </a:p>
          <a:p>
            <a:endParaRPr lang="it-IT" sz="3000" dirty="0"/>
          </a:p>
          <a:p>
            <a:r>
              <a:rPr lang="it-IT" sz="3000" dirty="0"/>
              <a:t>CORPES XXI</a:t>
            </a:r>
          </a:p>
          <a:p>
            <a:r>
              <a:rPr lang="it-IT" sz="3000" dirty="0">
                <a:hlinkClick r:id="rId6"/>
              </a:rPr>
              <a:t>https://www.rae.es/corpes/</a:t>
            </a:r>
            <a:endParaRPr lang="it-IT" sz="3000" dirty="0"/>
          </a:p>
          <a:p>
            <a:endParaRPr lang="it-IT" sz="3000" dirty="0"/>
          </a:p>
          <a:p>
            <a:endParaRPr lang="it-IT" sz="3000" dirty="0"/>
          </a:p>
          <a:p>
            <a:endParaRPr lang="it-IT" sz="30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018978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DF388A-A94E-C28F-CE23-5B0748A52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749"/>
            <a:ext cx="10472225" cy="1086411"/>
          </a:xfrm>
        </p:spPr>
        <p:txBody>
          <a:bodyPr>
            <a:normAutofit/>
          </a:bodyPr>
          <a:lstStyle/>
          <a:p>
            <a:pPr algn="ctr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Dizionari spagnolo attuale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38F1FE-7C78-E17A-2354-337521460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7" y="1519312"/>
            <a:ext cx="11812173" cy="5338688"/>
          </a:xfrm>
        </p:spPr>
        <p:txBody>
          <a:bodyPr>
            <a:normAutofit fontScale="92500"/>
          </a:bodyPr>
          <a:lstStyle/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RAE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2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Diccionario de la lengua española: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https://dle.rae.es/</a:t>
            </a: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CLAVE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Diccionario de uso del español actual</a:t>
            </a:r>
            <a:endParaRPr lang="it-IT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Seco, Andrés, Ramos: 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Diccionario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espa</a:t>
            </a:r>
            <a:r>
              <a:rPr lang="es-ES" sz="2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ñ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https://www.fbbva.es/diccionario/</a:t>
            </a: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María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Moliner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Diccionario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uso del 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español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it-IT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BUSCADOR URGENTE DE DUDAS 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FundeuRAE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https://www.fundeu.es/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sobre-fundeurae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t-IT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quienes-somos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/#:~:text=Qu%C3%A9%20es%20la%20Fund%C3%A9uRAE,en%20los%20medios%20de%20comunicaci%C3%B3n.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266551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178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arial unicode ms</vt:lpstr>
      <vt:lpstr>Calibri</vt:lpstr>
      <vt:lpstr>Calibri Light</vt:lpstr>
      <vt:lpstr>Times New Roman</vt:lpstr>
      <vt:lpstr>Tema di Office</vt:lpstr>
      <vt:lpstr>Strumenti</vt:lpstr>
      <vt:lpstr>Dizionari spagnolo attuale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traduzione realia</dc:title>
  <dc:creator>andrea.bresadola@unimc.it</dc:creator>
  <cp:lastModifiedBy>andrea.bresadola@unimc.it</cp:lastModifiedBy>
  <cp:revision>9</cp:revision>
  <dcterms:created xsi:type="dcterms:W3CDTF">2022-11-27T07:05:44Z</dcterms:created>
  <dcterms:modified xsi:type="dcterms:W3CDTF">2023-10-17T08:57:06Z</dcterms:modified>
</cp:coreProperties>
</file>