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9" r:id="rId4"/>
    <p:sldId id="266" r:id="rId5"/>
    <p:sldId id="265" r:id="rId6"/>
    <p:sldId id="264" r:id="rId7"/>
    <p:sldId id="267" r:id="rId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A75D"/>
    <a:srgbClr val="F79736"/>
    <a:srgbClr val="ED4E09"/>
    <a:srgbClr val="D95B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995CF7-1D6D-468D-8607-686FCECF759D}" v="1" dt="2023-12-11T14:45:19.7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4"/>
  </p:normalViewPr>
  <p:slideViewPr>
    <p:cSldViewPr snapToGrid="0">
      <p:cViewPr varScale="1">
        <p:scale>
          <a:sx n="104" d="100"/>
          <a:sy n="104" d="100"/>
        </p:scale>
        <p:origin x="8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ugenia Maria Mastrullo" userId="S::e.mastrullo@studenti.unimc.it::082b02d6-abf2-4fae-bca7-735185ca96e2" providerId="AD" clId="Web-{1EE9DAE4-3B3E-9100-C8E3-D6F5FD1CE9D2}"/>
    <pc:docChg chg="modSld">
      <pc:chgData name="Eugenia Maria Mastrullo" userId="S::e.mastrullo@studenti.unimc.it::082b02d6-abf2-4fae-bca7-735185ca96e2" providerId="AD" clId="Web-{1EE9DAE4-3B3E-9100-C8E3-D6F5FD1CE9D2}" dt="2023-12-08T15:13:27.241" v="233" actId="1076"/>
      <pc:docMkLst>
        <pc:docMk/>
      </pc:docMkLst>
      <pc:sldChg chg="addSp delSp modSp">
        <pc:chgData name="Eugenia Maria Mastrullo" userId="S::e.mastrullo@studenti.unimc.it::082b02d6-abf2-4fae-bca7-735185ca96e2" providerId="AD" clId="Web-{1EE9DAE4-3B3E-9100-C8E3-D6F5FD1CE9D2}" dt="2023-12-08T15:13:27.241" v="233" actId="1076"/>
        <pc:sldMkLst>
          <pc:docMk/>
          <pc:sldMk cId="1164584073" sldId="266"/>
        </pc:sldMkLst>
        <pc:spChg chg="mod">
          <ac:chgData name="Eugenia Maria Mastrullo" userId="S::e.mastrullo@studenti.unimc.it::082b02d6-abf2-4fae-bca7-735185ca96e2" providerId="AD" clId="Web-{1EE9DAE4-3B3E-9100-C8E3-D6F5FD1CE9D2}" dt="2023-12-08T15:12:06.488" v="209" actId="20577"/>
          <ac:spMkLst>
            <pc:docMk/>
            <pc:sldMk cId="1164584073" sldId="266"/>
            <ac:spMk id="6" creationId="{3C4A7A29-0AB5-63D4-3321-2D1C9DDDF269}"/>
          </ac:spMkLst>
        </pc:spChg>
        <pc:picChg chg="add del mod">
          <ac:chgData name="Eugenia Maria Mastrullo" userId="S::e.mastrullo@studenti.unimc.it::082b02d6-abf2-4fae-bca7-735185ca96e2" providerId="AD" clId="Web-{1EE9DAE4-3B3E-9100-C8E3-D6F5FD1CE9D2}" dt="2023-12-08T15:08:38.153" v="146"/>
          <ac:picMkLst>
            <pc:docMk/>
            <pc:sldMk cId="1164584073" sldId="266"/>
            <ac:picMk id="2" creationId="{64CD0C27-1768-7E59-6DF6-F6933810B565}"/>
          </ac:picMkLst>
        </pc:picChg>
        <pc:picChg chg="add del mod modCrop">
          <ac:chgData name="Eugenia Maria Mastrullo" userId="S::e.mastrullo@studenti.unimc.it::082b02d6-abf2-4fae-bca7-735185ca96e2" providerId="AD" clId="Web-{1EE9DAE4-3B3E-9100-C8E3-D6F5FD1CE9D2}" dt="2023-12-08T15:06:06.679" v="50"/>
          <ac:picMkLst>
            <pc:docMk/>
            <pc:sldMk cId="1164584073" sldId="266"/>
            <ac:picMk id="3" creationId="{DFD38C5B-8E77-9377-E997-1EC1D6B002AD}"/>
          </ac:picMkLst>
        </pc:picChg>
        <pc:picChg chg="add del mod modCrop">
          <ac:chgData name="Eugenia Maria Mastrullo" userId="S::e.mastrullo@studenti.unimc.it::082b02d6-abf2-4fae-bca7-735185ca96e2" providerId="AD" clId="Web-{1EE9DAE4-3B3E-9100-C8E3-D6F5FD1CE9D2}" dt="2023-12-08T15:12:32.895" v="216"/>
          <ac:picMkLst>
            <pc:docMk/>
            <pc:sldMk cId="1164584073" sldId="266"/>
            <ac:picMk id="4" creationId="{532DBCDA-582F-19D0-F84D-E60F89E15795}"/>
          </ac:picMkLst>
        </pc:picChg>
        <pc:picChg chg="mod">
          <ac:chgData name="Eugenia Maria Mastrullo" userId="S::e.mastrullo@studenti.unimc.it::082b02d6-abf2-4fae-bca7-735185ca96e2" providerId="AD" clId="Web-{1EE9DAE4-3B3E-9100-C8E3-D6F5FD1CE9D2}" dt="2023-12-08T15:13:11.662" v="224" actId="1076"/>
          <ac:picMkLst>
            <pc:docMk/>
            <pc:sldMk cId="1164584073" sldId="266"/>
            <ac:picMk id="5" creationId="{6C8C4905-4EB7-5A83-E8EC-B03014420F64}"/>
          </ac:picMkLst>
        </pc:picChg>
        <pc:picChg chg="add mod modCrop">
          <ac:chgData name="Eugenia Maria Mastrullo" userId="S::e.mastrullo@studenti.unimc.it::082b02d6-abf2-4fae-bca7-735185ca96e2" providerId="AD" clId="Web-{1EE9DAE4-3B3E-9100-C8E3-D6F5FD1CE9D2}" dt="2023-12-08T15:13:27.241" v="233" actId="1076"/>
          <ac:picMkLst>
            <pc:docMk/>
            <pc:sldMk cId="1164584073" sldId="266"/>
            <ac:picMk id="7" creationId="{F1784A46-7D76-6038-CDC8-3E33B1631981}"/>
          </ac:picMkLst>
        </pc:picChg>
        <pc:picChg chg="mod">
          <ac:chgData name="Eugenia Maria Mastrullo" userId="S::e.mastrullo@studenti.unimc.it::082b02d6-abf2-4fae-bca7-735185ca96e2" providerId="AD" clId="Web-{1EE9DAE4-3B3E-9100-C8E3-D6F5FD1CE9D2}" dt="2023-12-08T15:13:16.162" v="227" actId="1076"/>
          <ac:picMkLst>
            <pc:docMk/>
            <pc:sldMk cId="1164584073" sldId="266"/>
            <ac:picMk id="9" creationId="{8DF93982-3D90-80A4-BF6A-D64F38173F01}"/>
          </ac:picMkLst>
        </pc:picChg>
      </pc:sldChg>
    </pc:docChg>
  </pc:docChgLst>
  <pc:docChgLst>
    <pc:chgData name="Eugenia Maria Mastrullo" userId="S::e.mastrullo@studenti.unimc.it::082b02d6-abf2-4fae-bca7-735185ca96e2" providerId="AD" clId="Web-{66CADD76-F85F-DE4A-7CC4-183849514DE0}"/>
    <pc:docChg chg="modSld">
      <pc:chgData name="Eugenia Maria Mastrullo" userId="S::e.mastrullo@studenti.unimc.it::082b02d6-abf2-4fae-bca7-735185ca96e2" providerId="AD" clId="Web-{66CADD76-F85F-DE4A-7CC4-183849514DE0}" dt="2023-11-06T17:24:54.593" v="24" actId="20577"/>
      <pc:docMkLst>
        <pc:docMk/>
      </pc:docMkLst>
      <pc:sldChg chg="modSp">
        <pc:chgData name="Eugenia Maria Mastrullo" userId="S::e.mastrullo@studenti.unimc.it::082b02d6-abf2-4fae-bca7-735185ca96e2" providerId="AD" clId="Web-{66CADD76-F85F-DE4A-7CC4-183849514DE0}" dt="2023-11-06T17:24:54.593" v="24" actId="20577"/>
        <pc:sldMkLst>
          <pc:docMk/>
          <pc:sldMk cId="3962583941" sldId="256"/>
        </pc:sldMkLst>
        <pc:spChg chg="mod">
          <ac:chgData name="Eugenia Maria Mastrullo" userId="S::e.mastrullo@studenti.unimc.it::082b02d6-abf2-4fae-bca7-735185ca96e2" providerId="AD" clId="Web-{66CADD76-F85F-DE4A-7CC4-183849514DE0}" dt="2023-11-06T17:24:54.593" v="24" actId="20577"/>
          <ac:spMkLst>
            <pc:docMk/>
            <pc:sldMk cId="3962583941" sldId="256"/>
            <ac:spMk id="3" creationId="{00000000-0000-0000-0000-000000000000}"/>
          </ac:spMkLst>
        </pc:spChg>
        <pc:picChg chg="mod">
          <ac:chgData name="Eugenia Maria Mastrullo" userId="S::e.mastrullo@studenti.unimc.it::082b02d6-abf2-4fae-bca7-735185ca96e2" providerId="AD" clId="Web-{66CADD76-F85F-DE4A-7CC4-183849514DE0}" dt="2023-11-06T17:24:07.139" v="14" actId="1076"/>
          <ac:picMkLst>
            <pc:docMk/>
            <pc:sldMk cId="3962583941" sldId="256"/>
            <ac:picMk id="6" creationId="{64065106-44A8-E2D4-E774-B0E487A0344F}"/>
          </ac:picMkLst>
        </pc:picChg>
      </pc:sldChg>
    </pc:docChg>
  </pc:docChgLst>
  <pc:docChgLst>
    <pc:chgData name="Eugenia Maria Mastrullo" userId="S::e.mastrullo@studenti.unimc.it::082b02d6-abf2-4fae-bca7-735185ca96e2" providerId="AD" clId="Web-{AD17BEF5-5076-43A7-A0A2-A534F561F47E}"/>
    <pc:docChg chg="addSld delSld modSld modMainMaster">
      <pc:chgData name="Eugenia Maria Mastrullo" userId="S::e.mastrullo@studenti.unimc.it::082b02d6-abf2-4fae-bca7-735185ca96e2" providerId="AD" clId="Web-{AD17BEF5-5076-43A7-A0A2-A534F561F47E}" dt="2023-10-31T17:24:49.374" v="300" actId="20577"/>
      <pc:docMkLst>
        <pc:docMk/>
      </pc:docMkLst>
      <pc:sldChg chg="addSp delSp modSp add del mod setBg">
        <pc:chgData name="Eugenia Maria Mastrullo" userId="S::e.mastrullo@studenti.unimc.it::082b02d6-abf2-4fae-bca7-735185ca96e2" providerId="AD" clId="Web-{AD17BEF5-5076-43A7-A0A2-A534F561F47E}" dt="2023-10-31T17:24:49.374" v="300" actId="20577"/>
        <pc:sldMkLst>
          <pc:docMk/>
          <pc:sldMk cId="3962583941" sldId="256"/>
        </pc:sldMkLst>
        <pc:spChg chg="del mod">
          <ac:chgData name="Eugenia Maria Mastrullo" userId="S::e.mastrullo@studenti.unimc.it::082b02d6-abf2-4fae-bca7-735185ca96e2" providerId="AD" clId="Web-{AD17BEF5-5076-43A7-A0A2-A534F561F47E}" dt="2023-10-31T17:24:22.748" v="276"/>
          <ac:spMkLst>
            <pc:docMk/>
            <pc:sldMk cId="3962583941" sldId="256"/>
            <ac:spMk id="2" creationId="{00000000-0000-0000-0000-000000000000}"/>
          </ac:spMkLst>
        </pc:spChg>
        <pc:spChg chg="mod">
          <ac:chgData name="Eugenia Maria Mastrullo" userId="S::e.mastrullo@studenti.unimc.it::082b02d6-abf2-4fae-bca7-735185ca96e2" providerId="AD" clId="Web-{AD17BEF5-5076-43A7-A0A2-A534F561F47E}" dt="2023-10-31T17:24:49.374" v="300" actId="20577"/>
          <ac:spMkLst>
            <pc:docMk/>
            <pc:sldMk cId="3962583941" sldId="256"/>
            <ac:spMk id="3" creationId="{00000000-0000-0000-0000-000000000000}"/>
          </ac:spMkLst>
        </pc:spChg>
        <pc:spChg chg="add del mod">
          <ac:chgData name="Eugenia Maria Mastrullo" userId="S::e.mastrullo@studenti.unimc.it::082b02d6-abf2-4fae-bca7-735185ca96e2" providerId="AD" clId="Web-{AD17BEF5-5076-43A7-A0A2-A534F561F47E}" dt="2023-10-31T17:19:47.709" v="247"/>
          <ac:spMkLst>
            <pc:docMk/>
            <pc:sldMk cId="3962583941" sldId="256"/>
            <ac:spMk id="4" creationId="{F8D8A17D-FF2F-85EE-37AE-9FABD29F93DA}"/>
          </ac:spMkLst>
        </pc:spChg>
        <pc:spChg chg="del mod">
          <ac:chgData name="Eugenia Maria Mastrullo" userId="S::e.mastrullo@studenti.unimc.it::082b02d6-abf2-4fae-bca7-735185ca96e2" providerId="AD" clId="Web-{AD17BEF5-5076-43A7-A0A2-A534F561F47E}" dt="2023-10-31T17:19:20.114" v="243"/>
          <ac:spMkLst>
            <pc:docMk/>
            <pc:sldMk cId="3962583941" sldId="256"/>
            <ac:spMk id="7" creationId="{D9EB2306-CB7F-2848-DFC2-B60305588FC3}"/>
          </ac:spMkLst>
        </pc:spChg>
        <pc:spChg chg="add del mod">
          <ac:chgData name="Eugenia Maria Mastrullo" userId="S::e.mastrullo@studenti.unimc.it::082b02d6-abf2-4fae-bca7-735185ca96e2" providerId="AD" clId="Web-{AD17BEF5-5076-43A7-A0A2-A534F561F47E}" dt="2023-10-31T17:24:35.608" v="280"/>
          <ac:spMkLst>
            <pc:docMk/>
            <pc:sldMk cId="3962583941" sldId="256"/>
            <ac:spMk id="8" creationId="{86584B7F-FF50-98EC-A5D2-53FB63BFD773}"/>
          </ac:spMkLst>
        </pc:spChg>
        <pc:spChg chg="del">
          <ac:chgData name="Eugenia Maria Mastrullo" userId="S::e.mastrullo@studenti.unimc.it::082b02d6-abf2-4fae-bca7-735185ca96e2" providerId="AD" clId="Web-{AD17BEF5-5076-43A7-A0A2-A534F561F47E}" dt="2023-10-31T16:37:59.869" v="134"/>
          <ac:spMkLst>
            <pc:docMk/>
            <pc:sldMk cId="3962583941" sldId="256"/>
            <ac:spMk id="112" creationId="{EB0222B5-B739-82A9-5CCC-C5585AE12A69}"/>
          </ac:spMkLst>
        </pc:spChg>
        <pc:spChg chg="del">
          <ac:chgData name="Eugenia Maria Mastrullo" userId="S::e.mastrullo@studenti.unimc.it::082b02d6-abf2-4fae-bca7-735185ca96e2" providerId="AD" clId="Web-{AD17BEF5-5076-43A7-A0A2-A534F561F47E}" dt="2023-10-31T16:37:59.869" v="134"/>
          <ac:spMkLst>
            <pc:docMk/>
            <pc:sldMk cId="3962583941" sldId="256"/>
            <ac:spMk id="113" creationId="{5BE23E75-E7E9-4D9F-6D25-5512363F8621}"/>
          </ac:spMkLst>
        </pc:spChg>
        <pc:spChg chg="add del">
          <ac:chgData name="Eugenia Maria Mastrullo" userId="S::e.mastrullo@studenti.unimc.it::082b02d6-abf2-4fae-bca7-735185ca96e2" providerId="AD" clId="Web-{AD17BEF5-5076-43A7-A0A2-A534F561F47E}" dt="2023-10-31T16:40:29.139" v="161"/>
          <ac:spMkLst>
            <pc:docMk/>
            <pc:sldMk cId="3962583941" sldId="256"/>
            <ac:spMk id="118" creationId="{0D7B6173-1D58-48E2-83CF-37350F315F75}"/>
          </ac:spMkLst>
        </pc:spChg>
        <pc:spChg chg="add del">
          <ac:chgData name="Eugenia Maria Mastrullo" userId="S::e.mastrullo@studenti.unimc.it::082b02d6-abf2-4fae-bca7-735185ca96e2" providerId="AD" clId="Web-{AD17BEF5-5076-43A7-A0A2-A534F561F47E}" dt="2023-10-31T16:40:29.139" v="161"/>
          <ac:spMkLst>
            <pc:docMk/>
            <pc:sldMk cId="3962583941" sldId="256"/>
            <ac:spMk id="120" creationId="{2F36CA75-CFBF-4844-B719-8FE9EBADA9AF}"/>
          </ac:spMkLst>
        </pc:spChg>
        <pc:spChg chg="add del">
          <ac:chgData name="Eugenia Maria Mastrullo" userId="S::e.mastrullo@studenti.unimc.it::082b02d6-abf2-4fae-bca7-735185ca96e2" providerId="AD" clId="Web-{AD17BEF5-5076-43A7-A0A2-A534F561F47E}" dt="2023-10-31T16:40:29.139" v="161"/>
          <ac:spMkLst>
            <pc:docMk/>
            <pc:sldMk cId="3962583941" sldId="256"/>
            <ac:spMk id="122" creationId="{3D4A84B9-E564-4DD0-97F8-DBF1C460C28A}"/>
          </ac:spMkLst>
        </pc:spChg>
        <pc:spChg chg="add del">
          <ac:chgData name="Eugenia Maria Mastrullo" userId="S::e.mastrullo@studenti.unimc.it::082b02d6-abf2-4fae-bca7-735185ca96e2" providerId="AD" clId="Web-{AD17BEF5-5076-43A7-A0A2-A534F561F47E}" dt="2023-10-31T16:40:29.139" v="161"/>
          <ac:spMkLst>
            <pc:docMk/>
            <pc:sldMk cId="3962583941" sldId="256"/>
            <ac:spMk id="126" creationId="{102382E0-0A09-46AE-B955-B911CAFE7F00}"/>
          </ac:spMkLst>
        </pc:spChg>
        <pc:spChg chg="add del">
          <ac:chgData name="Eugenia Maria Mastrullo" userId="S::e.mastrullo@studenti.unimc.it::082b02d6-abf2-4fae-bca7-735185ca96e2" providerId="AD" clId="Web-{AD17BEF5-5076-43A7-A0A2-A534F561F47E}" dt="2023-10-31T16:40:29.139" v="161"/>
          <ac:spMkLst>
            <pc:docMk/>
            <pc:sldMk cId="3962583941" sldId="256"/>
            <ac:spMk id="128" creationId="{7DE75D4A-0965-4973-BE75-DECCAC9A9614}"/>
          </ac:spMkLst>
        </pc:spChg>
        <pc:spChg chg="add del">
          <ac:chgData name="Eugenia Maria Mastrullo" userId="S::e.mastrullo@studenti.unimc.it::082b02d6-abf2-4fae-bca7-735185ca96e2" providerId="AD" clId="Web-{AD17BEF5-5076-43A7-A0A2-A534F561F47E}" dt="2023-10-31T16:40:29.139" v="160"/>
          <ac:spMkLst>
            <pc:docMk/>
            <pc:sldMk cId="3962583941" sldId="256"/>
            <ac:spMk id="133" creationId="{A93898FF-D987-4B0E-BFB4-85F5EB356D4D}"/>
          </ac:spMkLst>
        </pc:spChg>
        <pc:spChg chg="add del">
          <ac:chgData name="Eugenia Maria Mastrullo" userId="S::e.mastrullo@studenti.unimc.it::082b02d6-abf2-4fae-bca7-735185ca96e2" providerId="AD" clId="Web-{AD17BEF5-5076-43A7-A0A2-A534F561F47E}" dt="2023-10-31T16:40:29.139" v="160"/>
          <ac:spMkLst>
            <pc:docMk/>
            <pc:sldMk cId="3962583941" sldId="256"/>
            <ac:spMk id="135" creationId="{612F383F-B981-4BC3-9E2B-7BE938CEF3EC}"/>
          </ac:spMkLst>
        </pc:spChg>
        <pc:spChg chg="add del">
          <ac:chgData name="Eugenia Maria Mastrullo" userId="S::e.mastrullo@studenti.unimc.it::082b02d6-abf2-4fae-bca7-735185ca96e2" providerId="AD" clId="Web-{AD17BEF5-5076-43A7-A0A2-A534F561F47E}" dt="2023-10-31T16:40:29.139" v="160"/>
          <ac:spMkLst>
            <pc:docMk/>
            <pc:sldMk cId="3962583941" sldId="256"/>
            <ac:spMk id="137" creationId="{5AA485AD-076E-4077-A6E6-C3C9F0C39FF2}"/>
          </ac:spMkLst>
        </pc:spChg>
        <pc:spChg chg="add del">
          <ac:chgData name="Eugenia Maria Mastrullo" userId="S::e.mastrullo@studenti.unimc.it::082b02d6-abf2-4fae-bca7-735185ca96e2" providerId="AD" clId="Web-{AD17BEF5-5076-43A7-A0A2-A534F561F47E}" dt="2023-10-31T16:40:29.139" v="160"/>
          <ac:spMkLst>
            <pc:docMk/>
            <pc:sldMk cId="3962583941" sldId="256"/>
            <ac:spMk id="141" creationId="{58D235B8-3D10-493F-88AC-84BB404C1B5A}"/>
          </ac:spMkLst>
        </pc:spChg>
        <pc:spChg chg="add del">
          <ac:chgData name="Eugenia Maria Mastrullo" userId="S::e.mastrullo@studenti.unimc.it::082b02d6-abf2-4fae-bca7-735185ca96e2" providerId="AD" clId="Web-{AD17BEF5-5076-43A7-A0A2-A534F561F47E}" dt="2023-10-31T16:40:29.139" v="160"/>
          <ac:spMkLst>
            <pc:docMk/>
            <pc:sldMk cId="3962583941" sldId="256"/>
            <ac:spMk id="143" creationId="{42A4FC2C-047E-45A5-965D-8E1E3BF09BC6}"/>
          </ac:spMkLst>
        </pc:spChg>
        <pc:spChg chg="add del">
          <ac:chgData name="Eugenia Maria Mastrullo" userId="S::e.mastrullo@studenti.unimc.it::082b02d6-abf2-4fae-bca7-735185ca96e2" providerId="AD" clId="Web-{AD17BEF5-5076-43A7-A0A2-A534F561F47E}" dt="2023-10-31T17:17:19.736" v="231"/>
          <ac:spMkLst>
            <pc:docMk/>
            <pc:sldMk cId="3962583941" sldId="256"/>
            <ac:spMk id="145" creationId="{3A930249-8242-4E2B-AF17-C01826488321}"/>
          </ac:spMkLst>
        </pc:spChg>
        <pc:spChg chg="add del">
          <ac:chgData name="Eugenia Maria Mastrullo" userId="S::e.mastrullo@studenti.unimc.it::082b02d6-abf2-4fae-bca7-735185ca96e2" providerId="AD" clId="Web-{AD17BEF5-5076-43A7-A0A2-A534F561F47E}" dt="2023-10-31T17:17:19.736" v="231"/>
          <ac:spMkLst>
            <pc:docMk/>
            <pc:sldMk cId="3962583941" sldId="256"/>
            <ac:spMk id="146" creationId="{A5BDD999-C5E1-4B3E-A710-768673819165}"/>
          </ac:spMkLst>
        </pc:spChg>
        <pc:spChg chg="add del">
          <ac:chgData name="Eugenia Maria Mastrullo" userId="S::e.mastrullo@studenti.unimc.it::082b02d6-abf2-4fae-bca7-735185ca96e2" providerId="AD" clId="Web-{AD17BEF5-5076-43A7-A0A2-A534F561F47E}" dt="2023-10-31T17:21:14.633" v="252"/>
          <ac:spMkLst>
            <pc:docMk/>
            <pc:sldMk cId="3962583941" sldId="256"/>
            <ac:spMk id="151" creationId="{ECC07320-C2CA-4E29-8481-9D9E143C7788}"/>
          </ac:spMkLst>
        </pc:spChg>
        <pc:spChg chg="add del">
          <ac:chgData name="Eugenia Maria Mastrullo" userId="S::e.mastrullo@studenti.unimc.it::082b02d6-abf2-4fae-bca7-735185ca96e2" providerId="AD" clId="Web-{AD17BEF5-5076-43A7-A0A2-A534F561F47E}" dt="2023-10-31T17:21:14.633" v="252"/>
          <ac:spMkLst>
            <pc:docMk/>
            <pc:sldMk cId="3962583941" sldId="256"/>
            <ac:spMk id="153" creationId="{178FB36B-5BFE-42CA-BC60-1115E0D95EEC}"/>
          </ac:spMkLst>
        </pc:spChg>
        <pc:spChg chg="add del">
          <ac:chgData name="Eugenia Maria Mastrullo" userId="S::e.mastrullo@studenti.unimc.it::082b02d6-abf2-4fae-bca7-735185ca96e2" providerId="AD" clId="Web-{AD17BEF5-5076-43A7-A0A2-A534F561F47E}" dt="2023-10-31T17:21:14.618" v="251"/>
          <ac:spMkLst>
            <pc:docMk/>
            <pc:sldMk cId="3962583941" sldId="256"/>
            <ac:spMk id="158" creationId="{8F58EDD9-0685-44E6-9B72-108BB10E1AB0}"/>
          </ac:spMkLst>
        </pc:spChg>
        <pc:spChg chg="add">
          <ac:chgData name="Eugenia Maria Mastrullo" userId="S::e.mastrullo@studenti.unimc.it::082b02d6-abf2-4fae-bca7-735185ca96e2" providerId="AD" clId="Web-{AD17BEF5-5076-43A7-A0A2-A534F561F47E}" dt="2023-10-31T17:21:14.633" v="252"/>
          <ac:spMkLst>
            <pc:docMk/>
            <pc:sldMk cId="3962583941" sldId="256"/>
            <ac:spMk id="160" creationId="{06DA9DF9-31F7-4056-B42E-878CC92417B8}"/>
          </ac:spMkLst>
        </pc:spChg>
        <pc:picChg chg="add del mod">
          <ac:chgData name="Eugenia Maria Mastrullo" userId="S::e.mastrullo@studenti.unimc.it::082b02d6-abf2-4fae-bca7-735185ca96e2" providerId="AD" clId="Web-{AD17BEF5-5076-43A7-A0A2-A534F561F47E}" dt="2023-10-31T16:40:16.779" v="158"/>
          <ac:picMkLst>
            <pc:docMk/>
            <pc:sldMk cId="3962583941" sldId="256"/>
            <ac:picMk id="4" creationId="{C15A2C80-DEF9-B06F-7415-F8E5787F4351}"/>
          </ac:picMkLst>
        </pc:picChg>
        <pc:picChg chg="mod ord modCrop">
          <ac:chgData name="Eugenia Maria Mastrullo" userId="S::e.mastrullo@studenti.unimc.it::082b02d6-abf2-4fae-bca7-735185ca96e2" providerId="AD" clId="Web-{AD17BEF5-5076-43A7-A0A2-A534F561F47E}" dt="2023-10-31T17:21:42.993" v="259" actId="14100"/>
          <ac:picMkLst>
            <pc:docMk/>
            <pc:sldMk cId="3962583941" sldId="256"/>
            <ac:picMk id="6" creationId="{64065106-44A8-E2D4-E774-B0E487A0344F}"/>
          </ac:picMkLst>
        </pc:picChg>
        <pc:picChg chg="del mod">
          <ac:chgData name="Eugenia Maria Mastrullo" userId="S::e.mastrullo@studenti.unimc.it::082b02d6-abf2-4fae-bca7-735185ca96e2" providerId="AD" clId="Web-{AD17BEF5-5076-43A7-A0A2-A534F561F47E}" dt="2023-10-31T16:39:31.856" v="151"/>
          <ac:picMkLst>
            <pc:docMk/>
            <pc:sldMk cId="3962583941" sldId="256"/>
            <ac:picMk id="41" creationId="{4D31D04D-F172-2946-02EE-89D01271BD75}"/>
          </ac:picMkLst>
        </pc:picChg>
        <pc:picChg chg="add del">
          <ac:chgData name="Eugenia Maria Mastrullo" userId="S::e.mastrullo@studenti.unimc.it::082b02d6-abf2-4fae-bca7-735185ca96e2" providerId="AD" clId="Web-{AD17BEF5-5076-43A7-A0A2-A534F561F47E}" dt="2023-10-31T16:40:29.139" v="161"/>
          <ac:picMkLst>
            <pc:docMk/>
            <pc:sldMk cId="3962583941" sldId="256"/>
            <ac:picMk id="124" creationId="{4A599609-F5C2-4A0B-A992-913F814A631A}"/>
          </ac:picMkLst>
        </pc:picChg>
        <pc:picChg chg="add del">
          <ac:chgData name="Eugenia Maria Mastrullo" userId="S::e.mastrullo@studenti.unimc.it::082b02d6-abf2-4fae-bca7-735185ca96e2" providerId="AD" clId="Web-{AD17BEF5-5076-43A7-A0A2-A534F561F47E}" dt="2023-10-31T16:40:29.139" v="160"/>
          <ac:picMkLst>
            <pc:docMk/>
            <pc:sldMk cId="3962583941" sldId="256"/>
            <ac:picMk id="139" creationId="{D088DBDF-80D5-4FC0-8A54-9D660B728DC4}"/>
          </ac:picMkLst>
        </pc:picChg>
        <pc:cxnChg chg="del">
          <ac:chgData name="Eugenia Maria Mastrullo" userId="S::e.mastrullo@studenti.unimc.it::082b02d6-abf2-4fae-bca7-735185ca96e2" providerId="AD" clId="Web-{AD17BEF5-5076-43A7-A0A2-A534F561F47E}" dt="2023-10-31T16:37:59.869" v="134"/>
          <ac:cxnSpMkLst>
            <pc:docMk/>
            <pc:sldMk cId="3962583941" sldId="256"/>
            <ac:cxnSpMk id="111" creationId="{AAD8FE22-3C2B-14C8-0911-42395B05E054}"/>
          </ac:cxnSpMkLst>
        </pc:cxnChg>
      </pc:sldChg>
      <pc:sldChg chg="addSp modSp del mod setBg">
        <pc:chgData name="Eugenia Maria Mastrullo" userId="S::e.mastrullo@studenti.unimc.it::082b02d6-abf2-4fae-bca7-735185ca96e2" providerId="AD" clId="Web-{AD17BEF5-5076-43A7-A0A2-A534F561F47E}" dt="2023-10-31T16:33:32.596" v="107"/>
        <pc:sldMkLst>
          <pc:docMk/>
          <pc:sldMk cId="765847013" sldId="257"/>
        </pc:sldMkLst>
        <pc:spChg chg="mod">
          <ac:chgData name="Eugenia Maria Mastrullo" userId="S::e.mastrullo@studenti.unimc.it::082b02d6-abf2-4fae-bca7-735185ca96e2" providerId="AD" clId="Web-{AD17BEF5-5076-43A7-A0A2-A534F561F47E}" dt="2023-10-31T16:32:31.766" v="99"/>
          <ac:spMkLst>
            <pc:docMk/>
            <pc:sldMk cId="765847013" sldId="257"/>
            <ac:spMk id="2" creationId="{01EB6C92-7B60-7F33-CB08-F6FE479A2E8C}"/>
          </ac:spMkLst>
        </pc:spChg>
        <pc:spChg chg="mod">
          <ac:chgData name="Eugenia Maria Mastrullo" userId="S::e.mastrullo@studenti.unimc.it::082b02d6-abf2-4fae-bca7-735185ca96e2" providerId="AD" clId="Web-{AD17BEF5-5076-43A7-A0A2-A534F561F47E}" dt="2023-10-31T16:32:31.766" v="99"/>
          <ac:spMkLst>
            <pc:docMk/>
            <pc:sldMk cId="765847013" sldId="257"/>
            <ac:spMk id="3" creationId="{A09D92E3-38CA-47FB-E485-13EA65CDB517}"/>
          </ac:spMkLst>
        </pc:spChg>
        <pc:picChg chg="add mod">
          <ac:chgData name="Eugenia Maria Mastrullo" userId="S::e.mastrullo@studenti.unimc.it::082b02d6-abf2-4fae-bca7-735185ca96e2" providerId="AD" clId="Web-{AD17BEF5-5076-43A7-A0A2-A534F561F47E}" dt="2023-10-31T16:32:31.766" v="99"/>
          <ac:picMkLst>
            <pc:docMk/>
            <pc:sldMk cId="765847013" sldId="257"/>
            <ac:picMk id="5" creationId="{3E0F20D6-6D7A-27C5-4385-FBBDE7CD32AB}"/>
          </ac:picMkLst>
        </pc:picChg>
        <pc:picChg chg="add mod">
          <ac:chgData name="Eugenia Maria Mastrullo" userId="S::e.mastrullo@studenti.unimc.it::082b02d6-abf2-4fae-bca7-735185ca96e2" providerId="AD" clId="Web-{AD17BEF5-5076-43A7-A0A2-A534F561F47E}" dt="2023-10-31T16:33:26.002" v="105" actId="1076"/>
          <ac:picMkLst>
            <pc:docMk/>
            <pc:sldMk cId="765847013" sldId="257"/>
            <ac:picMk id="7" creationId="{65FDD4FD-9512-FDF4-AF9C-B9C2BE759DC9}"/>
          </ac:picMkLst>
        </pc:picChg>
        <pc:cxnChg chg="add">
          <ac:chgData name="Eugenia Maria Mastrullo" userId="S::e.mastrullo@studenti.unimc.it::082b02d6-abf2-4fae-bca7-735185ca96e2" providerId="AD" clId="Web-{AD17BEF5-5076-43A7-A0A2-A534F561F47E}" dt="2023-10-31T16:32:31.766" v="99"/>
          <ac:cxnSpMkLst>
            <pc:docMk/>
            <pc:sldMk cId="765847013" sldId="257"/>
            <ac:cxnSpMk id="10" creationId="{1503BFE4-729B-D9D0-C17B-501E6AF1127A}"/>
          </ac:cxnSpMkLst>
        </pc:cxnChg>
      </pc:sldChg>
      <pc:sldChg chg="del mod">
        <pc:chgData name="Eugenia Maria Mastrullo" userId="S::e.mastrullo@studenti.unimc.it::082b02d6-abf2-4fae-bca7-735185ca96e2" providerId="AD" clId="Web-{AD17BEF5-5076-43A7-A0A2-A534F561F47E}" dt="2023-10-31T16:33:30.893" v="106"/>
        <pc:sldMkLst>
          <pc:docMk/>
          <pc:sldMk cId="2113016211" sldId="258"/>
        </pc:sldMkLst>
      </pc:sldChg>
      <pc:sldChg chg="addSp delSp modSp new mod setBg">
        <pc:chgData name="Eugenia Maria Mastrullo" userId="S::e.mastrullo@studenti.unimc.it::082b02d6-abf2-4fae-bca7-735185ca96e2" providerId="AD" clId="Web-{AD17BEF5-5076-43A7-A0A2-A534F561F47E}" dt="2023-10-31T16:35:11.020" v="123"/>
        <pc:sldMkLst>
          <pc:docMk/>
          <pc:sldMk cId="1884470753" sldId="259"/>
        </pc:sldMkLst>
        <pc:spChg chg="mod ord">
          <ac:chgData name="Eugenia Maria Mastrullo" userId="S::e.mastrullo@studenti.unimc.it::082b02d6-abf2-4fae-bca7-735185ca96e2" providerId="AD" clId="Web-{AD17BEF5-5076-43A7-A0A2-A534F561F47E}" dt="2023-10-31T16:35:11.020" v="123"/>
          <ac:spMkLst>
            <pc:docMk/>
            <pc:sldMk cId="1884470753" sldId="259"/>
            <ac:spMk id="2" creationId="{67ED129E-BA04-8CF3-C86F-28C35208DAD4}"/>
          </ac:spMkLst>
        </pc:spChg>
        <pc:spChg chg="add del mod ord">
          <ac:chgData name="Eugenia Maria Mastrullo" userId="S::e.mastrullo@studenti.unimc.it::082b02d6-abf2-4fae-bca7-735185ca96e2" providerId="AD" clId="Web-{AD17BEF5-5076-43A7-A0A2-A534F561F47E}" dt="2023-10-31T16:35:11.020" v="123"/>
          <ac:spMkLst>
            <pc:docMk/>
            <pc:sldMk cId="1884470753" sldId="259"/>
            <ac:spMk id="3" creationId="{5CAD0928-0010-85F4-ABE1-CF78FF5F944F}"/>
          </ac:spMkLst>
        </pc:spChg>
        <pc:spChg chg="add del">
          <ac:chgData name="Eugenia Maria Mastrullo" userId="S::e.mastrullo@studenti.unimc.it::082b02d6-abf2-4fae-bca7-735185ca96e2" providerId="AD" clId="Web-{AD17BEF5-5076-43A7-A0A2-A534F561F47E}" dt="2023-10-31T16:34:11.097" v="111"/>
          <ac:spMkLst>
            <pc:docMk/>
            <pc:sldMk cId="1884470753" sldId="259"/>
            <ac:spMk id="10" creationId="{2C61293E-6EBE-43EF-A52C-9BEBFD7679D4}"/>
          </ac:spMkLst>
        </pc:spChg>
        <pc:spChg chg="add del">
          <ac:chgData name="Eugenia Maria Mastrullo" userId="S::e.mastrullo@studenti.unimc.it::082b02d6-abf2-4fae-bca7-735185ca96e2" providerId="AD" clId="Web-{AD17BEF5-5076-43A7-A0A2-A534F561F47E}" dt="2023-10-31T16:34:11.097" v="111"/>
          <ac:spMkLst>
            <pc:docMk/>
            <pc:sldMk cId="1884470753" sldId="259"/>
            <ac:spMk id="12" creationId="{21540236-BFD5-4A9D-8840-4703E7F76825}"/>
          </ac:spMkLst>
        </pc:spChg>
        <pc:spChg chg="add del">
          <ac:chgData name="Eugenia Maria Mastrullo" userId="S::e.mastrullo@studenti.unimc.it::082b02d6-abf2-4fae-bca7-735185ca96e2" providerId="AD" clId="Web-{AD17BEF5-5076-43A7-A0A2-A534F561F47E}" dt="2023-10-31T16:35:11.020" v="123"/>
          <ac:spMkLst>
            <pc:docMk/>
            <pc:sldMk cId="1884470753" sldId="259"/>
            <ac:spMk id="17" creationId="{F13C74B1-5B17-4795-BED0-7140497B445A}"/>
          </ac:spMkLst>
        </pc:spChg>
        <pc:spChg chg="add del">
          <ac:chgData name="Eugenia Maria Mastrullo" userId="S::e.mastrullo@studenti.unimc.it::082b02d6-abf2-4fae-bca7-735185ca96e2" providerId="AD" clId="Web-{AD17BEF5-5076-43A7-A0A2-A534F561F47E}" dt="2023-10-31T16:35:11.020" v="123"/>
          <ac:spMkLst>
            <pc:docMk/>
            <pc:sldMk cId="1884470753" sldId="259"/>
            <ac:spMk id="19" creationId="{D4974D33-8DC5-464E-8C6D-BE58F0669C17}"/>
          </ac:spMkLst>
        </pc:spChg>
        <pc:spChg chg="add del">
          <ac:chgData name="Eugenia Maria Mastrullo" userId="S::e.mastrullo@studenti.unimc.it::082b02d6-abf2-4fae-bca7-735185ca96e2" providerId="AD" clId="Web-{AD17BEF5-5076-43A7-A0A2-A534F561F47E}" dt="2023-10-31T16:34:31.941" v="114"/>
          <ac:spMkLst>
            <pc:docMk/>
            <pc:sldMk cId="1884470753" sldId="259"/>
            <ac:spMk id="24" creationId="{2C61293E-6EBE-43EF-A52C-9BEBFD7679D4}"/>
          </ac:spMkLst>
        </pc:spChg>
        <pc:spChg chg="add del">
          <ac:chgData name="Eugenia Maria Mastrullo" userId="S::e.mastrullo@studenti.unimc.it::082b02d6-abf2-4fae-bca7-735185ca96e2" providerId="AD" clId="Web-{AD17BEF5-5076-43A7-A0A2-A534F561F47E}" dt="2023-10-31T16:34:31.941" v="114"/>
          <ac:spMkLst>
            <pc:docMk/>
            <pc:sldMk cId="1884470753" sldId="259"/>
            <ac:spMk id="26" creationId="{3FCFB1DE-0B7E-48CC-BA90-B2AB0889F9D6}"/>
          </ac:spMkLst>
        </pc:spChg>
        <pc:spChg chg="add del">
          <ac:chgData name="Eugenia Maria Mastrullo" userId="S::e.mastrullo@studenti.unimc.it::082b02d6-abf2-4fae-bca7-735185ca96e2" providerId="AD" clId="Web-{AD17BEF5-5076-43A7-A0A2-A534F561F47E}" dt="2023-10-31T16:34:51.661" v="116"/>
          <ac:spMkLst>
            <pc:docMk/>
            <pc:sldMk cId="1884470753" sldId="259"/>
            <ac:spMk id="28" creationId="{2B97F24A-32CE-4C1C-A50D-3016B394DCFB}"/>
          </ac:spMkLst>
        </pc:spChg>
        <pc:spChg chg="add del">
          <ac:chgData name="Eugenia Maria Mastrullo" userId="S::e.mastrullo@studenti.unimc.it::082b02d6-abf2-4fae-bca7-735185ca96e2" providerId="AD" clId="Web-{AD17BEF5-5076-43A7-A0A2-A534F561F47E}" dt="2023-10-31T16:34:51.661" v="116"/>
          <ac:spMkLst>
            <pc:docMk/>
            <pc:sldMk cId="1884470753" sldId="259"/>
            <ac:spMk id="29" creationId="{6357EC4F-235E-4222-A36F-C7878ACE37F2}"/>
          </ac:spMkLst>
        </pc:spChg>
        <pc:spChg chg="add del">
          <ac:chgData name="Eugenia Maria Mastrullo" userId="S::e.mastrullo@studenti.unimc.it::082b02d6-abf2-4fae-bca7-735185ca96e2" providerId="AD" clId="Web-{AD17BEF5-5076-43A7-A0A2-A534F561F47E}" dt="2023-10-31T16:34:55.536" v="118"/>
          <ac:spMkLst>
            <pc:docMk/>
            <pc:sldMk cId="1884470753" sldId="259"/>
            <ac:spMk id="31" creationId="{F13C74B1-5B17-4795-BED0-7140497B445A}"/>
          </ac:spMkLst>
        </pc:spChg>
        <pc:spChg chg="add del">
          <ac:chgData name="Eugenia Maria Mastrullo" userId="S::e.mastrullo@studenti.unimc.it::082b02d6-abf2-4fae-bca7-735185ca96e2" providerId="AD" clId="Web-{AD17BEF5-5076-43A7-A0A2-A534F561F47E}" dt="2023-10-31T16:34:55.536" v="118"/>
          <ac:spMkLst>
            <pc:docMk/>
            <pc:sldMk cId="1884470753" sldId="259"/>
            <ac:spMk id="32" creationId="{D4974D33-8DC5-464E-8C6D-BE58F0669C17}"/>
          </ac:spMkLst>
        </pc:spChg>
        <pc:spChg chg="add del">
          <ac:chgData name="Eugenia Maria Mastrullo" userId="S::e.mastrullo@studenti.unimc.it::082b02d6-abf2-4fae-bca7-735185ca96e2" providerId="AD" clId="Web-{AD17BEF5-5076-43A7-A0A2-A534F561F47E}" dt="2023-10-31T16:35:02.973" v="120"/>
          <ac:spMkLst>
            <pc:docMk/>
            <pc:sldMk cId="1884470753" sldId="259"/>
            <ac:spMk id="34" creationId="{2C61293E-6EBE-43EF-A52C-9BEBFD7679D4}"/>
          </ac:spMkLst>
        </pc:spChg>
        <pc:spChg chg="add del">
          <ac:chgData name="Eugenia Maria Mastrullo" userId="S::e.mastrullo@studenti.unimc.it::082b02d6-abf2-4fae-bca7-735185ca96e2" providerId="AD" clId="Web-{AD17BEF5-5076-43A7-A0A2-A534F561F47E}" dt="2023-10-31T16:35:02.973" v="120"/>
          <ac:spMkLst>
            <pc:docMk/>
            <pc:sldMk cId="1884470753" sldId="259"/>
            <ac:spMk id="35" creationId="{21540236-BFD5-4A9D-8840-4703E7F76825}"/>
          </ac:spMkLst>
        </pc:spChg>
        <pc:spChg chg="add del">
          <ac:chgData name="Eugenia Maria Mastrullo" userId="S::e.mastrullo@studenti.unimc.it::082b02d6-abf2-4fae-bca7-735185ca96e2" providerId="AD" clId="Web-{AD17BEF5-5076-43A7-A0A2-A534F561F47E}" dt="2023-10-31T16:35:11.005" v="122"/>
          <ac:spMkLst>
            <pc:docMk/>
            <pc:sldMk cId="1884470753" sldId="259"/>
            <ac:spMk id="37" creationId="{D4771268-CB57-404A-9271-370EB28F6090}"/>
          </ac:spMkLst>
        </pc:spChg>
        <pc:spChg chg="add">
          <ac:chgData name="Eugenia Maria Mastrullo" userId="S::e.mastrullo@studenti.unimc.it::082b02d6-abf2-4fae-bca7-735185ca96e2" providerId="AD" clId="Web-{AD17BEF5-5076-43A7-A0A2-A534F561F47E}" dt="2023-10-31T16:35:11.020" v="123"/>
          <ac:spMkLst>
            <pc:docMk/>
            <pc:sldMk cId="1884470753" sldId="259"/>
            <ac:spMk id="39" creationId="{04812C46-200A-4DEB-A05E-3ED6C68C2387}"/>
          </ac:spMkLst>
        </pc:spChg>
        <pc:spChg chg="add">
          <ac:chgData name="Eugenia Maria Mastrullo" userId="S::e.mastrullo@studenti.unimc.it::082b02d6-abf2-4fae-bca7-735185ca96e2" providerId="AD" clId="Web-{AD17BEF5-5076-43A7-A0A2-A534F561F47E}" dt="2023-10-31T16:35:11.020" v="123"/>
          <ac:spMkLst>
            <pc:docMk/>
            <pc:sldMk cId="1884470753" sldId="259"/>
            <ac:spMk id="40" creationId="{D1EA859B-E555-4109-94F3-6700E046E008}"/>
          </ac:spMkLst>
        </pc:spChg>
        <pc:spChg chg="add">
          <ac:chgData name="Eugenia Maria Mastrullo" userId="S::e.mastrullo@studenti.unimc.it::082b02d6-abf2-4fae-bca7-735185ca96e2" providerId="AD" clId="Web-{AD17BEF5-5076-43A7-A0A2-A534F561F47E}" dt="2023-10-31T16:35:11.020" v="123"/>
          <ac:spMkLst>
            <pc:docMk/>
            <pc:sldMk cId="1884470753" sldId="259"/>
            <ac:spMk id="41" creationId="{5CAD0928-0010-85F4-ABE1-CF78FF5F944F}"/>
          </ac:spMkLst>
        </pc:spChg>
        <pc:picChg chg="add mod ord">
          <ac:chgData name="Eugenia Maria Mastrullo" userId="S::e.mastrullo@studenti.unimc.it::082b02d6-abf2-4fae-bca7-735185ca96e2" providerId="AD" clId="Web-{AD17BEF5-5076-43A7-A0A2-A534F561F47E}" dt="2023-10-31T16:35:11.020" v="123"/>
          <ac:picMkLst>
            <pc:docMk/>
            <pc:sldMk cId="1884470753" sldId="259"/>
            <ac:picMk id="5" creationId="{E32A5FE0-8A6E-DD8F-0D16-DBC4E18F4766}"/>
          </ac:picMkLst>
        </pc:picChg>
      </pc:sldChg>
      <pc:sldChg chg="addSp modSp new add del">
        <pc:chgData name="Eugenia Maria Mastrullo" userId="S::e.mastrullo@studenti.unimc.it::082b02d6-abf2-4fae-bca7-735185ca96e2" providerId="AD" clId="Web-{AD17BEF5-5076-43A7-A0A2-A534F561F47E}" dt="2023-10-31T16:48:46.950" v="164"/>
        <pc:sldMkLst>
          <pc:docMk/>
          <pc:sldMk cId="3074472106" sldId="260"/>
        </pc:sldMkLst>
        <pc:picChg chg="add mod">
          <ac:chgData name="Eugenia Maria Mastrullo" userId="S::e.mastrullo@studenti.unimc.it::082b02d6-abf2-4fae-bca7-735185ca96e2" providerId="AD" clId="Web-{AD17BEF5-5076-43A7-A0A2-A534F561F47E}" dt="2023-10-31T16:39:01.465" v="146" actId="688"/>
          <ac:picMkLst>
            <pc:docMk/>
            <pc:sldMk cId="3074472106" sldId="260"/>
            <ac:picMk id="5" creationId="{E43DCEE9-11A4-EEC2-9E76-C244A47690F5}"/>
          </ac:picMkLst>
        </pc:picChg>
      </pc:sldChg>
      <pc:sldChg chg="addSp delSp modSp new mod setBg setClrOvrMap">
        <pc:chgData name="Eugenia Maria Mastrullo" userId="S::e.mastrullo@studenti.unimc.it::082b02d6-abf2-4fae-bca7-735185ca96e2" providerId="AD" clId="Web-{AD17BEF5-5076-43A7-A0A2-A534F561F47E}" dt="2023-10-31T17:17:10.376" v="230"/>
        <pc:sldMkLst>
          <pc:docMk/>
          <pc:sldMk cId="2741168174" sldId="261"/>
        </pc:sldMkLst>
        <pc:spChg chg="del mod ord">
          <ac:chgData name="Eugenia Maria Mastrullo" userId="S::e.mastrullo@studenti.unimc.it::082b02d6-abf2-4fae-bca7-735185ca96e2" providerId="AD" clId="Web-{AD17BEF5-5076-43A7-A0A2-A534F561F47E}" dt="2023-10-31T17:12:43.743" v="185"/>
          <ac:spMkLst>
            <pc:docMk/>
            <pc:sldMk cId="2741168174" sldId="261"/>
            <ac:spMk id="2" creationId="{AD26146D-7237-6847-15A4-FD9C1814F2B9}"/>
          </ac:spMkLst>
        </pc:spChg>
        <pc:spChg chg="del">
          <ac:chgData name="Eugenia Maria Mastrullo" userId="S::e.mastrullo@studenti.unimc.it::082b02d6-abf2-4fae-bca7-735185ca96e2" providerId="AD" clId="Web-{AD17BEF5-5076-43A7-A0A2-A534F561F47E}" dt="2023-10-31T17:08:59.408" v="171"/>
          <ac:spMkLst>
            <pc:docMk/>
            <pc:sldMk cId="2741168174" sldId="261"/>
            <ac:spMk id="3" creationId="{F37EE065-697C-F8DB-93E6-FC86847DD341}"/>
          </ac:spMkLst>
        </pc:spChg>
        <pc:spChg chg="add del mod">
          <ac:chgData name="Eugenia Maria Mastrullo" userId="S::e.mastrullo@studenti.unimc.it::082b02d6-abf2-4fae-bca7-735185ca96e2" providerId="AD" clId="Web-{AD17BEF5-5076-43A7-A0A2-A534F561F47E}" dt="2023-10-31T17:11:18.866" v="177"/>
          <ac:spMkLst>
            <pc:docMk/>
            <pc:sldMk cId="2741168174" sldId="261"/>
            <ac:spMk id="6" creationId="{E722D343-9531-1A17-EB22-EA0F3444CC3E}"/>
          </ac:spMkLst>
        </pc:spChg>
        <pc:spChg chg="add del mod">
          <ac:chgData name="Eugenia Maria Mastrullo" userId="S::e.mastrullo@studenti.unimc.it::082b02d6-abf2-4fae-bca7-735185ca96e2" providerId="AD" clId="Web-{AD17BEF5-5076-43A7-A0A2-A534F561F47E}" dt="2023-10-31T17:12:43.743" v="185"/>
          <ac:spMkLst>
            <pc:docMk/>
            <pc:sldMk cId="2741168174" sldId="261"/>
            <ac:spMk id="11" creationId="{70C8EA24-EB66-7439-2998-045E75CDAF4D}"/>
          </ac:spMkLst>
        </pc:spChg>
        <pc:spChg chg="add del mod">
          <ac:chgData name="Eugenia Maria Mastrullo" userId="S::e.mastrullo@studenti.unimc.it::082b02d6-abf2-4fae-bca7-735185ca96e2" providerId="AD" clId="Web-{AD17BEF5-5076-43A7-A0A2-A534F561F47E}" dt="2023-10-31T17:15:51.186" v="216"/>
          <ac:spMkLst>
            <pc:docMk/>
            <pc:sldMk cId="2741168174" sldId="261"/>
            <ac:spMk id="13" creationId="{F84031F0-4388-1601-06B8-783B2DC236E0}"/>
          </ac:spMkLst>
        </pc:spChg>
        <pc:spChg chg="add del">
          <ac:chgData name="Eugenia Maria Mastrullo" userId="S::e.mastrullo@studenti.unimc.it::082b02d6-abf2-4fae-bca7-735185ca96e2" providerId="AD" clId="Web-{AD17BEF5-5076-43A7-A0A2-A534F561F47E}" dt="2023-10-31T17:12:43.743" v="185"/>
          <ac:spMkLst>
            <pc:docMk/>
            <pc:sldMk cId="2741168174" sldId="261"/>
            <ac:spMk id="14" creationId="{04812C46-200A-4DEB-A05E-3ED6C68C2387}"/>
          </ac:spMkLst>
        </pc:spChg>
        <pc:spChg chg="add del">
          <ac:chgData name="Eugenia Maria Mastrullo" userId="S::e.mastrullo@studenti.unimc.it::082b02d6-abf2-4fae-bca7-735185ca96e2" providerId="AD" clId="Web-{AD17BEF5-5076-43A7-A0A2-A534F561F47E}" dt="2023-10-31T17:12:43.743" v="185"/>
          <ac:spMkLst>
            <pc:docMk/>
            <pc:sldMk cId="2741168174" sldId="261"/>
            <ac:spMk id="16" creationId="{D1EA859B-E555-4109-94F3-6700E046E008}"/>
          </ac:spMkLst>
        </pc:spChg>
        <pc:spChg chg="add del">
          <ac:chgData name="Eugenia Maria Mastrullo" userId="S::e.mastrullo@studenti.unimc.it::082b02d6-abf2-4fae-bca7-735185ca96e2" providerId="AD" clId="Web-{AD17BEF5-5076-43A7-A0A2-A534F561F47E}" dt="2023-10-31T17:12:43.727" v="184"/>
          <ac:spMkLst>
            <pc:docMk/>
            <pc:sldMk cId="2741168174" sldId="261"/>
            <ac:spMk id="21" creationId="{9228552E-C8B1-4A80-8448-0787CE0FC704}"/>
          </ac:spMkLst>
        </pc:spChg>
        <pc:spChg chg="add del">
          <ac:chgData name="Eugenia Maria Mastrullo" userId="S::e.mastrullo@studenti.unimc.it::082b02d6-abf2-4fae-bca7-735185ca96e2" providerId="AD" clId="Web-{AD17BEF5-5076-43A7-A0A2-A534F561F47E}" dt="2023-10-31T17:13:02.259" v="189"/>
          <ac:spMkLst>
            <pc:docMk/>
            <pc:sldMk cId="2741168174" sldId="261"/>
            <ac:spMk id="24" creationId="{FE29D509-65D8-0297-0BE0-870D888D4A2F}"/>
          </ac:spMkLst>
        </pc:spChg>
        <pc:spChg chg="add del">
          <ac:chgData name="Eugenia Maria Mastrullo" userId="S::e.mastrullo@studenti.unimc.it::082b02d6-abf2-4fae-bca7-735185ca96e2" providerId="AD" clId="Web-{AD17BEF5-5076-43A7-A0A2-A534F561F47E}" dt="2023-10-31T17:13:21.697" v="191"/>
          <ac:spMkLst>
            <pc:docMk/>
            <pc:sldMk cId="2741168174" sldId="261"/>
            <ac:spMk id="28" creationId="{1F7BFE97-62D0-6B96-5BA3-162BD4EA2B48}"/>
          </ac:spMkLst>
        </pc:spChg>
        <pc:spChg chg="add del">
          <ac:chgData name="Eugenia Maria Mastrullo" userId="S::e.mastrullo@studenti.unimc.it::082b02d6-abf2-4fae-bca7-735185ca96e2" providerId="AD" clId="Web-{AD17BEF5-5076-43A7-A0A2-A534F561F47E}" dt="2023-10-31T17:13:39.135" v="195"/>
          <ac:spMkLst>
            <pc:docMk/>
            <pc:sldMk cId="2741168174" sldId="261"/>
            <ac:spMk id="31" creationId="{B1595A09-E336-4D1B-9B3A-06A2287A54E2}"/>
          </ac:spMkLst>
        </pc:spChg>
        <pc:spChg chg="add del">
          <ac:chgData name="Eugenia Maria Mastrullo" userId="S::e.mastrullo@studenti.unimc.it::082b02d6-abf2-4fae-bca7-735185ca96e2" providerId="AD" clId="Web-{AD17BEF5-5076-43A7-A0A2-A534F561F47E}" dt="2023-10-31T17:13:39.135" v="195"/>
          <ac:spMkLst>
            <pc:docMk/>
            <pc:sldMk cId="2741168174" sldId="261"/>
            <ac:spMk id="33" creationId="{3540989C-C7B8-473B-BF87-6F2DA6A90006}"/>
          </ac:spMkLst>
        </pc:spChg>
        <pc:spChg chg="add del mod">
          <ac:chgData name="Eugenia Maria Mastrullo" userId="S::e.mastrullo@studenti.unimc.it::082b02d6-abf2-4fae-bca7-735185ca96e2" providerId="AD" clId="Web-{AD17BEF5-5076-43A7-A0A2-A534F561F47E}" dt="2023-10-31T17:15:27.389" v="212"/>
          <ac:spMkLst>
            <pc:docMk/>
            <pc:sldMk cId="2741168174" sldId="261"/>
            <ac:spMk id="37" creationId="{D2983267-BD5A-1F9F-AA9C-358169377EF8}"/>
          </ac:spMkLst>
        </pc:spChg>
        <pc:spChg chg="add del">
          <ac:chgData name="Eugenia Maria Mastrullo" userId="S::e.mastrullo@studenti.unimc.it::082b02d6-abf2-4fae-bca7-735185ca96e2" providerId="AD" clId="Web-{AD17BEF5-5076-43A7-A0A2-A534F561F47E}" dt="2023-10-31T17:14:03.605" v="197"/>
          <ac:spMkLst>
            <pc:docMk/>
            <pc:sldMk cId="2741168174" sldId="261"/>
            <ac:spMk id="40" creationId="{04812C46-200A-4DEB-A05E-3ED6C68C2387}"/>
          </ac:spMkLst>
        </pc:spChg>
        <pc:spChg chg="add del">
          <ac:chgData name="Eugenia Maria Mastrullo" userId="S::e.mastrullo@studenti.unimc.it::082b02d6-abf2-4fae-bca7-735185ca96e2" providerId="AD" clId="Web-{AD17BEF5-5076-43A7-A0A2-A534F561F47E}" dt="2023-10-31T17:14:03.605" v="197"/>
          <ac:spMkLst>
            <pc:docMk/>
            <pc:sldMk cId="2741168174" sldId="261"/>
            <ac:spMk id="42" creationId="{D1EA859B-E555-4109-94F3-6700E046E008}"/>
          </ac:spMkLst>
        </pc:spChg>
        <pc:spChg chg="add del">
          <ac:chgData name="Eugenia Maria Mastrullo" userId="S::e.mastrullo@studenti.unimc.it::082b02d6-abf2-4fae-bca7-735185ca96e2" providerId="AD" clId="Web-{AD17BEF5-5076-43A7-A0A2-A534F561F47E}" dt="2023-10-31T17:14:13.605" v="199"/>
          <ac:spMkLst>
            <pc:docMk/>
            <pc:sldMk cId="2741168174" sldId="261"/>
            <ac:spMk id="47" creationId="{9228552E-C8B1-4A80-8448-0787CE0FC704}"/>
          </ac:spMkLst>
        </pc:spChg>
        <pc:spChg chg="add del">
          <ac:chgData name="Eugenia Maria Mastrullo" userId="S::e.mastrullo@studenti.unimc.it::082b02d6-abf2-4fae-bca7-735185ca96e2" providerId="AD" clId="Web-{AD17BEF5-5076-43A7-A0A2-A534F561F47E}" dt="2023-10-31T17:16:15.187" v="220"/>
          <ac:spMkLst>
            <pc:docMk/>
            <pc:sldMk cId="2741168174" sldId="261"/>
            <ac:spMk id="52" creationId="{675FFAD0-2409-47F2-980A-2CF4FFC69BE2}"/>
          </ac:spMkLst>
        </pc:spChg>
        <pc:spChg chg="add del">
          <ac:chgData name="Eugenia Maria Mastrullo" userId="S::e.mastrullo@studenti.unimc.it::082b02d6-abf2-4fae-bca7-735185ca96e2" providerId="AD" clId="Web-{AD17BEF5-5076-43A7-A0A2-A534F561F47E}" dt="2023-10-31T17:16:15.187" v="220"/>
          <ac:spMkLst>
            <pc:docMk/>
            <pc:sldMk cId="2741168174" sldId="261"/>
            <ac:spMk id="54" creationId="{CBB2B1F0-0DD6-4744-9A46-7A344FB48E40}"/>
          </ac:spMkLst>
        </pc:spChg>
        <pc:spChg chg="add del">
          <ac:chgData name="Eugenia Maria Mastrullo" userId="S::e.mastrullo@studenti.unimc.it::082b02d6-abf2-4fae-bca7-735185ca96e2" providerId="AD" clId="Web-{AD17BEF5-5076-43A7-A0A2-A534F561F47E}" dt="2023-10-31T17:16:15.187" v="220"/>
          <ac:spMkLst>
            <pc:docMk/>
            <pc:sldMk cId="2741168174" sldId="261"/>
            <ac:spMk id="56" creationId="{52D502E5-F6B4-4D58-B4AE-FC466FF15EE8}"/>
          </ac:spMkLst>
        </pc:spChg>
        <pc:spChg chg="add del">
          <ac:chgData name="Eugenia Maria Mastrullo" userId="S::e.mastrullo@studenti.unimc.it::082b02d6-abf2-4fae-bca7-735185ca96e2" providerId="AD" clId="Web-{AD17BEF5-5076-43A7-A0A2-A534F561F47E}" dt="2023-10-31T17:16:15.187" v="220"/>
          <ac:spMkLst>
            <pc:docMk/>
            <pc:sldMk cId="2741168174" sldId="261"/>
            <ac:spMk id="58" creationId="{9DECDBF4-02B6-4BB4-B65B-B8107AD6A9E8}"/>
          </ac:spMkLst>
        </pc:spChg>
        <pc:spChg chg="add mod">
          <ac:chgData name="Eugenia Maria Mastrullo" userId="S::e.mastrullo@studenti.unimc.it::082b02d6-abf2-4fae-bca7-735185ca96e2" providerId="AD" clId="Web-{AD17BEF5-5076-43A7-A0A2-A534F561F47E}" dt="2023-10-31T17:17:10.376" v="230"/>
          <ac:spMkLst>
            <pc:docMk/>
            <pc:sldMk cId="2741168174" sldId="261"/>
            <ac:spMk id="62" creationId="{A8E2DC60-3281-D6DD-8BFB-9F1387AC297F}"/>
          </ac:spMkLst>
        </pc:spChg>
        <pc:spChg chg="add del">
          <ac:chgData name="Eugenia Maria Mastrullo" userId="S::e.mastrullo@studenti.unimc.it::082b02d6-abf2-4fae-bca7-735185ca96e2" providerId="AD" clId="Web-{AD17BEF5-5076-43A7-A0A2-A534F561F47E}" dt="2023-10-31T17:17:10.376" v="230"/>
          <ac:spMkLst>
            <pc:docMk/>
            <pc:sldMk cId="2741168174" sldId="261"/>
            <ac:spMk id="65" creationId="{04812C46-200A-4DEB-A05E-3ED6C68C2387}"/>
          </ac:spMkLst>
        </pc:spChg>
        <pc:spChg chg="add del">
          <ac:chgData name="Eugenia Maria Mastrullo" userId="S::e.mastrullo@studenti.unimc.it::082b02d6-abf2-4fae-bca7-735185ca96e2" providerId="AD" clId="Web-{AD17BEF5-5076-43A7-A0A2-A534F561F47E}" dt="2023-10-31T17:17:10.376" v="230"/>
          <ac:spMkLst>
            <pc:docMk/>
            <pc:sldMk cId="2741168174" sldId="261"/>
            <ac:spMk id="67" creationId="{D1EA859B-E555-4109-94F3-6700E046E008}"/>
          </ac:spMkLst>
        </pc:spChg>
        <pc:spChg chg="add">
          <ac:chgData name="Eugenia Maria Mastrullo" userId="S::e.mastrullo@studenti.unimc.it::082b02d6-abf2-4fae-bca7-735185ca96e2" providerId="AD" clId="Web-{AD17BEF5-5076-43A7-A0A2-A534F561F47E}" dt="2023-10-31T17:17:10.376" v="230"/>
          <ac:spMkLst>
            <pc:docMk/>
            <pc:sldMk cId="2741168174" sldId="261"/>
            <ac:spMk id="72" creationId="{8FC9BE17-9A7B-462D-AE50-3D8777387304}"/>
          </ac:spMkLst>
        </pc:spChg>
        <pc:spChg chg="add">
          <ac:chgData name="Eugenia Maria Mastrullo" userId="S::e.mastrullo@studenti.unimc.it::082b02d6-abf2-4fae-bca7-735185ca96e2" providerId="AD" clId="Web-{AD17BEF5-5076-43A7-A0A2-A534F561F47E}" dt="2023-10-31T17:17:10.376" v="230"/>
          <ac:spMkLst>
            <pc:docMk/>
            <pc:sldMk cId="2741168174" sldId="261"/>
            <ac:spMk id="74" creationId="{3EBE8569-6AEC-4B8C-8D53-2DE337CDBA65}"/>
          </ac:spMkLst>
        </pc:spChg>
        <pc:spChg chg="add">
          <ac:chgData name="Eugenia Maria Mastrullo" userId="S::e.mastrullo@studenti.unimc.it::082b02d6-abf2-4fae-bca7-735185ca96e2" providerId="AD" clId="Web-{AD17BEF5-5076-43A7-A0A2-A534F561F47E}" dt="2023-10-31T17:17:10.376" v="230"/>
          <ac:spMkLst>
            <pc:docMk/>
            <pc:sldMk cId="2741168174" sldId="261"/>
            <ac:spMk id="76" creationId="{55D4142C-5077-457F-A6AD-3FECFDB39685}"/>
          </ac:spMkLst>
        </pc:spChg>
        <pc:spChg chg="add">
          <ac:chgData name="Eugenia Maria Mastrullo" userId="S::e.mastrullo@studenti.unimc.it::082b02d6-abf2-4fae-bca7-735185ca96e2" providerId="AD" clId="Web-{AD17BEF5-5076-43A7-A0A2-A534F561F47E}" dt="2023-10-31T17:17:10.376" v="230"/>
          <ac:spMkLst>
            <pc:docMk/>
            <pc:sldMk cId="2741168174" sldId="261"/>
            <ac:spMk id="78" creationId="{7A5F0580-5EE9-419F-96EE-B6529EF6E7D0}"/>
          </ac:spMkLst>
        </pc:spChg>
        <pc:picChg chg="add del mod ord modCrop">
          <ac:chgData name="Eugenia Maria Mastrullo" userId="S::e.mastrullo@studenti.unimc.it::082b02d6-abf2-4fae-bca7-735185ca96e2" providerId="AD" clId="Web-{AD17BEF5-5076-43A7-A0A2-A534F561F47E}" dt="2023-10-31T17:11:04.771" v="176"/>
          <ac:picMkLst>
            <pc:docMk/>
            <pc:sldMk cId="2741168174" sldId="261"/>
            <ac:picMk id="4" creationId="{EC0BE88A-A5C2-3237-676E-31B505D27BA2}"/>
          </ac:picMkLst>
        </pc:picChg>
        <pc:picChg chg="add del mod ord modCrop">
          <ac:chgData name="Eugenia Maria Mastrullo" userId="S::e.mastrullo@studenti.unimc.it::082b02d6-abf2-4fae-bca7-735185ca96e2" providerId="AD" clId="Web-{AD17BEF5-5076-43A7-A0A2-A534F561F47E}" dt="2023-10-31T17:13:11.213" v="190"/>
          <ac:picMkLst>
            <pc:docMk/>
            <pc:sldMk cId="2741168174" sldId="261"/>
            <ac:picMk id="7" creationId="{2FAD9A67-091E-AC52-1843-AC5BBA2CEA4B}"/>
          </ac:picMkLst>
        </pc:picChg>
        <pc:picChg chg="add del mod ord modCrop">
          <ac:chgData name="Eugenia Maria Mastrullo" userId="S::e.mastrullo@studenti.unimc.it::082b02d6-abf2-4fae-bca7-735185ca96e2" providerId="AD" clId="Web-{AD17BEF5-5076-43A7-A0A2-A534F561F47E}" dt="2023-10-31T17:14:51.309" v="209"/>
          <ac:picMkLst>
            <pc:docMk/>
            <pc:sldMk cId="2741168174" sldId="261"/>
            <ac:picMk id="8" creationId="{9D26C05B-C459-E96C-2DF4-3BD0089BD100}"/>
          </ac:picMkLst>
        </pc:picChg>
        <pc:picChg chg="add del mod ord">
          <ac:chgData name="Eugenia Maria Mastrullo" userId="S::e.mastrullo@studenti.unimc.it::082b02d6-abf2-4fae-bca7-735185ca96e2" providerId="AD" clId="Web-{AD17BEF5-5076-43A7-A0A2-A534F561F47E}" dt="2023-10-31T17:15:13.560" v="211"/>
          <ac:picMkLst>
            <pc:docMk/>
            <pc:sldMk cId="2741168174" sldId="261"/>
            <ac:picMk id="9" creationId="{DCC23E52-86B9-FF3A-1CCC-C52A04DCBEE1}"/>
          </ac:picMkLst>
        </pc:picChg>
        <pc:picChg chg="add del mod ord">
          <ac:chgData name="Eugenia Maria Mastrullo" userId="S::e.mastrullo@studenti.unimc.it::082b02d6-abf2-4fae-bca7-735185ca96e2" providerId="AD" clId="Web-{AD17BEF5-5076-43A7-A0A2-A534F561F47E}" dt="2023-10-31T17:15:40.967" v="215"/>
          <ac:picMkLst>
            <pc:docMk/>
            <pc:sldMk cId="2741168174" sldId="261"/>
            <ac:picMk id="10" creationId="{E80A44E9-F951-0A13-1543-0E2A6D4F65A1}"/>
          </ac:picMkLst>
        </pc:picChg>
        <pc:picChg chg="add mod ord modCrop">
          <ac:chgData name="Eugenia Maria Mastrullo" userId="S::e.mastrullo@studenti.unimc.it::082b02d6-abf2-4fae-bca7-735185ca96e2" providerId="AD" clId="Web-{AD17BEF5-5076-43A7-A0A2-A534F561F47E}" dt="2023-10-31T17:17:10.376" v="230"/>
          <ac:picMkLst>
            <pc:docMk/>
            <pc:sldMk cId="2741168174" sldId="261"/>
            <ac:picMk id="15" creationId="{D729EBC6-8110-98C3-913C-43FB41C78C8F}"/>
          </ac:picMkLst>
        </pc:picChg>
        <pc:cxnChg chg="add del">
          <ac:chgData name="Eugenia Maria Mastrullo" userId="S::e.mastrullo@studenti.unimc.it::082b02d6-abf2-4fae-bca7-735185ca96e2" providerId="AD" clId="Web-{AD17BEF5-5076-43A7-A0A2-A534F561F47E}" dt="2023-10-31T17:13:02.259" v="189"/>
          <ac:cxnSpMkLst>
            <pc:docMk/>
            <pc:sldMk cId="2741168174" sldId="261"/>
            <ac:cxnSpMk id="23" creationId="{08671CFF-13CE-4046-6B91-44F30DCCF2E7}"/>
          </ac:cxnSpMkLst>
        </pc:cxnChg>
      </pc:sldChg>
      <pc:sldChg chg="modSp new">
        <pc:chgData name="Eugenia Maria Mastrullo" userId="S::e.mastrullo@studenti.unimc.it::082b02d6-abf2-4fae-bca7-735185ca96e2" providerId="AD" clId="Web-{AD17BEF5-5076-43A7-A0A2-A534F561F47E}" dt="2023-10-31T16:35:41.896" v="130" actId="20577"/>
        <pc:sldMkLst>
          <pc:docMk/>
          <pc:sldMk cId="601752642" sldId="262"/>
        </pc:sldMkLst>
        <pc:spChg chg="mod">
          <ac:chgData name="Eugenia Maria Mastrullo" userId="S::e.mastrullo@studenti.unimc.it::082b02d6-abf2-4fae-bca7-735185ca96e2" providerId="AD" clId="Web-{AD17BEF5-5076-43A7-A0A2-A534F561F47E}" dt="2023-10-31T16:35:41.896" v="130" actId="20577"/>
          <ac:spMkLst>
            <pc:docMk/>
            <pc:sldMk cId="601752642" sldId="262"/>
            <ac:spMk id="2" creationId="{5916BBD2-91F6-22BE-E2C0-691228BF4634}"/>
          </ac:spMkLst>
        </pc:spChg>
      </pc:sldChg>
      <pc:sldMasterChg chg="mod setBg modSldLayout">
        <pc:chgData name="Eugenia Maria Mastrullo" userId="S::e.mastrullo@studenti.unimc.it::082b02d6-abf2-4fae-bca7-735185ca96e2" providerId="AD" clId="Web-{AD17BEF5-5076-43A7-A0A2-A534F561F47E}" dt="2023-10-31T16:31:19.670" v="96"/>
        <pc:sldMasterMkLst>
          <pc:docMk/>
          <pc:sldMasterMk cId="1801931499" sldId="2147483648"/>
        </pc:sldMasterMkLst>
        <pc:sldLayoutChg chg="mod">
          <pc:chgData name="Eugenia Maria Mastrullo" userId="S::e.mastrullo@studenti.unimc.it::082b02d6-abf2-4fae-bca7-735185ca96e2" providerId="AD" clId="Web-{AD17BEF5-5076-43A7-A0A2-A534F561F47E}" dt="2023-10-31T16:31:19.670" v="96"/>
          <pc:sldLayoutMkLst>
            <pc:docMk/>
            <pc:sldMasterMk cId="1801931499" sldId="2147483648"/>
            <pc:sldLayoutMk cId="3186192645" sldId="2147483649"/>
          </pc:sldLayoutMkLst>
        </pc:sldLayoutChg>
        <pc:sldLayoutChg chg="mod">
          <pc:chgData name="Eugenia Maria Mastrullo" userId="S::e.mastrullo@studenti.unimc.it::082b02d6-abf2-4fae-bca7-735185ca96e2" providerId="AD" clId="Web-{AD17BEF5-5076-43A7-A0A2-A534F561F47E}" dt="2023-10-31T16:31:19.670" v="96"/>
          <pc:sldLayoutMkLst>
            <pc:docMk/>
            <pc:sldMasterMk cId="1801931499" sldId="2147483648"/>
            <pc:sldLayoutMk cId="126318104" sldId="2147483650"/>
          </pc:sldLayoutMkLst>
        </pc:sldLayoutChg>
        <pc:sldLayoutChg chg="mod">
          <pc:chgData name="Eugenia Maria Mastrullo" userId="S::e.mastrullo@studenti.unimc.it::082b02d6-abf2-4fae-bca7-735185ca96e2" providerId="AD" clId="Web-{AD17BEF5-5076-43A7-A0A2-A534F561F47E}" dt="2023-10-31T16:31:19.670" v="96"/>
          <pc:sldLayoutMkLst>
            <pc:docMk/>
            <pc:sldMasterMk cId="1801931499" sldId="2147483648"/>
            <pc:sldLayoutMk cId="3577393581" sldId="2147483651"/>
          </pc:sldLayoutMkLst>
        </pc:sldLayoutChg>
        <pc:sldLayoutChg chg="mod">
          <pc:chgData name="Eugenia Maria Mastrullo" userId="S::e.mastrullo@studenti.unimc.it::082b02d6-abf2-4fae-bca7-735185ca96e2" providerId="AD" clId="Web-{AD17BEF5-5076-43A7-A0A2-A534F561F47E}" dt="2023-10-31T16:31:19.670" v="96"/>
          <pc:sldLayoutMkLst>
            <pc:docMk/>
            <pc:sldMasterMk cId="1801931499" sldId="2147483648"/>
            <pc:sldLayoutMk cId="1284089777" sldId="2147483652"/>
          </pc:sldLayoutMkLst>
        </pc:sldLayoutChg>
        <pc:sldLayoutChg chg="mod">
          <pc:chgData name="Eugenia Maria Mastrullo" userId="S::e.mastrullo@studenti.unimc.it::082b02d6-abf2-4fae-bca7-735185ca96e2" providerId="AD" clId="Web-{AD17BEF5-5076-43A7-A0A2-A534F561F47E}" dt="2023-10-31T16:31:19.670" v="96"/>
          <pc:sldLayoutMkLst>
            <pc:docMk/>
            <pc:sldMasterMk cId="1801931499" sldId="2147483648"/>
            <pc:sldLayoutMk cId="2747982985" sldId="2147483653"/>
          </pc:sldLayoutMkLst>
        </pc:sldLayoutChg>
        <pc:sldLayoutChg chg="mod">
          <pc:chgData name="Eugenia Maria Mastrullo" userId="S::e.mastrullo@studenti.unimc.it::082b02d6-abf2-4fae-bca7-735185ca96e2" providerId="AD" clId="Web-{AD17BEF5-5076-43A7-A0A2-A534F561F47E}" dt="2023-10-31T16:31:19.670" v="96"/>
          <pc:sldLayoutMkLst>
            <pc:docMk/>
            <pc:sldMasterMk cId="1801931499" sldId="2147483648"/>
            <pc:sldLayoutMk cId="331782546" sldId="2147483654"/>
          </pc:sldLayoutMkLst>
        </pc:sldLayoutChg>
        <pc:sldLayoutChg chg="mod">
          <pc:chgData name="Eugenia Maria Mastrullo" userId="S::e.mastrullo@studenti.unimc.it::082b02d6-abf2-4fae-bca7-735185ca96e2" providerId="AD" clId="Web-{AD17BEF5-5076-43A7-A0A2-A534F561F47E}" dt="2023-10-31T16:31:19.670" v="96"/>
          <pc:sldLayoutMkLst>
            <pc:docMk/>
            <pc:sldMasterMk cId="1801931499" sldId="2147483648"/>
            <pc:sldLayoutMk cId="1894095149" sldId="2147483655"/>
          </pc:sldLayoutMkLst>
        </pc:sldLayoutChg>
        <pc:sldLayoutChg chg="mod">
          <pc:chgData name="Eugenia Maria Mastrullo" userId="S::e.mastrullo@studenti.unimc.it::082b02d6-abf2-4fae-bca7-735185ca96e2" providerId="AD" clId="Web-{AD17BEF5-5076-43A7-A0A2-A534F561F47E}" dt="2023-10-31T16:31:19.670" v="96"/>
          <pc:sldLayoutMkLst>
            <pc:docMk/>
            <pc:sldMasterMk cId="1801931499" sldId="2147483648"/>
            <pc:sldLayoutMk cId="2365816325" sldId="2147483656"/>
          </pc:sldLayoutMkLst>
        </pc:sldLayoutChg>
        <pc:sldLayoutChg chg="mod">
          <pc:chgData name="Eugenia Maria Mastrullo" userId="S::e.mastrullo@studenti.unimc.it::082b02d6-abf2-4fae-bca7-735185ca96e2" providerId="AD" clId="Web-{AD17BEF5-5076-43A7-A0A2-A534F561F47E}" dt="2023-10-31T16:31:19.670" v="96"/>
          <pc:sldLayoutMkLst>
            <pc:docMk/>
            <pc:sldMasterMk cId="1801931499" sldId="2147483648"/>
            <pc:sldLayoutMk cId="1688576698" sldId="2147483657"/>
          </pc:sldLayoutMkLst>
        </pc:sldLayoutChg>
        <pc:sldLayoutChg chg="mod">
          <pc:chgData name="Eugenia Maria Mastrullo" userId="S::e.mastrullo@studenti.unimc.it::082b02d6-abf2-4fae-bca7-735185ca96e2" providerId="AD" clId="Web-{AD17BEF5-5076-43A7-A0A2-A534F561F47E}" dt="2023-10-31T16:31:19.670" v="96"/>
          <pc:sldLayoutMkLst>
            <pc:docMk/>
            <pc:sldMasterMk cId="1801931499" sldId="2147483648"/>
            <pc:sldLayoutMk cId="3424469029" sldId="2147483658"/>
          </pc:sldLayoutMkLst>
        </pc:sldLayoutChg>
        <pc:sldLayoutChg chg="mod">
          <pc:chgData name="Eugenia Maria Mastrullo" userId="S::e.mastrullo@studenti.unimc.it::082b02d6-abf2-4fae-bca7-735185ca96e2" providerId="AD" clId="Web-{AD17BEF5-5076-43A7-A0A2-A534F561F47E}" dt="2023-10-31T16:31:19.670" v="96"/>
          <pc:sldLayoutMkLst>
            <pc:docMk/>
            <pc:sldMasterMk cId="1801931499" sldId="2147483648"/>
            <pc:sldLayoutMk cId="1026842362" sldId="2147483659"/>
          </pc:sldLayoutMkLst>
        </pc:sldLayoutChg>
      </pc:sldMasterChg>
    </pc:docChg>
  </pc:docChgLst>
  <pc:docChgLst>
    <pc:chgData name="Eugenia Maria Mastrullo" userId="S::e.mastrullo@studenti.unimc.it::082b02d6-abf2-4fae-bca7-735185ca96e2" providerId="AD" clId="Web-{4487582D-6044-4880-848F-79B93AC93CA2}"/>
    <pc:docChg chg="addSld delSld modSld">
      <pc:chgData name="Eugenia Maria Mastrullo" userId="S::e.mastrullo@studenti.unimc.it::082b02d6-abf2-4fae-bca7-735185ca96e2" providerId="AD" clId="Web-{4487582D-6044-4880-848F-79B93AC93CA2}" dt="2023-12-03T11:35:40.765" v="141" actId="20577"/>
      <pc:docMkLst>
        <pc:docMk/>
      </pc:docMkLst>
      <pc:sldChg chg="modSp">
        <pc:chgData name="Eugenia Maria Mastrullo" userId="S::e.mastrullo@studenti.unimc.it::082b02d6-abf2-4fae-bca7-735185ca96e2" providerId="AD" clId="Web-{4487582D-6044-4880-848F-79B93AC93CA2}" dt="2023-12-03T09:44:56.511" v="8" actId="20577"/>
        <pc:sldMkLst>
          <pc:docMk/>
          <pc:sldMk cId="3962583941" sldId="256"/>
        </pc:sldMkLst>
        <pc:spChg chg="mod">
          <ac:chgData name="Eugenia Maria Mastrullo" userId="S::e.mastrullo@studenti.unimc.it::082b02d6-abf2-4fae-bca7-735185ca96e2" providerId="AD" clId="Web-{4487582D-6044-4880-848F-79B93AC93CA2}" dt="2023-12-03T09:44:56.511" v="8" actId="20577"/>
          <ac:spMkLst>
            <pc:docMk/>
            <pc:sldMk cId="3962583941" sldId="256"/>
            <ac:spMk id="3" creationId="{00000000-0000-0000-0000-000000000000}"/>
          </ac:spMkLst>
        </pc:spChg>
      </pc:sldChg>
      <pc:sldChg chg="modSp">
        <pc:chgData name="Eugenia Maria Mastrullo" userId="S::e.mastrullo@studenti.unimc.it::082b02d6-abf2-4fae-bca7-735185ca96e2" providerId="AD" clId="Web-{4487582D-6044-4880-848F-79B93AC93CA2}" dt="2023-12-03T11:08:20.051" v="58" actId="20577"/>
        <pc:sldMkLst>
          <pc:docMk/>
          <pc:sldMk cId="1884470753" sldId="259"/>
        </pc:sldMkLst>
        <pc:spChg chg="mod">
          <ac:chgData name="Eugenia Maria Mastrullo" userId="S::e.mastrullo@studenti.unimc.it::082b02d6-abf2-4fae-bca7-735185ca96e2" providerId="AD" clId="Web-{4487582D-6044-4880-848F-79B93AC93CA2}" dt="2023-12-03T11:08:20.051" v="58" actId="20577"/>
          <ac:spMkLst>
            <pc:docMk/>
            <pc:sldMk cId="1884470753" sldId="259"/>
            <ac:spMk id="4" creationId="{69F9CC01-9307-A55D-73BF-746DAC768E48}"/>
          </ac:spMkLst>
        </pc:spChg>
        <pc:picChg chg="mod">
          <ac:chgData name="Eugenia Maria Mastrullo" userId="S::e.mastrullo@studenti.unimc.it::082b02d6-abf2-4fae-bca7-735185ca96e2" providerId="AD" clId="Web-{4487582D-6044-4880-848F-79B93AC93CA2}" dt="2023-12-03T11:07:32.331" v="53" actId="14100"/>
          <ac:picMkLst>
            <pc:docMk/>
            <pc:sldMk cId="1884470753" sldId="259"/>
            <ac:picMk id="5" creationId="{BB6BD36A-EDD0-A89D-37C6-6C0EE5165423}"/>
          </ac:picMkLst>
        </pc:picChg>
      </pc:sldChg>
      <pc:sldChg chg="addSp delSp modSp add del">
        <pc:chgData name="Eugenia Maria Mastrullo" userId="S::e.mastrullo@studenti.unimc.it::082b02d6-abf2-4fae-bca7-735185ca96e2" providerId="AD" clId="Web-{4487582D-6044-4880-848F-79B93AC93CA2}" dt="2023-12-03T11:35:40.765" v="141" actId="20577"/>
        <pc:sldMkLst>
          <pc:docMk/>
          <pc:sldMk cId="1776958128" sldId="264"/>
        </pc:sldMkLst>
        <pc:spChg chg="add del mod">
          <ac:chgData name="Eugenia Maria Mastrullo" userId="S::e.mastrullo@studenti.unimc.it::082b02d6-abf2-4fae-bca7-735185ca96e2" providerId="AD" clId="Web-{4487582D-6044-4880-848F-79B93AC93CA2}" dt="2023-12-03T11:33:18.824" v="118"/>
          <ac:spMkLst>
            <pc:docMk/>
            <pc:sldMk cId="1776958128" sldId="264"/>
            <ac:spMk id="4" creationId="{BD3162D7-8BDC-12C2-6224-94110609EF60}"/>
          </ac:spMkLst>
        </pc:spChg>
        <pc:spChg chg="add del mod">
          <ac:chgData name="Eugenia Maria Mastrullo" userId="S::e.mastrullo@studenti.unimc.it::082b02d6-abf2-4fae-bca7-735185ca96e2" providerId="AD" clId="Web-{4487582D-6044-4880-848F-79B93AC93CA2}" dt="2023-12-03T11:33:54.918" v="124"/>
          <ac:spMkLst>
            <pc:docMk/>
            <pc:sldMk cId="1776958128" sldId="264"/>
            <ac:spMk id="7" creationId="{D5A5C26A-AE75-1767-7A24-539C5A759572}"/>
          </ac:spMkLst>
        </pc:spChg>
        <pc:spChg chg="mod">
          <ac:chgData name="Eugenia Maria Mastrullo" userId="S::e.mastrullo@studenti.unimc.it::082b02d6-abf2-4fae-bca7-735185ca96e2" providerId="AD" clId="Web-{4487582D-6044-4880-848F-79B93AC93CA2}" dt="2023-12-03T11:35:40.765" v="141" actId="20577"/>
          <ac:spMkLst>
            <pc:docMk/>
            <pc:sldMk cId="1776958128" sldId="264"/>
            <ac:spMk id="12" creationId="{D707FB71-0B52-A40C-F7AD-6B51B0BDEF3D}"/>
          </ac:spMkLst>
        </pc:spChg>
        <pc:picChg chg="add del mod ord modCrop">
          <ac:chgData name="Eugenia Maria Mastrullo" userId="S::e.mastrullo@studenti.unimc.it::082b02d6-abf2-4fae-bca7-735185ca96e2" providerId="AD" clId="Web-{4487582D-6044-4880-848F-79B93AC93CA2}" dt="2023-12-03T11:33:39.543" v="123"/>
          <ac:picMkLst>
            <pc:docMk/>
            <pc:sldMk cId="1776958128" sldId="264"/>
            <ac:picMk id="5" creationId="{EBD173DA-77F6-4EE5-2324-536BE6D52040}"/>
          </ac:picMkLst>
        </pc:picChg>
        <pc:picChg chg="mod">
          <ac:chgData name="Eugenia Maria Mastrullo" userId="S::e.mastrullo@studenti.unimc.it::082b02d6-abf2-4fae-bca7-735185ca96e2" providerId="AD" clId="Web-{4487582D-6044-4880-848F-79B93AC93CA2}" dt="2023-12-03T11:34:43.279" v="136" actId="1076"/>
          <ac:picMkLst>
            <pc:docMk/>
            <pc:sldMk cId="1776958128" sldId="264"/>
            <ac:picMk id="8" creationId="{93F8E0E8-4E4E-7136-B61C-742E14EC5427}"/>
          </ac:picMkLst>
        </pc:picChg>
        <pc:picChg chg="add mod ord modCrop">
          <ac:chgData name="Eugenia Maria Mastrullo" userId="S::e.mastrullo@studenti.unimc.it::082b02d6-abf2-4fae-bca7-735185ca96e2" providerId="AD" clId="Web-{4487582D-6044-4880-848F-79B93AC93CA2}" dt="2023-12-03T11:34:37.997" v="135" actId="14100"/>
          <ac:picMkLst>
            <pc:docMk/>
            <pc:sldMk cId="1776958128" sldId="264"/>
            <ac:picMk id="9" creationId="{93C6348C-C996-63AB-EA7A-CB40A222A619}"/>
          </ac:picMkLst>
        </pc:picChg>
        <pc:picChg chg="del mod">
          <ac:chgData name="Eugenia Maria Mastrullo" userId="S::e.mastrullo@studenti.unimc.it::082b02d6-abf2-4fae-bca7-735185ca96e2" providerId="AD" clId="Web-{4487582D-6044-4880-848F-79B93AC93CA2}" dt="2023-12-03T11:32:58.682" v="117"/>
          <ac:picMkLst>
            <pc:docMk/>
            <pc:sldMk cId="1776958128" sldId="264"/>
            <ac:picMk id="11" creationId="{4BFCF633-6780-923B-8155-E702C0CBCA98}"/>
          </ac:picMkLst>
        </pc:picChg>
      </pc:sldChg>
      <pc:sldChg chg="addSp modSp">
        <pc:chgData name="Eugenia Maria Mastrullo" userId="S::e.mastrullo@studenti.unimc.it::082b02d6-abf2-4fae-bca7-735185ca96e2" providerId="AD" clId="Web-{4487582D-6044-4880-848F-79B93AC93CA2}" dt="2023-12-03T10:44:35.859" v="44" actId="20577"/>
        <pc:sldMkLst>
          <pc:docMk/>
          <pc:sldMk cId="2380744166" sldId="265"/>
        </pc:sldMkLst>
        <pc:spChg chg="add mod">
          <ac:chgData name="Eugenia Maria Mastrullo" userId="S::e.mastrullo@studenti.unimc.it::082b02d6-abf2-4fae-bca7-735185ca96e2" providerId="AD" clId="Web-{4487582D-6044-4880-848F-79B93AC93CA2}" dt="2023-12-03T10:44:35.859" v="44" actId="20577"/>
          <ac:spMkLst>
            <pc:docMk/>
            <pc:sldMk cId="2380744166" sldId="265"/>
            <ac:spMk id="3" creationId="{1A24069B-2427-D323-BA6A-552D0DC01975}"/>
          </ac:spMkLst>
        </pc:spChg>
        <pc:picChg chg="mod">
          <ac:chgData name="Eugenia Maria Mastrullo" userId="S::e.mastrullo@studenti.unimc.it::082b02d6-abf2-4fae-bca7-735185ca96e2" providerId="AD" clId="Web-{4487582D-6044-4880-848F-79B93AC93CA2}" dt="2023-12-03T10:44:15.515" v="40" actId="1076"/>
          <ac:picMkLst>
            <pc:docMk/>
            <pc:sldMk cId="2380744166" sldId="265"/>
            <ac:picMk id="2" creationId="{F860E5AB-56F5-4092-375F-586E60DDCDBC}"/>
          </ac:picMkLst>
        </pc:picChg>
      </pc:sldChg>
      <pc:sldChg chg="modSp">
        <pc:chgData name="Eugenia Maria Mastrullo" userId="S::e.mastrullo@studenti.unimc.it::082b02d6-abf2-4fae-bca7-735185ca96e2" providerId="AD" clId="Web-{4487582D-6044-4880-848F-79B93AC93CA2}" dt="2023-12-03T11:20:32.523" v="72" actId="20577"/>
        <pc:sldMkLst>
          <pc:docMk/>
          <pc:sldMk cId="1164584073" sldId="266"/>
        </pc:sldMkLst>
        <pc:spChg chg="mod">
          <ac:chgData name="Eugenia Maria Mastrullo" userId="S::e.mastrullo@studenti.unimc.it::082b02d6-abf2-4fae-bca7-735185ca96e2" providerId="AD" clId="Web-{4487582D-6044-4880-848F-79B93AC93CA2}" dt="2023-12-03T11:20:32.523" v="72" actId="20577"/>
          <ac:spMkLst>
            <pc:docMk/>
            <pc:sldMk cId="1164584073" sldId="266"/>
            <ac:spMk id="6" creationId="{3C4A7A29-0AB5-63D4-3321-2D1C9DDDF269}"/>
          </ac:spMkLst>
        </pc:spChg>
        <pc:picChg chg="mod">
          <ac:chgData name="Eugenia Maria Mastrullo" userId="S::e.mastrullo@studenti.unimc.it::082b02d6-abf2-4fae-bca7-735185ca96e2" providerId="AD" clId="Web-{4487582D-6044-4880-848F-79B93AC93CA2}" dt="2023-12-03T10:18:15.319" v="20" actId="1076"/>
          <ac:picMkLst>
            <pc:docMk/>
            <pc:sldMk cId="1164584073" sldId="266"/>
            <ac:picMk id="9" creationId="{8DF93982-3D90-80A4-BF6A-D64F38173F01}"/>
          </ac:picMkLst>
        </pc:picChg>
        <pc:picChg chg="mod">
          <ac:chgData name="Eugenia Maria Mastrullo" userId="S::e.mastrullo@studenti.unimc.it::082b02d6-abf2-4fae-bca7-735185ca96e2" providerId="AD" clId="Web-{4487582D-6044-4880-848F-79B93AC93CA2}" dt="2023-12-03T10:18:06.131" v="17" actId="14100"/>
          <ac:picMkLst>
            <pc:docMk/>
            <pc:sldMk cId="1164584073" sldId="266"/>
            <ac:picMk id="11" creationId="{DC62E243-A3B4-5636-8BAD-2C3C5CCA75DA}"/>
          </ac:picMkLst>
        </pc:picChg>
      </pc:sldChg>
      <pc:sldChg chg="modSp">
        <pc:chgData name="Eugenia Maria Mastrullo" userId="S::e.mastrullo@studenti.unimc.it::082b02d6-abf2-4fae-bca7-735185ca96e2" providerId="AD" clId="Web-{4487582D-6044-4880-848F-79B93AC93CA2}" dt="2023-12-03T11:27:17.096" v="107" actId="20577"/>
        <pc:sldMkLst>
          <pc:docMk/>
          <pc:sldMk cId="3757434529" sldId="267"/>
        </pc:sldMkLst>
        <pc:spChg chg="mod">
          <ac:chgData name="Eugenia Maria Mastrullo" userId="S::e.mastrullo@studenti.unimc.it::082b02d6-abf2-4fae-bca7-735185ca96e2" providerId="AD" clId="Web-{4487582D-6044-4880-848F-79B93AC93CA2}" dt="2023-12-03T11:27:17.096" v="107" actId="20577"/>
          <ac:spMkLst>
            <pc:docMk/>
            <pc:sldMk cId="3757434529" sldId="267"/>
            <ac:spMk id="3" creationId="{F6D66062-CA13-05E1-D475-6B9076599245}"/>
          </ac:spMkLst>
        </pc:spChg>
      </pc:sldChg>
    </pc:docChg>
  </pc:docChgLst>
  <pc:docChgLst>
    <pc:chgData name="Eugenia Maria Mastrullo" userId="S::e.mastrullo@studenti.unimc.it::082b02d6-abf2-4fae-bca7-735185ca96e2" providerId="AD" clId="Web-{6AC1C925-C4CB-9BE7-D8BA-0F6E85D7C951}"/>
    <pc:docChg chg="addSld delSld modSld sldOrd">
      <pc:chgData name="Eugenia Maria Mastrullo" userId="S::e.mastrullo@studenti.unimc.it::082b02d6-abf2-4fae-bca7-735185ca96e2" providerId="AD" clId="Web-{6AC1C925-C4CB-9BE7-D8BA-0F6E85D7C951}" dt="2023-11-17T17:02:01.216" v="181" actId="1076"/>
      <pc:docMkLst>
        <pc:docMk/>
      </pc:docMkLst>
      <pc:sldChg chg="modSp">
        <pc:chgData name="Eugenia Maria Mastrullo" userId="S::e.mastrullo@studenti.unimc.it::082b02d6-abf2-4fae-bca7-735185ca96e2" providerId="AD" clId="Web-{6AC1C925-C4CB-9BE7-D8BA-0F6E85D7C951}" dt="2023-11-17T16:42:00.005" v="7" actId="20577"/>
        <pc:sldMkLst>
          <pc:docMk/>
          <pc:sldMk cId="1884470753" sldId="259"/>
        </pc:sldMkLst>
        <pc:spChg chg="mod">
          <ac:chgData name="Eugenia Maria Mastrullo" userId="S::e.mastrullo@studenti.unimc.it::082b02d6-abf2-4fae-bca7-735185ca96e2" providerId="AD" clId="Web-{6AC1C925-C4CB-9BE7-D8BA-0F6E85D7C951}" dt="2023-11-17T16:42:00.005" v="7" actId="20577"/>
          <ac:spMkLst>
            <pc:docMk/>
            <pc:sldMk cId="1884470753" sldId="259"/>
            <ac:spMk id="4" creationId="{69F9CC01-9307-A55D-73BF-746DAC768E48}"/>
          </ac:spMkLst>
        </pc:spChg>
      </pc:sldChg>
      <pc:sldChg chg="modSp del ord">
        <pc:chgData name="Eugenia Maria Mastrullo" userId="S::e.mastrullo@studenti.unimc.it::082b02d6-abf2-4fae-bca7-735185ca96e2" providerId="AD" clId="Web-{6AC1C925-C4CB-9BE7-D8BA-0F6E85D7C951}" dt="2023-11-17T17:00:17.400" v="156"/>
        <pc:sldMkLst>
          <pc:docMk/>
          <pc:sldMk cId="47023505" sldId="263"/>
        </pc:sldMkLst>
        <pc:picChg chg="mod">
          <ac:chgData name="Eugenia Maria Mastrullo" userId="S::e.mastrullo@studenti.unimc.it::082b02d6-abf2-4fae-bca7-735185ca96e2" providerId="AD" clId="Web-{6AC1C925-C4CB-9BE7-D8BA-0F6E85D7C951}" dt="2023-11-17T16:54:09.873" v="76" actId="1076"/>
          <ac:picMkLst>
            <pc:docMk/>
            <pc:sldMk cId="47023505" sldId="263"/>
            <ac:picMk id="4" creationId="{0E9C8BAA-85D9-C754-0011-5F57C516BC49}"/>
          </ac:picMkLst>
        </pc:picChg>
        <pc:picChg chg="mod">
          <ac:chgData name="Eugenia Maria Mastrullo" userId="S::e.mastrullo@studenti.unimc.it::082b02d6-abf2-4fae-bca7-735185ca96e2" providerId="AD" clId="Web-{6AC1C925-C4CB-9BE7-D8BA-0F6E85D7C951}" dt="2023-11-17T16:54:08.326" v="75" actId="1076"/>
          <ac:picMkLst>
            <pc:docMk/>
            <pc:sldMk cId="47023505" sldId="263"/>
            <ac:picMk id="6" creationId="{197650B5-0579-29F2-4C84-44A40397C1AD}"/>
          </ac:picMkLst>
        </pc:picChg>
      </pc:sldChg>
      <pc:sldChg chg="addSp delSp modSp mod setBg">
        <pc:chgData name="Eugenia Maria Mastrullo" userId="S::e.mastrullo@studenti.unimc.it::082b02d6-abf2-4fae-bca7-735185ca96e2" providerId="AD" clId="Web-{6AC1C925-C4CB-9BE7-D8BA-0F6E85D7C951}" dt="2023-11-17T17:00:03.059" v="155" actId="14100"/>
        <pc:sldMkLst>
          <pc:docMk/>
          <pc:sldMk cId="1776958128" sldId="264"/>
        </pc:sldMkLst>
        <pc:spChg chg="del mod">
          <ac:chgData name="Eugenia Maria Mastrullo" userId="S::e.mastrullo@studenti.unimc.it::082b02d6-abf2-4fae-bca7-735185ca96e2" providerId="AD" clId="Web-{6AC1C925-C4CB-9BE7-D8BA-0F6E85D7C951}" dt="2023-11-17T16:50:14.287" v="56"/>
          <ac:spMkLst>
            <pc:docMk/>
            <pc:sldMk cId="1776958128" sldId="264"/>
            <ac:spMk id="2" creationId="{B033D2AE-BDA2-33A6-0B95-5890400CA794}"/>
          </ac:spMkLst>
        </pc:spChg>
        <pc:spChg chg="del">
          <ac:chgData name="Eugenia Maria Mastrullo" userId="S::e.mastrullo@studenti.unimc.it::082b02d6-abf2-4fae-bca7-735185ca96e2" providerId="AD" clId="Web-{6AC1C925-C4CB-9BE7-D8BA-0F6E85D7C951}" dt="2023-11-17T16:42:16.006" v="9"/>
          <ac:spMkLst>
            <pc:docMk/>
            <pc:sldMk cId="1776958128" sldId="264"/>
            <ac:spMk id="3" creationId="{BF2B965A-A42A-A4F7-3CC9-6A58FA2B1E24}"/>
          </ac:spMkLst>
        </pc:spChg>
        <pc:spChg chg="add del mod">
          <ac:chgData name="Eugenia Maria Mastrullo" userId="S::e.mastrullo@studenti.unimc.it::082b02d6-abf2-4fae-bca7-735185ca96e2" providerId="AD" clId="Web-{6AC1C925-C4CB-9BE7-D8BA-0F6E85D7C951}" dt="2023-11-17T16:47:51.282" v="22"/>
          <ac:spMkLst>
            <pc:docMk/>
            <pc:sldMk cId="1776958128" sldId="264"/>
            <ac:spMk id="6" creationId="{57C741F4-7B19-C6B4-F2E1-49483997E923}"/>
          </ac:spMkLst>
        </pc:spChg>
        <pc:spChg chg="add del mod">
          <ac:chgData name="Eugenia Maria Mastrullo" userId="S::e.mastrullo@studenti.unimc.it::082b02d6-abf2-4fae-bca7-735185ca96e2" providerId="AD" clId="Web-{6AC1C925-C4CB-9BE7-D8BA-0F6E85D7C951}" dt="2023-11-17T16:48:12.580" v="27"/>
          <ac:spMkLst>
            <pc:docMk/>
            <pc:sldMk cId="1776958128" sldId="264"/>
            <ac:spMk id="10" creationId="{46B0C438-4F7E-F879-2347-55576F84A809}"/>
          </ac:spMkLst>
        </pc:spChg>
        <pc:spChg chg="add mod ord">
          <ac:chgData name="Eugenia Maria Mastrullo" userId="S::e.mastrullo@studenti.unimc.it::082b02d6-abf2-4fae-bca7-735185ca96e2" providerId="AD" clId="Web-{6AC1C925-C4CB-9BE7-D8BA-0F6E85D7C951}" dt="2023-11-17T17:00:03.059" v="155" actId="14100"/>
          <ac:spMkLst>
            <pc:docMk/>
            <pc:sldMk cId="1776958128" sldId="264"/>
            <ac:spMk id="12" creationId="{D707FB71-0B52-A40C-F7AD-6B51B0BDEF3D}"/>
          </ac:spMkLst>
        </pc:spChg>
        <pc:spChg chg="add del">
          <ac:chgData name="Eugenia Maria Mastrullo" userId="S::e.mastrullo@studenti.unimc.it::082b02d6-abf2-4fae-bca7-735185ca96e2" providerId="AD" clId="Web-{6AC1C925-C4CB-9BE7-D8BA-0F6E85D7C951}" dt="2023-11-17T16:51:11.507" v="63"/>
          <ac:spMkLst>
            <pc:docMk/>
            <pc:sldMk cId="1776958128" sldId="264"/>
            <ac:spMk id="17" creationId="{99F1FFA9-D672-408C-9220-ADEEC6ABDD09}"/>
          </ac:spMkLst>
        </pc:spChg>
        <pc:picChg chg="add del mod ord modCrop">
          <ac:chgData name="Eugenia Maria Mastrullo" userId="S::e.mastrullo@studenti.unimc.it::082b02d6-abf2-4fae-bca7-735185ca96e2" providerId="AD" clId="Web-{6AC1C925-C4CB-9BE7-D8BA-0F6E85D7C951}" dt="2023-11-17T16:44:46.464" v="21"/>
          <ac:picMkLst>
            <pc:docMk/>
            <pc:sldMk cId="1776958128" sldId="264"/>
            <ac:picMk id="4" creationId="{C9E49989-B299-2C91-B967-DCBDA83B80DB}"/>
          </ac:picMkLst>
        </pc:picChg>
        <pc:picChg chg="add del mod ord">
          <ac:chgData name="Eugenia Maria Mastrullo" userId="S::e.mastrullo@studenti.unimc.it::082b02d6-abf2-4fae-bca7-735185ca96e2" providerId="AD" clId="Web-{6AC1C925-C4CB-9BE7-D8BA-0F6E85D7C951}" dt="2023-11-17T16:48:05.876" v="26"/>
          <ac:picMkLst>
            <pc:docMk/>
            <pc:sldMk cId="1776958128" sldId="264"/>
            <ac:picMk id="7" creationId="{4B1A33FD-3E85-EB25-330E-0955EBF5E708}"/>
          </ac:picMkLst>
        </pc:picChg>
        <pc:picChg chg="add mod modCrop">
          <ac:chgData name="Eugenia Maria Mastrullo" userId="S::e.mastrullo@studenti.unimc.it::082b02d6-abf2-4fae-bca7-735185ca96e2" providerId="AD" clId="Web-{6AC1C925-C4CB-9BE7-D8BA-0F6E85D7C951}" dt="2023-11-17T16:51:11.507" v="63"/>
          <ac:picMkLst>
            <pc:docMk/>
            <pc:sldMk cId="1776958128" sldId="264"/>
            <ac:picMk id="8" creationId="{93F8E0E8-4E4E-7136-B61C-742E14EC5427}"/>
          </ac:picMkLst>
        </pc:picChg>
        <pc:picChg chg="add mod ord modCrop">
          <ac:chgData name="Eugenia Maria Mastrullo" userId="S::e.mastrullo@studenti.unimc.it::082b02d6-abf2-4fae-bca7-735185ca96e2" providerId="AD" clId="Web-{6AC1C925-C4CB-9BE7-D8BA-0F6E85D7C951}" dt="2023-11-17T16:51:11.507" v="63"/>
          <ac:picMkLst>
            <pc:docMk/>
            <pc:sldMk cId="1776958128" sldId="264"/>
            <ac:picMk id="11" creationId="{4BFCF633-6780-923B-8155-E702C0CBCA98}"/>
          </ac:picMkLst>
        </pc:picChg>
      </pc:sldChg>
      <pc:sldChg chg="addSp delSp modSp new ord">
        <pc:chgData name="Eugenia Maria Mastrullo" userId="S::e.mastrullo@studenti.unimc.it::082b02d6-abf2-4fae-bca7-735185ca96e2" providerId="AD" clId="Web-{6AC1C925-C4CB-9BE7-D8BA-0F6E85D7C951}" dt="2023-11-17T17:02:01.216" v="181" actId="1076"/>
        <pc:sldMkLst>
          <pc:docMk/>
          <pc:sldMk cId="2380744166" sldId="265"/>
        </pc:sldMkLst>
        <pc:spChg chg="del">
          <ac:chgData name="Eugenia Maria Mastrullo" userId="S::e.mastrullo@studenti.unimc.it::082b02d6-abf2-4fae-bca7-735185ca96e2" providerId="AD" clId="Web-{6AC1C925-C4CB-9BE7-D8BA-0F6E85D7C951}" dt="2023-11-17T17:00:27.963" v="159"/>
          <ac:spMkLst>
            <pc:docMk/>
            <pc:sldMk cId="2380744166" sldId="265"/>
            <ac:spMk id="3" creationId="{AA27094B-5294-ED90-F263-82F35843CF2E}"/>
          </ac:spMkLst>
        </pc:spChg>
        <pc:picChg chg="add mod ord">
          <ac:chgData name="Eugenia Maria Mastrullo" userId="S::e.mastrullo@studenti.unimc.it::082b02d6-abf2-4fae-bca7-735185ca96e2" providerId="AD" clId="Web-{6AC1C925-C4CB-9BE7-D8BA-0F6E85D7C951}" dt="2023-11-17T17:01:00.167" v="166" actId="1076"/>
          <ac:picMkLst>
            <pc:docMk/>
            <pc:sldMk cId="2380744166" sldId="265"/>
            <ac:picMk id="4" creationId="{A596B7C8-D503-98CF-E472-7520B51691C6}"/>
          </ac:picMkLst>
        </pc:picChg>
        <pc:picChg chg="add mod">
          <ac:chgData name="Eugenia Maria Mastrullo" userId="S::e.mastrullo@studenti.unimc.it::082b02d6-abf2-4fae-bca7-735185ca96e2" providerId="AD" clId="Web-{6AC1C925-C4CB-9BE7-D8BA-0F6E85D7C951}" dt="2023-11-17T17:01:05.996" v="167" actId="1076"/>
          <ac:picMkLst>
            <pc:docMk/>
            <pc:sldMk cId="2380744166" sldId="265"/>
            <ac:picMk id="5" creationId="{A437EEF9-6EA9-2F69-FBBF-F9CA99A64223}"/>
          </ac:picMkLst>
        </pc:picChg>
        <pc:picChg chg="add mod">
          <ac:chgData name="Eugenia Maria Mastrullo" userId="S::e.mastrullo@studenti.unimc.it::082b02d6-abf2-4fae-bca7-735185ca96e2" providerId="AD" clId="Web-{6AC1C925-C4CB-9BE7-D8BA-0F6E85D7C951}" dt="2023-11-17T17:01:47.012" v="176" actId="1076"/>
          <ac:picMkLst>
            <pc:docMk/>
            <pc:sldMk cId="2380744166" sldId="265"/>
            <ac:picMk id="6" creationId="{E6A5AFBB-5F43-962D-50C6-22196A631EF9}"/>
          </ac:picMkLst>
        </pc:picChg>
        <pc:picChg chg="add mod">
          <ac:chgData name="Eugenia Maria Mastrullo" userId="S::e.mastrullo@studenti.unimc.it::082b02d6-abf2-4fae-bca7-735185ca96e2" providerId="AD" clId="Web-{6AC1C925-C4CB-9BE7-D8BA-0F6E85D7C951}" dt="2023-11-17T17:02:01.216" v="181" actId="1076"/>
          <ac:picMkLst>
            <pc:docMk/>
            <pc:sldMk cId="2380744166" sldId="265"/>
            <ac:picMk id="7" creationId="{D7A816A0-3798-63BE-EE89-A1262BBEB19A}"/>
          </ac:picMkLst>
        </pc:picChg>
      </pc:sldChg>
    </pc:docChg>
  </pc:docChgLst>
  <pc:docChgLst>
    <pc:chgData name="Eugenia Maria Mastrullo" userId="082b02d6-abf2-4fae-bca7-735185ca96e2" providerId="ADAL" clId="{662C9B8D-00A3-1947-9AF0-1C2F8336F22F}"/>
    <pc:docChg chg="modSld">
      <pc:chgData name="Eugenia Maria Mastrullo" userId="082b02d6-abf2-4fae-bca7-735185ca96e2" providerId="ADAL" clId="{662C9B8D-00A3-1947-9AF0-1C2F8336F22F}" dt="2023-12-12T06:49:06.597" v="79" actId="113"/>
      <pc:docMkLst>
        <pc:docMk/>
      </pc:docMkLst>
      <pc:sldChg chg="modSp mod">
        <pc:chgData name="Eugenia Maria Mastrullo" userId="082b02d6-abf2-4fae-bca7-735185ca96e2" providerId="ADAL" clId="{662C9B8D-00A3-1947-9AF0-1C2F8336F22F}" dt="2023-12-12T06:48:13.808" v="77" actId="14100"/>
        <pc:sldMkLst>
          <pc:docMk/>
          <pc:sldMk cId="1164584073" sldId="266"/>
        </pc:sldMkLst>
        <pc:spChg chg="mod">
          <ac:chgData name="Eugenia Maria Mastrullo" userId="082b02d6-abf2-4fae-bca7-735185ca96e2" providerId="ADAL" clId="{662C9B8D-00A3-1947-9AF0-1C2F8336F22F}" dt="2023-12-12T06:48:06.832" v="74" actId="1076"/>
          <ac:spMkLst>
            <pc:docMk/>
            <pc:sldMk cId="1164584073" sldId="266"/>
            <ac:spMk id="16" creationId="{C5912AE0-B152-C8A1-1360-B2929F806617}"/>
          </ac:spMkLst>
        </pc:spChg>
        <pc:picChg chg="mod">
          <ac:chgData name="Eugenia Maria Mastrullo" userId="082b02d6-abf2-4fae-bca7-735185ca96e2" providerId="ADAL" clId="{662C9B8D-00A3-1947-9AF0-1C2F8336F22F}" dt="2023-12-12T06:48:13.808" v="77" actId="14100"/>
          <ac:picMkLst>
            <pc:docMk/>
            <pc:sldMk cId="1164584073" sldId="266"/>
            <ac:picMk id="2" creationId="{64CD0C27-1768-7E59-6DF6-F6933810B565}"/>
          </ac:picMkLst>
        </pc:picChg>
      </pc:sldChg>
      <pc:sldChg chg="modSp mod">
        <pc:chgData name="Eugenia Maria Mastrullo" userId="082b02d6-abf2-4fae-bca7-735185ca96e2" providerId="ADAL" clId="{662C9B8D-00A3-1947-9AF0-1C2F8336F22F}" dt="2023-12-12T06:49:06.597" v="79" actId="113"/>
        <pc:sldMkLst>
          <pc:docMk/>
          <pc:sldMk cId="3757434529" sldId="267"/>
        </pc:sldMkLst>
        <pc:spChg chg="mod">
          <ac:chgData name="Eugenia Maria Mastrullo" userId="082b02d6-abf2-4fae-bca7-735185ca96e2" providerId="ADAL" clId="{662C9B8D-00A3-1947-9AF0-1C2F8336F22F}" dt="2023-12-12T06:49:06.597" v="79" actId="113"/>
          <ac:spMkLst>
            <pc:docMk/>
            <pc:sldMk cId="3757434529" sldId="267"/>
            <ac:spMk id="3" creationId="{F6D66062-CA13-05E1-D475-6B9076599245}"/>
          </ac:spMkLst>
        </pc:spChg>
      </pc:sldChg>
    </pc:docChg>
  </pc:docChgLst>
  <pc:docChgLst>
    <pc:chgData name="Eugenia Maria Mastrullo" userId="S::e.mastrullo@studenti.unimc.it::082b02d6-abf2-4fae-bca7-735185ca96e2" providerId="AD" clId="Web-{30B1A0B0-F118-4569-E3C0-A01890E3EBA2}"/>
    <pc:docChg chg="modSld">
      <pc:chgData name="Eugenia Maria Mastrullo" userId="S::e.mastrullo@studenti.unimc.it::082b02d6-abf2-4fae-bca7-735185ca96e2" providerId="AD" clId="Web-{30B1A0B0-F118-4569-E3C0-A01890E3EBA2}" dt="2023-11-06T18:04:55.280" v="56" actId="20577"/>
      <pc:docMkLst>
        <pc:docMk/>
      </pc:docMkLst>
      <pc:sldChg chg="modSp">
        <pc:chgData name="Eugenia Maria Mastrullo" userId="S::e.mastrullo@studenti.unimc.it::082b02d6-abf2-4fae-bca7-735185ca96e2" providerId="AD" clId="Web-{30B1A0B0-F118-4569-E3C0-A01890E3EBA2}" dt="2023-11-06T18:02:55.042" v="26" actId="20577"/>
        <pc:sldMkLst>
          <pc:docMk/>
          <pc:sldMk cId="3962583941" sldId="256"/>
        </pc:sldMkLst>
        <pc:spChg chg="mod">
          <ac:chgData name="Eugenia Maria Mastrullo" userId="S::e.mastrullo@studenti.unimc.it::082b02d6-abf2-4fae-bca7-735185ca96e2" providerId="AD" clId="Web-{30B1A0B0-F118-4569-E3C0-A01890E3EBA2}" dt="2023-11-06T18:02:55.042" v="26" actId="20577"/>
          <ac:spMkLst>
            <pc:docMk/>
            <pc:sldMk cId="3962583941" sldId="256"/>
            <ac:spMk id="3" creationId="{00000000-0000-0000-0000-000000000000}"/>
          </ac:spMkLst>
        </pc:spChg>
        <pc:picChg chg="mod">
          <ac:chgData name="Eugenia Maria Mastrullo" userId="S::e.mastrullo@studenti.unimc.it::082b02d6-abf2-4fae-bca7-735185ca96e2" providerId="AD" clId="Web-{30B1A0B0-F118-4569-E3C0-A01890E3EBA2}" dt="2023-11-06T17:40:54.349" v="5" actId="1076"/>
          <ac:picMkLst>
            <pc:docMk/>
            <pc:sldMk cId="3962583941" sldId="256"/>
            <ac:picMk id="6" creationId="{64065106-44A8-E2D4-E774-B0E487A0344F}"/>
          </ac:picMkLst>
        </pc:picChg>
      </pc:sldChg>
      <pc:sldChg chg="modSp">
        <pc:chgData name="Eugenia Maria Mastrullo" userId="S::e.mastrullo@studenti.unimc.it::082b02d6-abf2-4fae-bca7-735185ca96e2" providerId="AD" clId="Web-{30B1A0B0-F118-4569-E3C0-A01890E3EBA2}" dt="2023-11-06T17:48:33.518" v="20" actId="1076"/>
        <pc:sldMkLst>
          <pc:docMk/>
          <pc:sldMk cId="1884470753" sldId="259"/>
        </pc:sldMkLst>
        <pc:picChg chg="mod">
          <ac:chgData name="Eugenia Maria Mastrullo" userId="S::e.mastrullo@studenti.unimc.it::082b02d6-abf2-4fae-bca7-735185ca96e2" providerId="AD" clId="Web-{30B1A0B0-F118-4569-E3C0-A01890E3EBA2}" dt="2023-11-06T17:48:33.518" v="20" actId="1076"/>
          <ac:picMkLst>
            <pc:docMk/>
            <pc:sldMk cId="1884470753" sldId="259"/>
            <ac:picMk id="5" creationId="{E32A5FE0-8A6E-DD8F-0D16-DBC4E18F4766}"/>
          </ac:picMkLst>
        </pc:picChg>
      </pc:sldChg>
      <pc:sldChg chg="modSp">
        <pc:chgData name="Eugenia Maria Mastrullo" userId="S::e.mastrullo@studenti.unimc.it::082b02d6-abf2-4fae-bca7-735185ca96e2" providerId="AD" clId="Web-{30B1A0B0-F118-4569-E3C0-A01890E3EBA2}" dt="2023-11-06T18:04:55.280" v="56" actId="20577"/>
        <pc:sldMkLst>
          <pc:docMk/>
          <pc:sldMk cId="601752642" sldId="262"/>
        </pc:sldMkLst>
        <pc:spChg chg="mod">
          <ac:chgData name="Eugenia Maria Mastrullo" userId="S::e.mastrullo@studenti.unimc.it::082b02d6-abf2-4fae-bca7-735185ca96e2" providerId="AD" clId="Web-{30B1A0B0-F118-4569-E3C0-A01890E3EBA2}" dt="2023-11-06T18:04:55.280" v="56" actId="20577"/>
          <ac:spMkLst>
            <pc:docMk/>
            <pc:sldMk cId="601752642" sldId="262"/>
            <ac:spMk id="3" creationId="{1D74A1E8-A4CD-C93E-3002-F1A588D80033}"/>
          </ac:spMkLst>
        </pc:spChg>
      </pc:sldChg>
    </pc:docChg>
  </pc:docChgLst>
  <pc:docChgLst>
    <pc:chgData name="Eugenia Maria Mastrullo" userId="S::e.mastrullo@studenti.unimc.it::082b02d6-abf2-4fae-bca7-735185ca96e2" providerId="AD" clId="Web-{97A66708-0A98-E71A-DFCA-6C5D71D8375F}"/>
    <pc:docChg chg="addSld modSld">
      <pc:chgData name="Eugenia Maria Mastrullo" userId="S::e.mastrullo@studenti.unimc.it::082b02d6-abf2-4fae-bca7-735185ca96e2" providerId="AD" clId="Web-{97A66708-0A98-E71A-DFCA-6C5D71D8375F}" dt="2023-11-13T17:26:37.863" v="407"/>
      <pc:docMkLst>
        <pc:docMk/>
      </pc:docMkLst>
      <pc:sldChg chg="modSp">
        <pc:chgData name="Eugenia Maria Mastrullo" userId="S::e.mastrullo@studenti.unimc.it::082b02d6-abf2-4fae-bca7-735185ca96e2" providerId="AD" clId="Web-{97A66708-0A98-E71A-DFCA-6C5D71D8375F}" dt="2023-11-13T16:25:24.041" v="9" actId="20577"/>
        <pc:sldMkLst>
          <pc:docMk/>
          <pc:sldMk cId="3962583941" sldId="256"/>
        </pc:sldMkLst>
        <pc:spChg chg="mod">
          <ac:chgData name="Eugenia Maria Mastrullo" userId="S::e.mastrullo@studenti.unimc.it::082b02d6-abf2-4fae-bca7-735185ca96e2" providerId="AD" clId="Web-{97A66708-0A98-E71A-DFCA-6C5D71D8375F}" dt="2023-11-13T16:25:24.041" v="9" actId="20577"/>
          <ac:spMkLst>
            <pc:docMk/>
            <pc:sldMk cId="3962583941" sldId="256"/>
            <ac:spMk id="3" creationId="{00000000-0000-0000-0000-000000000000}"/>
          </ac:spMkLst>
        </pc:spChg>
      </pc:sldChg>
      <pc:sldChg chg="addSp delSp modSp">
        <pc:chgData name="Eugenia Maria Mastrullo" userId="S::e.mastrullo@studenti.unimc.it::082b02d6-abf2-4fae-bca7-735185ca96e2" providerId="AD" clId="Web-{97A66708-0A98-E71A-DFCA-6C5D71D8375F}" dt="2023-11-13T17:20:18.712" v="384" actId="1076"/>
        <pc:sldMkLst>
          <pc:docMk/>
          <pc:sldMk cId="1884470753" sldId="259"/>
        </pc:sldMkLst>
        <pc:spChg chg="mod">
          <ac:chgData name="Eugenia Maria Mastrullo" userId="S::e.mastrullo@studenti.unimc.it::082b02d6-abf2-4fae-bca7-735185ca96e2" providerId="AD" clId="Web-{97A66708-0A98-E71A-DFCA-6C5D71D8375F}" dt="2023-11-13T17:18:15.552" v="321"/>
          <ac:spMkLst>
            <pc:docMk/>
            <pc:sldMk cId="1884470753" sldId="259"/>
            <ac:spMk id="2" creationId="{67ED129E-BA04-8CF3-C86F-28C35208DAD4}"/>
          </ac:spMkLst>
        </pc:spChg>
        <pc:spChg chg="add mod ord">
          <ac:chgData name="Eugenia Maria Mastrullo" userId="S::e.mastrullo@studenti.unimc.it::082b02d6-abf2-4fae-bca7-735185ca96e2" providerId="AD" clId="Web-{97A66708-0A98-E71A-DFCA-6C5D71D8375F}" dt="2023-11-13T17:18:15.552" v="321"/>
          <ac:spMkLst>
            <pc:docMk/>
            <pc:sldMk cId="1884470753" sldId="259"/>
            <ac:spMk id="4" creationId="{69F9CC01-9307-A55D-73BF-746DAC768E48}"/>
          </ac:spMkLst>
        </pc:spChg>
        <pc:spChg chg="del mod">
          <ac:chgData name="Eugenia Maria Mastrullo" userId="S::e.mastrullo@studenti.unimc.it::082b02d6-abf2-4fae-bca7-735185ca96e2" providerId="AD" clId="Web-{97A66708-0A98-E71A-DFCA-6C5D71D8375F}" dt="2023-11-13T17:05:46.328" v="270"/>
          <ac:spMkLst>
            <pc:docMk/>
            <pc:sldMk cId="1884470753" sldId="259"/>
            <ac:spMk id="7" creationId="{69F9466A-B9F6-BF64-8932-7C2BAB9262B4}"/>
          </ac:spMkLst>
        </pc:spChg>
        <pc:spChg chg="add del mod">
          <ac:chgData name="Eugenia Maria Mastrullo" userId="S::e.mastrullo@studenti.unimc.it::082b02d6-abf2-4fae-bca7-735185ca96e2" providerId="AD" clId="Web-{97A66708-0A98-E71A-DFCA-6C5D71D8375F}" dt="2023-11-13T17:14:26.217" v="297"/>
          <ac:spMkLst>
            <pc:docMk/>
            <pc:sldMk cId="1884470753" sldId="259"/>
            <ac:spMk id="8" creationId="{BAE6AAD8-A696-16C4-B5EC-9B2E812A6B25}"/>
          </ac:spMkLst>
        </pc:spChg>
        <pc:spChg chg="add del mod">
          <ac:chgData name="Eugenia Maria Mastrullo" userId="S::e.mastrullo@studenti.unimc.it::082b02d6-abf2-4fae-bca7-735185ca96e2" providerId="AD" clId="Web-{97A66708-0A98-E71A-DFCA-6C5D71D8375F}" dt="2023-11-13T17:17:24.707" v="312"/>
          <ac:spMkLst>
            <pc:docMk/>
            <pc:sldMk cId="1884470753" sldId="259"/>
            <ac:spMk id="11" creationId="{30DC3D48-DF08-F820-C283-95B2C4495040}"/>
          </ac:spMkLst>
        </pc:spChg>
        <pc:spChg chg="add del mod">
          <ac:chgData name="Eugenia Maria Mastrullo" userId="S::e.mastrullo@studenti.unimc.it::082b02d6-abf2-4fae-bca7-735185ca96e2" providerId="AD" clId="Web-{97A66708-0A98-E71A-DFCA-6C5D71D8375F}" dt="2023-11-13T17:17:47.895" v="315"/>
          <ac:spMkLst>
            <pc:docMk/>
            <pc:sldMk cId="1884470753" sldId="259"/>
            <ac:spMk id="14" creationId="{FAB2126C-DFC5-BA5F-15BD-50BAF3BEFA4C}"/>
          </ac:spMkLst>
        </pc:spChg>
        <pc:spChg chg="add mod">
          <ac:chgData name="Eugenia Maria Mastrullo" userId="S::e.mastrullo@studenti.unimc.it::082b02d6-abf2-4fae-bca7-735185ca96e2" providerId="AD" clId="Web-{97A66708-0A98-E71A-DFCA-6C5D71D8375F}" dt="2023-11-13T17:19:46.398" v="345" actId="20577"/>
          <ac:spMkLst>
            <pc:docMk/>
            <pc:sldMk cId="1884470753" sldId="259"/>
            <ac:spMk id="16" creationId="{B2B36D5E-4BA9-0A0A-BC05-16CD614ABCFF}"/>
          </ac:spMkLst>
        </pc:spChg>
        <pc:spChg chg="add mod">
          <ac:chgData name="Eugenia Maria Mastrullo" userId="S::e.mastrullo@studenti.unimc.it::082b02d6-abf2-4fae-bca7-735185ca96e2" providerId="AD" clId="Web-{97A66708-0A98-E71A-DFCA-6C5D71D8375F}" dt="2023-11-13T17:19:57.305" v="367" actId="1076"/>
          <ac:spMkLst>
            <pc:docMk/>
            <pc:sldMk cId="1884470753" sldId="259"/>
            <ac:spMk id="17" creationId="{B732B174-7B4D-8F80-4F4E-EBDAD1D34B19}"/>
          </ac:spMkLst>
        </pc:spChg>
        <pc:spChg chg="add mod">
          <ac:chgData name="Eugenia Maria Mastrullo" userId="S::e.mastrullo@studenti.unimc.it::082b02d6-abf2-4fae-bca7-735185ca96e2" providerId="AD" clId="Web-{97A66708-0A98-E71A-DFCA-6C5D71D8375F}" dt="2023-11-13T17:20:18.712" v="384" actId="1076"/>
          <ac:spMkLst>
            <pc:docMk/>
            <pc:sldMk cId="1884470753" sldId="259"/>
            <ac:spMk id="18" creationId="{D9171E2C-A6AA-41F4-486A-122AA2E0D217}"/>
          </ac:spMkLst>
        </pc:spChg>
        <pc:spChg chg="del">
          <ac:chgData name="Eugenia Maria Mastrullo" userId="S::e.mastrullo@studenti.unimc.it::082b02d6-abf2-4fae-bca7-735185ca96e2" providerId="AD" clId="Web-{97A66708-0A98-E71A-DFCA-6C5D71D8375F}" dt="2023-11-13T17:17:30.551" v="313"/>
          <ac:spMkLst>
            <pc:docMk/>
            <pc:sldMk cId="1884470753" sldId="259"/>
            <ac:spMk id="45" creationId="{D12DDE76-C203-4047-9998-63900085B5E8}"/>
          </ac:spMkLst>
        </pc:spChg>
        <pc:spChg chg="add del">
          <ac:chgData name="Eugenia Maria Mastrullo" userId="S::e.mastrullo@studenti.unimc.it::082b02d6-abf2-4fae-bca7-735185ca96e2" providerId="AD" clId="Web-{97A66708-0A98-E71A-DFCA-6C5D71D8375F}" dt="2023-11-13T17:18:15.552" v="321"/>
          <ac:spMkLst>
            <pc:docMk/>
            <pc:sldMk cId="1884470753" sldId="259"/>
            <ac:spMk id="47" creationId="{95C8260E-968F-44E8-A823-ABB431311926}"/>
          </ac:spMkLst>
        </pc:spChg>
        <pc:spChg chg="add del">
          <ac:chgData name="Eugenia Maria Mastrullo" userId="S::e.mastrullo@studenti.unimc.it::082b02d6-abf2-4fae-bca7-735185ca96e2" providerId="AD" clId="Web-{97A66708-0A98-E71A-DFCA-6C5D71D8375F}" dt="2023-11-13T17:18:15.552" v="321"/>
          <ac:spMkLst>
            <pc:docMk/>
            <pc:sldMk cId="1884470753" sldId="259"/>
            <ac:spMk id="48" creationId="{2C1BBA94-3F40-40AA-8BB9-E69E25E537C1}"/>
          </ac:spMkLst>
        </pc:spChg>
        <pc:spChg chg="add del">
          <ac:chgData name="Eugenia Maria Mastrullo" userId="S::e.mastrullo@studenti.unimc.it::082b02d6-abf2-4fae-bca7-735185ca96e2" providerId="AD" clId="Web-{97A66708-0A98-E71A-DFCA-6C5D71D8375F}" dt="2023-11-13T17:18:15.552" v="321"/>
          <ac:spMkLst>
            <pc:docMk/>
            <pc:sldMk cId="1884470753" sldId="259"/>
            <ac:spMk id="50" creationId="{A016CB47-C4D4-4332-9ED0-DBB916252F76}"/>
          </ac:spMkLst>
        </pc:spChg>
        <pc:spChg chg="add del">
          <ac:chgData name="Eugenia Maria Mastrullo" userId="S::e.mastrullo@studenti.unimc.it::082b02d6-abf2-4fae-bca7-735185ca96e2" providerId="AD" clId="Web-{97A66708-0A98-E71A-DFCA-6C5D71D8375F}" dt="2023-11-13T17:18:15.552" v="321"/>
          <ac:spMkLst>
            <pc:docMk/>
            <pc:sldMk cId="1884470753" sldId="259"/>
            <ac:spMk id="56" creationId="{FE43805F-24A6-46A4-B19B-54F28347355C}"/>
          </ac:spMkLst>
        </pc:spChg>
        <pc:spChg chg="add">
          <ac:chgData name="Eugenia Maria Mastrullo" userId="S::e.mastrullo@studenti.unimc.it::082b02d6-abf2-4fae-bca7-735185ca96e2" providerId="AD" clId="Web-{97A66708-0A98-E71A-DFCA-6C5D71D8375F}" dt="2023-11-13T17:18:15.552" v="321"/>
          <ac:spMkLst>
            <pc:docMk/>
            <pc:sldMk cId="1884470753" sldId="259"/>
            <ac:spMk id="61" creationId="{61293230-B0F6-45B1-96D1-13D18E242995}"/>
          </ac:spMkLst>
        </pc:spChg>
        <pc:spChg chg="add">
          <ac:chgData name="Eugenia Maria Mastrullo" userId="S::e.mastrullo@studenti.unimc.it::082b02d6-abf2-4fae-bca7-735185ca96e2" providerId="AD" clId="Web-{97A66708-0A98-E71A-DFCA-6C5D71D8375F}" dt="2023-11-13T17:18:15.552" v="321"/>
          <ac:spMkLst>
            <pc:docMk/>
            <pc:sldMk cId="1884470753" sldId="259"/>
            <ac:spMk id="63" creationId="{F1E8018D-D29A-4B9D-BF9C-9F4D7BA12343}"/>
          </ac:spMkLst>
        </pc:spChg>
        <pc:picChg chg="del mod">
          <ac:chgData name="Eugenia Maria Mastrullo" userId="S::e.mastrullo@studenti.unimc.it::082b02d6-abf2-4fae-bca7-735185ca96e2" providerId="AD" clId="Web-{97A66708-0A98-E71A-DFCA-6C5D71D8375F}" dt="2023-11-13T17:15:36.563" v="310"/>
          <ac:picMkLst>
            <pc:docMk/>
            <pc:sldMk cId="1884470753" sldId="259"/>
            <ac:picMk id="3" creationId="{E8D7A91E-86CE-4B81-E2F0-93D461E7B604}"/>
          </ac:picMkLst>
        </pc:picChg>
        <pc:picChg chg="add del mod modCrop">
          <ac:chgData name="Eugenia Maria Mastrullo" userId="S::e.mastrullo@studenti.unimc.it::082b02d6-abf2-4fae-bca7-735185ca96e2" providerId="AD" clId="Web-{97A66708-0A98-E71A-DFCA-6C5D71D8375F}" dt="2023-11-13T17:11:52.979" v="286"/>
          <ac:picMkLst>
            <pc:docMk/>
            <pc:sldMk cId="1884470753" sldId="259"/>
            <ac:picMk id="5" creationId="{858993F0-E888-0329-3FBA-8C5C9E7DE631}"/>
          </ac:picMkLst>
        </pc:picChg>
        <pc:picChg chg="add mod modCrop">
          <ac:chgData name="Eugenia Maria Mastrullo" userId="S::e.mastrullo@studenti.unimc.it::082b02d6-abf2-4fae-bca7-735185ca96e2" providerId="AD" clId="Web-{97A66708-0A98-E71A-DFCA-6C5D71D8375F}" dt="2023-11-13T17:19:02.038" v="330" actId="1076"/>
          <ac:picMkLst>
            <pc:docMk/>
            <pc:sldMk cId="1884470753" sldId="259"/>
            <ac:picMk id="6" creationId="{D949F819-2527-B7EB-E52F-75DCE048EDEC}"/>
          </ac:picMkLst>
        </pc:picChg>
        <pc:picChg chg="add mod modCrop">
          <ac:chgData name="Eugenia Maria Mastrullo" userId="S::e.mastrullo@studenti.unimc.it::082b02d6-abf2-4fae-bca7-735185ca96e2" providerId="AD" clId="Web-{97A66708-0A98-E71A-DFCA-6C5D71D8375F}" dt="2023-11-13T17:19:12.257" v="333" actId="14100"/>
          <ac:picMkLst>
            <pc:docMk/>
            <pc:sldMk cId="1884470753" sldId="259"/>
            <ac:picMk id="9" creationId="{A71C7D93-0A9C-C5B2-A470-E682DBDF44A8}"/>
          </ac:picMkLst>
        </pc:picChg>
        <pc:picChg chg="add del mod ord">
          <ac:chgData name="Eugenia Maria Mastrullo" userId="S::e.mastrullo@studenti.unimc.it::082b02d6-abf2-4fae-bca7-735185ca96e2" providerId="AD" clId="Web-{97A66708-0A98-E71A-DFCA-6C5D71D8375F}" dt="2023-11-13T17:17:39.598" v="314"/>
          <ac:picMkLst>
            <pc:docMk/>
            <pc:sldMk cId="1884470753" sldId="259"/>
            <ac:picMk id="12" creationId="{E9AA7342-8FCB-D242-92A4-4786F475623F}"/>
          </ac:picMkLst>
        </pc:picChg>
        <pc:picChg chg="add mod ord modCrop">
          <ac:chgData name="Eugenia Maria Mastrullo" userId="S::e.mastrullo@studenti.unimc.it::082b02d6-abf2-4fae-bca7-735185ca96e2" providerId="AD" clId="Web-{97A66708-0A98-E71A-DFCA-6C5D71D8375F}" dt="2023-11-13T17:18:55.803" v="327" actId="1076"/>
          <ac:picMkLst>
            <pc:docMk/>
            <pc:sldMk cId="1884470753" sldId="259"/>
            <ac:picMk id="15" creationId="{1554F07F-7867-7304-6082-D38CF8ED6C2E}"/>
          </ac:picMkLst>
        </pc:picChg>
      </pc:sldChg>
      <pc:sldChg chg="modSp">
        <pc:chgData name="Eugenia Maria Mastrullo" userId="S::e.mastrullo@studenti.unimc.it::082b02d6-abf2-4fae-bca7-735185ca96e2" providerId="AD" clId="Web-{97A66708-0A98-E71A-DFCA-6C5D71D8375F}" dt="2023-11-13T16:34:27.791" v="38" actId="20577"/>
        <pc:sldMkLst>
          <pc:docMk/>
          <pc:sldMk cId="2741168174" sldId="261"/>
        </pc:sldMkLst>
        <pc:spChg chg="mod">
          <ac:chgData name="Eugenia Maria Mastrullo" userId="S::e.mastrullo@studenti.unimc.it::082b02d6-abf2-4fae-bca7-735185ca96e2" providerId="AD" clId="Web-{97A66708-0A98-E71A-DFCA-6C5D71D8375F}" dt="2023-11-13T16:34:27.791" v="38" actId="20577"/>
          <ac:spMkLst>
            <pc:docMk/>
            <pc:sldMk cId="2741168174" sldId="261"/>
            <ac:spMk id="62" creationId="{A8E2DC60-3281-D6DD-8BFB-9F1387AC297F}"/>
          </ac:spMkLst>
        </pc:spChg>
      </pc:sldChg>
      <pc:sldChg chg="modSp">
        <pc:chgData name="Eugenia Maria Mastrullo" userId="S::e.mastrullo@studenti.unimc.it::082b02d6-abf2-4fae-bca7-735185ca96e2" providerId="AD" clId="Web-{97A66708-0A98-E71A-DFCA-6C5D71D8375F}" dt="2023-11-13T16:51:07.022" v="43" actId="20577"/>
        <pc:sldMkLst>
          <pc:docMk/>
          <pc:sldMk cId="601752642" sldId="262"/>
        </pc:sldMkLst>
        <pc:spChg chg="mod">
          <ac:chgData name="Eugenia Maria Mastrullo" userId="S::e.mastrullo@studenti.unimc.it::082b02d6-abf2-4fae-bca7-735185ca96e2" providerId="AD" clId="Web-{97A66708-0A98-E71A-DFCA-6C5D71D8375F}" dt="2023-11-13T16:51:07.022" v="43" actId="20577"/>
          <ac:spMkLst>
            <pc:docMk/>
            <pc:sldMk cId="601752642" sldId="262"/>
            <ac:spMk id="3" creationId="{1D74A1E8-A4CD-C93E-3002-F1A588D80033}"/>
          </ac:spMkLst>
        </pc:spChg>
      </pc:sldChg>
      <pc:sldChg chg="addSp delSp modSp mod setBg">
        <pc:chgData name="Eugenia Maria Mastrullo" userId="S::e.mastrullo@studenti.unimc.it::082b02d6-abf2-4fae-bca7-735185ca96e2" providerId="AD" clId="Web-{97A66708-0A98-E71A-DFCA-6C5D71D8375F}" dt="2023-11-13T17:26:37.863" v="407"/>
        <pc:sldMkLst>
          <pc:docMk/>
          <pc:sldMk cId="47023505" sldId="263"/>
        </pc:sldMkLst>
        <pc:spChg chg="mod">
          <ac:chgData name="Eugenia Maria Mastrullo" userId="S::e.mastrullo@studenti.unimc.it::082b02d6-abf2-4fae-bca7-735185ca96e2" providerId="AD" clId="Web-{97A66708-0A98-E71A-DFCA-6C5D71D8375F}" dt="2023-11-13T17:26:37.863" v="407"/>
          <ac:spMkLst>
            <pc:docMk/>
            <pc:sldMk cId="47023505" sldId="263"/>
            <ac:spMk id="2" creationId="{7E439AC5-D8A2-42DD-801B-1AFEDEF8CA42}"/>
          </ac:spMkLst>
        </pc:spChg>
        <pc:spChg chg="mod">
          <ac:chgData name="Eugenia Maria Mastrullo" userId="S::e.mastrullo@studenti.unimc.it::082b02d6-abf2-4fae-bca7-735185ca96e2" providerId="AD" clId="Web-{97A66708-0A98-E71A-DFCA-6C5D71D8375F}" dt="2023-11-13T17:26:37.863" v="407"/>
          <ac:spMkLst>
            <pc:docMk/>
            <pc:sldMk cId="47023505" sldId="263"/>
            <ac:spMk id="3" creationId="{4C6D02D2-A20E-CE48-A4B7-4B8CB228C14D}"/>
          </ac:spMkLst>
        </pc:spChg>
        <pc:spChg chg="add">
          <ac:chgData name="Eugenia Maria Mastrullo" userId="S::e.mastrullo@studenti.unimc.it::082b02d6-abf2-4fae-bca7-735185ca96e2" providerId="AD" clId="Web-{97A66708-0A98-E71A-DFCA-6C5D71D8375F}" dt="2023-11-13T17:26:37.863" v="407"/>
          <ac:spMkLst>
            <pc:docMk/>
            <pc:sldMk cId="47023505" sldId="263"/>
            <ac:spMk id="11" creationId="{C4879EFC-8E62-4E00-973C-C45EE9EC676D}"/>
          </ac:spMkLst>
        </pc:spChg>
        <pc:spChg chg="add">
          <ac:chgData name="Eugenia Maria Mastrullo" userId="S::e.mastrullo@studenti.unimc.it::082b02d6-abf2-4fae-bca7-735185ca96e2" providerId="AD" clId="Web-{97A66708-0A98-E71A-DFCA-6C5D71D8375F}" dt="2023-11-13T17:26:37.863" v="407"/>
          <ac:spMkLst>
            <pc:docMk/>
            <pc:sldMk cId="47023505" sldId="263"/>
            <ac:spMk id="13" creationId="{D6A9C53F-5F90-40A5-8C85-5412D39C8C68}"/>
          </ac:spMkLst>
        </pc:spChg>
        <pc:picChg chg="add mod ord modCrop">
          <ac:chgData name="Eugenia Maria Mastrullo" userId="S::e.mastrullo@studenti.unimc.it::082b02d6-abf2-4fae-bca7-735185ca96e2" providerId="AD" clId="Web-{97A66708-0A98-E71A-DFCA-6C5D71D8375F}" dt="2023-11-13T17:26:37.863" v="407"/>
          <ac:picMkLst>
            <pc:docMk/>
            <pc:sldMk cId="47023505" sldId="263"/>
            <ac:picMk id="4" creationId="{0E9C8BAA-85D9-C754-0011-5F57C516BC49}"/>
          </ac:picMkLst>
        </pc:picChg>
        <pc:picChg chg="add del mod modCrop">
          <ac:chgData name="Eugenia Maria Mastrullo" userId="S::e.mastrullo@studenti.unimc.it::082b02d6-abf2-4fae-bca7-735185ca96e2" providerId="AD" clId="Web-{97A66708-0A98-E71A-DFCA-6C5D71D8375F}" dt="2023-11-13T17:26:02.440" v="398"/>
          <ac:picMkLst>
            <pc:docMk/>
            <pc:sldMk cId="47023505" sldId="263"/>
            <ac:picMk id="5" creationId="{FD855B7F-0CAF-819A-43F5-DAD9914ED639}"/>
          </ac:picMkLst>
        </pc:picChg>
        <pc:picChg chg="add mod modCrop">
          <ac:chgData name="Eugenia Maria Mastrullo" userId="S::e.mastrullo@studenti.unimc.it::082b02d6-abf2-4fae-bca7-735185ca96e2" providerId="AD" clId="Web-{97A66708-0A98-E71A-DFCA-6C5D71D8375F}" dt="2023-11-13T17:26:37.863" v="407"/>
          <ac:picMkLst>
            <pc:docMk/>
            <pc:sldMk cId="47023505" sldId="263"/>
            <ac:picMk id="6" creationId="{197650B5-0579-29F2-4C84-44A40397C1AD}"/>
          </ac:picMkLst>
        </pc:picChg>
      </pc:sldChg>
      <pc:sldChg chg="new">
        <pc:chgData name="Eugenia Maria Mastrullo" userId="S::e.mastrullo@studenti.unimc.it::082b02d6-abf2-4fae-bca7-735185ca96e2" providerId="AD" clId="Web-{97A66708-0A98-E71A-DFCA-6C5D71D8375F}" dt="2023-11-13T16:34:33.463" v="39"/>
        <pc:sldMkLst>
          <pc:docMk/>
          <pc:sldMk cId="1776958128" sldId="264"/>
        </pc:sldMkLst>
      </pc:sldChg>
    </pc:docChg>
  </pc:docChgLst>
  <pc:docChgLst>
    <pc:chgData name="Eugenia Maria Mastrullo" userId="S::e.mastrullo@studenti.unimc.it::082b02d6-abf2-4fae-bca7-735185ca96e2" providerId="AD" clId="Web-{9384700A-B421-4FEE-B84B-F8F986039602}"/>
    <pc:docChg chg="modSld">
      <pc:chgData name="Eugenia Maria Mastrullo" userId="S::e.mastrullo@studenti.unimc.it::082b02d6-abf2-4fae-bca7-735185ca96e2" providerId="AD" clId="Web-{9384700A-B421-4FEE-B84B-F8F986039602}" dt="2023-11-06T17:18:58.037" v="17" actId="20577"/>
      <pc:docMkLst>
        <pc:docMk/>
      </pc:docMkLst>
      <pc:sldChg chg="modSp">
        <pc:chgData name="Eugenia Maria Mastrullo" userId="S::e.mastrullo@studenti.unimc.it::082b02d6-abf2-4fae-bca7-735185ca96e2" providerId="AD" clId="Web-{9384700A-B421-4FEE-B84B-F8F986039602}" dt="2023-11-06T17:18:58.037" v="17" actId="20577"/>
        <pc:sldMkLst>
          <pc:docMk/>
          <pc:sldMk cId="3962583941" sldId="256"/>
        </pc:sldMkLst>
        <pc:spChg chg="mod">
          <ac:chgData name="Eugenia Maria Mastrullo" userId="S::e.mastrullo@studenti.unimc.it::082b02d6-abf2-4fae-bca7-735185ca96e2" providerId="AD" clId="Web-{9384700A-B421-4FEE-B84B-F8F986039602}" dt="2023-11-06T17:18:58.037" v="17" actId="20577"/>
          <ac:spMkLst>
            <pc:docMk/>
            <pc:sldMk cId="3962583941" sldId="256"/>
            <ac:spMk id="3" creationId="{00000000-0000-0000-0000-000000000000}"/>
          </ac:spMkLst>
        </pc:spChg>
      </pc:sldChg>
    </pc:docChg>
  </pc:docChgLst>
  <pc:docChgLst>
    <pc:chgData name="Eugenia Maria Mastrullo" userId="S::e.mastrullo@studenti.unimc.it::082b02d6-abf2-4fae-bca7-735185ca96e2" providerId="AD" clId="Web-{B0035C18-048F-4937-A552-7ABB8FB5B64E}"/>
    <pc:docChg chg="modSld">
      <pc:chgData name="Eugenia Maria Mastrullo" userId="S::e.mastrullo@studenti.unimc.it::082b02d6-abf2-4fae-bca7-735185ca96e2" providerId="AD" clId="Web-{B0035C18-048F-4937-A552-7ABB8FB5B64E}" dt="2023-11-30T18:40:37.469" v="1736" actId="20577"/>
      <pc:docMkLst>
        <pc:docMk/>
      </pc:docMkLst>
      <pc:sldChg chg="modSp">
        <pc:chgData name="Eugenia Maria Mastrullo" userId="S::e.mastrullo@studenti.unimc.it::082b02d6-abf2-4fae-bca7-735185ca96e2" providerId="AD" clId="Web-{B0035C18-048F-4937-A552-7ABB8FB5B64E}" dt="2023-11-30T18:25:06.705" v="1617" actId="20577"/>
        <pc:sldMkLst>
          <pc:docMk/>
          <pc:sldMk cId="3962583941" sldId="256"/>
        </pc:sldMkLst>
        <pc:spChg chg="mod">
          <ac:chgData name="Eugenia Maria Mastrullo" userId="S::e.mastrullo@studenti.unimc.it::082b02d6-abf2-4fae-bca7-735185ca96e2" providerId="AD" clId="Web-{B0035C18-048F-4937-A552-7ABB8FB5B64E}" dt="2023-11-30T18:25:06.705" v="1617" actId="20577"/>
          <ac:spMkLst>
            <pc:docMk/>
            <pc:sldMk cId="3962583941" sldId="256"/>
            <ac:spMk id="3" creationId="{00000000-0000-0000-0000-000000000000}"/>
          </ac:spMkLst>
        </pc:spChg>
      </pc:sldChg>
      <pc:sldChg chg="addSp delSp modSp">
        <pc:chgData name="Eugenia Maria Mastrullo" userId="S::e.mastrullo@studenti.unimc.it::082b02d6-abf2-4fae-bca7-735185ca96e2" providerId="AD" clId="Web-{B0035C18-048F-4937-A552-7ABB8FB5B64E}" dt="2023-11-30T17:55:53.274" v="1258" actId="20577"/>
        <pc:sldMkLst>
          <pc:docMk/>
          <pc:sldMk cId="1884470753" sldId="259"/>
        </pc:sldMkLst>
        <pc:spChg chg="mod">
          <ac:chgData name="Eugenia Maria Mastrullo" userId="S::e.mastrullo@studenti.unimc.it::082b02d6-abf2-4fae-bca7-735185ca96e2" providerId="AD" clId="Web-{B0035C18-048F-4937-A552-7ABB8FB5B64E}" dt="2023-11-30T17:55:53.274" v="1258" actId="20577"/>
          <ac:spMkLst>
            <pc:docMk/>
            <pc:sldMk cId="1884470753" sldId="259"/>
            <ac:spMk id="4" creationId="{69F9CC01-9307-A55D-73BF-746DAC768E48}"/>
          </ac:spMkLst>
        </pc:spChg>
        <pc:spChg chg="add del mod">
          <ac:chgData name="Eugenia Maria Mastrullo" userId="S::e.mastrullo@studenti.unimc.it::082b02d6-abf2-4fae-bca7-735185ca96e2" providerId="AD" clId="Web-{B0035C18-048F-4937-A552-7ABB8FB5B64E}" dt="2023-11-30T15:50:04.933" v="210" actId="20577"/>
          <ac:spMkLst>
            <pc:docMk/>
            <pc:sldMk cId="1884470753" sldId="259"/>
            <ac:spMk id="16" creationId="{B2B36D5E-4BA9-0A0A-BC05-16CD614ABCFF}"/>
          </ac:spMkLst>
        </pc:spChg>
        <pc:spChg chg="mod">
          <ac:chgData name="Eugenia Maria Mastrullo" userId="S::e.mastrullo@studenti.unimc.it::082b02d6-abf2-4fae-bca7-735185ca96e2" providerId="AD" clId="Web-{B0035C18-048F-4937-A552-7ABB8FB5B64E}" dt="2023-11-30T15:50:12.605" v="212" actId="20577"/>
          <ac:spMkLst>
            <pc:docMk/>
            <pc:sldMk cId="1884470753" sldId="259"/>
            <ac:spMk id="17" creationId="{B732B174-7B4D-8F80-4F4E-EBDAD1D34B19}"/>
          </ac:spMkLst>
        </pc:spChg>
        <pc:spChg chg="add del mod">
          <ac:chgData name="Eugenia Maria Mastrullo" userId="S::e.mastrullo@studenti.unimc.it::082b02d6-abf2-4fae-bca7-735185ca96e2" providerId="AD" clId="Web-{B0035C18-048F-4937-A552-7ABB8FB5B64E}" dt="2023-11-30T15:50:19.355" v="214" actId="20577"/>
          <ac:spMkLst>
            <pc:docMk/>
            <pc:sldMk cId="1884470753" sldId="259"/>
            <ac:spMk id="18" creationId="{D9171E2C-A6AA-41F4-486A-122AA2E0D217}"/>
          </ac:spMkLst>
        </pc:spChg>
        <pc:spChg chg="ord">
          <ac:chgData name="Eugenia Maria Mastrullo" userId="S::e.mastrullo@studenti.unimc.it::082b02d6-abf2-4fae-bca7-735185ca96e2" providerId="AD" clId="Web-{B0035C18-048F-4937-A552-7ABB8FB5B64E}" dt="2023-11-30T15:34:26.565" v="24"/>
          <ac:spMkLst>
            <pc:docMk/>
            <pc:sldMk cId="1884470753" sldId="259"/>
            <ac:spMk id="61" creationId="{61293230-B0F6-45B1-96D1-13D18E242995}"/>
          </ac:spMkLst>
        </pc:spChg>
        <pc:picChg chg="add mod ord modCrop">
          <ac:chgData name="Eugenia Maria Mastrullo" userId="S::e.mastrullo@studenti.unimc.it::082b02d6-abf2-4fae-bca7-735185ca96e2" providerId="AD" clId="Web-{B0035C18-048F-4937-A552-7ABB8FB5B64E}" dt="2023-11-30T15:49:38.167" v="208" actId="14100"/>
          <ac:picMkLst>
            <pc:docMk/>
            <pc:sldMk cId="1884470753" sldId="259"/>
            <ac:picMk id="5" creationId="{BB6BD36A-EDD0-A89D-37C6-6C0EE5165423}"/>
          </ac:picMkLst>
        </pc:picChg>
        <pc:picChg chg="mod">
          <ac:chgData name="Eugenia Maria Mastrullo" userId="S::e.mastrullo@studenti.unimc.it::082b02d6-abf2-4fae-bca7-735185ca96e2" providerId="AD" clId="Web-{B0035C18-048F-4937-A552-7ABB8FB5B64E}" dt="2023-11-30T15:34:37.816" v="26" actId="1076"/>
          <ac:picMkLst>
            <pc:docMk/>
            <pc:sldMk cId="1884470753" sldId="259"/>
            <ac:picMk id="6" creationId="{D949F819-2527-B7EB-E52F-75DCE048EDEC}"/>
          </ac:picMkLst>
        </pc:picChg>
        <pc:picChg chg="mod">
          <ac:chgData name="Eugenia Maria Mastrullo" userId="S::e.mastrullo@studenti.unimc.it::082b02d6-abf2-4fae-bca7-735185ca96e2" providerId="AD" clId="Web-{B0035C18-048F-4937-A552-7ABB8FB5B64E}" dt="2023-11-30T15:34:33.816" v="25" actId="1076"/>
          <ac:picMkLst>
            <pc:docMk/>
            <pc:sldMk cId="1884470753" sldId="259"/>
            <ac:picMk id="9" creationId="{A71C7D93-0A9C-C5B2-A470-E682DBDF44A8}"/>
          </ac:picMkLst>
        </pc:picChg>
      </pc:sldChg>
      <pc:sldChg chg="addSp delSp modSp">
        <pc:chgData name="Eugenia Maria Mastrullo" userId="S::e.mastrullo@studenti.unimc.it::082b02d6-abf2-4fae-bca7-735185ca96e2" providerId="AD" clId="Web-{B0035C18-048F-4937-A552-7ABB8FB5B64E}" dt="2023-11-30T15:48:15.805" v="205" actId="20577"/>
        <pc:sldMkLst>
          <pc:docMk/>
          <pc:sldMk cId="2741168174" sldId="261"/>
        </pc:sldMkLst>
        <pc:spChg chg="add mod">
          <ac:chgData name="Eugenia Maria Mastrullo" userId="S::e.mastrullo@studenti.unimc.it::082b02d6-abf2-4fae-bca7-735185ca96e2" providerId="AD" clId="Web-{B0035C18-048F-4937-A552-7ABB8FB5B64E}" dt="2023-11-30T15:48:15.805" v="205" actId="20577"/>
          <ac:spMkLst>
            <pc:docMk/>
            <pc:sldMk cId="2741168174" sldId="261"/>
            <ac:spMk id="6" creationId="{81BE27AF-9471-9594-CA4B-ACEE65F8C310}"/>
          </ac:spMkLst>
        </pc:spChg>
        <pc:spChg chg="mod ord">
          <ac:chgData name="Eugenia Maria Mastrullo" userId="S::e.mastrullo@studenti.unimc.it::082b02d6-abf2-4fae-bca7-735185ca96e2" providerId="AD" clId="Web-{B0035C18-048F-4937-A552-7ABB8FB5B64E}" dt="2023-11-30T15:47:57.617" v="198" actId="20577"/>
          <ac:spMkLst>
            <pc:docMk/>
            <pc:sldMk cId="2741168174" sldId="261"/>
            <ac:spMk id="62" creationId="{A8E2DC60-3281-D6DD-8BFB-9F1387AC297F}"/>
          </ac:spMkLst>
        </pc:spChg>
        <pc:spChg chg="add del ord">
          <ac:chgData name="Eugenia Maria Mastrullo" userId="S::e.mastrullo@studenti.unimc.it::082b02d6-abf2-4fae-bca7-735185ca96e2" providerId="AD" clId="Web-{B0035C18-048F-4937-A552-7ABB8FB5B64E}" dt="2023-11-30T15:39:29.870" v="102"/>
          <ac:spMkLst>
            <pc:docMk/>
            <pc:sldMk cId="2741168174" sldId="261"/>
            <ac:spMk id="72" creationId="{8FC9BE17-9A7B-462D-AE50-3D8777387304}"/>
          </ac:spMkLst>
        </pc:spChg>
        <pc:spChg chg="add del">
          <ac:chgData name="Eugenia Maria Mastrullo" userId="S::e.mastrullo@studenti.unimc.it::082b02d6-abf2-4fae-bca7-735185ca96e2" providerId="AD" clId="Web-{B0035C18-048F-4937-A552-7ABB8FB5B64E}" dt="2023-11-30T15:39:29.870" v="102"/>
          <ac:spMkLst>
            <pc:docMk/>
            <pc:sldMk cId="2741168174" sldId="261"/>
            <ac:spMk id="74" creationId="{3EBE8569-6AEC-4B8C-8D53-2DE337CDBA65}"/>
          </ac:spMkLst>
        </pc:spChg>
        <pc:spChg chg="add del">
          <ac:chgData name="Eugenia Maria Mastrullo" userId="S::e.mastrullo@studenti.unimc.it::082b02d6-abf2-4fae-bca7-735185ca96e2" providerId="AD" clId="Web-{B0035C18-048F-4937-A552-7ABB8FB5B64E}" dt="2023-11-30T15:39:29.870" v="102"/>
          <ac:spMkLst>
            <pc:docMk/>
            <pc:sldMk cId="2741168174" sldId="261"/>
            <ac:spMk id="76" creationId="{55D4142C-5077-457F-A6AD-3FECFDB39685}"/>
          </ac:spMkLst>
        </pc:spChg>
        <pc:spChg chg="add del">
          <ac:chgData name="Eugenia Maria Mastrullo" userId="S::e.mastrullo@studenti.unimc.it::082b02d6-abf2-4fae-bca7-735185ca96e2" providerId="AD" clId="Web-{B0035C18-048F-4937-A552-7ABB8FB5B64E}" dt="2023-11-30T15:39:29.870" v="102"/>
          <ac:spMkLst>
            <pc:docMk/>
            <pc:sldMk cId="2741168174" sldId="261"/>
            <ac:spMk id="78" creationId="{7A5F0580-5EE9-419F-96EE-B6529EF6E7D0}"/>
          </ac:spMkLst>
        </pc:spChg>
        <pc:spChg chg="add del">
          <ac:chgData name="Eugenia Maria Mastrullo" userId="S::e.mastrullo@studenti.unimc.it::082b02d6-abf2-4fae-bca7-735185ca96e2" providerId="AD" clId="Web-{B0035C18-048F-4937-A552-7ABB8FB5B64E}" dt="2023-11-30T15:39:29.870" v="102"/>
          <ac:spMkLst>
            <pc:docMk/>
            <pc:sldMk cId="2741168174" sldId="261"/>
            <ac:spMk id="83" creationId="{D2B783EE-0239-4717-BBEA-8C9EAC61C824}"/>
          </ac:spMkLst>
        </pc:spChg>
        <pc:spChg chg="add del">
          <ac:chgData name="Eugenia Maria Mastrullo" userId="S::e.mastrullo@studenti.unimc.it::082b02d6-abf2-4fae-bca7-735185ca96e2" providerId="AD" clId="Web-{B0035C18-048F-4937-A552-7ABB8FB5B64E}" dt="2023-11-30T15:39:29.870" v="102"/>
          <ac:spMkLst>
            <pc:docMk/>
            <pc:sldMk cId="2741168174" sldId="261"/>
            <ac:spMk id="85" creationId="{A7B99495-F43F-4D80-A44F-2CB4764EB90B}"/>
          </ac:spMkLst>
        </pc:spChg>
        <pc:spChg chg="add del">
          <ac:chgData name="Eugenia Maria Mastrullo" userId="S::e.mastrullo@studenti.unimc.it::082b02d6-abf2-4fae-bca7-735185ca96e2" providerId="AD" clId="Web-{B0035C18-048F-4937-A552-7ABB8FB5B64E}" dt="2023-11-30T15:39:29.870" v="102"/>
          <ac:spMkLst>
            <pc:docMk/>
            <pc:sldMk cId="2741168174" sldId="261"/>
            <ac:spMk id="87" creationId="{70BEB1E7-2F88-40BC-B73D-42E5B6F80BFC}"/>
          </ac:spMkLst>
        </pc:spChg>
        <pc:picChg chg="add mod ord">
          <ac:chgData name="Eugenia Maria Mastrullo" userId="S::e.mastrullo@studenti.unimc.it::082b02d6-abf2-4fae-bca7-735185ca96e2" providerId="AD" clId="Web-{B0035C18-048F-4937-A552-7ABB8FB5B64E}" dt="2023-11-30T15:46:56.022" v="174" actId="1076"/>
          <ac:picMkLst>
            <pc:docMk/>
            <pc:sldMk cId="2741168174" sldId="261"/>
            <ac:picMk id="3" creationId="{29FE717A-C634-C5C7-16FA-A52F7F564A80}"/>
          </ac:picMkLst>
        </pc:picChg>
        <pc:picChg chg="add mod modCrop">
          <ac:chgData name="Eugenia Maria Mastrullo" userId="S::e.mastrullo@studenti.unimc.it::082b02d6-abf2-4fae-bca7-735185ca96e2" providerId="AD" clId="Web-{B0035C18-048F-4937-A552-7ABB8FB5B64E}" dt="2023-11-30T15:46:48.569" v="172" actId="1076"/>
          <ac:picMkLst>
            <pc:docMk/>
            <pc:sldMk cId="2741168174" sldId="261"/>
            <ac:picMk id="4" creationId="{63984FEE-0AA3-4F5C-B4EC-DBE23D06B3A4}"/>
          </ac:picMkLst>
        </pc:picChg>
        <pc:picChg chg="add mod modCrop">
          <ac:chgData name="Eugenia Maria Mastrullo" userId="S::e.mastrullo@studenti.unimc.it::082b02d6-abf2-4fae-bca7-735185ca96e2" providerId="AD" clId="Web-{B0035C18-048F-4937-A552-7ABB8FB5B64E}" dt="2023-11-30T15:46:21.771" v="161" actId="1076"/>
          <ac:picMkLst>
            <pc:docMk/>
            <pc:sldMk cId="2741168174" sldId="261"/>
            <ac:picMk id="5" creationId="{1135EB52-E067-D8F3-BE2A-D7F050DB0BDD}"/>
          </ac:picMkLst>
        </pc:picChg>
        <pc:picChg chg="mod ord modCrop">
          <ac:chgData name="Eugenia Maria Mastrullo" userId="S::e.mastrullo@studenti.unimc.it::082b02d6-abf2-4fae-bca7-735185ca96e2" providerId="AD" clId="Web-{B0035C18-048F-4937-A552-7ABB8FB5B64E}" dt="2023-11-30T15:45:51.583" v="151" actId="1076"/>
          <ac:picMkLst>
            <pc:docMk/>
            <pc:sldMk cId="2741168174" sldId="261"/>
            <ac:picMk id="15" creationId="{D729EBC6-8110-98C3-913C-43FB41C78C8F}"/>
          </ac:picMkLst>
        </pc:picChg>
      </pc:sldChg>
      <pc:sldChg chg="addSp delSp modSp">
        <pc:chgData name="Eugenia Maria Mastrullo" userId="S::e.mastrullo@studenti.unimc.it::082b02d6-abf2-4fae-bca7-735185ca96e2" providerId="AD" clId="Web-{B0035C18-048F-4937-A552-7ABB8FB5B64E}" dt="2023-11-30T18:40:37.469" v="1736" actId="20577"/>
        <pc:sldMkLst>
          <pc:docMk/>
          <pc:sldMk cId="601752642" sldId="262"/>
        </pc:sldMkLst>
        <pc:spChg chg="mod">
          <ac:chgData name="Eugenia Maria Mastrullo" userId="S::e.mastrullo@studenti.unimc.it::082b02d6-abf2-4fae-bca7-735185ca96e2" providerId="AD" clId="Web-{B0035C18-048F-4937-A552-7ABB8FB5B64E}" dt="2023-11-30T18:00:35.220" v="1287"/>
          <ac:spMkLst>
            <pc:docMk/>
            <pc:sldMk cId="601752642" sldId="262"/>
            <ac:spMk id="2" creationId="{5916BBD2-91F6-22BE-E2C0-691228BF4634}"/>
          </ac:spMkLst>
        </pc:spChg>
        <pc:spChg chg="add del mod">
          <ac:chgData name="Eugenia Maria Mastrullo" userId="S::e.mastrullo@studenti.unimc.it::082b02d6-abf2-4fae-bca7-735185ca96e2" providerId="AD" clId="Web-{B0035C18-048F-4937-A552-7ABB8FB5B64E}" dt="2023-11-30T18:40:37.469" v="1736" actId="20577"/>
          <ac:spMkLst>
            <pc:docMk/>
            <pc:sldMk cId="601752642" sldId="262"/>
            <ac:spMk id="3" creationId="{1D74A1E8-A4CD-C93E-3002-F1A588D80033}"/>
          </ac:spMkLst>
        </pc:spChg>
        <pc:spChg chg="add del mod">
          <ac:chgData name="Eugenia Maria Mastrullo" userId="S::e.mastrullo@studenti.unimc.it::082b02d6-abf2-4fae-bca7-735185ca96e2" providerId="AD" clId="Web-{B0035C18-048F-4937-A552-7ABB8FB5B64E}" dt="2023-11-30T18:36:22.711" v="1662"/>
          <ac:spMkLst>
            <pc:docMk/>
            <pc:sldMk cId="601752642" sldId="262"/>
            <ac:spMk id="5" creationId="{A6FAE485-E7C2-1342-3444-9E4C2A1A74D5}"/>
          </ac:spMkLst>
        </pc:spChg>
        <pc:spChg chg="del">
          <ac:chgData name="Eugenia Maria Mastrullo" userId="S::e.mastrullo@studenti.unimc.it::082b02d6-abf2-4fae-bca7-735185ca96e2" providerId="AD" clId="Web-{B0035C18-048F-4937-A552-7ABB8FB5B64E}" dt="2023-11-30T18:00:35.220" v="1287"/>
          <ac:spMkLst>
            <pc:docMk/>
            <pc:sldMk cId="601752642" sldId="262"/>
            <ac:spMk id="14" creationId="{907EF6B7-1338-4443-8C46-6A318D952DFD}"/>
          </ac:spMkLst>
        </pc:spChg>
        <pc:spChg chg="del">
          <ac:chgData name="Eugenia Maria Mastrullo" userId="S::e.mastrullo@studenti.unimc.it::082b02d6-abf2-4fae-bca7-735185ca96e2" providerId="AD" clId="Web-{B0035C18-048F-4937-A552-7ABB8FB5B64E}" dt="2023-11-30T18:00:35.220" v="1287"/>
          <ac:spMkLst>
            <pc:docMk/>
            <pc:sldMk cId="601752642" sldId="262"/>
            <ac:spMk id="16" creationId="{DAAE4CDD-124C-4DCF-9584-B6033B545DD5}"/>
          </ac:spMkLst>
        </pc:spChg>
        <pc:spChg chg="del">
          <ac:chgData name="Eugenia Maria Mastrullo" userId="S::e.mastrullo@studenti.unimc.it::082b02d6-abf2-4fae-bca7-735185ca96e2" providerId="AD" clId="Web-{B0035C18-048F-4937-A552-7ABB8FB5B64E}" dt="2023-11-30T18:00:35.220" v="1287"/>
          <ac:spMkLst>
            <pc:docMk/>
            <pc:sldMk cId="601752642" sldId="262"/>
            <ac:spMk id="18" creationId="{081E4A58-353D-44AE-B2FC-2A74E2E400F7}"/>
          </ac:spMkLst>
        </pc:spChg>
        <pc:spChg chg="add">
          <ac:chgData name="Eugenia Maria Mastrullo" userId="S::e.mastrullo@studenti.unimc.it::082b02d6-abf2-4fae-bca7-735185ca96e2" providerId="AD" clId="Web-{B0035C18-048F-4937-A552-7ABB8FB5B64E}" dt="2023-11-30T18:00:35.220" v="1287"/>
          <ac:spMkLst>
            <pc:docMk/>
            <pc:sldMk cId="601752642" sldId="262"/>
            <ac:spMk id="24" creationId="{9F7D5CDA-D291-4307-BF55-1381FED29634}"/>
          </ac:spMkLst>
        </pc:spChg>
        <pc:spChg chg="add">
          <ac:chgData name="Eugenia Maria Mastrullo" userId="S::e.mastrullo@studenti.unimc.it::082b02d6-abf2-4fae-bca7-735185ca96e2" providerId="AD" clId="Web-{B0035C18-048F-4937-A552-7ABB8FB5B64E}" dt="2023-11-30T18:00:35.220" v="1287"/>
          <ac:spMkLst>
            <pc:docMk/>
            <pc:sldMk cId="601752642" sldId="262"/>
            <ac:spMk id="26" creationId="{59B296B9-C5A5-4E4F-9B60-C907B5F1466C}"/>
          </ac:spMkLst>
        </pc:spChg>
        <pc:spChg chg="add">
          <ac:chgData name="Eugenia Maria Mastrullo" userId="S::e.mastrullo@studenti.unimc.it::082b02d6-abf2-4fae-bca7-735185ca96e2" providerId="AD" clId="Web-{B0035C18-048F-4937-A552-7ABB8FB5B64E}" dt="2023-11-30T18:00:35.220" v="1287"/>
          <ac:spMkLst>
            <pc:docMk/>
            <pc:sldMk cId="601752642" sldId="262"/>
            <ac:spMk id="28" creationId="{D0300FD3-5AF1-6305-15FA-9078072672E2}"/>
          </ac:spMkLst>
        </pc:spChg>
        <pc:picChg chg="add">
          <ac:chgData name="Eugenia Maria Mastrullo" userId="S::e.mastrullo@studenti.unimc.it::082b02d6-abf2-4fae-bca7-735185ca96e2" providerId="AD" clId="Web-{B0035C18-048F-4937-A552-7ABB8FB5B64E}" dt="2023-11-30T18:00:35.220" v="1287"/>
          <ac:picMkLst>
            <pc:docMk/>
            <pc:sldMk cId="601752642" sldId="262"/>
            <ac:picMk id="20" creationId="{E8598089-605F-EDC6-26BA-1F829F92978E}"/>
          </ac:picMkLst>
        </pc:picChg>
      </pc:sldChg>
      <pc:sldChg chg="modSp">
        <pc:chgData name="Eugenia Maria Mastrullo" userId="S::e.mastrullo@studenti.unimc.it::082b02d6-abf2-4fae-bca7-735185ca96e2" providerId="AD" clId="Web-{B0035C18-048F-4937-A552-7ABB8FB5B64E}" dt="2023-11-30T16:18:21.179" v="356" actId="20577"/>
        <pc:sldMkLst>
          <pc:docMk/>
          <pc:sldMk cId="1776958128" sldId="264"/>
        </pc:sldMkLst>
        <pc:spChg chg="mod">
          <ac:chgData name="Eugenia Maria Mastrullo" userId="S::e.mastrullo@studenti.unimc.it::082b02d6-abf2-4fae-bca7-735185ca96e2" providerId="AD" clId="Web-{B0035C18-048F-4937-A552-7ABB8FB5B64E}" dt="2023-11-30T16:18:21.179" v="356" actId="20577"/>
          <ac:spMkLst>
            <pc:docMk/>
            <pc:sldMk cId="1776958128" sldId="264"/>
            <ac:spMk id="12" creationId="{D707FB71-0B52-A40C-F7AD-6B51B0BDEF3D}"/>
          </ac:spMkLst>
        </pc:spChg>
        <pc:picChg chg="mod">
          <ac:chgData name="Eugenia Maria Mastrullo" userId="S::e.mastrullo@studenti.unimc.it::082b02d6-abf2-4fae-bca7-735185ca96e2" providerId="AD" clId="Web-{B0035C18-048F-4937-A552-7ABB8FB5B64E}" dt="2023-11-30T15:51:32.920" v="225" actId="1076"/>
          <ac:picMkLst>
            <pc:docMk/>
            <pc:sldMk cId="1776958128" sldId="264"/>
            <ac:picMk id="2" creationId="{C3EB27A7-067C-DBC7-F045-ACDB3FEAE2DB}"/>
          </ac:picMkLst>
        </pc:picChg>
        <pc:picChg chg="mod">
          <ac:chgData name="Eugenia Maria Mastrullo" userId="S::e.mastrullo@studenti.unimc.it::082b02d6-abf2-4fae-bca7-735185ca96e2" providerId="AD" clId="Web-{B0035C18-048F-4937-A552-7ABB8FB5B64E}" dt="2023-11-30T15:51:11.388" v="221" actId="1076"/>
          <ac:picMkLst>
            <pc:docMk/>
            <pc:sldMk cId="1776958128" sldId="264"/>
            <ac:picMk id="8" creationId="{93F8E0E8-4E4E-7136-B61C-742E14EC5427}"/>
          </ac:picMkLst>
        </pc:picChg>
        <pc:picChg chg="mod">
          <ac:chgData name="Eugenia Maria Mastrullo" userId="S::e.mastrullo@studenti.unimc.it::082b02d6-abf2-4fae-bca7-735185ca96e2" providerId="AD" clId="Web-{B0035C18-048F-4937-A552-7ABB8FB5B64E}" dt="2023-11-30T15:51:08.732" v="220" actId="1076"/>
          <ac:picMkLst>
            <pc:docMk/>
            <pc:sldMk cId="1776958128" sldId="264"/>
            <ac:picMk id="11" creationId="{4BFCF633-6780-923B-8155-E702C0CBCA98}"/>
          </ac:picMkLst>
        </pc:picChg>
      </pc:sldChg>
      <pc:sldChg chg="modSp">
        <pc:chgData name="Eugenia Maria Mastrullo" userId="S::e.mastrullo@studenti.unimc.it::082b02d6-abf2-4fae-bca7-735185ca96e2" providerId="AD" clId="Web-{B0035C18-048F-4937-A552-7ABB8FB5B64E}" dt="2023-11-30T15:33:02.298" v="16" actId="1076"/>
        <pc:sldMkLst>
          <pc:docMk/>
          <pc:sldMk cId="2380744166" sldId="265"/>
        </pc:sldMkLst>
        <pc:spChg chg="mod">
          <ac:chgData name="Eugenia Maria Mastrullo" userId="S::e.mastrullo@studenti.unimc.it::082b02d6-abf2-4fae-bca7-735185ca96e2" providerId="AD" clId="Web-{B0035C18-048F-4937-A552-7ABB8FB5B64E}" dt="2023-11-30T15:32:35.062" v="7" actId="20577"/>
          <ac:spMkLst>
            <pc:docMk/>
            <pc:sldMk cId="2380744166" sldId="265"/>
            <ac:spMk id="11" creationId="{9E4109AF-8477-AD14-F161-28F0D4E67CF7}"/>
          </ac:spMkLst>
        </pc:spChg>
        <pc:spChg chg="mod">
          <ac:chgData name="Eugenia Maria Mastrullo" userId="S::e.mastrullo@studenti.unimc.it::082b02d6-abf2-4fae-bca7-735185ca96e2" providerId="AD" clId="Web-{B0035C18-048F-4937-A552-7ABB8FB5B64E}" dt="2023-11-30T15:32:58.377" v="14" actId="20577"/>
          <ac:spMkLst>
            <pc:docMk/>
            <pc:sldMk cId="2380744166" sldId="265"/>
            <ac:spMk id="14" creationId="{4FEFA578-BF2D-5831-1E03-CADBCC12A006}"/>
          </ac:spMkLst>
        </pc:spChg>
        <pc:picChg chg="mod">
          <ac:chgData name="Eugenia Maria Mastrullo" userId="S::e.mastrullo@studenti.unimc.it::082b02d6-abf2-4fae-bca7-735185ca96e2" providerId="AD" clId="Web-{B0035C18-048F-4937-A552-7ABB8FB5B64E}" dt="2023-11-30T15:33:00.766" v="15" actId="1076"/>
          <ac:picMkLst>
            <pc:docMk/>
            <pc:sldMk cId="2380744166" sldId="265"/>
            <ac:picMk id="9" creationId="{FF469508-CFA7-1C97-4FBC-58343E51ECE8}"/>
          </ac:picMkLst>
        </pc:picChg>
        <pc:picChg chg="mod">
          <ac:chgData name="Eugenia Maria Mastrullo" userId="S::e.mastrullo@studenti.unimc.it::082b02d6-abf2-4fae-bca7-735185ca96e2" providerId="AD" clId="Web-{B0035C18-048F-4937-A552-7ABB8FB5B64E}" dt="2023-11-30T15:33:02.298" v="16" actId="1076"/>
          <ac:picMkLst>
            <pc:docMk/>
            <pc:sldMk cId="2380744166" sldId="265"/>
            <ac:picMk id="10" creationId="{48A7230D-241D-5AFC-1B23-CB94889165DC}"/>
          </ac:picMkLst>
        </pc:picChg>
      </pc:sldChg>
      <pc:sldChg chg="addSp delSp modSp">
        <pc:chgData name="Eugenia Maria Mastrullo" userId="S::e.mastrullo@studenti.unimc.it::082b02d6-abf2-4fae-bca7-735185ca96e2" providerId="AD" clId="Web-{B0035C18-048F-4937-A552-7ABB8FB5B64E}" dt="2023-11-30T17:57:04.432" v="1275" actId="1076"/>
        <pc:sldMkLst>
          <pc:docMk/>
          <pc:sldMk cId="1164584073" sldId="266"/>
        </pc:sldMkLst>
        <pc:spChg chg="mod">
          <ac:chgData name="Eugenia Maria Mastrullo" userId="S::e.mastrullo@studenti.unimc.it::082b02d6-abf2-4fae-bca7-735185ca96e2" providerId="AD" clId="Web-{B0035C18-048F-4937-A552-7ABB8FB5B64E}" dt="2023-11-30T17:56:22.103" v="1270" actId="20577"/>
          <ac:spMkLst>
            <pc:docMk/>
            <pc:sldMk cId="1164584073" sldId="266"/>
            <ac:spMk id="6" creationId="{3C4A7A29-0AB5-63D4-3321-2D1C9DDDF269}"/>
          </ac:spMkLst>
        </pc:spChg>
        <pc:spChg chg="del mod">
          <ac:chgData name="Eugenia Maria Mastrullo" userId="S::e.mastrullo@studenti.unimc.it::082b02d6-abf2-4fae-bca7-735185ca96e2" providerId="AD" clId="Web-{B0035C18-048F-4937-A552-7ABB8FB5B64E}" dt="2023-11-30T17:38:58.663" v="1158"/>
          <ac:spMkLst>
            <pc:docMk/>
            <pc:sldMk cId="1164584073" sldId="266"/>
            <ac:spMk id="8" creationId="{1D5B7105-A02B-4548-A0E5-F419B13D7A8F}"/>
          </ac:spMkLst>
        </pc:spChg>
        <pc:spChg chg="del mod">
          <ac:chgData name="Eugenia Maria Mastrullo" userId="S::e.mastrullo@studenti.unimc.it::082b02d6-abf2-4fae-bca7-735185ca96e2" providerId="AD" clId="Web-{B0035C18-048F-4937-A552-7ABB8FB5B64E}" dt="2023-11-30T17:38:45.053" v="1154"/>
          <ac:spMkLst>
            <pc:docMk/>
            <pc:sldMk cId="1164584073" sldId="266"/>
            <ac:spMk id="10" creationId="{10149FD2-60BA-7595-D814-70A85326531B}"/>
          </ac:spMkLst>
        </pc:spChg>
        <pc:spChg chg="mod">
          <ac:chgData name="Eugenia Maria Mastrullo" userId="S::e.mastrullo@studenti.unimc.it::082b02d6-abf2-4fae-bca7-735185ca96e2" providerId="AD" clId="Web-{B0035C18-048F-4937-A552-7ABB8FB5B64E}" dt="2023-11-30T16:37:22.552" v="593" actId="1076"/>
          <ac:spMkLst>
            <pc:docMk/>
            <pc:sldMk cId="1164584073" sldId="266"/>
            <ac:spMk id="16" creationId="{C5912AE0-B152-C8A1-1360-B2929F806617}"/>
          </ac:spMkLst>
        </pc:spChg>
        <pc:picChg chg="mod">
          <ac:chgData name="Eugenia Maria Mastrullo" userId="S::e.mastrullo@studenti.unimc.it::082b02d6-abf2-4fae-bca7-735185ca96e2" providerId="AD" clId="Web-{B0035C18-048F-4937-A552-7ABB8FB5B64E}" dt="2023-11-30T17:38:56.257" v="1156" actId="1076"/>
          <ac:picMkLst>
            <pc:docMk/>
            <pc:sldMk cId="1164584073" sldId="266"/>
            <ac:picMk id="2" creationId="{64CD0C27-1768-7E59-6DF6-F6933810B565}"/>
          </ac:picMkLst>
        </pc:picChg>
        <pc:picChg chg="add del mod modCrop">
          <ac:chgData name="Eugenia Maria Mastrullo" userId="S::e.mastrullo@studenti.unimc.it::082b02d6-abf2-4fae-bca7-735185ca96e2" providerId="AD" clId="Web-{B0035C18-048F-4937-A552-7ABB8FB5B64E}" dt="2023-11-30T17:34:57.624" v="1135"/>
          <ac:picMkLst>
            <pc:docMk/>
            <pc:sldMk cId="1164584073" sldId="266"/>
            <ac:picMk id="3" creationId="{9305B967-DCB8-E9E6-ED1B-8E624D7416B5}"/>
          </ac:picMkLst>
        </pc:picChg>
        <pc:picChg chg="add del mod modCrop">
          <ac:chgData name="Eugenia Maria Mastrullo" userId="S::e.mastrullo@studenti.unimc.it::082b02d6-abf2-4fae-bca7-735185ca96e2" providerId="AD" clId="Web-{B0035C18-048F-4937-A552-7ABB8FB5B64E}" dt="2023-11-30T16:50:57.572" v="782"/>
          <ac:picMkLst>
            <pc:docMk/>
            <pc:sldMk cId="1164584073" sldId="266"/>
            <ac:picMk id="3" creationId="{F5D26B52-05BC-6A5E-FE27-F8939591DE21}"/>
          </ac:picMkLst>
        </pc:picChg>
        <pc:picChg chg="add del mod">
          <ac:chgData name="Eugenia Maria Mastrullo" userId="S::e.mastrullo@studenti.unimc.it::082b02d6-abf2-4fae-bca7-735185ca96e2" providerId="AD" clId="Web-{B0035C18-048F-4937-A552-7ABB8FB5B64E}" dt="2023-11-30T17:35:18.390" v="1138"/>
          <ac:picMkLst>
            <pc:docMk/>
            <pc:sldMk cId="1164584073" sldId="266"/>
            <ac:picMk id="4" creationId="{988F3414-F5A4-CB04-89A3-BD431801343F}"/>
          </ac:picMkLst>
        </pc:picChg>
        <pc:picChg chg="add del mod modCrop">
          <ac:chgData name="Eugenia Maria Mastrullo" userId="S::e.mastrullo@studenti.unimc.it::082b02d6-abf2-4fae-bca7-735185ca96e2" providerId="AD" clId="Web-{B0035C18-048F-4937-A552-7ABB8FB5B64E}" dt="2023-11-30T17:06:39.987" v="1047"/>
          <ac:picMkLst>
            <pc:docMk/>
            <pc:sldMk cId="1164584073" sldId="266"/>
            <ac:picMk id="4" creationId="{C9CF176D-6B56-129E-F0B2-03A53116934C}"/>
          </ac:picMkLst>
        </pc:picChg>
        <pc:picChg chg="add mod modCrop">
          <ac:chgData name="Eugenia Maria Mastrullo" userId="S::e.mastrullo@studenti.unimc.it::082b02d6-abf2-4fae-bca7-735185ca96e2" providerId="AD" clId="Web-{B0035C18-048F-4937-A552-7ABB8FB5B64E}" dt="2023-11-30T17:47:04.069" v="1233" actId="1076"/>
          <ac:picMkLst>
            <pc:docMk/>
            <pc:sldMk cId="1164584073" sldId="266"/>
            <ac:picMk id="5" creationId="{6C8C4905-4EB7-5A83-E8EC-B03014420F64}"/>
          </ac:picMkLst>
        </pc:picChg>
        <pc:picChg chg="add del mod">
          <ac:chgData name="Eugenia Maria Mastrullo" userId="S::e.mastrullo@studenti.unimc.it::082b02d6-abf2-4fae-bca7-735185ca96e2" providerId="AD" clId="Web-{B0035C18-048F-4937-A552-7ABB8FB5B64E}" dt="2023-11-30T17:35:30.031" v="1141"/>
          <ac:picMkLst>
            <pc:docMk/>
            <pc:sldMk cId="1164584073" sldId="266"/>
            <ac:picMk id="7" creationId="{75DDA552-42FB-E088-DDC0-DC890D6C26FB}"/>
          </ac:picMkLst>
        </pc:picChg>
        <pc:picChg chg="add mod modCrop">
          <ac:chgData name="Eugenia Maria Mastrullo" userId="S::e.mastrullo@studenti.unimc.it::082b02d6-abf2-4fae-bca7-735185ca96e2" providerId="AD" clId="Web-{B0035C18-048F-4937-A552-7ABB8FB5B64E}" dt="2023-11-30T17:57:04.432" v="1275" actId="1076"/>
          <ac:picMkLst>
            <pc:docMk/>
            <pc:sldMk cId="1164584073" sldId="266"/>
            <ac:picMk id="9" creationId="{8DF93982-3D90-80A4-BF6A-D64F38173F01}"/>
          </ac:picMkLst>
        </pc:picChg>
        <pc:picChg chg="add mod modCrop">
          <ac:chgData name="Eugenia Maria Mastrullo" userId="S::e.mastrullo@studenti.unimc.it::082b02d6-abf2-4fae-bca7-735185ca96e2" providerId="AD" clId="Web-{B0035C18-048F-4937-A552-7ABB8FB5B64E}" dt="2023-11-30T17:56:44.932" v="1273" actId="1076"/>
          <ac:picMkLst>
            <pc:docMk/>
            <pc:sldMk cId="1164584073" sldId="266"/>
            <ac:picMk id="11" creationId="{DC62E243-A3B4-5636-8BAD-2C3C5CCA75DA}"/>
          </ac:picMkLst>
        </pc:picChg>
      </pc:sldChg>
    </pc:docChg>
  </pc:docChgLst>
  <pc:docChgLst>
    <pc:chgData name="Eugenia Maria Mastrullo" userId="S::e.mastrullo@studenti.unimc.it::082b02d6-abf2-4fae-bca7-735185ca96e2" providerId="AD" clId="Web-{63ABF7BF-D209-E23D-B871-02F3150780F3}"/>
    <pc:docChg chg="modSld">
      <pc:chgData name="Eugenia Maria Mastrullo" userId="S::e.mastrullo@studenti.unimc.it::082b02d6-abf2-4fae-bca7-735185ca96e2" providerId="AD" clId="Web-{63ABF7BF-D209-E23D-B871-02F3150780F3}" dt="2023-12-05T10:13:50.117" v="10" actId="20577"/>
      <pc:docMkLst>
        <pc:docMk/>
      </pc:docMkLst>
      <pc:sldChg chg="modSp">
        <pc:chgData name="Eugenia Maria Mastrullo" userId="S::e.mastrullo@studenti.unimc.it::082b02d6-abf2-4fae-bca7-735185ca96e2" providerId="AD" clId="Web-{63ABF7BF-D209-E23D-B871-02F3150780F3}" dt="2023-12-05T10:13:50.117" v="10" actId="20577"/>
        <pc:sldMkLst>
          <pc:docMk/>
          <pc:sldMk cId="3757434529" sldId="267"/>
        </pc:sldMkLst>
        <pc:spChg chg="mod">
          <ac:chgData name="Eugenia Maria Mastrullo" userId="S::e.mastrullo@studenti.unimc.it::082b02d6-abf2-4fae-bca7-735185ca96e2" providerId="AD" clId="Web-{63ABF7BF-D209-E23D-B871-02F3150780F3}" dt="2023-12-05T10:13:50.117" v="10" actId="20577"/>
          <ac:spMkLst>
            <pc:docMk/>
            <pc:sldMk cId="3757434529" sldId="267"/>
            <ac:spMk id="3" creationId="{F6D66062-CA13-05E1-D475-6B9076599245}"/>
          </ac:spMkLst>
        </pc:spChg>
      </pc:sldChg>
    </pc:docChg>
  </pc:docChgLst>
  <pc:docChgLst>
    <pc:chgData name="Eugenia Maria Mastrullo" userId="S::e.mastrullo@studenti.unimc.it::082b02d6-abf2-4fae-bca7-735185ca96e2" providerId="AD" clId="Web-{2DECBDA2-87B2-1E09-BF9D-5FD539103A4C}"/>
    <pc:docChg chg="modSld">
      <pc:chgData name="Eugenia Maria Mastrullo" userId="S::e.mastrullo@studenti.unimc.it::082b02d6-abf2-4fae-bca7-735185ca96e2" providerId="AD" clId="Web-{2DECBDA2-87B2-1E09-BF9D-5FD539103A4C}" dt="2023-12-09T09:31:36.269" v="10" actId="14100"/>
      <pc:docMkLst>
        <pc:docMk/>
      </pc:docMkLst>
      <pc:sldChg chg="modSp">
        <pc:chgData name="Eugenia Maria Mastrullo" userId="S::e.mastrullo@studenti.unimc.it::082b02d6-abf2-4fae-bca7-735185ca96e2" providerId="AD" clId="Web-{2DECBDA2-87B2-1E09-BF9D-5FD539103A4C}" dt="2023-12-09T09:31:36.269" v="10" actId="14100"/>
        <pc:sldMkLst>
          <pc:docMk/>
          <pc:sldMk cId="1164584073" sldId="266"/>
        </pc:sldMkLst>
        <pc:spChg chg="mod">
          <ac:chgData name="Eugenia Maria Mastrullo" userId="S::e.mastrullo@studenti.unimc.it::082b02d6-abf2-4fae-bca7-735185ca96e2" providerId="AD" clId="Web-{2DECBDA2-87B2-1E09-BF9D-5FD539103A4C}" dt="2023-12-09T09:31:22.362" v="9" actId="20577"/>
          <ac:spMkLst>
            <pc:docMk/>
            <pc:sldMk cId="1164584073" sldId="266"/>
            <ac:spMk id="6" creationId="{3C4A7A29-0AB5-63D4-3321-2D1C9DDDF269}"/>
          </ac:spMkLst>
        </pc:spChg>
        <pc:picChg chg="mod">
          <ac:chgData name="Eugenia Maria Mastrullo" userId="S::e.mastrullo@studenti.unimc.it::082b02d6-abf2-4fae-bca7-735185ca96e2" providerId="AD" clId="Web-{2DECBDA2-87B2-1E09-BF9D-5FD539103A4C}" dt="2023-12-09T09:31:36.269" v="10" actId="14100"/>
          <ac:picMkLst>
            <pc:docMk/>
            <pc:sldMk cId="1164584073" sldId="266"/>
            <ac:picMk id="2" creationId="{64CD0C27-1768-7E59-6DF6-F6933810B565}"/>
          </ac:picMkLst>
        </pc:picChg>
      </pc:sldChg>
    </pc:docChg>
  </pc:docChgLst>
  <pc:docChgLst>
    <pc:chgData name="Eugenia Maria Mastrullo" userId="082b02d6-abf2-4fae-bca7-735185ca96e2" providerId="ADAL" clId="{6162B16E-3F8A-484B-BE2A-7BE078DAA6C2}"/>
    <pc:docChg chg="custSel modSld">
      <pc:chgData name="Eugenia Maria Mastrullo" userId="082b02d6-abf2-4fae-bca7-735185ca96e2" providerId="ADAL" clId="{6162B16E-3F8A-484B-BE2A-7BE078DAA6C2}" dt="2023-11-28T07:25:57.025" v="94" actId="113"/>
      <pc:docMkLst>
        <pc:docMk/>
      </pc:docMkLst>
      <pc:sldChg chg="modSp">
        <pc:chgData name="Eugenia Maria Mastrullo" userId="082b02d6-abf2-4fae-bca7-735185ca96e2" providerId="ADAL" clId="{6162B16E-3F8A-484B-BE2A-7BE078DAA6C2}" dt="2023-11-25T16:32:07.637" v="39" actId="14100"/>
        <pc:sldMkLst>
          <pc:docMk/>
          <pc:sldMk cId="1884470753" sldId="259"/>
        </pc:sldMkLst>
        <pc:spChg chg="mod">
          <ac:chgData name="Eugenia Maria Mastrullo" userId="082b02d6-abf2-4fae-bca7-735185ca96e2" providerId="ADAL" clId="{6162B16E-3F8A-484B-BE2A-7BE078DAA6C2}" dt="2023-11-25T16:31:27.966" v="36"/>
          <ac:spMkLst>
            <pc:docMk/>
            <pc:sldMk cId="1884470753" sldId="259"/>
            <ac:spMk id="2" creationId="{67ED129E-BA04-8CF3-C86F-28C35208DAD4}"/>
          </ac:spMkLst>
        </pc:spChg>
        <pc:spChg chg="mod">
          <ac:chgData name="Eugenia Maria Mastrullo" userId="082b02d6-abf2-4fae-bca7-735185ca96e2" providerId="ADAL" clId="{6162B16E-3F8A-484B-BE2A-7BE078DAA6C2}" dt="2023-11-25T16:32:07.637" v="39" actId="14100"/>
          <ac:spMkLst>
            <pc:docMk/>
            <pc:sldMk cId="1884470753" sldId="259"/>
            <ac:spMk id="4" creationId="{69F9CC01-9307-A55D-73BF-746DAC768E48}"/>
          </ac:spMkLst>
        </pc:spChg>
        <pc:spChg chg="mod">
          <ac:chgData name="Eugenia Maria Mastrullo" userId="082b02d6-abf2-4fae-bca7-735185ca96e2" providerId="ADAL" clId="{6162B16E-3F8A-484B-BE2A-7BE078DAA6C2}" dt="2023-11-25T16:31:04.660" v="31" actId="14100"/>
          <ac:spMkLst>
            <pc:docMk/>
            <pc:sldMk cId="1884470753" sldId="259"/>
            <ac:spMk id="16" creationId="{B2B36D5E-4BA9-0A0A-BC05-16CD614ABCFF}"/>
          </ac:spMkLst>
        </pc:spChg>
      </pc:sldChg>
      <pc:sldChg chg="addSp delSp modSp">
        <pc:chgData name="Eugenia Maria Mastrullo" userId="082b02d6-abf2-4fae-bca7-735185ca96e2" providerId="ADAL" clId="{6162B16E-3F8A-484B-BE2A-7BE078DAA6C2}" dt="2023-11-25T16:35:57.971" v="50" actId="478"/>
        <pc:sldMkLst>
          <pc:docMk/>
          <pc:sldMk cId="2741168174" sldId="261"/>
        </pc:sldMkLst>
        <pc:picChg chg="add del mod">
          <ac:chgData name="Eugenia Maria Mastrullo" userId="082b02d6-abf2-4fae-bca7-735185ca96e2" providerId="ADAL" clId="{6162B16E-3F8A-484B-BE2A-7BE078DAA6C2}" dt="2023-11-25T16:35:57.971" v="50" actId="478"/>
          <ac:picMkLst>
            <pc:docMk/>
            <pc:sldMk cId="2741168174" sldId="261"/>
            <ac:picMk id="4" creationId="{47937026-E2D4-5A53-EB0B-6763DC890B7A}"/>
          </ac:picMkLst>
        </pc:picChg>
        <pc:picChg chg="mod">
          <ac:chgData name="Eugenia Maria Mastrullo" userId="082b02d6-abf2-4fae-bca7-735185ca96e2" providerId="ADAL" clId="{6162B16E-3F8A-484B-BE2A-7BE078DAA6C2}" dt="2023-11-25T16:35:32.601" v="49" actId="14100"/>
          <ac:picMkLst>
            <pc:docMk/>
            <pc:sldMk cId="2741168174" sldId="261"/>
            <ac:picMk id="15" creationId="{D729EBC6-8110-98C3-913C-43FB41C78C8F}"/>
          </ac:picMkLst>
        </pc:picChg>
      </pc:sldChg>
      <pc:sldChg chg="addSp modSp">
        <pc:chgData name="Eugenia Maria Mastrullo" userId="082b02d6-abf2-4fae-bca7-735185ca96e2" providerId="ADAL" clId="{6162B16E-3F8A-484B-BE2A-7BE078DAA6C2}" dt="2023-11-28T07:25:57.025" v="94" actId="113"/>
        <pc:sldMkLst>
          <pc:docMk/>
          <pc:sldMk cId="1776958128" sldId="264"/>
        </pc:sldMkLst>
        <pc:spChg chg="mod">
          <ac:chgData name="Eugenia Maria Mastrullo" userId="082b02d6-abf2-4fae-bca7-735185ca96e2" providerId="ADAL" clId="{6162B16E-3F8A-484B-BE2A-7BE078DAA6C2}" dt="2023-11-28T07:25:57.025" v="94" actId="113"/>
          <ac:spMkLst>
            <pc:docMk/>
            <pc:sldMk cId="1776958128" sldId="264"/>
            <ac:spMk id="12" creationId="{D707FB71-0B52-A40C-F7AD-6B51B0BDEF3D}"/>
          </ac:spMkLst>
        </pc:spChg>
        <pc:picChg chg="add mod ord">
          <ac:chgData name="Eugenia Maria Mastrullo" userId="082b02d6-abf2-4fae-bca7-735185ca96e2" providerId="ADAL" clId="{6162B16E-3F8A-484B-BE2A-7BE078DAA6C2}" dt="2023-11-25T16:42:39.027" v="89" actId="14100"/>
          <ac:picMkLst>
            <pc:docMk/>
            <pc:sldMk cId="1776958128" sldId="264"/>
            <ac:picMk id="2" creationId="{C3EB27A7-067C-DBC7-F045-ACDB3FEAE2DB}"/>
          </ac:picMkLst>
        </pc:picChg>
      </pc:sldChg>
      <pc:sldChg chg="addSp modSp">
        <pc:chgData name="Eugenia Maria Mastrullo" userId="082b02d6-abf2-4fae-bca7-735185ca96e2" providerId="ADAL" clId="{6162B16E-3F8A-484B-BE2A-7BE078DAA6C2}" dt="2023-11-25T16:41:52.908" v="81" actId="14100"/>
        <pc:sldMkLst>
          <pc:docMk/>
          <pc:sldMk cId="2380744166" sldId="265"/>
        </pc:sldMkLst>
        <pc:spChg chg="mod">
          <ac:chgData name="Eugenia Maria Mastrullo" userId="082b02d6-abf2-4fae-bca7-735185ca96e2" providerId="ADAL" clId="{6162B16E-3F8A-484B-BE2A-7BE078DAA6C2}" dt="2023-11-25T16:29:34.790" v="22" actId="2711"/>
          <ac:spMkLst>
            <pc:docMk/>
            <pc:sldMk cId="2380744166" sldId="265"/>
            <ac:spMk id="12" creationId="{446AEBC5-B11F-3209-1F61-BA3293CD5696}"/>
          </ac:spMkLst>
        </pc:spChg>
        <pc:spChg chg="mod">
          <ac:chgData name="Eugenia Maria Mastrullo" userId="082b02d6-abf2-4fae-bca7-735185ca96e2" providerId="ADAL" clId="{6162B16E-3F8A-484B-BE2A-7BE078DAA6C2}" dt="2023-11-25T16:29:07.006" v="18" actId="2711"/>
          <ac:spMkLst>
            <pc:docMk/>
            <pc:sldMk cId="2380744166" sldId="265"/>
            <ac:spMk id="13" creationId="{3B0A1C27-5BBD-44CA-3B2C-A7E154E49D58}"/>
          </ac:spMkLst>
        </pc:spChg>
        <pc:spChg chg="mod">
          <ac:chgData name="Eugenia Maria Mastrullo" userId="082b02d6-abf2-4fae-bca7-735185ca96e2" providerId="ADAL" clId="{6162B16E-3F8A-484B-BE2A-7BE078DAA6C2}" dt="2023-11-25T16:29:24.148" v="21" actId="14100"/>
          <ac:spMkLst>
            <pc:docMk/>
            <pc:sldMk cId="2380744166" sldId="265"/>
            <ac:spMk id="14" creationId="{4FEFA578-BF2D-5831-1E03-CADBCC12A006}"/>
          </ac:spMkLst>
        </pc:spChg>
        <pc:picChg chg="add mod ord">
          <ac:chgData name="Eugenia Maria Mastrullo" userId="082b02d6-abf2-4fae-bca7-735185ca96e2" providerId="ADAL" clId="{6162B16E-3F8A-484B-BE2A-7BE078DAA6C2}" dt="2023-11-25T16:41:52.908" v="81" actId="14100"/>
          <ac:picMkLst>
            <pc:docMk/>
            <pc:sldMk cId="2380744166" sldId="265"/>
            <ac:picMk id="2" creationId="{F860E5AB-56F5-4092-375F-586E60DDCDBC}"/>
          </ac:picMkLst>
        </pc:picChg>
      </pc:sldChg>
      <pc:sldChg chg="addSp modSp">
        <pc:chgData name="Eugenia Maria Mastrullo" userId="082b02d6-abf2-4fae-bca7-735185ca96e2" providerId="ADAL" clId="{6162B16E-3F8A-484B-BE2A-7BE078DAA6C2}" dt="2023-11-25T16:43:39.610" v="93"/>
        <pc:sldMkLst>
          <pc:docMk/>
          <pc:sldMk cId="1164584073" sldId="266"/>
        </pc:sldMkLst>
        <pc:spChg chg="mod">
          <ac:chgData name="Eugenia Maria Mastrullo" userId="082b02d6-abf2-4fae-bca7-735185ca96e2" providerId="ADAL" clId="{6162B16E-3F8A-484B-BE2A-7BE078DAA6C2}" dt="2023-11-25T16:43:39.610" v="93"/>
          <ac:spMkLst>
            <pc:docMk/>
            <pc:sldMk cId="1164584073" sldId="266"/>
            <ac:spMk id="6" creationId="{3C4A7A29-0AB5-63D4-3321-2D1C9DDDF269}"/>
          </ac:spMkLst>
        </pc:spChg>
        <pc:spChg chg="mod">
          <ac:chgData name="Eugenia Maria Mastrullo" userId="082b02d6-abf2-4fae-bca7-735185ca96e2" providerId="ADAL" clId="{6162B16E-3F8A-484B-BE2A-7BE078DAA6C2}" dt="2023-11-25T16:29:52.451" v="25"/>
          <ac:spMkLst>
            <pc:docMk/>
            <pc:sldMk cId="1164584073" sldId="266"/>
            <ac:spMk id="16" creationId="{C5912AE0-B152-C8A1-1360-B2929F806617}"/>
          </ac:spMkLst>
        </pc:spChg>
        <pc:picChg chg="add mod ord">
          <ac:chgData name="Eugenia Maria Mastrullo" userId="082b02d6-abf2-4fae-bca7-735185ca96e2" providerId="ADAL" clId="{6162B16E-3F8A-484B-BE2A-7BE078DAA6C2}" dt="2023-11-25T16:41:05.028" v="71" actId="14100"/>
          <ac:picMkLst>
            <pc:docMk/>
            <pc:sldMk cId="1164584073" sldId="266"/>
            <ac:picMk id="2" creationId="{64CD0C27-1768-7E59-6DF6-F6933810B565}"/>
          </ac:picMkLst>
        </pc:picChg>
      </pc:sldChg>
    </pc:docChg>
  </pc:docChgLst>
  <pc:docChgLst>
    <pc:chgData name="Eugenia Maria Mastrullo" userId="S::e.mastrullo@studenti.unimc.it::082b02d6-abf2-4fae-bca7-735185ca96e2" providerId="AD" clId="Web-{2822E62E-BBF8-C9DB-482C-C9DF0433D790}"/>
    <pc:docChg chg="modSld">
      <pc:chgData name="Eugenia Maria Mastrullo" userId="S::e.mastrullo@studenti.unimc.it::082b02d6-abf2-4fae-bca7-735185ca96e2" providerId="AD" clId="Web-{2822E62E-BBF8-C9DB-482C-C9DF0433D790}" dt="2023-11-06T17:22:45.837" v="28" actId="20577"/>
      <pc:docMkLst>
        <pc:docMk/>
      </pc:docMkLst>
      <pc:sldChg chg="modSp">
        <pc:chgData name="Eugenia Maria Mastrullo" userId="S::e.mastrullo@studenti.unimc.it::082b02d6-abf2-4fae-bca7-735185ca96e2" providerId="AD" clId="Web-{2822E62E-BBF8-C9DB-482C-C9DF0433D790}" dt="2023-11-06T17:22:45.837" v="28" actId="20577"/>
        <pc:sldMkLst>
          <pc:docMk/>
          <pc:sldMk cId="3962583941" sldId="256"/>
        </pc:sldMkLst>
        <pc:spChg chg="mod">
          <ac:chgData name="Eugenia Maria Mastrullo" userId="S::e.mastrullo@studenti.unimc.it::082b02d6-abf2-4fae-bca7-735185ca96e2" providerId="AD" clId="Web-{2822E62E-BBF8-C9DB-482C-C9DF0433D790}" dt="2023-11-06T17:22:45.837" v="28" actId="20577"/>
          <ac:spMkLst>
            <pc:docMk/>
            <pc:sldMk cId="3962583941" sldId="256"/>
            <ac:spMk id="3" creationId="{00000000-0000-0000-0000-000000000000}"/>
          </ac:spMkLst>
        </pc:spChg>
      </pc:sldChg>
    </pc:docChg>
  </pc:docChgLst>
  <pc:docChgLst>
    <pc:chgData name="Eugenia Maria Mastrullo" userId="S::e.mastrullo@studenti.unimc.it::082b02d6-abf2-4fae-bca7-735185ca96e2" providerId="AD" clId="Web-{90BA99E6-2941-DE98-3355-11FBE208CA6F}"/>
    <pc:docChg chg="modSld">
      <pc:chgData name="Eugenia Maria Mastrullo" userId="S::e.mastrullo@studenti.unimc.it::082b02d6-abf2-4fae-bca7-735185ca96e2" providerId="AD" clId="Web-{90BA99E6-2941-DE98-3355-11FBE208CA6F}" dt="2023-12-08T13:45:07.211" v="2" actId="14100"/>
      <pc:docMkLst>
        <pc:docMk/>
      </pc:docMkLst>
      <pc:sldChg chg="modSp">
        <pc:chgData name="Eugenia Maria Mastrullo" userId="S::e.mastrullo@studenti.unimc.it::082b02d6-abf2-4fae-bca7-735185ca96e2" providerId="AD" clId="Web-{90BA99E6-2941-DE98-3355-11FBE208CA6F}" dt="2023-12-08T13:45:07.211" v="2" actId="14100"/>
        <pc:sldMkLst>
          <pc:docMk/>
          <pc:sldMk cId="1164584073" sldId="266"/>
        </pc:sldMkLst>
        <pc:picChg chg="mod">
          <ac:chgData name="Eugenia Maria Mastrullo" userId="S::e.mastrullo@studenti.unimc.it::082b02d6-abf2-4fae-bca7-735185ca96e2" providerId="AD" clId="Web-{90BA99E6-2941-DE98-3355-11FBE208CA6F}" dt="2023-12-08T13:45:07.211" v="2" actId="14100"/>
          <ac:picMkLst>
            <pc:docMk/>
            <pc:sldMk cId="1164584073" sldId="266"/>
            <ac:picMk id="2" creationId="{64CD0C27-1768-7E59-6DF6-F6933810B565}"/>
          </ac:picMkLst>
        </pc:picChg>
      </pc:sldChg>
    </pc:docChg>
  </pc:docChgLst>
  <pc:docChgLst>
    <pc:chgData name="Eugenia Maria Mastrullo" userId="S::e.mastrullo@studenti.unimc.it::082b02d6-abf2-4fae-bca7-735185ca96e2" providerId="AD" clId="Web-{1185A663-3A0F-832C-8AB0-A4DBC44E1133}"/>
    <pc:docChg chg="addSld delSld modSld sldOrd">
      <pc:chgData name="Eugenia Maria Mastrullo" userId="S::e.mastrullo@studenti.unimc.it::082b02d6-abf2-4fae-bca7-735185ca96e2" providerId="AD" clId="Web-{1185A663-3A0F-832C-8AB0-A4DBC44E1133}" dt="2023-11-18T11:31:21.847" v="412"/>
      <pc:docMkLst>
        <pc:docMk/>
      </pc:docMkLst>
      <pc:sldChg chg="modSp ord">
        <pc:chgData name="Eugenia Maria Mastrullo" userId="S::e.mastrullo@studenti.unimc.it::082b02d6-abf2-4fae-bca7-735185ca96e2" providerId="AD" clId="Web-{1185A663-3A0F-832C-8AB0-A4DBC44E1133}" dt="2023-11-18T10:01:50.325" v="1"/>
        <pc:sldMkLst>
          <pc:docMk/>
          <pc:sldMk cId="2380744166" sldId="265"/>
        </pc:sldMkLst>
        <pc:spChg chg="mod">
          <ac:chgData name="Eugenia Maria Mastrullo" userId="S::e.mastrullo@studenti.unimc.it::082b02d6-abf2-4fae-bca7-735185ca96e2" providerId="AD" clId="Web-{1185A663-3A0F-832C-8AB0-A4DBC44E1133}" dt="2023-11-18T10:01:49.013" v="0" actId="20577"/>
          <ac:spMkLst>
            <pc:docMk/>
            <pc:sldMk cId="2380744166" sldId="265"/>
            <ac:spMk id="12" creationId="{446AEBC5-B11F-3209-1F61-BA3293CD5696}"/>
          </ac:spMkLst>
        </pc:spChg>
      </pc:sldChg>
      <pc:sldChg chg="addSp delSp modSp add del">
        <pc:chgData name="Eugenia Maria Mastrullo" userId="S::e.mastrullo@studenti.unimc.it::082b02d6-abf2-4fae-bca7-735185ca96e2" providerId="AD" clId="Web-{1185A663-3A0F-832C-8AB0-A4DBC44E1133}" dt="2023-11-18T11:26:06.402" v="409" actId="20577"/>
        <pc:sldMkLst>
          <pc:docMk/>
          <pc:sldMk cId="1164584073" sldId="266"/>
        </pc:sldMkLst>
        <pc:spChg chg="add del mod">
          <ac:chgData name="Eugenia Maria Mastrullo" userId="S::e.mastrullo@studenti.unimc.it::082b02d6-abf2-4fae-bca7-735185ca96e2" providerId="AD" clId="Web-{1185A663-3A0F-832C-8AB0-A4DBC44E1133}" dt="2023-11-18T11:22:49.820" v="360"/>
          <ac:spMkLst>
            <pc:docMk/>
            <pc:sldMk cId="1164584073" sldId="266"/>
            <ac:spMk id="2" creationId="{FB167A2C-2E08-DAD8-F602-BCAA5D2E6265}"/>
          </ac:spMkLst>
        </pc:spChg>
        <pc:spChg chg="add del mod">
          <ac:chgData name="Eugenia Maria Mastrullo" userId="S::e.mastrullo@studenti.unimc.it::082b02d6-abf2-4fae-bca7-735185ca96e2" providerId="AD" clId="Web-{1185A663-3A0F-832C-8AB0-A4DBC44E1133}" dt="2023-11-18T11:23:53.900" v="375"/>
          <ac:spMkLst>
            <pc:docMk/>
            <pc:sldMk cId="1164584073" sldId="266"/>
            <ac:spMk id="4" creationId="{1CE4AD1A-0025-6C07-6E4D-F38443E19FA6}"/>
          </ac:spMkLst>
        </pc:spChg>
        <pc:spChg chg="add mod">
          <ac:chgData name="Eugenia Maria Mastrullo" userId="S::e.mastrullo@studenti.unimc.it::082b02d6-abf2-4fae-bca7-735185ca96e2" providerId="AD" clId="Web-{1185A663-3A0F-832C-8AB0-A4DBC44E1133}" dt="2023-11-18T11:26:06.402" v="409" actId="20577"/>
          <ac:spMkLst>
            <pc:docMk/>
            <pc:sldMk cId="1164584073" sldId="266"/>
            <ac:spMk id="6" creationId="{3C4A7A29-0AB5-63D4-3321-2D1C9DDDF269}"/>
          </ac:spMkLst>
        </pc:spChg>
        <pc:spChg chg="add">
          <ac:chgData name="Eugenia Maria Mastrullo" userId="S::e.mastrullo@studenti.unimc.it::082b02d6-abf2-4fae-bca7-735185ca96e2" providerId="AD" clId="Web-{1185A663-3A0F-832C-8AB0-A4DBC44E1133}" dt="2023-11-18T11:23:15.711" v="367"/>
          <ac:spMkLst>
            <pc:docMk/>
            <pc:sldMk cId="1164584073" sldId="266"/>
            <ac:spMk id="8" creationId="{1D5B7105-A02B-4548-A0E5-F419B13D7A8F}"/>
          </ac:spMkLst>
        </pc:spChg>
        <pc:spChg chg="add mod">
          <ac:chgData name="Eugenia Maria Mastrullo" userId="S::e.mastrullo@studenti.unimc.it::082b02d6-abf2-4fae-bca7-735185ca96e2" providerId="AD" clId="Web-{1185A663-3A0F-832C-8AB0-A4DBC44E1133}" dt="2023-11-18T11:24:26.072" v="389" actId="20577"/>
          <ac:spMkLst>
            <pc:docMk/>
            <pc:sldMk cId="1164584073" sldId="266"/>
            <ac:spMk id="10" creationId="{10149FD2-60BA-7595-D814-70A85326531B}"/>
          </ac:spMkLst>
        </pc:spChg>
        <pc:spChg chg="mod">
          <ac:chgData name="Eugenia Maria Mastrullo" userId="S::e.mastrullo@studenti.unimc.it::082b02d6-abf2-4fae-bca7-735185ca96e2" providerId="AD" clId="Web-{1185A663-3A0F-832C-8AB0-A4DBC44E1133}" dt="2023-11-18T10:03:19.812" v="18" actId="1076"/>
          <ac:spMkLst>
            <pc:docMk/>
            <pc:sldMk cId="1164584073" sldId="266"/>
            <ac:spMk id="16" creationId="{C5912AE0-B152-C8A1-1360-B2929F806617}"/>
          </ac:spMkLst>
        </pc:spChg>
        <pc:picChg chg="del">
          <ac:chgData name="Eugenia Maria Mastrullo" userId="S::e.mastrullo@studenti.unimc.it::082b02d6-abf2-4fae-bca7-735185ca96e2" providerId="AD" clId="Web-{1185A663-3A0F-832C-8AB0-A4DBC44E1133}" dt="2023-11-18T11:22:52.195" v="362"/>
          <ac:picMkLst>
            <pc:docMk/>
            <pc:sldMk cId="1164584073" sldId="266"/>
            <ac:picMk id="11" creationId="{E1959C7A-89A3-68CF-8825-80C4A2ECA81E}"/>
          </ac:picMkLst>
        </pc:picChg>
        <pc:picChg chg="del">
          <ac:chgData name="Eugenia Maria Mastrullo" userId="S::e.mastrullo@studenti.unimc.it::082b02d6-abf2-4fae-bca7-735185ca96e2" providerId="AD" clId="Web-{1185A663-3A0F-832C-8AB0-A4DBC44E1133}" dt="2023-11-18T11:22:51.195" v="361"/>
          <ac:picMkLst>
            <pc:docMk/>
            <pc:sldMk cId="1164584073" sldId="266"/>
            <ac:picMk id="12" creationId="{1B21A0BD-D293-A5A6-370E-1721A2CFCB26}"/>
          </ac:picMkLst>
        </pc:picChg>
        <pc:picChg chg="del mod">
          <ac:chgData name="Eugenia Maria Mastrullo" userId="S::e.mastrullo@studenti.unimc.it::082b02d6-abf2-4fae-bca7-735185ca96e2" providerId="AD" clId="Web-{1185A663-3A0F-832C-8AB0-A4DBC44E1133}" dt="2023-11-18T11:22:31.320" v="357"/>
          <ac:picMkLst>
            <pc:docMk/>
            <pc:sldMk cId="1164584073" sldId="266"/>
            <ac:picMk id="13" creationId="{11EA6B87-DDA0-7678-B973-FF530D2495DC}"/>
          </ac:picMkLst>
        </pc:picChg>
        <pc:picChg chg="del mod">
          <ac:chgData name="Eugenia Maria Mastrullo" userId="S::e.mastrullo@studenti.unimc.it::082b02d6-abf2-4fae-bca7-735185ca96e2" providerId="AD" clId="Web-{1185A663-3A0F-832C-8AB0-A4DBC44E1133}" dt="2023-11-18T11:22:35.492" v="358"/>
          <ac:picMkLst>
            <pc:docMk/>
            <pc:sldMk cId="1164584073" sldId="266"/>
            <ac:picMk id="14" creationId="{A6A654DF-DECB-0670-6030-97A6F6D43F1A}"/>
          </ac:picMkLst>
        </pc:picChg>
      </pc:sldChg>
      <pc:sldChg chg="addSp delSp modSp new del">
        <pc:chgData name="Eugenia Maria Mastrullo" userId="S::e.mastrullo@studenti.unimc.it::082b02d6-abf2-4fae-bca7-735185ca96e2" providerId="AD" clId="Web-{1185A663-3A0F-832C-8AB0-A4DBC44E1133}" dt="2023-11-18T11:31:21.847" v="412"/>
        <pc:sldMkLst>
          <pc:docMk/>
          <pc:sldMk cId="644725571" sldId="267"/>
        </pc:sldMkLst>
        <pc:spChg chg="mod">
          <ac:chgData name="Eugenia Maria Mastrullo" userId="S::e.mastrullo@studenti.unimc.it::082b02d6-abf2-4fae-bca7-735185ca96e2" providerId="AD" clId="Web-{1185A663-3A0F-832C-8AB0-A4DBC44E1133}" dt="2023-11-18T11:23:11.383" v="366" actId="20577"/>
          <ac:spMkLst>
            <pc:docMk/>
            <pc:sldMk cId="644725571" sldId="267"/>
            <ac:spMk id="3" creationId="{451F8897-9ECC-A3C8-D189-9BBF43434026}"/>
          </ac:spMkLst>
        </pc:spChg>
        <pc:spChg chg="add mod">
          <ac:chgData name="Eugenia Maria Mastrullo" userId="S::e.mastrullo@studenti.unimc.it::082b02d6-abf2-4fae-bca7-735185ca96e2" providerId="AD" clId="Web-{1185A663-3A0F-832C-8AB0-A4DBC44E1133}" dt="2023-11-18T11:31:15.425" v="411" actId="20577"/>
          <ac:spMkLst>
            <pc:docMk/>
            <pc:sldMk cId="644725571" sldId="267"/>
            <ac:spMk id="4" creationId="{0EBCB632-93FC-F39C-4F90-9FE84E1F78AA}"/>
          </ac:spMkLst>
        </pc:spChg>
        <pc:spChg chg="add del mod">
          <ac:chgData name="Eugenia Maria Mastrullo" userId="S::e.mastrullo@studenti.unimc.it::082b02d6-abf2-4fae-bca7-735185ca96e2" providerId="AD" clId="Web-{1185A663-3A0F-832C-8AB0-A4DBC44E1133}" dt="2023-11-18T11:23:35.696" v="372"/>
          <ac:spMkLst>
            <pc:docMk/>
            <pc:sldMk cId="644725571" sldId="267"/>
            <ac:spMk id="5" creationId="{2A112B12-A084-A890-3F52-E11E0771B89A}"/>
          </ac:spMkLst>
        </pc:spChg>
      </pc:sldChg>
    </pc:docChg>
  </pc:docChgLst>
  <pc:docChgLst>
    <pc:chgData name="Eugenia Maria Mastrullo" userId="S::e.mastrullo@studenti.unimc.it::082b02d6-abf2-4fae-bca7-735185ca96e2" providerId="AD" clId="Web-{B8733402-3E78-400D-92E9-041F22A49995}"/>
    <pc:docChg chg="modSld">
      <pc:chgData name="Eugenia Maria Mastrullo" userId="S::e.mastrullo@studenti.unimc.it::082b02d6-abf2-4fae-bca7-735185ca96e2" providerId="AD" clId="Web-{B8733402-3E78-400D-92E9-041F22A49995}" dt="2023-12-07T15:20:45.542" v="97" actId="20577"/>
      <pc:docMkLst>
        <pc:docMk/>
      </pc:docMkLst>
      <pc:sldChg chg="delSp modSp">
        <pc:chgData name="Eugenia Maria Mastrullo" userId="S::e.mastrullo@studenti.unimc.it::082b02d6-abf2-4fae-bca7-735185ca96e2" providerId="AD" clId="Web-{B8733402-3E78-400D-92E9-041F22A49995}" dt="2023-12-07T15:20:45.542" v="97" actId="20577"/>
        <pc:sldMkLst>
          <pc:docMk/>
          <pc:sldMk cId="1164584073" sldId="266"/>
        </pc:sldMkLst>
        <pc:spChg chg="mod">
          <ac:chgData name="Eugenia Maria Mastrullo" userId="S::e.mastrullo@studenti.unimc.it::082b02d6-abf2-4fae-bca7-735185ca96e2" providerId="AD" clId="Web-{B8733402-3E78-400D-92E9-041F22A49995}" dt="2023-12-07T15:20:45.542" v="97" actId="20577"/>
          <ac:spMkLst>
            <pc:docMk/>
            <pc:sldMk cId="1164584073" sldId="266"/>
            <ac:spMk id="6" creationId="{3C4A7A29-0AB5-63D4-3321-2D1C9DDDF269}"/>
          </ac:spMkLst>
        </pc:spChg>
        <pc:picChg chg="mod">
          <ac:chgData name="Eugenia Maria Mastrullo" userId="S::e.mastrullo@studenti.unimc.it::082b02d6-abf2-4fae-bca7-735185ca96e2" providerId="AD" clId="Web-{B8733402-3E78-400D-92E9-041F22A49995}" dt="2023-12-07T15:19:48.416" v="91" actId="1076"/>
          <ac:picMkLst>
            <pc:docMk/>
            <pc:sldMk cId="1164584073" sldId="266"/>
            <ac:picMk id="2" creationId="{64CD0C27-1768-7E59-6DF6-F6933810B565}"/>
          </ac:picMkLst>
        </pc:picChg>
        <pc:picChg chg="mod modCrop">
          <ac:chgData name="Eugenia Maria Mastrullo" userId="S::e.mastrullo@studenti.unimc.it::082b02d6-abf2-4fae-bca7-735185ca96e2" providerId="AD" clId="Web-{B8733402-3E78-400D-92E9-041F22A49995}" dt="2023-12-07T15:18:48.914" v="87" actId="1076"/>
          <ac:picMkLst>
            <pc:docMk/>
            <pc:sldMk cId="1164584073" sldId="266"/>
            <ac:picMk id="5" creationId="{6C8C4905-4EB7-5A83-E8EC-B03014420F64}"/>
          </ac:picMkLst>
        </pc:picChg>
        <pc:picChg chg="mod modCrop">
          <ac:chgData name="Eugenia Maria Mastrullo" userId="S::e.mastrullo@studenti.unimc.it::082b02d6-abf2-4fae-bca7-735185ca96e2" providerId="AD" clId="Web-{B8733402-3E78-400D-92E9-041F22A49995}" dt="2023-12-07T15:18:45.570" v="86" actId="1076"/>
          <ac:picMkLst>
            <pc:docMk/>
            <pc:sldMk cId="1164584073" sldId="266"/>
            <ac:picMk id="9" creationId="{8DF93982-3D90-80A4-BF6A-D64F38173F01}"/>
          </ac:picMkLst>
        </pc:picChg>
        <pc:picChg chg="del">
          <ac:chgData name="Eugenia Maria Mastrullo" userId="S::e.mastrullo@studenti.unimc.it::082b02d6-abf2-4fae-bca7-735185ca96e2" providerId="AD" clId="Web-{B8733402-3E78-400D-92E9-041F22A49995}" dt="2023-12-07T15:15:58.440" v="47"/>
          <ac:picMkLst>
            <pc:docMk/>
            <pc:sldMk cId="1164584073" sldId="266"/>
            <ac:picMk id="11" creationId="{DC62E243-A3B4-5636-8BAD-2C3C5CCA75DA}"/>
          </ac:picMkLst>
        </pc:picChg>
      </pc:sldChg>
    </pc:docChg>
  </pc:docChgLst>
  <pc:docChgLst>
    <pc:chgData name="Eugenia Maria Mastrullo" userId="S::e.mastrullo@studenti.unimc.it::082b02d6-abf2-4fae-bca7-735185ca96e2" providerId="AD" clId="Web-{1DA6F2F2-A985-B350-1E46-F47364F41F5E}"/>
    <pc:docChg chg="modSld">
      <pc:chgData name="Eugenia Maria Mastrullo" userId="S::e.mastrullo@studenti.unimc.it::082b02d6-abf2-4fae-bca7-735185ca96e2" providerId="AD" clId="Web-{1DA6F2F2-A985-B350-1E46-F47364F41F5E}" dt="2023-11-08T11:55:00.032" v="3" actId="20577"/>
      <pc:docMkLst>
        <pc:docMk/>
      </pc:docMkLst>
      <pc:sldChg chg="modSp">
        <pc:chgData name="Eugenia Maria Mastrullo" userId="S::e.mastrullo@studenti.unimc.it::082b02d6-abf2-4fae-bca7-735185ca96e2" providerId="AD" clId="Web-{1DA6F2F2-A985-B350-1E46-F47364F41F5E}" dt="2023-11-08T11:55:00.032" v="3" actId="20577"/>
        <pc:sldMkLst>
          <pc:docMk/>
          <pc:sldMk cId="601752642" sldId="262"/>
        </pc:sldMkLst>
        <pc:spChg chg="mod">
          <ac:chgData name="Eugenia Maria Mastrullo" userId="S::e.mastrullo@studenti.unimc.it::082b02d6-abf2-4fae-bca7-735185ca96e2" providerId="AD" clId="Web-{1DA6F2F2-A985-B350-1E46-F47364F41F5E}" dt="2023-11-08T11:55:00.032" v="3" actId="20577"/>
          <ac:spMkLst>
            <pc:docMk/>
            <pc:sldMk cId="601752642" sldId="262"/>
            <ac:spMk id="3" creationId="{1D74A1E8-A4CD-C93E-3002-F1A588D80033}"/>
          </ac:spMkLst>
        </pc:spChg>
      </pc:sldChg>
    </pc:docChg>
  </pc:docChgLst>
  <pc:docChgLst>
    <pc:chgData name="Eugenia Maria Mastrullo" userId="S::e.mastrullo@studenti.unimc.it::082b02d6-abf2-4fae-bca7-735185ca96e2" providerId="AD" clId="Web-{C9E4B280-9491-F61B-0471-118ABDD1DFB9}"/>
    <pc:docChg chg="addSld delSld modSld">
      <pc:chgData name="Eugenia Maria Mastrullo" userId="S::e.mastrullo@studenti.unimc.it::082b02d6-abf2-4fae-bca7-735185ca96e2" providerId="AD" clId="Web-{C9E4B280-9491-F61B-0471-118ABDD1DFB9}" dt="2023-12-01T18:05:26.864" v="907" actId="1076"/>
      <pc:docMkLst>
        <pc:docMk/>
      </pc:docMkLst>
      <pc:sldChg chg="addSp delSp modSp">
        <pc:chgData name="Eugenia Maria Mastrullo" userId="S::e.mastrullo@studenti.unimc.it::082b02d6-abf2-4fae-bca7-735185ca96e2" providerId="AD" clId="Web-{C9E4B280-9491-F61B-0471-118ABDD1DFB9}" dt="2023-12-01T18:05:26.864" v="907" actId="1076"/>
        <pc:sldMkLst>
          <pc:docMk/>
          <pc:sldMk cId="3962583941" sldId="256"/>
        </pc:sldMkLst>
        <pc:spChg chg="add del mod">
          <ac:chgData name="Eugenia Maria Mastrullo" userId="S::e.mastrullo@studenti.unimc.it::082b02d6-abf2-4fae-bca7-735185ca96e2" providerId="AD" clId="Web-{C9E4B280-9491-F61B-0471-118ABDD1DFB9}" dt="2023-12-01T18:05:26.864" v="907" actId="1076"/>
          <ac:spMkLst>
            <pc:docMk/>
            <pc:sldMk cId="3962583941" sldId="256"/>
            <ac:spMk id="3" creationId="{00000000-0000-0000-0000-000000000000}"/>
          </ac:spMkLst>
        </pc:spChg>
        <pc:spChg chg="add del mod">
          <ac:chgData name="Eugenia Maria Mastrullo" userId="S::e.mastrullo@studenti.unimc.it::082b02d6-abf2-4fae-bca7-735185ca96e2" providerId="AD" clId="Web-{C9E4B280-9491-F61B-0471-118ABDD1DFB9}" dt="2023-12-01T17:53:58.132" v="773"/>
          <ac:spMkLst>
            <pc:docMk/>
            <pc:sldMk cId="3962583941" sldId="256"/>
            <ac:spMk id="4" creationId="{EB041BDF-A7F9-ABE2-2434-E6254C2DD36B}"/>
          </ac:spMkLst>
        </pc:spChg>
        <pc:picChg chg="mod">
          <ac:chgData name="Eugenia Maria Mastrullo" userId="S::e.mastrullo@studenti.unimc.it::082b02d6-abf2-4fae-bca7-735185ca96e2" providerId="AD" clId="Web-{C9E4B280-9491-F61B-0471-118ABDD1DFB9}" dt="2023-12-01T17:53:24.349" v="760" actId="1076"/>
          <ac:picMkLst>
            <pc:docMk/>
            <pc:sldMk cId="3962583941" sldId="256"/>
            <ac:picMk id="6" creationId="{64065106-44A8-E2D4-E774-B0E487A0344F}"/>
          </ac:picMkLst>
        </pc:picChg>
      </pc:sldChg>
      <pc:sldChg chg="modSp">
        <pc:chgData name="Eugenia Maria Mastrullo" userId="S::e.mastrullo@studenti.unimc.it::082b02d6-abf2-4fae-bca7-735185ca96e2" providerId="AD" clId="Web-{C9E4B280-9491-F61B-0471-118ABDD1DFB9}" dt="2023-12-01T17:06:12.124" v="644" actId="14100"/>
        <pc:sldMkLst>
          <pc:docMk/>
          <pc:sldMk cId="1884470753" sldId="259"/>
        </pc:sldMkLst>
        <pc:picChg chg="mod">
          <ac:chgData name="Eugenia Maria Mastrullo" userId="S::e.mastrullo@studenti.unimc.it::082b02d6-abf2-4fae-bca7-735185ca96e2" providerId="AD" clId="Web-{C9E4B280-9491-F61B-0471-118ABDD1DFB9}" dt="2023-12-01T17:06:12.124" v="644" actId="14100"/>
          <ac:picMkLst>
            <pc:docMk/>
            <pc:sldMk cId="1884470753" sldId="259"/>
            <ac:picMk id="5" creationId="{BB6BD36A-EDD0-A89D-37C6-6C0EE5165423}"/>
          </ac:picMkLst>
        </pc:picChg>
      </pc:sldChg>
      <pc:sldChg chg="addSp delSp modSp del mod setBg setClrOvrMap">
        <pc:chgData name="Eugenia Maria Mastrullo" userId="S::e.mastrullo@studenti.unimc.it::082b02d6-abf2-4fae-bca7-735185ca96e2" providerId="AD" clId="Web-{C9E4B280-9491-F61B-0471-118ABDD1DFB9}" dt="2023-12-01T17:05:03.012" v="624"/>
        <pc:sldMkLst>
          <pc:docMk/>
          <pc:sldMk cId="601752642" sldId="262"/>
        </pc:sldMkLst>
        <pc:spChg chg="mod">
          <ac:chgData name="Eugenia Maria Mastrullo" userId="S::e.mastrullo@studenti.unimc.it::082b02d6-abf2-4fae-bca7-735185ca96e2" providerId="AD" clId="Web-{C9E4B280-9491-F61B-0471-118ABDD1DFB9}" dt="2023-12-01T17:04:44.386" v="622"/>
          <ac:spMkLst>
            <pc:docMk/>
            <pc:sldMk cId="601752642" sldId="262"/>
            <ac:spMk id="2" creationId="{5916BBD2-91F6-22BE-E2C0-691228BF4634}"/>
          </ac:spMkLst>
        </pc:spChg>
        <pc:spChg chg="mod">
          <ac:chgData name="Eugenia Maria Mastrullo" userId="S::e.mastrullo@studenti.unimc.it::082b02d6-abf2-4fae-bca7-735185ca96e2" providerId="AD" clId="Web-{C9E4B280-9491-F61B-0471-118ABDD1DFB9}" dt="2023-12-01T17:04:44.386" v="622"/>
          <ac:spMkLst>
            <pc:docMk/>
            <pc:sldMk cId="601752642" sldId="262"/>
            <ac:spMk id="3" creationId="{1D74A1E8-A4CD-C93E-3002-F1A588D80033}"/>
          </ac:spMkLst>
        </pc:spChg>
        <pc:spChg chg="add mod">
          <ac:chgData name="Eugenia Maria Mastrullo" userId="S::e.mastrullo@studenti.unimc.it::082b02d6-abf2-4fae-bca7-735185ca96e2" providerId="AD" clId="Web-{C9E4B280-9491-F61B-0471-118ABDD1DFB9}" dt="2023-12-01T17:05:00.652" v="623" actId="20577"/>
          <ac:spMkLst>
            <pc:docMk/>
            <pc:sldMk cId="601752642" sldId="262"/>
            <ac:spMk id="4" creationId="{457C38F3-E0C5-DAFF-CA5D-6F29E87C6D80}"/>
          </ac:spMkLst>
        </pc:spChg>
        <pc:spChg chg="del">
          <ac:chgData name="Eugenia Maria Mastrullo" userId="S::e.mastrullo@studenti.unimc.it::082b02d6-abf2-4fae-bca7-735185ca96e2" providerId="AD" clId="Web-{C9E4B280-9491-F61B-0471-118ABDD1DFB9}" dt="2023-12-01T16:57:51.105" v="551"/>
          <ac:spMkLst>
            <pc:docMk/>
            <pc:sldMk cId="601752642" sldId="262"/>
            <ac:spMk id="24" creationId="{9F7D5CDA-D291-4307-BF55-1381FED29634}"/>
          </ac:spMkLst>
        </pc:spChg>
        <pc:spChg chg="del">
          <ac:chgData name="Eugenia Maria Mastrullo" userId="S::e.mastrullo@studenti.unimc.it::082b02d6-abf2-4fae-bca7-735185ca96e2" providerId="AD" clId="Web-{C9E4B280-9491-F61B-0471-118ABDD1DFB9}" dt="2023-12-01T16:57:51.105" v="551"/>
          <ac:spMkLst>
            <pc:docMk/>
            <pc:sldMk cId="601752642" sldId="262"/>
            <ac:spMk id="26" creationId="{59B296B9-C5A5-4E4F-9B60-C907B5F1466C}"/>
          </ac:spMkLst>
        </pc:spChg>
        <pc:spChg chg="del">
          <ac:chgData name="Eugenia Maria Mastrullo" userId="S::e.mastrullo@studenti.unimc.it::082b02d6-abf2-4fae-bca7-735185ca96e2" providerId="AD" clId="Web-{C9E4B280-9491-F61B-0471-118ABDD1DFB9}" dt="2023-12-01T16:57:51.105" v="551"/>
          <ac:spMkLst>
            <pc:docMk/>
            <pc:sldMk cId="601752642" sldId="262"/>
            <ac:spMk id="28" creationId="{D0300FD3-5AF1-6305-15FA-9078072672E2}"/>
          </ac:spMkLst>
        </pc:spChg>
        <pc:spChg chg="add del">
          <ac:chgData name="Eugenia Maria Mastrullo" userId="S::e.mastrullo@studenti.unimc.it::082b02d6-abf2-4fae-bca7-735185ca96e2" providerId="AD" clId="Web-{C9E4B280-9491-F61B-0471-118ABDD1DFB9}" dt="2023-12-01T17:03:45.400" v="609"/>
          <ac:spMkLst>
            <pc:docMk/>
            <pc:sldMk cId="601752642" sldId="262"/>
            <ac:spMk id="33" creationId="{FEF085B8-A2C0-4A6F-B663-CCC56F3CD373}"/>
          </ac:spMkLst>
        </pc:spChg>
        <pc:spChg chg="add del">
          <ac:chgData name="Eugenia Maria Mastrullo" userId="S::e.mastrullo@studenti.unimc.it::082b02d6-abf2-4fae-bca7-735185ca96e2" providerId="AD" clId="Web-{C9E4B280-9491-F61B-0471-118ABDD1DFB9}" dt="2023-12-01T17:03:45.400" v="609"/>
          <ac:spMkLst>
            <pc:docMk/>
            <pc:sldMk cId="601752642" sldId="262"/>
            <ac:spMk id="35" creationId="{2658F6D6-96E0-421A-96D6-3DF404008543}"/>
          </ac:spMkLst>
        </pc:spChg>
        <pc:spChg chg="add del">
          <ac:chgData name="Eugenia Maria Mastrullo" userId="S::e.mastrullo@studenti.unimc.it::082b02d6-abf2-4fae-bca7-735185ca96e2" providerId="AD" clId="Web-{C9E4B280-9491-F61B-0471-118ABDD1DFB9}" dt="2023-12-01T17:03:45.400" v="609"/>
          <ac:spMkLst>
            <pc:docMk/>
            <pc:sldMk cId="601752642" sldId="262"/>
            <ac:spMk id="37" creationId="{3CF62545-93A0-4FD5-9B48-48DCA794CBA1}"/>
          </ac:spMkLst>
        </pc:spChg>
        <pc:spChg chg="add del">
          <ac:chgData name="Eugenia Maria Mastrullo" userId="S::e.mastrullo@studenti.unimc.it::082b02d6-abf2-4fae-bca7-735185ca96e2" providerId="AD" clId="Web-{C9E4B280-9491-F61B-0471-118ABDD1DFB9}" dt="2023-12-01T17:03:35.696" v="604"/>
          <ac:spMkLst>
            <pc:docMk/>
            <pc:sldMk cId="601752642" sldId="262"/>
            <ac:spMk id="42" creationId="{4C608BEB-860E-4094-8511-78603564A75E}"/>
          </ac:spMkLst>
        </pc:spChg>
        <pc:spChg chg="add del">
          <ac:chgData name="Eugenia Maria Mastrullo" userId="S::e.mastrullo@studenti.unimc.it::082b02d6-abf2-4fae-bca7-735185ca96e2" providerId="AD" clId="Web-{C9E4B280-9491-F61B-0471-118ABDD1DFB9}" dt="2023-12-01T17:03:38.759" v="606"/>
          <ac:spMkLst>
            <pc:docMk/>
            <pc:sldMk cId="601752642" sldId="262"/>
            <ac:spMk id="46" creationId="{10F24D38-B79E-44B4-830E-043F45D96DC2}"/>
          </ac:spMkLst>
        </pc:spChg>
        <pc:spChg chg="add del">
          <ac:chgData name="Eugenia Maria Mastrullo" userId="S::e.mastrullo@studenti.unimc.it::082b02d6-abf2-4fae-bca7-735185ca96e2" providerId="AD" clId="Web-{C9E4B280-9491-F61B-0471-118ABDD1DFB9}" dt="2023-12-01T17:03:45.400" v="608"/>
          <ac:spMkLst>
            <pc:docMk/>
            <pc:sldMk cId="601752642" sldId="262"/>
            <ac:spMk id="49" creationId="{21739CA5-F0F5-48E1-8E8C-F24B71827E46}"/>
          </ac:spMkLst>
        </pc:spChg>
        <pc:spChg chg="add del">
          <ac:chgData name="Eugenia Maria Mastrullo" userId="S::e.mastrullo@studenti.unimc.it::082b02d6-abf2-4fae-bca7-735185ca96e2" providerId="AD" clId="Web-{C9E4B280-9491-F61B-0471-118ABDD1DFB9}" dt="2023-12-01T17:03:45.400" v="608"/>
          <ac:spMkLst>
            <pc:docMk/>
            <pc:sldMk cId="601752642" sldId="262"/>
            <ac:spMk id="50" creationId="{3EAD2937-F230-41D4-B9C5-975B129BFC20}"/>
          </ac:spMkLst>
        </pc:spChg>
        <pc:spChg chg="add del">
          <ac:chgData name="Eugenia Maria Mastrullo" userId="S::e.mastrullo@studenti.unimc.it::082b02d6-abf2-4fae-bca7-735185ca96e2" providerId="AD" clId="Web-{C9E4B280-9491-F61B-0471-118ABDD1DFB9}" dt="2023-12-01T17:03:45.400" v="608"/>
          <ac:spMkLst>
            <pc:docMk/>
            <pc:sldMk cId="601752642" sldId="262"/>
            <ac:spMk id="51" creationId="{CCD444A3-C338-4886-B7F1-4BA2AF46EB64}"/>
          </ac:spMkLst>
        </pc:spChg>
        <pc:spChg chg="add del">
          <ac:chgData name="Eugenia Maria Mastrullo" userId="S::e.mastrullo@studenti.unimc.it::082b02d6-abf2-4fae-bca7-735185ca96e2" providerId="AD" clId="Web-{C9E4B280-9491-F61B-0471-118ABDD1DFB9}" dt="2023-12-01T17:04:44.386" v="622"/>
          <ac:spMkLst>
            <pc:docMk/>
            <pc:sldMk cId="601752642" sldId="262"/>
            <ac:spMk id="53" creationId="{4FFBEE45-F140-49D5-85EA-C78C24340B23}"/>
          </ac:spMkLst>
        </pc:spChg>
        <pc:spChg chg="add">
          <ac:chgData name="Eugenia Maria Mastrullo" userId="S::e.mastrullo@studenti.unimc.it::082b02d6-abf2-4fae-bca7-735185ca96e2" providerId="AD" clId="Web-{C9E4B280-9491-F61B-0471-118ABDD1DFB9}" dt="2023-12-01T17:04:44.386" v="622"/>
          <ac:spMkLst>
            <pc:docMk/>
            <pc:sldMk cId="601752642" sldId="262"/>
            <ac:spMk id="58" creationId="{428D436F-9ACD-4C92-AFC8-C934C527A6A4}"/>
          </ac:spMkLst>
        </pc:spChg>
        <pc:spChg chg="add">
          <ac:chgData name="Eugenia Maria Mastrullo" userId="S::e.mastrullo@studenti.unimc.it::082b02d6-abf2-4fae-bca7-735185ca96e2" providerId="AD" clId="Web-{C9E4B280-9491-F61B-0471-118ABDD1DFB9}" dt="2023-12-01T17:04:44.386" v="622"/>
          <ac:spMkLst>
            <pc:docMk/>
            <pc:sldMk cId="601752642" sldId="262"/>
            <ac:spMk id="60" creationId="{090538E0-A884-4E60-A6AB-77D830E2FCED}"/>
          </ac:spMkLst>
        </pc:spChg>
        <pc:spChg chg="add">
          <ac:chgData name="Eugenia Maria Mastrullo" userId="S::e.mastrullo@studenti.unimc.it::082b02d6-abf2-4fae-bca7-735185ca96e2" providerId="AD" clId="Web-{C9E4B280-9491-F61B-0471-118ABDD1DFB9}" dt="2023-12-01T17:04:44.386" v="622"/>
          <ac:spMkLst>
            <pc:docMk/>
            <pc:sldMk cId="601752642" sldId="262"/>
            <ac:spMk id="62" creationId="{DB0D7DD0-1C67-4D4C-9E06-678233DB8468}"/>
          </ac:spMkLst>
        </pc:spChg>
        <pc:picChg chg="del mod">
          <ac:chgData name="Eugenia Maria Mastrullo" userId="S::e.mastrullo@studenti.unimc.it::082b02d6-abf2-4fae-bca7-735185ca96e2" providerId="AD" clId="Web-{C9E4B280-9491-F61B-0471-118ABDD1DFB9}" dt="2023-12-01T16:56:27.383" v="548"/>
          <ac:picMkLst>
            <pc:docMk/>
            <pc:sldMk cId="601752642" sldId="262"/>
            <ac:picMk id="20" creationId="{E8598089-605F-EDC6-26BA-1F829F92978E}"/>
          </ac:picMkLst>
        </pc:picChg>
        <pc:cxnChg chg="add del">
          <ac:chgData name="Eugenia Maria Mastrullo" userId="S::e.mastrullo@studenti.unimc.it::082b02d6-abf2-4fae-bca7-735185ca96e2" providerId="AD" clId="Web-{C9E4B280-9491-F61B-0471-118ABDD1DFB9}" dt="2023-12-01T17:03:35.696" v="604"/>
          <ac:cxnSpMkLst>
            <pc:docMk/>
            <pc:sldMk cId="601752642" sldId="262"/>
            <ac:cxnSpMk id="44" creationId="{1F16A8D4-FE87-4604-88B2-394B5D1EB437}"/>
          </ac:cxnSpMkLst>
        </pc:cxnChg>
        <pc:cxnChg chg="add del">
          <ac:chgData name="Eugenia Maria Mastrullo" userId="S::e.mastrullo@studenti.unimc.it::082b02d6-abf2-4fae-bca7-735185ca96e2" providerId="AD" clId="Web-{C9E4B280-9491-F61B-0471-118ABDD1DFB9}" dt="2023-12-01T17:03:38.759" v="606"/>
          <ac:cxnSpMkLst>
            <pc:docMk/>
            <pc:sldMk cId="601752642" sldId="262"/>
            <ac:cxnSpMk id="47" creationId="{FC469874-256B-45B3-A79C-7591B4BA1ECC}"/>
          </ac:cxnSpMkLst>
        </pc:cxnChg>
      </pc:sldChg>
      <pc:sldChg chg="modSp">
        <pc:chgData name="Eugenia Maria Mastrullo" userId="S::e.mastrullo@studenti.unimc.it::082b02d6-abf2-4fae-bca7-735185ca96e2" providerId="AD" clId="Web-{C9E4B280-9491-F61B-0471-118ABDD1DFB9}" dt="2023-12-01T17:02:12.552" v="594" actId="14100"/>
        <pc:sldMkLst>
          <pc:docMk/>
          <pc:sldMk cId="2380744166" sldId="265"/>
        </pc:sldMkLst>
        <pc:picChg chg="mod">
          <ac:chgData name="Eugenia Maria Mastrullo" userId="S::e.mastrullo@studenti.unimc.it::082b02d6-abf2-4fae-bca7-735185ca96e2" providerId="AD" clId="Web-{C9E4B280-9491-F61B-0471-118ABDD1DFB9}" dt="2023-12-01T17:02:12.552" v="594" actId="14100"/>
          <ac:picMkLst>
            <pc:docMk/>
            <pc:sldMk cId="2380744166" sldId="265"/>
            <ac:picMk id="2" creationId="{F860E5AB-56F5-4092-375F-586E60DDCDBC}"/>
          </ac:picMkLst>
        </pc:picChg>
      </pc:sldChg>
      <pc:sldChg chg="add del replId">
        <pc:chgData name="Eugenia Maria Mastrullo" userId="S::e.mastrullo@studenti.unimc.it::082b02d6-abf2-4fae-bca7-735185ca96e2" providerId="AD" clId="Web-{C9E4B280-9491-F61B-0471-118ABDD1DFB9}" dt="2023-12-01T17:02:22.053" v="596"/>
        <pc:sldMkLst>
          <pc:docMk/>
          <pc:sldMk cId="3070422729" sldId="267"/>
        </pc:sldMkLst>
      </pc:sldChg>
      <pc:sldChg chg="add del replId">
        <pc:chgData name="Eugenia Maria Mastrullo" userId="S::e.mastrullo@studenti.unimc.it::082b02d6-abf2-4fae-bca7-735185ca96e2" providerId="AD" clId="Web-{C9E4B280-9491-F61B-0471-118ABDD1DFB9}" dt="2023-12-01T17:03:07.711" v="602"/>
        <pc:sldMkLst>
          <pc:docMk/>
          <pc:sldMk cId="3719971414" sldId="267"/>
        </pc:sldMkLst>
      </pc:sldChg>
      <pc:sldChg chg="addSp modSp new mod setBg">
        <pc:chgData name="Eugenia Maria Mastrullo" userId="S::e.mastrullo@studenti.unimc.it::082b02d6-abf2-4fae-bca7-735185ca96e2" providerId="AD" clId="Web-{C9E4B280-9491-F61B-0471-118ABDD1DFB9}" dt="2023-12-01T17:05:39.982" v="637" actId="20577"/>
        <pc:sldMkLst>
          <pc:docMk/>
          <pc:sldMk cId="3757434529" sldId="267"/>
        </pc:sldMkLst>
        <pc:spChg chg="mod">
          <ac:chgData name="Eugenia Maria Mastrullo" userId="S::e.mastrullo@studenti.unimc.it::082b02d6-abf2-4fae-bca7-735185ca96e2" providerId="AD" clId="Web-{C9E4B280-9491-F61B-0471-118ABDD1DFB9}" dt="2023-12-01T17:05:39.982" v="637" actId="20577"/>
          <ac:spMkLst>
            <pc:docMk/>
            <pc:sldMk cId="3757434529" sldId="267"/>
            <ac:spMk id="2" creationId="{BCDCB195-5C77-7CE7-A7BA-03B95BCC044E}"/>
          </ac:spMkLst>
        </pc:spChg>
        <pc:spChg chg="mod">
          <ac:chgData name="Eugenia Maria Mastrullo" userId="S::e.mastrullo@studenti.unimc.it::082b02d6-abf2-4fae-bca7-735185ca96e2" providerId="AD" clId="Web-{C9E4B280-9491-F61B-0471-118ABDD1DFB9}" dt="2023-12-01T17:05:27.357" v="630"/>
          <ac:spMkLst>
            <pc:docMk/>
            <pc:sldMk cId="3757434529" sldId="267"/>
            <ac:spMk id="3" creationId="{F6D66062-CA13-05E1-D475-6B9076599245}"/>
          </ac:spMkLst>
        </pc:spChg>
        <pc:spChg chg="add">
          <ac:chgData name="Eugenia Maria Mastrullo" userId="S::e.mastrullo@studenti.unimc.it::082b02d6-abf2-4fae-bca7-735185ca96e2" providerId="AD" clId="Web-{C9E4B280-9491-F61B-0471-118ABDD1DFB9}" dt="2023-12-01T17:05:27.357" v="630"/>
          <ac:spMkLst>
            <pc:docMk/>
            <pc:sldMk cId="3757434529" sldId="267"/>
            <ac:spMk id="8" creationId="{DAF1966E-FD40-4A4A-B61B-C4DF7FA05F06}"/>
          </ac:spMkLst>
        </pc:spChg>
        <pc:spChg chg="add">
          <ac:chgData name="Eugenia Maria Mastrullo" userId="S::e.mastrullo@studenti.unimc.it::082b02d6-abf2-4fae-bca7-735185ca96e2" providerId="AD" clId="Web-{C9E4B280-9491-F61B-0471-118ABDD1DFB9}" dt="2023-12-01T17:05:27.357" v="630"/>
          <ac:spMkLst>
            <pc:docMk/>
            <pc:sldMk cId="3757434529" sldId="267"/>
            <ac:spMk id="10" creationId="{047BFA19-D45E-416B-A404-7AF2F3F27017}"/>
          </ac:spMkLst>
        </pc:spChg>
        <pc:spChg chg="add">
          <ac:chgData name="Eugenia Maria Mastrullo" userId="S::e.mastrullo@studenti.unimc.it::082b02d6-abf2-4fae-bca7-735185ca96e2" providerId="AD" clId="Web-{C9E4B280-9491-F61B-0471-118ABDD1DFB9}" dt="2023-12-01T17:05:27.357" v="630"/>
          <ac:spMkLst>
            <pc:docMk/>
            <pc:sldMk cId="3757434529" sldId="267"/>
            <ac:spMk id="12" creationId="{8E0105E7-23DB-4CF2-8258-FF47C7620F6E}"/>
          </ac:spMkLst>
        </pc:spChg>
        <pc:spChg chg="add">
          <ac:chgData name="Eugenia Maria Mastrullo" userId="S::e.mastrullo@studenti.unimc.it::082b02d6-abf2-4fae-bca7-735185ca96e2" providerId="AD" clId="Web-{C9E4B280-9491-F61B-0471-118ABDD1DFB9}" dt="2023-12-01T17:05:27.357" v="630"/>
          <ac:spMkLst>
            <pc:docMk/>
            <pc:sldMk cId="3757434529" sldId="267"/>
            <ac:spMk id="14" creationId="{074B4F7D-14B2-478B-8BF5-01E4E0C5D263}"/>
          </ac:spMkLst>
        </pc:spChg>
      </pc:sldChg>
      <pc:sldChg chg="add del replId">
        <pc:chgData name="Eugenia Maria Mastrullo" userId="S::e.mastrullo@studenti.unimc.it::082b02d6-abf2-4fae-bca7-735185ca96e2" providerId="AD" clId="Web-{C9E4B280-9491-F61B-0471-118ABDD1DFB9}" dt="2023-12-01T16:58:16.122" v="554"/>
        <pc:sldMkLst>
          <pc:docMk/>
          <pc:sldMk cId="3807440787" sldId="267"/>
        </pc:sldMkLst>
      </pc:sldChg>
      <pc:sldChg chg="new del">
        <pc:chgData name="Eugenia Maria Mastrullo" userId="S::e.mastrullo@studenti.unimc.it::082b02d6-abf2-4fae-bca7-735185ca96e2" providerId="AD" clId="Web-{C9E4B280-9491-F61B-0471-118ABDD1DFB9}" dt="2023-12-01T17:05:15.059" v="626"/>
        <pc:sldMkLst>
          <pc:docMk/>
          <pc:sldMk cId="4062686414" sldId="267"/>
        </pc:sldMkLst>
      </pc:sldChg>
    </pc:docChg>
  </pc:docChgLst>
  <pc:docChgLst>
    <pc:chgData name="Eugenia Maria Mastrullo" userId="S::e.mastrullo@studenti.unimc.it::082b02d6-abf2-4fae-bca7-735185ca96e2" providerId="AD" clId="Web-{A9995CF7-1D6D-468D-8607-686FCECF759D}"/>
    <pc:docChg chg="modSld">
      <pc:chgData name="Eugenia Maria Mastrullo" userId="S::e.mastrullo@studenti.unimc.it::082b02d6-abf2-4fae-bca7-735185ca96e2" providerId="AD" clId="Web-{A9995CF7-1D6D-468D-8607-686FCECF759D}" dt="2023-12-11T14:45:19.790" v="0" actId="14100"/>
      <pc:docMkLst>
        <pc:docMk/>
      </pc:docMkLst>
      <pc:sldChg chg="modSp">
        <pc:chgData name="Eugenia Maria Mastrullo" userId="S::e.mastrullo@studenti.unimc.it::082b02d6-abf2-4fae-bca7-735185ca96e2" providerId="AD" clId="Web-{A9995CF7-1D6D-468D-8607-686FCECF759D}" dt="2023-12-11T14:45:19.790" v="0" actId="14100"/>
        <pc:sldMkLst>
          <pc:docMk/>
          <pc:sldMk cId="1884470753" sldId="259"/>
        </pc:sldMkLst>
        <pc:picChg chg="mod">
          <ac:chgData name="Eugenia Maria Mastrullo" userId="S::e.mastrullo@studenti.unimc.it::082b02d6-abf2-4fae-bca7-735185ca96e2" providerId="AD" clId="Web-{A9995CF7-1D6D-468D-8607-686FCECF759D}" dt="2023-12-11T14:45:19.790" v="0" actId="14100"/>
          <ac:picMkLst>
            <pc:docMk/>
            <pc:sldMk cId="1884470753" sldId="259"/>
            <ac:picMk id="5" creationId="{BB6BD36A-EDD0-A89D-37C6-6C0EE5165423}"/>
          </ac:picMkLst>
        </pc:picChg>
      </pc:sldChg>
    </pc:docChg>
  </pc:docChgLst>
  <pc:docChgLst>
    <pc:chgData name="Eugenia Maria Mastrullo" userId="S::e.mastrullo@studenti.unimc.it::082b02d6-abf2-4fae-bca7-735185ca96e2" providerId="AD" clId="Web-{923DB323-A968-3702-4D03-2660A2D8A321}"/>
    <pc:docChg chg="addSld modSld sldOrd">
      <pc:chgData name="Eugenia Maria Mastrullo" userId="S::e.mastrullo@studenti.unimc.it::082b02d6-abf2-4fae-bca7-735185ca96e2" providerId="AD" clId="Web-{923DB323-A968-3702-4D03-2660A2D8A321}" dt="2023-11-17T18:35:16.480" v="344" actId="20577"/>
      <pc:docMkLst>
        <pc:docMk/>
      </pc:docMkLst>
      <pc:sldChg chg="modSp">
        <pc:chgData name="Eugenia Maria Mastrullo" userId="S::e.mastrullo@studenti.unimc.it::082b02d6-abf2-4fae-bca7-735185ca96e2" providerId="AD" clId="Web-{923DB323-A968-3702-4D03-2660A2D8A321}" dt="2023-11-17T17:54:15.112" v="247" actId="20577"/>
        <pc:sldMkLst>
          <pc:docMk/>
          <pc:sldMk cId="2741168174" sldId="261"/>
        </pc:sldMkLst>
        <pc:spChg chg="mod">
          <ac:chgData name="Eugenia Maria Mastrullo" userId="S::e.mastrullo@studenti.unimc.it::082b02d6-abf2-4fae-bca7-735185ca96e2" providerId="AD" clId="Web-{923DB323-A968-3702-4D03-2660A2D8A321}" dt="2023-11-17T17:54:15.112" v="247" actId="20577"/>
          <ac:spMkLst>
            <pc:docMk/>
            <pc:sldMk cId="2741168174" sldId="261"/>
            <ac:spMk id="62" creationId="{A8E2DC60-3281-D6DD-8BFB-9F1387AC297F}"/>
          </ac:spMkLst>
        </pc:spChg>
      </pc:sldChg>
      <pc:sldChg chg="modSp">
        <pc:chgData name="Eugenia Maria Mastrullo" userId="S::e.mastrullo@studenti.unimc.it::082b02d6-abf2-4fae-bca7-735185ca96e2" providerId="AD" clId="Web-{923DB323-A968-3702-4D03-2660A2D8A321}" dt="2023-11-17T18:13:14.787" v="249" actId="14100"/>
        <pc:sldMkLst>
          <pc:docMk/>
          <pc:sldMk cId="1776958128" sldId="264"/>
        </pc:sldMkLst>
        <pc:spChg chg="mod">
          <ac:chgData name="Eugenia Maria Mastrullo" userId="S::e.mastrullo@studenti.unimc.it::082b02d6-abf2-4fae-bca7-735185ca96e2" providerId="AD" clId="Web-{923DB323-A968-3702-4D03-2660A2D8A321}" dt="2023-11-17T17:51:50.562" v="223" actId="14100"/>
          <ac:spMkLst>
            <pc:docMk/>
            <pc:sldMk cId="1776958128" sldId="264"/>
            <ac:spMk id="12" creationId="{D707FB71-0B52-A40C-F7AD-6B51B0BDEF3D}"/>
          </ac:spMkLst>
        </pc:spChg>
        <pc:picChg chg="mod">
          <ac:chgData name="Eugenia Maria Mastrullo" userId="S::e.mastrullo@studenti.unimc.it::082b02d6-abf2-4fae-bca7-735185ca96e2" providerId="AD" clId="Web-{923DB323-A968-3702-4D03-2660A2D8A321}" dt="2023-11-17T18:13:14.787" v="249" actId="14100"/>
          <ac:picMkLst>
            <pc:docMk/>
            <pc:sldMk cId="1776958128" sldId="264"/>
            <ac:picMk id="8" creationId="{93F8E0E8-4E4E-7136-B61C-742E14EC5427}"/>
          </ac:picMkLst>
        </pc:picChg>
        <pc:picChg chg="mod">
          <ac:chgData name="Eugenia Maria Mastrullo" userId="S::e.mastrullo@studenti.unimc.it::082b02d6-abf2-4fae-bca7-735185ca96e2" providerId="AD" clId="Web-{923DB323-A968-3702-4D03-2660A2D8A321}" dt="2023-11-17T18:13:10.849" v="248" actId="14100"/>
          <ac:picMkLst>
            <pc:docMk/>
            <pc:sldMk cId="1776958128" sldId="264"/>
            <ac:picMk id="11" creationId="{4BFCF633-6780-923B-8155-E702C0CBCA98}"/>
          </ac:picMkLst>
        </pc:picChg>
      </pc:sldChg>
      <pc:sldChg chg="addSp delSp modSp">
        <pc:chgData name="Eugenia Maria Mastrullo" userId="S::e.mastrullo@studenti.unimc.it::082b02d6-abf2-4fae-bca7-735185ca96e2" providerId="AD" clId="Web-{923DB323-A968-3702-4D03-2660A2D8A321}" dt="2023-11-17T17:54:04.205" v="243" actId="20577"/>
        <pc:sldMkLst>
          <pc:docMk/>
          <pc:sldMk cId="2380744166" sldId="265"/>
        </pc:sldMkLst>
        <pc:spChg chg="del mod">
          <ac:chgData name="Eugenia Maria Mastrullo" userId="S::e.mastrullo@studenti.unimc.it::082b02d6-abf2-4fae-bca7-735185ca96e2" providerId="AD" clId="Web-{923DB323-A968-3702-4D03-2660A2D8A321}" dt="2023-11-17T17:08:33.915" v="48"/>
          <ac:spMkLst>
            <pc:docMk/>
            <pc:sldMk cId="2380744166" sldId="265"/>
            <ac:spMk id="2" creationId="{80632FA1-7F8A-D727-AFFC-4B3FBDCC8494}"/>
          </ac:spMkLst>
        </pc:spChg>
        <pc:spChg chg="add mod">
          <ac:chgData name="Eugenia Maria Mastrullo" userId="S::e.mastrullo@studenti.unimc.it::082b02d6-abf2-4fae-bca7-735185ca96e2" providerId="AD" clId="Web-{923DB323-A968-3702-4D03-2660A2D8A321}" dt="2023-11-17T17:54:04.205" v="243" actId="20577"/>
          <ac:spMkLst>
            <pc:docMk/>
            <pc:sldMk cId="2380744166" sldId="265"/>
            <ac:spMk id="11" creationId="{9E4109AF-8477-AD14-F161-28F0D4E67CF7}"/>
          </ac:spMkLst>
        </pc:spChg>
        <pc:spChg chg="add mod">
          <ac:chgData name="Eugenia Maria Mastrullo" userId="S::e.mastrullo@studenti.unimc.it::082b02d6-abf2-4fae-bca7-735185ca96e2" providerId="AD" clId="Web-{923DB323-A968-3702-4D03-2660A2D8A321}" dt="2023-11-17T17:21:18.180" v="111" actId="20577"/>
          <ac:spMkLst>
            <pc:docMk/>
            <pc:sldMk cId="2380744166" sldId="265"/>
            <ac:spMk id="12" creationId="{446AEBC5-B11F-3209-1F61-BA3293CD5696}"/>
          </ac:spMkLst>
        </pc:spChg>
        <pc:spChg chg="add mod">
          <ac:chgData name="Eugenia Maria Mastrullo" userId="S::e.mastrullo@studenti.unimc.it::082b02d6-abf2-4fae-bca7-735185ca96e2" providerId="AD" clId="Web-{923DB323-A968-3702-4D03-2660A2D8A321}" dt="2023-11-17T17:22:05.448" v="114" actId="20577"/>
          <ac:spMkLst>
            <pc:docMk/>
            <pc:sldMk cId="2380744166" sldId="265"/>
            <ac:spMk id="13" creationId="{3B0A1C27-5BBD-44CA-3B2C-A7E154E49D58}"/>
          </ac:spMkLst>
        </pc:spChg>
        <pc:spChg chg="add mod">
          <ac:chgData name="Eugenia Maria Mastrullo" userId="S::e.mastrullo@studenti.unimc.it::082b02d6-abf2-4fae-bca7-735185ca96e2" providerId="AD" clId="Web-{923DB323-A968-3702-4D03-2660A2D8A321}" dt="2023-11-17T17:22:26.715" v="122" actId="14100"/>
          <ac:spMkLst>
            <pc:docMk/>
            <pc:sldMk cId="2380744166" sldId="265"/>
            <ac:spMk id="14" creationId="{4FEFA578-BF2D-5831-1E03-CADBCC12A006}"/>
          </ac:spMkLst>
        </pc:spChg>
        <pc:picChg chg="add del mod modCrop">
          <ac:chgData name="Eugenia Maria Mastrullo" userId="S::e.mastrullo@studenti.unimc.it::082b02d6-abf2-4fae-bca7-735185ca96e2" providerId="AD" clId="Web-{923DB323-A968-3702-4D03-2660A2D8A321}" dt="2023-11-17T17:05:37.736" v="8"/>
          <ac:picMkLst>
            <pc:docMk/>
            <pc:sldMk cId="2380744166" sldId="265"/>
            <ac:picMk id="3" creationId="{CA9169C0-CF3E-3E07-092F-726A71A379A4}"/>
          </ac:picMkLst>
        </pc:picChg>
        <pc:picChg chg="mod">
          <ac:chgData name="Eugenia Maria Mastrullo" userId="S::e.mastrullo@studenti.unimc.it::082b02d6-abf2-4fae-bca7-735185ca96e2" providerId="AD" clId="Web-{923DB323-A968-3702-4D03-2660A2D8A321}" dt="2023-11-17T17:08:37.462" v="49" actId="1076"/>
          <ac:picMkLst>
            <pc:docMk/>
            <pc:sldMk cId="2380744166" sldId="265"/>
            <ac:picMk id="6" creationId="{E6A5AFBB-5F43-962D-50C6-22196A631EF9}"/>
          </ac:picMkLst>
        </pc:picChg>
        <pc:picChg chg="mod">
          <ac:chgData name="Eugenia Maria Mastrullo" userId="S::e.mastrullo@studenti.unimc.it::082b02d6-abf2-4fae-bca7-735185ca96e2" providerId="AD" clId="Web-{923DB323-A968-3702-4D03-2660A2D8A321}" dt="2023-11-17T17:08:39.618" v="50" actId="1076"/>
          <ac:picMkLst>
            <pc:docMk/>
            <pc:sldMk cId="2380744166" sldId="265"/>
            <ac:picMk id="7" creationId="{D7A816A0-3798-63BE-EE89-A1262BBEB19A}"/>
          </ac:picMkLst>
        </pc:picChg>
        <pc:picChg chg="add del mod">
          <ac:chgData name="Eugenia Maria Mastrullo" userId="S::e.mastrullo@studenti.unimc.it::082b02d6-abf2-4fae-bca7-735185ca96e2" providerId="AD" clId="Web-{923DB323-A968-3702-4D03-2660A2D8A321}" dt="2023-11-17T17:05:54.471" v="10"/>
          <ac:picMkLst>
            <pc:docMk/>
            <pc:sldMk cId="2380744166" sldId="265"/>
            <ac:picMk id="8" creationId="{D57380E3-F0D6-1536-2765-17E7964636B5}"/>
          </ac:picMkLst>
        </pc:picChg>
        <pc:picChg chg="add mod modCrop">
          <ac:chgData name="Eugenia Maria Mastrullo" userId="S::e.mastrullo@studenti.unimc.it::082b02d6-abf2-4fae-bca7-735185ca96e2" providerId="AD" clId="Web-{923DB323-A968-3702-4D03-2660A2D8A321}" dt="2023-11-17T17:08:04.789" v="43" actId="1076"/>
          <ac:picMkLst>
            <pc:docMk/>
            <pc:sldMk cId="2380744166" sldId="265"/>
            <ac:picMk id="9" creationId="{FF469508-CFA7-1C97-4FBC-58343E51ECE8}"/>
          </ac:picMkLst>
        </pc:picChg>
        <pc:picChg chg="add mod modCrop">
          <ac:chgData name="Eugenia Maria Mastrullo" userId="S::e.mastrullo@studenti.unimc.it::082b02d6-abf2-4fae-bca7-735185ca96e2" providerId="AD" clId="Web-{923DB323-A968-3702-4D03-2660A2D8A321}" dt="2023-11-17T17:08:41.087" v="51" actId="1076"/>
          <ac:picMkLst>
            <pc:docMk/>
            <pc:sldMk cId="2380744166" sldId="265"/>
            <ac:picMk id="10" creationId="{48A7230D-241D-5AFC-1B23-CB94889165DC}"/>
          </ac:picMkLst>
        </pc:picChg>
      </pc:sldChg>
      <pc:sldChg chg="addSp delSp modSp new ord">
        <pc:chgData name="Eugenia Maria Mastrullo" userId="S::e.mastrullo@studenti.unimc.it::082b02d6-abf2-4fae-bca7-735185ca96e2" providerId="AD" clId="Web-{923DB323-A968-3702-4D03-2660A2D8A321}" dt="2023-11-17T18:35:16.480" v="344" actId="20577"/>
        <pc:sldMkLst>
          <pc:docMk/>
          <pc:sldMk cId="1164584073" sldId="266"/>
        </pc:sldMkLst>
        <pc:spChg chg="del mod">
          <ac:chgData name="Eugenia Maria Mastrullo" userId="S::e.mastrullo@studenti.unimc.it::082b02d6-abf2-4fae-bca7-735185ca96e2" providerId="AD" clId="Web-{923DB323-A968-3702-4D03-2660A2D8A321}" dt="2023-11-17T18:14:54.946" v="274"/>
          <ac:spMkLst>
            <pc:docMk/>
            <pc:sldMk cId="1164584073" sldId="266"/>
            <ac:spMk id="2" creationId="{C31F7F2F-87A5-547F-0B17-C9B56A09317B}"/>
          </ac:spMkLst>
        </pc:spChg>
        <pc:spChg chg="del">
          <ac:chgData name="Eugenia Maria Mastrullo" userId="S::e.mastrullo@studenti.unimc.it::082b02d6-abf2-4fae-bca7-735185ca96e2" providerId="AD" clId="Web-{923DB323-A968-3702-4D03-2660A2D8A321}" dt="2023-11-17T18:13:41.897" v="251"/>
          <ac:spMkLst>
            <pc:docMk/>
            <pc:sldMk cId="1164584073" sldId="266"/>
            <ac:spMk id="3" creationId="{AB407276-3AC2-3709-CB49-C5B0970E38FF}"/>
          </ac:spMkLst>
        </pc:spChg>
        <pc:spChg chg="add del mod">
          <ac:chgData name="Eugenia Maria Mastrullo" userId="S::e.mastrullo@studenti.unimc.it::082b02d6-abf2-4fae-bca7-735185ca96e2" providerId="AD" clId="Web-{923DB323-A968-3702-4D03-2660A2D8A321}" dt="2023-11-17T18:14:46.149" v="267"/>
          <ac:spMkLst>
            <pc:docMk/>
            <pc:sldMk cId="1164584073" sldId="266"/>
            <ac:spMk id="10" creationId="{1FCE1D8C-786C-DDC1-577E-8FFEB83882D3}"/>
          </ac:spMkLst>
        </pc:spChg>
        <pc:spChg chg="add mod">
          <ac:chgData name="Eugenia Maria Mastrullo" userId="S::e.mastrullo@studenti.unimc.it::082b02d6-abf2-4fae-bca7-735185ca96e2" providerId="AD" clId="Web-{923DB323-A968-3702-4D03-2660A2D8A321}" dt="2023-11-17T18:35:16.480" v="344" actId="20577"/>
          <ac:spMkLst>
            <pc:docMk/>
            <pc:sldMk cId="1164584073" sldId="266"/>
            <ac:spMk id="16" creationId="{C5912AE0-B152-C8A1-1360-B2929F806617}"/>
          </ac:spMkLst>
        </pc:spChg>
        <pc:picChg chg="add del mod ord">
          <ac:chgData name="Eugenia Maria Mastrullo" userId="S::e.mastrullo@studenti.unimc.it::082b02d6-abf2-4fae-bca7-735185ca96e2" providerId="AD" clId="Web-{923DB323-A968-3702-4D03-2660A2D8A321}" dt="2023-11-17T18:14:38.836" v="266"/>
          <ac:picMkLst>
            <pc:docMk/>
            <pc:sldMk cId="1164584073" sldId="266"/>
            <ac:picMk id="4" creationId="{D58128A9-FB1D-8648-04E2-1807918269BD}"/>
          </ac:picMkLst>
        </pc:picChg>
        <pc:picChg chg="add del mod">
          <ac:chgData name="Eugenia Maria Mastrullo" userId="S::e.mastrullo@studenti.unimc.it::082b02d6-abf2-4fae-bca7-735185ca96e2" providerId="AD" clId="Web-{923DB323-A968-3702-4D03-2660A2D8A321}" dt="2023-11-17T18:14:37.555" v="265"/>
          <ac:picMkLst>
            <pc:docMk/>
            <pc:sldMk cId="1164584073" sldId="266"/>
            <ac:picMk id="5" creationId="{F66598E0-3B72-C46A-17EF-FF4AE29523C9}"/>
          </ac:picMkLst>
        </pc:picChg>
        <pc:picChg chg="add del mod">
          <ac:chgData name="Eugenia Maria Mastrullo" userId="S::e.mastrullo@studenti.unimc.it::082b02d6-abf2-4fae-bca7-735185ca96e2" providerId="AD" clId="Web-{923DB323-A968-3702-4D03-2660A2D8A321}" dt="2023-11-17T18:14:36.805" v="264"/>
          <ac:picMkLst>
            <pc:docMk/>
            <pc:sldMk cId="1164584073" sldId="266"/>
            <ac:picMk id="6" creationId="{DD1B4465-5641-1989-0876-B58C399A960A}"/>
          </ac:picMkLst>
        </pc:picChg>
        <pc:picChg chg="add del mod">
          <ac:chgData name="Eugenia Maria Mastrullo" userId="S::e.mastrullo@studenti.unimc.it::082b02d6-abf2-4fae-bca7-735185ca96e2" providerId="AD" clId="Web-{923DB323-A968-3702-4D03-2660A2D8A321}" dt="2023-11-17T18:14:36.273" v="263"/>
          <ac:picMkLst>
            <pc:docMk/>
            <pc:sldMk cId="1164584073" sldId="266"/>
            <ac:picMk id="7" creationId="{D85ABD5B-EE96-A1C0-B259-A1D2290B4836}"/>
          </ac:picMkLst>
        </pc:picChg>
        <pc:picChg chg="add del mod modCrop">
          <ac:chgData name="Eugenia Maria Mastrullo" userId="S::e.mastrullo@studenti.unimc.it::082b02d6-abf2-4fae-bca7-735185ca96e2" providerId="AD" clId="Web-{923DB323-A968-3702-4D03-2660A2D8A321}" dt="2023-11-17T18:14:32.742" v="261"/>
          <ac:picMkLst>
            <pc:docMk/>
            <pc:sldMk cId="1164584073" sldId="266"/>
            <ac:picMk id="8" creationId="{7DA52365-98F1-BC9E-CDE8-4D35BA2A4753}"/>
          </ac:picMkLst>
        </pc:picChg>
        <pc:picChg chg="add mod ord modCrop">
          <ac:chgData name="Eugenia Maria Mastrullo" userId="S::e.mastrullo@studenti.unimc.it::082b02d6-abf2-4fae-bca7-735185ca96e2" providerId="AD" clId="Web-{923DB323-A968-3702-4D03-2660A2D8A321}" dt="2023-11-17T18:17:06.856" v="313" actId="1076"/>
          <ac:picMkLst>
            <pc:docMk/>
            <pc:sldMk cId="1164584073" sldId="266"/>
            <ac:picMk id="11" creationId="{E1959C7A-89A3-68CF-8825-80C4A2ECA81E}"/>
          </ac:picMkLst>
        </pc:picChg>
        <pc:picChg chg="add mod modCrop">
          <ac:chgData name="Eugenia Maria Mastrullo" userId="S::e.mastrullo@studenti.unimc.it::082b02d6-abf2-4fae-bca7-735185ca96e2" providerId="AD" clId="Web-{923DB323-A968-3702-4D03-2660A2D8A321}" dt="2023-11-17T18:17:58.576" v="333" actId="1076"/>
          <ac:picMkLst>
            <pc:docMk/>
            <pc:sldMk cId="1164584073" sldId="266"/>
            <ac:picMk id="12" creationId="{1B21A0BD-D293-A5A6-370E-1721A2CFCB26}"/>
          </ac:picMkLst>
        </pc:picChg>
        <pc:picChg chg="add del mod modCrop">
          <ac:chgData name="Eugenia Maria Mastrullo" userId="S::e.mastrullo@studenti.unimc.it::082b02d6-abf2-4fae-bca7-735185ca96e2" providerId="AD" clId="Web-{923DB323-A968-3702-4D03-2660A2D8A321}" dt="2023-11-17T18:18:07.795" v="336" actId="14100"/>
          <ac:picMkLst>
            <pc:docMk/>
            <pc:sldMk cId="1164584073" sldId="266"/>
            <ac:picMk id="13" creationId="{11EA6B87-DDA0-7678-B973-FF530D2495DC}"/>
          </ac:picMkLst>
        </pc:picChg>
        <pc:picChg chg="add mod modCrop">
          <ac:chgData name="Eugenia Maria Mastrullo" userId="S::e.mastrullo@studenti.unimc.it::082b02d6-abf2-4fae-bca7-735185ca96e2" providerId="AD" clId="Web-{923DB323-A968-3702-4D03-2660A2D8A321}" dt="2023-11-17T18:18:05.654" v="335" actId="14100"/>
          <ac:picMkLst>
            <pc:docMk/>
            <pc:sldMk cId="1164584073" sldId="266"/>
            <ac:picMk id="14" creationId="{A6A654DF-DECB-0670-6030-97A6F6D43F1A}"/>
          </ac:picMkLst>
        </pc:picChg>
        <pc:picChg chg="add del mod modCrop">
          <ac:chgData name="Eugenia Maria Mastrullo" userId="S::e.mastrullo@studenti.unimc.it::082b02d6-abf2-4fae-bca7-735185ca96e2" providerId="AD" clId="Web-{923DB323-A968-3702-4D03-2660A2D8A321}" dt="2023-11-17T18:17:35.388" v="323"/>
          <ac:picMkLst>
            <pc:docMk/>
            <pc:sldMk cId="1164584073" sldId="266"/>
            <ac:picMk id="15" creationId="{88931C75-599F-7780-E145-551E12E1BE1E}"/>
          </ac:picMkLst>
        </pc:picChg>
      </pc:sldChg>
    </pc:docChg>
  </pc:docChgLst>
  <pc:docChgLst>
    <pc:chgData name="Eugenia Maria Mastrullo" userId="S::e.mastrullo@studenti.unimc.it::082b02d6-abf2-4fae-bca7-735185ca96e2" providerId="AD" clId="Web-{A1B7CCEE-0D84-4848-9346-6C737E7FC552}"/>
    <pc:docChg chg="modSld">
      <pc:chgData name="Eugenia Maria Mastrullo" userId="S::e.mastrullo@studenti.unimc.it::082b02d6-abf2-4fae-bca7-735185ca96e2" providerId="AD" clId="Web-{A1B7CCEE-0D84-4848-9346-6C737E7FC552}" dt="2023-11-21T18:26:11.627" v="131" actId="20577"/>
      <pc:docMkLst>
        <pc:docMk/>
      </pc:docMkLst>
      <pc:sldChg chg="modSp">
        <pc:chgData name="Eugenia Maria Mastrullo" userId="S::e.mastrullo@studenti.unimc.it::082b02d6-abf2-4fae-bca7-735185ca96e2" providerId="AD" clId="Web-{A1B7CCEE-0D84-4848-9346-6C737E7FC552}" dt="2023-11-21T18:05:29.934" v="126" actId="14100"/>
        <pc:sldMkLst>
          <pc:docMk/>
          <pc:sldMk cId="601752642" sldId="262"/>
        </pc:sldMkLst>
        <pc:spChg chg="mod">
          <ac:chgData name="Eugenia Maria Mastrullo" userId="S::e.mastrullo@studenti.unimc.it::082b02d6-abf2-4fae-bca7-735185ca96e2" providerId="AD" clId="Web-{A1B7CCEE-0D84-4848-9346-6C737E7FC552}" dt="2023-11-21T18:05:29.934" v="126" actId="14100"/>
          <ac:spMkLst>
            <pc:docMk/>
            <pc:sldMk cId="601752642" sldId="262"/>
            <ac:spMk id="3" creationId="{1D74A1E8-A4CD-C93E-3002-F1A588D80033}"/>
          </ac:spMkLst>
        </pc:spChg>
      </pc:sldChg>
      <pc:sldChg chg="modSp">
        <pc:chgData name="Eugenia Maria Mastrullo" userId="S::e.mastrullo@studenti.unimc.it::082b02d6-abf2-4fae-bca7-735185ca96e2" providerId="AD" clId="Web-{A1B7CCEE-0D84-4848-9346-6C737E7FC552}" dt="2023-11-21T18:26:11.627" v="131" actId="20577"/>
        <pc:sldMkLst>
          <pc:docMk/>
          <pc:sldMk cId="1164584073" sldId="266"/>
        </pc:sldMkLst>
        <pc:spChg chg="mod">
          <ac:chgData name="Eugenia Maria Mastrullo" userId="S::e.mastrullo@studenti.unimc.it::082b02d6-abf2-4fae-bca7-735185ca96e2" providerId="AD" clId="Web-{A1B7CCEE-0D84-4848-9346-6C737E7FC552}" dt="2023-11-21T18:26:11.627" v="131" actId="20577"/>
          <ac:spMkLst>
            <pc:docMk/>
            <pc:sldMk cId="1164584073" sldId="266"/>
            <ac:spMk id="6" creationId="{3C4A7A29-0AB5-63D4-3321-2D1C9DDDF269}"/>
          </ac:spMkLst>
        </pc:spChg>
      </pc:sldChg>
    </pc:docChg>
  </pc:docChgLst>
  <pc:docChgLst>
    <pc:chgData name="Eugenia Maria Mastrullo" userId="S::e.mastrullo@studenti.unimc.it::082b02d6-abf2-4fae-bca7-735185ca96e2" providerId="AD" clId="Web-{8CF53CE3-720A-80FD-108B-C66690C850B1}"/>
    <pc:docChg chg="modSld">
      <pc:chgData name="Eugenia Maria Mastrullo" userId="S::e.mastrullo@studenti.unimc.it::082b02d6-abf2-4fae-bca7-735185ca96e2" providerId="AD" clId="Web-{8CF53CE3-720A-80FD-108B-C66690C850B1}" dt="2023-12-05T15:37:21.508" v="124" actId="20577"/>
      <pc:docMkLst>
        <pc:docMk/>
      </pc:docMkLst>
      <pc:sldChg chg="modSp">
        <pc:chgData name="Eugenia Maria Mastrullo" userId="S::e.mastrullo@studenti.unimc.it::082b02d6-abf2-4fae-bca7-735185ca96e2" providerId="AD" clId="Web-{8CF53CE3-720A-80FD-108B-C66690C850B1}" dt="2023-12-05T14:57:48.644" v="47" actId="20577"/>
        <pc:sldMkLst>
          <pc:docMk/>
          <pc:sldMk cId="3962583941" sldId="256"/>
        </pc:sldMkLst>
        <pc:spChg chg="mod">
          <ac:chgData name="Eugenia Maria Mastrullo" userId="S::e.mastrullo@studenti.unimc.it::082b02d6-abf2-4fae-bca7-735185ca96e2" providerId="AD" clId="Web-{8CF53CE3-720A-80FD-108B-C66690C850B1}" dt="2023-12-05T14:57:48.644" v="47" actId="20577"/>
          <ac:spMkLst>
            <pc:docMk/>
            <pc:sldMk cId="3962583941" sldId="256"/>
            <ac:spMk id="3" creationId="{00000000-0000-0000-0000-000000000000}"/>
          </ac:spMkLst>
        </pc:spChg>
      </pc:sldChg>
      <pc:sldChg chg="modSp">
        <pc:chgData name="Eugenia Maria Mastrullo" userId="S::e.mastrullo@studenti.unimc.it::082b02d6-abf2-4fae-bca7-735185ca96e2" providerId="AD" clId="Web-{8CF53CE3-720A-80FD-108B-C66690C850B1}" dt="2023-12-05T15:13:06.644" v="48" actId="14100"/>
        <pc:sldMkLst>
          <pc:docMk/>
          <pc:sldMk cId="2741168174" sldId="261"/>
        </pc:sldMkLst>
        <pc:picChg chg="mod">
          <ac:chgData name="Eugenia Maria Mastrullo" userId="S::e.mastrullo@studenti.unimc.it::082b02d6-abf2-4fae-bca7-735185ca96e2" providerId="AD" clId="Web-{8CF53CE3-720A-80FD-108B-C66690C850B1}" dt="2023-12-05T15:13:06.644" v="48" actId="14100"/>
          <ac:picMkLst>
            <pc:docMk/>
            <pc:sldMk cId="2741168174" sldId="261"/>
            <ac:picMk id="3" creationId="{29FE717A-C634-C5C7-16FA-A52F7F564A80}"/>
          </ac:picMkLst>
        </pc:picChg>
      </pc:sldChg>
      <pc:sldChg chg="modSp">
        <pc:chgData name="Eugenia Maria Mastrullo" userId="S::e.mastrullo@studenti.unimc.it::082b02d6-abf2-4fae-bca7-735185ca96e2" providerId="AD" clId="Web-{8CF53CE3-720A-80FD-108B-C66690C850B1}" dt="2023-12-05T14:11:37.409" v="3" actId="14100"/>
        <pc:sldMkLst>
          <pc:docMk/>
          <pc:sldMk cId="2380744166" sldId="265"/>
        </pc:sldMkLst>
        <pc:picChg chg="mod">
          <ac:chgData name="Eugenia Maria Mastrullo" userId="S::e.mastrullo@studenti.unimc.it::082b02d6-abf2-4fae-bca7-735185ca96e2" providerId="AD" clId="Web-{8CF53CE3-720A-80FD-108B-C66690C850B1}" dt="2023-12-05T14:11:37.409" v="3" actId="14100"/>
          <ac:picMkLst>
            <pc:docMk/>
            <pc:sldMk cId="2380744166" sldId="265"/>
            <ac:picMk id="2" creationId="{F860E5AB-56F5-4092-375F-586E60DDCDBC}"/>
          </ac:picMkLst>
        </pc:picChg>
      </pc:sldChg>
      <pc:sldChg chg="modSp">
        <pc:chgData name="Eugenia Maria Mastrullo" userId="S::e.mastrullo@studenti.unimc.it::082b02d6-abf2-4fae-bca7-735185ca96e2" providerId="AD" clId="Web-{8CF53CE3-720A-80FD-108B-C66690C850B1}" dt="2023-12-05T15:37:21.508" v="124" actId="20577"/>
        <pc:sldMkLst>
          <pc:docMk/>
          <pc:sldMk cId="1164584073" sldId="266"/>
        </pc:sldMkLst>
        <pc:spChg chg="mod">
          <ac:chgData name="Eugenia Maria Mastrullo" userId="S::e.mastrullo@studenti.unimc.it::082b02d6-abf2-4fae-bca7-735185ca96e2" providerId="AD" clId="Web-{8CF53CE3-720A-80FD-108B-C66690C850B1}" dt="2023-12-05T15:37:21.508" v="124" actId="20577"/>
          <ac:spMkLst>
            <pc:docMk/>
            <pc:sldMk cId="1164584073" sldId="266"/>
            <ac:spMk id="6" creationId="{3C4A7A29-0AB5-63D4-3321-2D1C9DDDF269}"/>
          </ac:spMkLst>
        </pc:spChg>
        <pc:picChg chg="mod">
          <ac:chgData name="Eugenia Maria Mastrullo" userId="S::e.mastrullo@studenti.unimc.it::082b02d6-abf2-4fae-bca7-735185ca96e2" providerId="AD" clId="Web-{8CF53CE3-720A-80FD-108B-C66690C850B1}" dt="2023-12-05T15:35:44.033" v="117" actId="14100"/>
          <ac:picMkLst>
            <pc:docMk/>
            <pc:sldMk cId="1164584073" sldId="266"/>
            <ac:picMk id="2" creationId="{64CD0C27-1768-7E59-6DF6-F6933810B565}"/>
          </ac:picMkLst>
        </pc:picChg>
        <pc:picChg chg="mod">
          <ac:chgData name="Eugenia Maria Mastrullo" userId="S::e.mastrullo@studenti.unimc.it::082b02d6-abf2-4fae-bca7-735185ca96e2" providerId="AD" clId="Web-{8CF53CE3-720A-80FD-108B-C66690C850B1}" dt="2023-12-05T14:14:05.372" v="7" actId="1076"/>
          <ac:picMkLst>
            <pc:docMk/>
            <pc:sldMk cId="1164584073" sldId="266"/>
            <ac:picMk id="11" creationId="{DC62E243-A3B4-5636-8BAD-2C3C5CCA75DA}"/>
          </ac:picMkLst>
        </pc:picChg>
      </pc:sldChg>
    </pc:docChg>
  </pc:docChgLst>
  <pc:docChgLst>
    <pc:chgData name="Eugenia Maria Mastrullo" userId="S::e.mastrullo@studenti.unimc.it::082b02d6-abf2-4fae-bca7-735185ca96e2" providerId="AD" clId="Web-{49252F96-817F-447C-BA46-12C8BE437D37}"/>
    <pc:docChg chg="modSld">
      <pc:chgData name="Eugenia Maria Mastrullo" userId="S::e.mastrullo@studenti.unimc.it::082b02d6-abf2-4fae-bca7-735185ca96e2" providerId="AD" clId="Web-{49252F96-817F-447C-BA46-12C8BE437D37}" dt="2023-11-02T18:02:31.509" v="93" actId="20577"/>
      <pc:docMkLst>
        <pc:docMk/>
      </pc:docMkLst>
      <pc:sldChg chg="addSp delSp modSp mod setBg">
        <pc:chgData name="Eugenia Maria Mastrullo" userId="S::e.mastrullo@studenti.unimc.it::082b02d6-abf2-4fae-bca7-735185ca96e2" providerId="AD" clId="Web-{49252F96-817F-447C-BA46-12C8BE437D37}" dt="2023-11-02T18:02:31.509" v="93" actId="20577"/>
        <pc:sldMkLst>
          <pc:docMk/>
          <pc:sldMk cId="3962583941" sldId="256"/>
        </pc:sldMkLst>
        <pc:spChg chg="mod ord">
          <ac:chgData name="Eugenia Maria Mastrullo" userId="S::e.mastrullo@studenti.unimc.it::082b02d6-abf2-4fae-bca7-735185ca96e2" providerId="AD" clId="Web-{49252F96-817F-447C-BA46-12C8BE437D37}" dt="2023-11-02T18:02:31.509" v="93" actId="20577"/>
          <ac:spMkLst>
            <pc:docMk/>
            <pc:sldMk cId="3962583941" sldId="256"/>
            <ac:spMk id="3" creationId="{00000000-0000-0000-0000-000000000000}"/>
          </ac:spMkLst>
        </pc:spChg>
        <pc:spChg chg="del">
          <ac:chgData name="Eugenia Maria Mastrullo" userId="S::e.mastrullo@studenti.unimc.it::082b02d6-abf2-4fae-bca7-735185ca96e2" providerId="AD" clId="Web-{49252F96-817F-447C-BA46-12C8BE437D37}" dt="2023-11-02T17:54:11.649" v="8"/>
          <ac:spMkLst>
            <pc:docMk/>
            <pc:sldMk cId="3962583941" sldId="256"/>
            <ac:spMk id="160" creationId="{06DA9DF9-31F7-4056-B42E-878CC92417B8}"/>
          </ac:spMkLst>
        </pc:spChg>
        <pc:spChg chg="add del">
          <ac:chgData name="Eugenia Maria Mastrullo" userId="S::e.mastrullo@studenti.unimc.it::082b02d6-abf2-4fae-bca7-735185ca96e2" providerId="AD" clId="Web-{49252F96-817F-447C-BA46-12C8BE437D37}" dt="2023-11-02T17:54:53.495" v="12"/>
          <ac:spMkLst>
            <pc:docMk/>
            <pc:sldMk cId="3962583941" sldId="256"/>
            <ac:spMk id="165" creationId="{C7D023E4-8DE1-436E-9847-ED6A4B4B04FD}"/>
          </ac:spMkLst>
        </pc:spChg>
        <pc:spChg chg="add del">
          <ac:chgData name="Eugenia Maria Mastrullo" userId="S::e.mastrullo@studenti.unimc.it::082b02d6-abf2-4fae-bca7-735185ca96e2" providerId="AD" clId="Web-{49252F96-817F-447C-BA46-12C8BE437D37}" dt="2023-11-02T17:54:53.495" v="12"/>
          <ac:spMkLst>
            <pc:docMk/>
            <pc:sldMk cId="3962583941" sldId="256"/>
            <ac:spMk id="167" creationId="{8B2B1708-8CE4-4A20-94F5-55118AE2CBD7}"/>
          </ac:spMkLst>
        </pc:spChg>
        <pc:spChg chg="add del">
          <ac:chgData name="Eugenia Maria Mastrullo" userId="S::e.mastrullo@studenti.unimc.it::082b02d6-abf2-4fae-bca7-735185ca96e2" providerId="AD" clId="Web-{49252F96-817F-447C-BA46-12C8BE437D37}" dt="2023-11-02T17:54:53.479" v="11"/>
          <ac:spMkLst>
            <pc:docMk/>
            <pc:sldMk cId="3962583941" sldId="256"/>
            <ac:spMk id="185" creationId="{E91DC736-0EF8-4F87-9146-EBF1D2EE4D3D}"/>
          </ac:spMkLst>
        </pc:spChg>
        <pc:spChg chg="add del">
          <ac:chgData name="Eugenia Maria Mastrullo" userId="S::e.mastrullo@studenti.unimc.it::082b02d6-abf2-4fae-bca7-735185ca96e2" providerId="AD" clId="Web-{49252F96-817F-447C-BA46-12C8BE437D37}" dt="2023-11-02T17:54:53.479" v="11"/>
          <ac:spMkLst>
            <pc:docMk/>
            <pc:sldMk cId="3962583941" sldId="256"/>
            <ac:spMk id="187" creationId="{097CD68E-23E3-4007-8847-CD0944C4F7BE}"/>
          </ac:spMkLst>
        </pc:spChg>
        <pc:spChg chg="add del">
          <ac:chgData name="Eugenia Maria Mastrullo" userId="S::e.mastrullo@studenti.unimc.it::082b02d6-abf2-4fae-bca7-735185ca96e2" providerId="AD" clId="Web-{49252F96-817F-447C-BA46-12C8BE437D37}" dt="2023-11-02T17:54:53.479" v="11"/>
          <ac:spMkLst>
            <pc:docMk/>
            <pc:sldMk cId="3962583941" sldId="256"/>
            <ac:spMk id="189" creationId="{AF2F604E-43BE-4DC3-B983-E071523364F8}"/>
          </ac:spMkLst>
        </pc:spChg>
        <pc:spChg chg="add del">
          <ac:chgData name="Eugenia Maria Mastrullo" userId="S::e.mastrullo@studenti.unimc.it::082b02d6-abf2-4fae-bca7-735185ca96e2" providerId="AD" clId="Web-{49252F96-817F-447C-BA46-12C8BE437D37}" dt="2023-11-02T17:54:53.479" v="11"/>
          <ac:spMkLst>
            <pc:docMk/>
            <pc:sldMk cId="3962583941" sldId="256"/>
            <ac:spMk id="191" creationId="{08C9B587-E65E-4B52-B37C-ABEBB6E87928}"/>
          </ac:spMkLst>
        </pc:spChg>
        <pc:spChg chg="add">
          <ac:chgData name="Eugenia Maria Mastrullo" userId="S::e.mastrullo@studenti.unimc.it::082b02d6-abf2-4fae-bca7-735185ca96e2" providerId="AD" clId="Web-{49252F96-817F-447C-BA46-12C8BE437D37}" dt="2023-11-02T17:54:53.495" v="12"/>
          <ac:spMkLst>
            <pc:docMk/>
            <pc:sldMk cId="3962583941" sldId="256"/>
            <ac:spMk id="193" creationId="{08C9B587-E65E-4B52-B37C-ABEBB6E87928}"/>
          </ac:spMkLst>
        </pc:spChg>
        <pc:spChg chg="add">
          <ac:chgData name="Eugenia Maria Mastrullo" userId="S::e.mastrullo@studenti.unimc.it::082b02d6-abf2-4fae-bca7-735185ca96e2" providerId="AD" clId="Web-{49252F96-817F-447C-BA46-12C8BE437D37}" dt="2023-11-02T17:54:53.495" v="12"/>
          <ac:spMkLst>
            <pc:docMk/>
            <pc:sldMk cId="3962583941" sldId="256"/>
            <ac:spMk id="194" creationId="{5DCB5928-DC7D-4612-9922-441966E15627}"/>
          </ac:spMkLst>
        </pc:spChg>
        <pc:spChg chg="add">
          <ac:chgData name="Eugenia Maria Mastrullo" userId="S::e.mastrullo@studenti.unimc.it::082b02d6-abf2-4fae-bca7-735185ca96e2" providerId="AD" clId="Web-{49252F96-817F-447C-BA46-12C8BE437D37}" dt="2023-11-02T17:54:53.495" v="12"/>
          <ac:spMkLst>
            <pc:docMk/>
            <pc:sldMk cId="3962583941" sldId="256"/>
            <ac:spMk id="195" creationId="{682C1161-1736-45EC-99B7-33F3CAE9D517}"/>
          </ac:spMkLst>
        </pc:spChg>
        <pc:spChg chg="add">
          <ac:chgData name="Eugenia Maria Mastrullo" userId="S::e.mastrullo@studenti.unimc.it::082b02d6-abf2-4fae-bca7-735185ca96e2" providerId="AD" clId="Web-{49252F96-817F-447C-BA46-12C8BE437D37}" dt="2023-11-02T17:54:53.495" v="12"/>
          <ac:spMkLst>
            <pc:docMk/>
            <pc:sldMk cId="3962583941" sldId="256"/>
            <ac:spMk id="196" creationId="{84D4DDB8-B68F-45B0-9F62-C4279996F672}"/>
          </ac:spMkLst>
        </pc:spChg>
        <pc:spChg chg="add">
          <ac:chgData name="Eugenia Maria Mastrullo" userId="S::e.mastrullo@studenti.unimc.it::082b02d6-abf2-4fae-bca7-735185ca96e2" providerId="AD" clId="Web-{49252F96-817F-447C-BA46-12C8BE437D37}" dt="2023-11-02T17:54:53.495" v="12"/>
          <ac:spMkLst>
            <pc:docMk/>
            <pc:sldMk cId="3962583941" sldId="256"/>
            <ac:spMk id="197" creationId="{AF2F604E-43BE-4DC3-B983-E071523364F8}"/>
          </ac:spMkLst>
        </pc:spChg>
        <pc:grpChg chg="add del">
          <ac:chgData name="Eugenia Maria Mastrullo" userId="S::e.mastrullo@studenti.unimc.it::082b02d6-abf2-4fae-bca7-735185ca96e2" providerId="AD" clId="Web-{49252F96-817F-447C-BA46-12C8BE437D37}" dt="2023-11-02T17:54:53.495" v="12"/>
          <ac:grpSpMkLst>
            <pc:docMk/>
            <pc:sldMk cId="3962583941" sldId="256"/>
            <ac:grpSpMk id="169" creationId="{1F9866A9-B167-4D75-8F7F-360025AD6B43}"/>
          </ac:grpSpMkLst>
        </pc:grpChg>
        <pc:grpChg chg="add del">
          <ac:chgData name="Eugenia Maria Mastrullo" userId="S::e.mastrullo@studenti.unimc.it::082b02d6-abf2-4fae-bca7-735185ca96e2" providerId="AD" clId="Web-{49252F96-817F-447C-BA46-12C8BE437D37}" dt="2023-11-02T17:54:53.495" v="12"/>
          <ac:grpSpMkLst>
            <pc:docMk/>
            <pc:sldMk cId="3962583941" sldId="256"/>
            <ac:grpSpMk id="173" creationId="{E27AF472-EAE3-4572-AB69-B92BD10DBC6D}"/>
          </ac:grpSpMkLst>
        </pc:grpChg>
        <pc:picChg chg="mod ord">
          <ac:chgData name="Eugenia Maria Mastrullo" userId="S::e.mastrullo@studenti.unimc.it::082b02d6-abf2-4fae-bca7-735185ca96e2" providerId="AD" clId="Web-{49252F96-817F-447C-BA46-12C8BE437D37}" dt="2023-11-02T17:54:53.495" v="12"/>
          <ac:picMkLst>
            <pc:docMk/>
            <pc:sldMk cId="3962583941" sldId="256"/>
            <ac:picMk id="6" creationId="{64065106-44A8-E2D4-E774-B0E487A0344F}"/>
          </ac:picMkLst>
        </pc:picChg>
      </pc:sldChg>
    </pc:docChg>
  </pc:docChgLst>
  <pc:docChgLst>
    <pc:chgData name="Eugenia Maria Mastrullo" userId="S::e.mastrullo@studenti.unimc.it::082b02d6-abf2-4fae-bca7-735185ca96e2" providerId="AD" clId="Web-{7610AF27-8E78-F812-E1A3-82A420846F95}"/>
    <pc:docChg chg="modSld">
      <pc:chgData name="Eugenia Maria Mastrullo" userId="S::e.mastrullo@studenti.unimc.it::082b02d6-abf2-4fae-bca7-735185ca96e2" providerId="AD" clId="Web-{7610AF27-8E78-F812-E1A3-82A420846F95}" dt="2023-11-07T16:23:43.985" v="42" actId="20577"/>
      <pc:docMkLst>
        <pc:docMk/>
      </pc:docMkLst>
      <pc:sldChg chg="modSp">
        <pc:chgData name="Eugenia Maria Mastrullo" userId="S::e.mastrullo@studenti.unimc.it::082b02d6-abf2-4fae-bca7-735185ca96e2" providerId="AD" clId="Web-{7610AF27-8E78-F812-E1A3-82A420846F95}" dt="2023-11-07T16:23:43.985" v="42" actId="20577"/>
        <pc:sldMkLst>
          <pc:docMk/>
          <pc:sldMk cId="601752642" sldId="262"/>
        </pc:sldMkLst>
        <pc:spChg chg="mod">
          <ac:chgData name="Eugenia Maria Mastrullo" userId="S::e.mastrullo@studenti.unimc.it::082b02d6-abf2-4fae-bca7-735185ca96e2" providerId="AD" clId="Web-{7610AF27-8E78-F812-E1A3-82A420846F95}" dt="2023-11-07T16:23:43.985" v="42" actId="20577"/>
          <ac:spMkLst>
            <pc:docMk/>
            <pc:sldMk cId="601752642" sldId="262"/>
            <ac:spMk id="3" creationId="{1D74A1E8-A4CD-C93E-3002-F1A588D80033}"/>
          </ac:spMkLst>
        </pc:spChg>
      </pc:sldChg>
    </pc:docChg>
  </pc:docChgLst>
  <pc:docChgLst>
    <pc:chgData name="Eugenia Maria Mastrullo" userId="S::e.mastrullo@studenti.unimc.it::082b02d6-abf2-4fae-bca7-735185ca96e2" providerId="AD" clId="Web-{0F16F342-CC57-F62C-F35F-100B9A1F83F8}"/>
    <pc:docChg chg="addSld delSld modSld sldOrd">
      <pc:chgData name="Eugenia Maria Mastrullo" userId="S::e.mastrullo@studenti.unimc.it::082b02d6-abf2-4fae-bca7-735185ca96e2" providerId="AD" clId="Web-{0F16F342-CC57-F62C-F35F-100B9A1F83F8}" dt="2023-11-08T10:24:25.260" v="360" actId="20577"/>
      <pc:docMkLst>
        <pc:docMk/>
      </pc:docMkLst>
      <pc:sldChg chg="modSp">
        <pc:chgData name="Eugenia Maria Mastrullo" userId="S::e.mastrullo@studenti.unimc.it::082b02d6-abf2-4fae-bca7-735185ca96e2" providerId="AD" clId="Web-{0F16F342-CC57-F62C-F35F-100B9A1F83F8}" dt="2023-11-08T10:21:24.315" v="328" actId="20577"/>
        <pc:sldMkLst>
          <pc:docMk/>
          <pc:sldMk cId="3962583941" sldId="256"/>
        </pc:sldMkLst>
        <pc:spChg chg="mod">
          <ac:chgData name="Eugenia Maria Mastrullo" userId="S::e.mastrullo@studenti.unimc.it::082b02d6-abf2-4fae-bca7-735185ca96e2" providerId="AD" clId="Web-{0F16F342-CC57-F62C-F35F-100B9A1F83F8}" dt="2023-11-08T10:21:24.315" v="328" actId="20577"/>
          <ac:spMkLst>
            <pc:docMk/>
            <pc:sldMk cId="3962583941" sldId="256"/>
            <ac:spMk id="3" creationId="{00000000-0000-0000-0000-000000000000}"/>
          </ac:spMkLst>
        </pc:spChg>
        <pc:picChg chg="mod">
          <ac:chgData name="Eugenia Maria Mastrullo" userId="S::e.mastrullo@studenti.unimc.it::082b02d6-abf2-4fae-bca7-735185ca96e2" providerId="AD" clId="Web-{0F16F342-CC57-F62C-F35F-100B9A1F83F8}" dt="2023-11-08T09:44:41.018" v="255" actId="1076"/>
          <ac:picMkLst>
            <pc:docMk/>
            <pc:sldMk cId="3962583941" sldId="256"/>
            <ac:picMk id="6" creationId="{64065106-44A8-E2D4-E774-B0E487A0344F}"/>
          </ac:picMkLst>
        </pc:picChg>
      </pc:sldChg>
      <pc:sldChg chg="addSp delSp modSp">
        <pc:chgData name="Eugenia Maria Mastrullo" userId="S::e.mastrullo@studenti.unimc.it::082b02d6-abf2-4fae-bca7-735185ca96e2" providerId="AD" clId="Web-{0F16F342-CC57-F62C-F35F-100B9A1F83F8}" dt="2023-11-08T10:24:25.260" v="360" actId="20577"/>
        <pc:sldMkLst>
          <pc:docMk/>
          <pc:sldMk cId="1884470753" sldId="259"/>
        </pc:sldMkLst>
        <pc:spChg chg="mod">
          <ac:chgData name="Eugenia Maria Mastrullo" userId="S::e.mastrullo@studenti.unimc.it::082b02d6-abf2-4fae-bca7-735185ca96e2" providerId="AD" clId="Web-{0F16F342-CC57-F62C-F35F-100B9A1F83F8}" dt="2023-11-08T09:56:28.626" v="291" actId="14100"/>
          <ac:spMkLst>
            <pc:docMk/>
            <pc:sldMk cId="1884470753" sldId="259"/>
            <ac:spMk id="2" creationId="{67ED129E-BA04-8CF3-C86F-28C35208DAD4}"/>
          </ac:spMkLst>
        </pc:spChg>
        <pc:spChg chg="add del mod">
          <ac:chgData name="Eugenia Maria Mastrullo" userId="S::e.mastrullo@studenti.unimc.it::082b02d6-abf2-4fae-bca7-735185ca96e2" providerId="AD" clId="Web-{0F16F342-CC57-F62C-F35F-100B9A1F83F8}" dt="2023-11-08T09:55:11.795" v="272"/>
          <ac:spMkLst>
            <pc:docMk/>
            <pc:sldMk cId="1884470753" sldId="259"/>
            <ac:spMk id="6" creationId="{E9CCA660-A693-52E8-E0E2-A3153276BDAB}"/>
          </ac:spMkLst>
        </pc:spChg>
        <pc:spChg chg="add mod">
          <ac:chgData name="Eugenia Maria Mastrullo" userId="S::e.mastrullo@studenti.unimc.it::082b02d6-abf2-4fae-bca7-735185ca96e2" providerId="AD" clId="Web-{0F16F342-CC57-F62C-F35F-100B9A1F83F8}" dt="2023-11-08T10:24:25.260" v="360" actId="20577"/>
          <ac:spMkLst>
            <pc:docMk/>
            <pc:sldMk cId="1884470753" sldId="259"/>
            <ac:spMk id="7" creationId="{69F9466A-B9F6-BF64-8932-7C2BAB9262B4}"/>
          </ac:spMkLst>
        </pc:spChg>
        <pc:spChg chg="del">
          <ac:chgData name="Eugenia Maria Mastrullo" userId="S::e.mastrullo@studenti.unimc.it::082b02d6-abf2-4fae-bca7-735185ca96e2" providerId="AD" clId="Web-{0F16F342-CC57-F62C-F35F-100B9A1F83F8}" dt="2023-11-08T09:55:14.920" v="273"/>
          <ac:spMkLst>
            <pc:docMk/>
            <pc:sldMk cId="1884470753" sldId="259"/>
            <ac:spMk id="39" creationId="{04812C46-200A-4DEB-A05E-3ED6C68C2387}"/>
          </ac:spMkLst>
        </pc:spChg>
        <pc:spChg chg="del">
          <ac:chgData name="Eugenia Maria Mastrullo" userId="S::e.mastrullo@studenti.unimc.it::082b02d6-abf2-4fae-bca7-735185ca96e2" providerId="AD" clId="Web-{0F16F342-CC57-F62C-F35F-100B9A1F83F8}" dt="2023-11-08T09:55:14.920" v="273"/>
          <ac:spMkLst>
            <pc:docMk/>
            <pc:sldMk cId="1884470753" sldId="259"/>
            <ac:spMk id="40" creationId="{D1EA859B-E555-4109-94F3-6700E046E008}"/>
          </ac:spMkLst>
        </pc:spChg>
        <pc:spChg chg="del">
          <ac:chgData name="Eugenia Maria Mastrullo" userId="S::e.mastrullo@studenti.unimc.it::082b02d6-abf2-4fae-bca7-735185ca96e2" providerId="AD" clId="Web-{0F16F342-CC57-F62C-F35F-100B9A1F83F8}" dt="2023-11-08T09:54:46.388" v="265"/>
          <ac:spMkLst>
            <pc:docMk/>
            <pc:sldMk cId="1884470753" sldId="259"/>
            <ac:spMk id="41" creationId="{5CAD0928-0010-85F4-ABE1-CF78FF5F944F}"/>
          </ac:spMkLst>
        </pc:spChg>
        <pc:spChg chg="add del">
          <ac:chgData name="Eugenia Maria Mastrullo" userId="S::e.mastrullo@studenti.unimc.it::082b02d6-abf2-4fae-bca7-735185ca96e2" providerId="AD" clId="Web-{0F16F342-CC57-F62C-F35F-100B9A1F83F8}" dt="2023-11-08T09:55:55.875" v="285"/>
          <ac:spMkLst>
            <pc:docMk/>
            <pc:sldMk cId="1884470753" sldId="259"/>
            <ac:spMk id="45" creationId="{D12DDE76-C203-4047-9998-63900085B5E8}"/>
          </ac:spMkLst>
        </pc:spChg>
        <pc:spChg chg="add del">
          <ac:chgData name="Eugenia Maria Mastrullo" userId="S::e.mastrullo@studenti.unimc.it::082b02d6-abf2-4fae-bca7-735185ca96e2" providerId="AD" clId="Web-{0F16F342-CC57-F62C-F35F-100B9A1F83F8}" dt="2023-11-08T09:55:55.875" v="285"/>
          <ac:spMkLst>
            <pc:docMk/>
            <pc:sldMk cId="1884470753" sldId="259"/>
            <ac:spMk id="49" creationId="{2B56D6E7-2A2A-66FC-69E4-F2906F1C7F84}"/>
          </ac:spMkLst>
        </pc:spChg>
        <pc:spChg chg="add del">
          <ac:chgData name="Eugenia Maria Mastrullo" userId="S::e.mastrullo@studenti.unimc.it::082b02d6-abf2-4fae-bca7-735185ca96e2" providerId="AD" clId="Web-{0F16F342-CC57-F62C-F35F-100B9A1F83F8}" dt="2023-11-08T09:55:55.875" v="285"/>
          <ac:spMkLst>
            <pc:docMk/>
            <pc:sldMk cId="1884470753" sldId="259"/>
            <ac:spMk id="52" creationId="{F13C74B1-5B17-4795-BED0-7140497B445A}"/>
          </ac:spMkLst>
        </pc:spChg>
        <pc:spChg chg="add del">
          <ac:chgData name="Eugenia Maria Mastrullo" userId="S::e.mastrullo@studenti.unimc.it::082b02d6-abf2-4fae-bca7-735185ca96e2" providerId="AD" clId="Web-{0F16F342-CC57-F62C-F35F-100B9A1F83F8}" dt="2023-11-08T09:55:55.875" v="285"/>
          <ac:spMkLst>
            <pc:docMk/>
            <pc:sldMk cId="1884470753" sldId="259"/>
            <ac:spMk id="54" creationId="{D4974D33-8DC5-464E-8C6D-BE58F0669C17}"/>
          </ac:spMkLst>
        </pc:spChg>
        <pc:picChg chg="add del mod ord modCrop">
          <ac:chgData name="Eugenia Maria Mastrullo" userId="S::e.mastrullo@studenti.unimc.it::082b02d6-abf2-4fae-bca7-735185ca96e2" providerId="AD" clId="Web-{0F16F342-CC57-F62C-F35F-100B9A1F83F8}" dt="2023-11-08T09:57:11.144" v="294" actId="1076"/>
          <ac:picMkLst>
            <pc:docMk/>
            <pc:sldMk cId="1884470753" sldId="259"/>
            <ac:picMk id="3" creationId="{E8D7A91E-86CE-4B81-E2F0-93D461E7B604}"/>
          </ac:picMkLst>
        </pc:picChg>
        <pc:picChg chg="del mod">
          <ac:chgData name="Eugenia Maria Mastrullo" userId="S::e.mastrullo@studenti.unimc.it::082b02d6-abf2-4fae-bca7-735185ca96e2" providerId="AD" clId="Web-{0F16F342-CC57-F62C-F35F-100B9A1F83F8}" dt="2023-11-08T09:53:25.916" v="264"/>
          <ac:picMkLst>
            <pc:docMk/>
            <pc:sldMk cId="1884470753" sldId="259"/>
            <ac:picMk id="5" creationId="{E32A5FE0-8A6E-DD8F-0D16-DBC4E18F4766}"/>
          </ac:picMkLst>
        </pc:picChg>
      </pc:sldChg>
      <pc:sldChg chg="modSp ord">
        <pc:chgData name="Eugenia Maria Mastrullo" userId="S::e.mastrullo@studenti.unimc.it::082b02d6-abf2-4fae-bca7-735185ca96e2" providerId="AD" clId="Web-{0F16F342-CC57-F62C-F35F-100B9A1F83F8}" dt="2023-11-08T09:26:17.596" v="220" actId="20577"/>
        <pc:sldMkLst>
          <pc:docMk/>
          <pc:sldMk cId="2741168174" sldId="261"/>
        </pc:sldMkLst>
        <pc:spChg chg="mod">
          <ac:chgData name="Eugenia Maria Mastrullo" userId="S::e.mastrullo@studenti.unimc.it::082b02d6-abf2-4fae-bca7-735185ca96e2" providerId="AD" clId="Web-{0F16F342-CC57-F62C-F35F-100B9A1F83F8}" dt="2023-11-08T09:26:17.596" v="220" actId="20577"/>
          <ac:spMkLst>
            <pc:docMk/>
            <pc:sldMk cId="2741168174" sldId="261"/>
            <ac:spMk id="62" creationId="{A8E2DC60-3281-D6DD-8BFB-9F1387AC297F}"/>
          </ac:spMkLst>
        </pc:spChg>
      </pc:sldChg>
      <pc:sldChg chg="addSp delSp modSp mod setBg">
        <pc:chgData name="Eugenia Maria Mastrullo" userId="S::e.mastrullo@studenti.unimc.it::082b02d6-abf2-4fae-bca7-735185ca96e2" providerId="AD" clId="Web-{0F16F342-CC57-F62C-F35F-100B9A1F83F8}" dt="2023-11-08T10:22:42.724" v="355" actId="20577"/>
        <pc:sldMkLst>
          <pc:docMk/>
          <pc:sldMk cId="601752642" sldId="262"/>
        </pc:sldMkLst>
        <pc:spChg chg="mod">
          <ac:chgData name="Eugenia Maria Mastrullo" userId="S::e.mastrullo@studenti.unimc.it::082b02d6-abf2-4fae-bca7-735185ca96e2" providerId="AD" clId="Web-{0F16F342-CC57-F62C-F35F-100B9A1F83F8}" dt="2023-11-07T17:46:18.942" v="47"/>
          <ac:spMkLst>
            <pc:docMk/>
            <pc:sldMk cId="601752642" sldId="262"/>
            <ac:spMk id="2" creationId="{5916BBD2-91F6-22BE-E2C0-691228BF4634}"/>
          </ac:spMkLst>
        </pc:spChg>
        <pc:spChg chg="mod">
          <ac:chgData name="Eugenia Maria Mastrullo" userId="S::e.mastrullo@studenti.unimc.it::082b02d6-abf2-4fae-bca7-735185ca96e2" providerId="AD" clId="Web-{0F16F342-CC57-F62C-F35F-100B9A1F83F8}" dt="2023-11-08T10:22:42.724" v="355" actId="20577"/>
          <ac:spMkLst>
            <pc:docMk/>
            <pc:sldMk cId="601752642" sldId="262"/>
            <ac:spMk id="3" creationId="{1D74A1E8-A4CD-C93E-3002-F1A588D80033}"/>
          </ac:spMkLst>
        </pc:spChg>
        <pc:spChg chg="add del mod">
          <ac:chgData name="Eugenia Maria Mastrullo" userId="S::e.mastrullo@studenti.unimc.it::082b02d6-abf2-4fae-bca7-735185ca96e2" providerId="AD" clId="Web-{0F16F342-CC57-F62C-F35F-100B9A1F83F8}" dt="2023-11-07T17:44:50.485" v="40"/>
          <ac:spMkLst>
            <pc:docMk/>
            <pc:sldMk cId="601752642" sldId="262"/>
            <ac:spMk id="4" creationId="{998D99FC-9591-232C-CC5D-992309C32E28}"/>
          </ac:spMkLst>
        </pc:spChg>
        <pc:spChg chg="add del">
          <ac:chgData name="Eugenia Maria Mastrullo" userId="S::e.mastrullo@studenti.unimc.it::082b02d6-abf2-4fae-bca7-735185ca96e2" providerId="AD" clId="Web-{0F16F342-CC57-F62C-F35F-100B9A1F83F8}" dt="2023-11-07T17:46:18.942" v="47"/>
          <ac:spMkLst>
            <pc:docMk/>
            <pc:sldMk cId="601752642" sldId="262"/>
            <ac:spMk id="9" creationId="{9F7D5CDA-D291-4307-BF55-1381FED29634}"/>
          </ac:spMkLst>
        </pc:spChg>
        <pc:spChg chg="add">
          <ac:chgData name="Eugenia Maria Mastrullo" userId="S::e.mastrullo@studenti.unimc.it::082b02d6-abf2-4fae-bca7-735185ca96e2" providerId="AD" clId="Web-{0F16F342-CC57-F62C-F35F-100B9A1F83F8}" dt="2023-11-07T17:46:18.942" v="47"/>
          <ac:spMkLst>
            <pc:docMk/>
            <pc:sldMk cId="601752642" sldId="262"/>
            <ac:spMk id="14" creationId="{907EF6B7-1338-4443-8C46-6A318D952DFD}"/>
          </ac:spMkLst>
        </pc:spChg>
        <pc:spChg chg="add">
          <ac:chgData name="Eugenia Maria Mastrullo" userId="S::e.mastrullo@studenti.unimc.it::082b02d6-abf2-4fae-bca7-735185ca96e2" providerId="AD" clId="Web-{0F16F342-CC57-F62C-F35F-100B9A1F83F8}" dt="2023-11-07T17:46:18.942" v="47"/>
          <ac:spMkLst>
            <pc:docMk/>
            <pc:sldMk cId="601752642" sldId="262"/>
            <ac:spMk id="16" creationId="{DAAE4CDD-124C-4DCF-9584-B6033B545DD5}"/>
          </ac:spMkLst>
        </pc:spChg>
        <pc:spChg chg="add">
          <ac:chgData name="Eugenia Maria Mastrullo" userId="S::e.mastrullo@studenti.unimc.it::082b02d6-abf2-4fae-bca7-735185ca96e2" providerId="AD" clId="Web-{0F16F342-CC57-F62C-F35F-100B9A1F83F8}" dt="2023-11-07T17:46:18.942" v="47"/>
          <ac:spMkLst>
            <pc:docMk/>
            <pc:sldMk cId="601752642" sldId="262"/>
            <ac:spMk id="18" creationId="{081E4A58-353D-44AE-B2FC-2A74E2E400F7}"/>
          </ac:spMkLst>
        </pc:spChg>
        <pc:picChg chg="add del">
          <ac:chgData name="Eugenia Maria Mastrullo" userId="S::e.mastrullo@studenti.unimc.it::082b02d6-abf2-4fae-bca7-735185ca96e2" providerId="AD" clId="Web-{0F16F342-CC57-F62C-F35F-100B9A1F83F8}" dt="2023-11-07T17:44:25.609" v="36"/>
          <ac:picMkLst>
            <pc:docMk/>
            <pc:sldMk cId="601752642" sldId="262"/>
            <ac:picMk id="5" creationId="{CB5F2D25-5A40-172B-0D0E-E6A3B024697C}"/>
          </ac:picMkLst>
        </pc:picChg>
      </pc:sldChg>
      <pc:sldChg chg="modSp new">
        <pc:chgData name="Eugenia Maria Mastrullo" userId="S::e.mastrullo@studenti.unimc.it::082b02d6-abf2-4fae-bca7-735185ca96e2" providerId="AD" clId="Web-{0F16F342-CC57-F62C-F35F-100B9A1F83F8}" dt="2023-11-07T18:20:55.096" v="165" actId="20577"/>
        <pc:sldMkLst>
          <pc:docMk/>
          <pc:sldMk cId="47023505" sldId="263"/>
        </pc:sldMkLst>
        <pc:spChg chg="mod">
          <ac:chgData name="Eugenia Maria Mastrullo" userId="S::e.mastrullo@studenti.unimc.it::082b02d6-abf2-4fae-bca7-735185ca96e2" providerId="AD" clId="Web-{0F16F342-CC57-F62C-F35F-100B9A1F83F8}" dt="2023-11-07T18:20:55.096" v="165" actId="20577"/>
          <ac:spMkLst>
            <pc:docMk/>
            <pc:sldMk cId="47023505" sldId="263"/>
            <ac:spMk id="2" creationId="{7E439AC5-D8A2-42DD-801B-1AFEDEF8CA42}"/>
          </ac:spMkLst>
        </pc:spChg>
      </pc:sldChg>
      <pc:sldChg chg="addSp delSp modSp add del replId">
        <pc:chgData name="Eugenia Maria Mastrullo" userId="S::e.mastrullo@studenti.unimc.it::082b02d6-abf2-4fae-bca7-735185ca96e2" providerId="AD" clId="Web-{0F16F342-CC57-F62C-F35F-100B9A1F83F8}" dt="2023-11-07T17:46:15.660" v="46"/>
        <pc:sldMkLst>
          <pc:docMk/>
          <pc:sldMk cId="970309172" sldId="263"/>
        </pc:sldMkLst>
        <pc:spChg chg="del mod">
          <ac:chgData name="Eugenia Maria Mastrullo" userId="S::e.mastrullo@studenti.unimc.it::082b02d6-abf2-4fae-bca7-735185ca96e2" providerId="AD" clId="Web-{0F16F342-CC57-F62C-F35F-100B9A1F83F8}" dt="2023-11-07T17:45:36.518" v="43"/>
          <ac:spMkLst>
            <pc:docMk/>
            <pc:sldMk cId="970309172" sldId="263"/>
            <ac:spMk id="3" creationId="{00000000-0000-0000-0000-000000000000}"/>
          </ac:spMkLst>
        </pc:spChg>
        <pc:spChg chg="add mod">
          <ac:chgData name="Eugenia Maria Mastrullo" userId="S::e.mastrullo@studenti.unimc.it::082b02d6-abf2-4fae-bca7-735185ca96e2" providerId="AD" clId="Web-{0F16F342-CC57-F62C-F35F-100B9A1F83F8}" dt="2023-11-07T17:45:36.518" v="43"/>
          <ac:spMkLst>
            <pc:docMk/>
            <pc:sldMk cId="970309172" sldId="263"/>
            <ac:spMk id="4" creationId="{25B7689C-266D-4E8F-FA17-DE9788D196B5}"/>
          </ac:spMkLst>
        </pc:spChg>
        <pc:picChg chg="del">
          <ac:chgData name="Eugenia Maria Mastrullo" userId="S::e.mastrullo@studenti.unimc.it::082b02d6-abf2-4fae-bca7-735185ca96e2" providerId="AD" clId="Web-{0F16F342-CC57-F62C-F35F-100B9A1F83F8}" dt="2023-11-07T17:45:39.565" v="44"/>
          <ac:picMkLst>
            <pc:docMk/>
            <pc:sldMk cId="970309172" sldId="263"/>
            <ac:picMk id="6" creationId="{64065106-44A8-E2D4-E774-B0E487A0344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12.12.23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6192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12.12.23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4469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12.12.23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6842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12.12.23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318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12.12.23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739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12.12.23</a:t>
            </a:fld>
            <a:endParaRPr lang="de-DE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4089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12.12.23</a:t>
            </a:fld>
            <a:endParaRPr lang="de-DE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7982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12.12.23</a:t>
            </a:fld>
            <a:endParaRPr lang="de-DE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82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12.12.23</a:t>
            </a:fld>
            <a:endParaRPr lang="de-DE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4095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12.12.23</a:t>
            </a:fld>
            <a:endParaRPr lang="de-DE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5816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12.12.23</a:t>
            </a:fld>
            <a:endParaRPr lang="de-DE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8576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A8E5F-40E5-4553-9F3C-699F1A5B8145}" type="datetimeFigureOut">
              <a:rPr lang="de-DE" smtClean="0"/>
              <a:t>12.12.23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1931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rehttps/apps.rae.es/ntlle/SrvltGUILoginNtll" TargetMode="External"/><Relationship Id="rId2" Type="http://schemas.openxmlformats.org/officeDocument/2006/relationships/hyperlink" Target="https://opac.sbn.it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undiario.com/articulo/cultura/azorin-propaganda-franquista-1936-1946/20171103103043104883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4" name="Rectangle 184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5" name="Freeform: Shape 186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6" name="Freeform: Shape 188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4044" y="1213152"/>
            <a:ext cx="8845034" cy="628124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2860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schemeClr val="accent2"/>
                </a:solidFill>
                <a:latin typeface="Dreaming Outloud Script Pro"/>
                <a:cs typeface="Dreaming Outloud Script Pro"/>
              </a:rPr>
              <a:t>1944</a:t>
            </a:r>
            <a:r>
              <a:rPr lang="en-US">
                <a:solidFill>
                  <a:srgbClr val="000000"/>
                </a:solidFill>
                <a:latin typeface="Times New Roman"/>
                <a:cs typeface="Times New Roman"/>
              </a:rPr>
              <a:t> </a:t>
            </a:r>
            <a:r>
              <a:rPr lang="en-US" sz="1800" i="1" err="1">
                <a:latin typeface="Times New Roman"/>
                <a:cs typeface="Times New Roman"/>
              </a:rPr>
              <a:t>Azorin</a:t>
            </a:r>
            <a:r>
              <a:rPr lang="en-US" sz="1800" i="1">
                <a:latin typeface="Times New Roman"/>
                <a:cs typeface="Times New Roman"/>
              </a:rPr>
              <a:t>, La </a:t>
            </a:r>
            <a:r>
              <a:rPr lang="en-US" sz="1800" i="1" err="1">
                <a:latin typeface="Times New Roman"/>
                <a:cs typeface="Times New Roman"/>
              </a:rPr>
              <a:t>isla</a:t>
            </a:r>
            <a:r>
              <a:rPr lang="en-US" sz="1800" i="1">
                <a:latin typeface="Times New Roman"/>
                <a:cs typeface="Times New Roman"/>
              </a:rPr>
              <a:t> sin aurora</a:t>
            </a:r>
            <a:r>
              <a:rPr lang="en-US" sz="1800">
                <a:latin typeface="Times New Roman"/>
                <a:cs typeface="Times New Roman"/>
              </a:rPr>
              <a:t>  (</a:t>
            </a:r>
            <a:r>
              <a:rPr lang="en-US" sz="1800" err="1">
                <a:latin typeface="Times New Roman"/>
                <a:cs typeface="Times New Roman"/>
              </a:rPr>
              <a:t>Barcelona,Ediciones</a:t>
            </a:r>
            <a:r>
              <a:rPr lang="en-US" sz="1800">
                <a:latin typeface="Times New Roman"/>
                <a:cs typeface="Times New Roman"/>
              </a:rPr>
              <a:t> </a:t>
            </a:r>
            <a:r>
              <a:rPr lang="en-US" sz="1800" err="1">
                <a:latin typeface="Times New Roman"/>
                <a:cs typeface="Times New Roman"/>
              </a:rPr>
              <a:t>Destino:</a:t>
            </a:r>
            <a:r>
              <a:rPr lang="en-US" sz="1800" i="1" err="1">
                <a:latin typeface="Times New Roman"/>
                <a:ea typeface="+mn-lt"/>
                <a:cs typeface="+mn-lt"/>
              </a:rPr>
              <a:t>Colección</a:t>
            </a:r>
            <a:r>
              <a:rPr lang="en-US" sz="1800">
                <a:solidFill>
                  <a:srgbClr val="695D46"/>
                </a:solidFill>
                <a:ea typeface="+mn-lt"/>
                <a:cs typeface="+mn-lt"/>
              </a:rPr>
              <a:t> </a:t>
            </a:r>
            <a:r>
              <a:rPr lang="en-US" sz="1800" i="1" err="1">
                <a:latin typeface="Times New Roman"/>
                <a:cs typeface="Times New Roman"/>
              </a:rPr>
              <a:t>Áncora</a:t>
            </a:r>
            <a:r>
              <a:rPr lang="en-US" sz="1800" i="1">
                <a:latin typeface="Times New Roman"/>
                <a:cs typeface="Times New Roman"/>
              </a:rPr>
              <a:t> y Delfin,n.19 )</a:t>
            </a:r>
            <a:endParaRPr lang="en-US" sz="1800">
              <a:latin typeface="Times New Roman"/>
              <a:cs typeface="Times New Roman"/>
            </a:endParaRPr>
          </a:p>
          <a:p>
            <a:pPr marL="57150" algn="l">
              <a:spcBef>
                <a:spcPts val="0"/>
              </a:spcBef>
              <a:spcAft>
                <a:spcPts val="600"/>
              </a:spcAft>
            </a:pPr>
            <a:r>
              <a:rPr lang="en-US" sz="2800" i="1">
                <a:latin typeface="Times New Roman"/>
                <a:cs typeface="Times New Roman"/>
              </a:rPr>
              <a:t>2 </a:t>
            </a:r>
            <a:r>
              <a:rPr lang="en-US" sz="2800" i="1" err="1">
                <a:latin typeface="Times New Roman"/>
                <a:cs typeface="Times New Roman"/>
              </a:rPr>
              <a:t>Ristampe</a:t>
            </a:r>
            <a:r>
              <a:rPr lang="en-US" sz="2800" i="1">
                <a:latin typeface="Times New Roman"/>
                <a:cs typeface="Times New Roman"/>
              </a:rPr>
              <a:t> </a:t>
            </a: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US" sz="2000" b="1">
                <a:latin typeface="Times New Roman"/>
                <a:cs typeface="Times New Roman"/>
              </a:rPr>
              <a:t> </a:t>
            </a:r>
            <a:r>
              <a:rPr lang="en-US" sz="2000" b="1">
                <a:solidFill>
                  <a:srgbClr val="000000"/>
                </a:solidFill>
                <a:latin typeface="Times New Roman"/>
                <a:cs typeface="Times New Roman"/>
              </a:rPr>
              <a:t>- </a:t>
            </a:r>
            <a:r>
              <a:rPr lang="en-US" sz="2000" b="1">
                <a:solidFill>
                  <a:schemeClr val="accent2"/>
                </a:solidFill>
                <a:latin typeface="Dreaming Outloud Script Pro"/>
                <a:cs typeface="Times New Roman"/>
              </a:rPr>
              <a:t>1958 </a:t>
            </a:r>
            <a:r>
              <a:rPr lang="en-US" sz="1800" err="1">
                <a:solidFill>
                  <a:srgbClr val="000000"/>
                </a:solidFill>
                <a:latin typeface="Times New Roman"/>
                <a:cs typeface="Times New Roman"/>
              </a:rPr>
              <a:t>Azorin</a:t>
            </a:r>
            <a:r>
              <a:rPr lang="en-US" sz="1800" err="1">
                <a:latin typeface="Times New Roman"/>
                <a:cs typeface="Times New Roman"/>
              </a:rPr>
              <a:t>,</a:t>
            </a:r>
            <a:r>
              <a:rPr lang="en-US" sz="1800" err="1">
                <a:solidFill>
                  <a:srgbClr val="000000"/>
                </a:solidFill>
                <a:latin typeface="Times New Roman"/>
                <a:cs typeface="Times New Roman"/>
              </a:rPr>
              <a:t>L</a:t>
            </a:r>
            <a:r>
              <a:rPr lang="en-US" sz="1800" i="1" err="1">
                <a:latin typeface="Times New Roman"/>
                <a:cs typeface="Times New Roman"/>
              </a:rPr>
              <a:t>a</a:t>
            </a:r>
            <a:r>
              <a:rPr lang="en-US" sz="1800" i="1">
                <a:latin typeface="Times New Roman"/>
                <a:cs typeface="Times New Roman"/>
              </a:rPr>
              <a:t> </a:t>
            </a:r>
            <a:r>
              <a:rPr lang="en-US" sz="1800" i="1" err="1">
                <a:latin typeface="Times New Roman"/>
                <a:cs typeface="Times New Roman"/>
              </a:rPr>
              <a:t>isla</a:t>
            </a:r>
            <a:r>
              <a:rPr lang="en-US" sz="1800" i="1">
                <a:latin typeface="Times New Roman"/>
                <a:cs typeface="Times New Roman"/>
              </a:rPr>
              <a:t> sin aurora, </a:t>
            </a:r>
            <a:r>
              <a:rPr lang="en-US" sz="2000">
                <a:latin typeface="Times New Roman"/>
                <a:cs typeface="Times New Roman"/>
              </a:rPr>
              <a:t>(</a:t>
            </a:r>
            <a:r>
              <a:rPr lang="en-US" sz="1800" err="1">
                <a:latin typeface="Times New Roman"/>
                <a:cs typeface="Times New Roman"/>
              </a:rPr>
              <a:t>Barcelona,Ediciones</a:t>
            </a:r>
            <a:r>
              <a:rPr lang="en-US" sz="1800">
                <a:latin typeface="Times New Roman"/>
                <a:cs typeface="Times New Roman"/>
              </a:rPr>
              <a:t> </a:t>
            </a:r>
            <a:r>
              <a:rPr lang="en-US" sz="1800" err="1">
                <a:latin typeface="Times New Roman"/>
                <a:cs typeface="Times New Roman"/>
              </a:rPr>
              <a:t>Destino:</a:t>
            </a:r>
            <a:r>
              <a:rPr lang="en-US" sz="1800" i="1" err="1">
                <a:latin typeface="Times New Roman"/>
                <a:cs typeface="Times New Roman"/>
              </a:rPr>
              <a:t>Colección</a:t>
            </a:r>
            <a:r>
              <a:rPr lang="en-US" sz="1000">
                <a:latin typeface="Times New Roman"/>
                <a:ea typeface="+mn-lt"/>
                <a:cs typeface="+mn-lt"/>
              </a:rPr>
              <a:t> </a:t>
            </a:r>
            <a:r>
              <a:rPr lang="en-US" sz="1800" i="1" err="1">
                <a:latin typeface="Times New Roman"/>
                <a:cs typeface="Times New Roman"/>
              </a:rPr>
              <a:t>Áncora</a:t>
            </a:r>
            <a:r>
              <a:rPr lang="en-US" sz="1800" i="1">
                <a:latin typeface="Times New Roman"/>
                <a:cs typeface="Times New Roman"/>
              </a:rPr>
              <a:t> y Delfin,n.19 )</a:t>
            </a:r>
            <a:endParaRPr lang="en-US" sz="1800">
              <a:latin typeface="Times New Roman"/>
              <a:cs typeface="Times New Roman"/>
            </a:endParaRP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US" sz="2000" b="1">
                <a:solidFill>
                  <a:srgbClr val="000000"/>
                </a:solidFill>
                <a:latin typeface="Dreaming Outloud Script Pro"/>
                <a:cs typeface="Times New Roman"/>
              </a:rPr>
              <a:t> - </a:t>
            </a:r>
            <a:r>
              <a:rPr lang="en-US" sz="2000" b="1">
                <a:solidFill>
                  <a:schemeClr val="accent2"/>
                </a:solidFill>
                <a:latin typeface="Dreaming Outloud Script Pro"/>
                <a:cs typeface="Times New Roman"/>
              </a:rPr>
              <a:t>1990</a:t>
            </a:r>
            <a:r>
              <a:rPr lang="en-US" b="1">
                <a:solidFill>
                  <a:schemeClr val="accent2"/>
                </a:solidFill>
                <a:latin typeface="Times New Roman"/>
                <a:cs typeface="Times New Roman"/>
              </a:rPr>
              <a:t>  </a:t>
            </a:r>
            <a:r>
              <a:rPr lang="en-US" sz="2000">
                <a:latin typeface="Times New Roman"/>
                <a:cs typeface="Times New Roman"/>
              </a:rPr>
              <a:t>Collana </a:t>
            </a:r>
            <a:r>
              <a:rPr lang="en-US" sz="2000" i="1" err="1">
                <a:latin typeface="Times New Roman"/>
                <a:cs typeface="Times New Roman"/>
              </a:rPr>
              <a:t>Destinolibro</a:t>
            </a:r>
            <a:r>
              <a:rPr lang="en-US" sz="2000" i="1">
                <a:latin typeface="Times New Roman"/>
                <a:cs typeface="Times New Roman"/>
              </a:rPr>
              <a:t> n.319</a:t>
            </a:r>
            <a:endParaRPr lang="en-US" sz="2000" b="1" i="1">
              <a:latin typeface="Times New Roman"/>
              <a:ea typeface="Calibri"/>
              <a:cs typeface="Times New Roman"/>
            </a:endParaRPr>
          </a:p>
          <a:p>
            <a:pPr marL="342900" indent="-342900" algn="l">
              <a:spcBef>
                <a:spcPts val="0"/>
              </a:spcBef>
              <a:spcAft>
                <a:spcPts val="600"/>
              </a:spcAft>
              <a:buChar char="•"/>
            </a:pPr>
            <a:r>
              <a:rPr lang="en-US" sz="2800" b="1">
                <a:solidFill>
                  <a:schemeClr val="accent2"/>
                </a:solidFill>
                <a:latin typeface="Dreaming Outloud Script Pro"/>
                <a:ea typeface="+mn-lt"/>
                <a:cs typeface="+mn-lt"/>
              </a:rPr>
              <a:t>2003</a:t>
            </a:r>
            <a:r>
              <a:rPr lang="en-US">
                <a:solidFill>
                  <a:srgbClr val="695D46"/>
                </a:solidFill>
                <a:ea typeface="+mn-lt"/>
                <a:cs typeface="+mn-lt"/>
              </a:rPr>
              <a:t> </a:t>
            </a:r>
            <a:r>
              <a:rPr lang="en-US" sz="2000">
                <a:latin typeface="Times New Roman"/>
                <a:ea typeface="+mn-lt"/>
                <a:cs typeface="+mn-lt"/>
              </a:rPr>
              <a:t>José </a:t>
            </a:r>
            <a:r>
              <a:rPr lang="en-US" sz="2000" err="1">
                <a:latin typeface="Times New Roman"/>
                <a:ea typeface="+mn-lt"/>
                <a:cs typeface="+mn-lt"/>
              </a:rPr>
              <a:t>Payá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Bernabé,Biblioteca</a:t>
            </a:r>
            <a:r>
              <a:rPr lang="en-US" sz="2000">
                <a:latin typeface="Times New Roman"/>
                <a:ea typeface="+mn-lt"/>
                <a:cs typeface="+mn-lt"/>
              </a:rPr>
              <a:t> El Mundo, Madrid</a:t>
            </a:r>
            <a:endParaRPr lang="en-US" sz="2000">
              <a:solidFill>
                <a:srgbClr val="695D46"/>
              </a:solidFill>
              <a:latin typeface="Times New Roman"/>
              <a:ea typeface="Calibri"/>
              <a:cs typeface="Calibri"/>
            </a:endParaRPr>
          </a:p>
          <a:p>
            <a:pPr marL="285750" indent="-22860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schemeClr val="accent2"/>
                </a:solidFill>
                <a:latin typeface="Dreaming Outloud Script Pro"/>
                <a:cs typeface="Times New Roman"/>
              </a:rPr>
              <a:t>2006</a:t>
            </a:r>
            <a:r>
              <a:rPr lang="en-US" b="1">
                <a:latin typeface="Dreaming Outloud Script Pro"/>
                <a:cs typeface="Times New Roman"/>
              </a:rPr>
              <a:t> </a:t>
            </a:r>
            <a:r>
              <a:rPr lang="en-US" sz="2000" err="1">
                <a:latin typeface="Calibri Light"/>
                <a:cs typeface="Times New Roman"/>
              </a:rPr>
              <a:t>L'isola</a:t>
            </a:r>
            <a:r>
              <a:rPr lang="en-US" sz="2000">
                <a:latin typeface="Calibri Light"/>
                <a:cs typeface="Times New Roman"/>
              </a:rPr>
              <a:t> senza aurora, </a:t>
            </a:r>
            <a:r>
              <a:rPr lang="en-US" sz="2000" err="1">
                <a:latin typeface="Calibri Light"/>
                <a:cs typeface="Times New Roman"/>
              </a:rPr>
              <a:t>Azorin</a:t>
            </a:r>
            <a:r>
              <a:rPr lang="en-US" sz="2000">
                <a:latin typeface="Calibri Light"/>
                <a:cs typeface="Times New Roman"/>
              </a:rPr>
              <a:t>  (</a:t>
            </a:r>
            <a:r>
              <a:rPr lang="en-US" sz="2000" err="1">
                <a:latin typeface="Calibri Light"/>
                <a:cs typeface="Times New Roman"/>
              </a:rPr>
              <a:t>Napoli,Liguori,Collezione</a:t>
            </a:r>
            <a:r>
              <a:rPr lang="en-US" sz="2000">
                <a:latin typeface="Calibri Light"/>
                <a:cs typeface="Times New Roman"/>
              </a:rPr>
              <a:t> Barataria trad. Renata </a:t>
            </a:r>
            <a:r>
              <a:rPr lang="en-US" sz="2000" err="1">
                <a:latin typeface="Calibri Light"/>
                <a:cs typeface="Times New Roman"/>
              </a:rPr>
              <a:t>Londero</a:t>
            </a:r>
            <a:r>
              <a:rPr lang="en-US" sz="2000">
                <a:latin typeface="Calibri Light"/>
                <a:cs typeface="Times New Roman"/>
              </a:rPr>
              <a:t>) </a:t>
            </a:r>
            <a:r>
              <a:rPr lang="en-US" sz="2000">
                <a:latin typeface="Calibri Light"/>
                <a:ea typeface="+mn-lt"/>
                <a:cs typeface="Times New Roman"/>
              </a:rPr>
              <a:t>  </a:t>
            </a:r>
            <a:endParaRPr lang="en-US" sz="2000">
              <a:latin typeface="Calibri Light"/>
              <a:ea typeface="Calibri Light"/>
              <a:cs typeface="Times New Roman"/>
            </a:endParaRPr>
          </a:p>
          <a:p>
            <a:pPr marL="285750" indent="-22860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accent2"/>
                </a:solidFill>
                <a:latin typeface="Dreaming Outloud Script Pro"/>
                <a:cs typeface="Times New Roman"/>
              </a:rPr>
              <a:t>2008 </a:t>
            </a:r>
            <a:r>
              <a:rPr lang="en-US" sz="2000">
                <a:solidFill>
                  <a:srgbClr val="212529"/>
                </a:solidFill>
                <a:latin typeface="Calibri Light"/>
                <a:ea typeface="+mn-lt"/>
                <a:cs typeface="+mn-lt"/>
              </a:rPr>
              <a:t>La Isla sin aurora José Martínez Ruiz (</a:t>
            </a:r>
            <a:r>
              <a:rPr lang="en-US" sz="2000" err="1">
                <a:solidFill>
                  <a:srgbClr val="212529"/>
                </a:solidFill>
                <a:latin typeface="Calibri Light"/>
                <a:ea typeface="+mn-lt"/>
                <a:cs typeface="+mn-lt"/>
              </a:rPr>
              <a:t>Azorín</a:t>
            </a:r>
            <a:r>
              <a:rPr lang="en-US" sz="2000">
                <a:solidFill>
                  <a:srgbClr val="212529"/>
                </a:solidFill>
                <a:latin typeface="Calibri Light"/>
                <a:ea typeface="+mn-lt"/>
                <a:cs typeface="+mn-lt"/>
              </a:rPr>
              <a:t>)  de Renata </a:t>
            </a:r>
            <a:r>
              <a:rPr lang="en-US" sz="2000" err="1">
                <a:solidFill>
                  <a:srgbClr val="212529"/>
                </a:solidFill>
                <a:latin typeface="Calibri Light"/>
                <a:ea typeface="+mn-lt"/>
                <a:cs typeface="+mn-lt"/>
              </a:rPr>
              <a:t>Londero</a:t>
            </a:r>
            <a:r>
              <a:rPr lang="en-US" sz="2000">
                <a:solidFill>
                  <a:srgbClr val="212529"/>
                </a:solidFill>
                <a:latin typeface="Calibri Light"/>
                <a:ea typeface="+mn-lt"/>
                <a:cs typeface="+mn-lt"/>
              </a:rPr>
              <a:t> (</a:t>
            </a:r>
            <a:r>
              <a:rPr lang="en-US" sz="2000" err="1">
                <a:solidFill>
                  <a:srgbClr val="212529"/>
                </a:solidFill>
                <a:latin typeface="Calibri Light"/>
                <a:ea typeface="+mn-lt"/>
                <a:cs typeface="+mn-lt"/>
              </a:rPr>
              <a:t>Biblioteca</a:t>
            </a:r>
            <a:r>
              <a:rPr lang="en-US" sz="2000">
                <a:solidFill>
                  <a:srgbClr val="212529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rgbClr val="212529"/>
                </a:solidFill>
                <a:latin typeface="Calibri Light"/>
                <a:ea typeface="+mn-lt"/>
                <a:cs typeface="+mn-lt"/>
              </a:rPr>
              <a:t>Nueva,Madrid</a:t>
            </a:r>
            <a:r>
              <a:rPr lang="en-US" sz="2000">
                <a:solidFill>
                  <a:srgbClr val="212529"/>
                </a:solidFill>
                <a:latin typeface="Calibri Light"/>
                <a:ea typeface="+mn-lt"/>
                <a:cs typeface="+mn-lt"/>
              </a:rPr>
              <a:t>)</a:t>
            </a:r>
            <a:endParaRPr lang="en-US" sz="2000">
              <a:latin typeface="Calibri Light"/>
              <a:ea typeface="Calibri Light"/>
              <a:cs typeface="Times New Roman"/>
            </a:endParaRPr>
          </a:p>
        </p:txBody>
      </p:sp>
      <p:sp>
        <p:nvSpPr>
          <p:cNvPr id="197" name="Rectangle 19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5" descr="Immagine che contiene testo, libro, scatola, rosso&#10;&#10;Descrizione generata automaticamente">
            <a:extLst>
              <a:ext uri="{FF2B5EF4-FFF2-40B4-BE49-F238E27FC236}">
                <a16:creationId xmlns:a16="http://schemas.microsoft.com/office/drawing/2014/main" id="{64065106-44A8-E2D4-E774-B0E487A034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5" r="119" b="11737"/>
          <a:stretch/>
        </p:blipFill>
        <p:spPr>
          <a:xfrm>
            <a:off x="8443071" y="1160123"/>
            <a:ext cx="3564207" cy="473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83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magine 2" descr="Immagine che contiene cielo, aurora, natura, stella&#10;&#10;Descrizione generata automaticamente">
            <a:extLst>
              <a:ext uri="{FF2B5EF4-FFF2-40B4-BE49-F238E27FC236}">
                <a16:creationId xmlns:a16="http://schemas.microsoft.com/office/drawing/2014/main" id="{29FE717A-C634-C5C7-16FA-A52F7F564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09" y="-42823"/>
            <a:ext cx="12268258" cy="7060992"/>
          </a:xfrm>
          <a:prstGeom prst="rect">
            <a:avLst/>
          </a:prstGeom>
        </p:spPr>
      </p:pic>
      <p:sp>
        <p:nvSpPr>
          <p:cNvPr id="62" name="Content Placeholder 61">
            <a:extLst>
              <a:ext uri="{FF2B5EF4-FFF2-40B4-BE49-F238E27FC236}">
                <a16:creationId xmlns:a16="http://schemas.microsoft.com/office/drawing/2014/main" id="{A8E2DC60-3281-D6DD-8BFB-9F1387AC2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581" y="2750620"/>
            <a:ext cx="4939276" cy="3832487"/>
          </a:xfrm>
        </p:spPr>
        <p:txBody>
          <a:bodyPr anchor="t">
            <a:normAutofit/>
          </a:bodyPr>
          <a:lstStyle/>
          <a:p>
            <a:r>
              <a:rPr lang="en-US" sz="1800">
                <a:solidFill>
                  <a:schemeClr val="bg1"/>
                </a:solidFill>
                <a:ea typeface="Calibri"/>
                <a:cs typeface="Calibri"/>
              </a:rPr>
              <a:t>Casa </a:t>
            </a:r>
            <a:r>
              <a:rPr lang="en-US" sz="1800" err="1">
                <a:solidFill>
                  <a:schemeClr val="bg1"/>
                </a:solidFill>
                <a:ea typeface="Calibri"/>
                <a:cs typeface="Calibri"/>
              </a:rPr>
              <a:t>editrice</a:t>
            </a:r>
            <a:r>
              <a:rPr lang="en-US" sz="1800">
                <a:solidFill>
                  <a:schemeClr val="bg1"/>
                </a:solidFill>
                <a:ea typeface="Calibri"/>
                <a:cs typeface="Calibri"/>
              </a:rPr>
              <a:t> --&gt;  </a:t>
            </a:r>
            <a:r>
              <a:rPr lang="en-US" sz="1800" err="1">
                <a:solidFill>
                  <a:schemeClr val="bg1"/>
                </a:solidFill>
                <a:ea typeface="Calibri"/>
                <a:cs typeface="Calibri"/>
              </a:rPr>
              <a:t>ominima</a:t>
            </a:r>
            <a:r>
              <a:rPr lang="en-US" sz="1800">
                <a:solidFill>
                  <a:schemeClr val="bg1"/>
                </a:solidFill>
                <a:ea typeface="Calibri"/>
                <a:cs typeface="Calibri"/>
              </a:rPr>
              <a:t>  </a:t>
            </a:r>
            <a:r>
              <a:rPr lang="en-US" sz="1800" err="1">
                <a:solidFill>
                  <a:schemeClr val="bg1"/>
                </a:solidFill>
                <a:ea typeface="Calibri"/>
                <a:cs typeface="Calibri"/>
              </a:rPr>
              <a:t>rivista</a:t>
            </a:r>
            <a:r>
              <a:rPr lang="en-US" sz="1800">
                <a:solidFill>
                  <a:schemeClr val="bg1"/>
                </a:solidFill>
                <a:ea typeface="Calibri"/>
                <a:cs typeface="Calibri"/>
              </a:rPr>
              <a:t> </a:t>
            </a:r>
            <a:r>
              <a:rPr lang="en-US" sz="2400" i="1">
                <a:solidFill>
                  <a:schemeClr val="bg1"/>
                </a:solidFill>
                <a:ea typeface="Calibri"/>
                <a:cs typeface="Calibri"/>
              </a:rPr>
              <a:t>Destino</a:t>
            </a:r>
            <a:r>
              <a:rPr lang="en-US" sz="1800" i="1">
                <a:solidFill>
                  <a:schemeClr val="bg1"/>
                </a:solidFill>
                <a:ea typeface="Calibri"/>
                <a:cs typeface="Calibri"/>
              </a:rPr>
              <a:t> </a:t>
            </a:r>
            <a:endParaRPr lang="en-US" sz="1800" i="1">
              <a:solidFill>
                <a:schemeClr val="bg1"/>
              </a:solidFill>
              <a:latin typeface="Times New Roman"/>
              <a:ea typeface="Calibri"/>
              <a:cs typeface="Calibri"/>
            </a:endParaRPr>
          </a:p>
          <a:p>
            <a:endParaRPr lang="en-US" sz="1700" i="1">
              <a:solidFill>
                <a:schemeClr val="bg1"/>
              </a:solidFill>
              <a:ea typeface="Calibri"/>
              <a:cs typeface="Calibri"/>
            </a:endParaRPr>
          </a:p>
          <a:p>
            <a:endParaRPr lang="en-US" sz="1700" i="1">
              <a:solidFill>
                <a:schemeClr val="bg1"/>
              </a:solidFill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1700" i="1">
                <a:solidFill>
                  <a:schemeClr val="bg1"/>
                </a:solidFill>
                <a:ea typeface="Calibri"/>
                <a:cs typeface="Calibri"/>
              </a:rPr>
              <a:t> </a:t>
            </a:r>
            <a:r>
              <a:rPr lang="en-US" sz="1600">
                <a:solidFill>
                  <a:schemeClr val="bg1"/>
                </a:solidFill>
                <a:latin typeface="Arial"/>
                <a:ea typeface="Calibri"/>
                <a:cs typeface="Arial"/>
              </a:rPr>
              <a:t>"</a:t>
            </a:r>
            <a:r>
              <a:rPr lang="en-US" sz="2400" i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España es </a:t>
            </a:r>
            <a:r>
              <a:rPr lang="en-US" sz="2400" i="1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una</a:t>
            </a:r>
            <a:r>
              <a:rPr lang="en-US" sz="2400" i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Unidad de Destino </a:t>
            </a:r>
            <a:r>
              <a:rPr lang="en-US" sz="2400" i="1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en</a:t>
            </a:r>
            <a:r>
              <a:rPr lang="en-US" sz="2400" i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lo universal" </a:t>
            </a:r>
            <a:endParaRPr lang="en-US" sz="2400" i="1">
              <a:solidFill>
                <a:schemeClr val="bg1"/>
              </a:solidFill>
              <a:latin typeface="Times New Roman"/>
              <a:ea typeface="Calibri"/>
              <a:cs typeface="Calibri"/>
            </a:endParaRPr>
          </a:p>
          <a:p>
            <a:pPr marL="342900" indent="-342900">
              <a:buFont typeface="Calibri" panose="020B0604020202020204" pitchFamily="34" charset="0"/>
              <a:buChar char="-"/>
            </a:pPr>
            <a:r>
              <a:rPr lang="en-US" sz="2400" i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José Antonio Primo de Rivera</a:t>
            </a:r>
          </a:p>
          <a:p>
            <a:pPr marL="0" indent="0">
              <a:buNone/>
            </a:pPr>
            <a:endParaRPr lang="en-US" sz="120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15" name="Segnaposto contenuto 14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D729EBC6-8110-98C3-913C-43FB41C78C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23" t="45840" r="32714" b="29670"/>
          <a:stretch/>
        </p:blipFill>
        <p:spPr>
          <a:xfrm>
            <a:off x="795815" y="450179"/>
            <a:ext cx="4201368" cy="153767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Immagine 3" descr="Immagine che contiene testo, schermata, software, Sito Web&#10;&#10;Descrizione generata automaticamente">
            <a:extLst>
              <a:ext uri="{FF2B5EF4-FFF2-40B4-BE49-F238E27FC236}">
                <a16:creationId xmlns:a16="http://schemas.microsoft.com/office/drawing/2014/main" id="{63984FEE-0AA3-4F5C-B4EC-DBE23D06B3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035" t="23201" r="8223" b="24979"/>
          <a:stretch/>
        </p:blipFill>
        <p:spPr>
          <a:xfrm>
            <a:off x="5040923" y="3679743"/>
            <a:ext cx="2318087" cy="2905980"/>
          </a:xfrm>
          <a:prstGeom prst="rect">
            <a:avLst/>
          </a:prstGeom>
        </p:spPr>
      </p:pic>
      <p:pic>
        <p:nvPicPr>
          <p:cNvPr id="5" name="Immagine 4" descr="Immagine che contiene testo, schermata, Sito Web&#10;&#10;Descrizione generata automaticamente">
            <a:extLst>
              <a:ext uri="{FF2B5EF4-FFF2-40B4-BE49-F238E27FC236}">
                <a16:creationId xmlns:a16="http://schemas.microsoft.com/office/drawing/2014/main" id="{1135EB52-E067-D8F3-BE2A-D7F050DB0B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203" t="26141" r="2282" b="34702"/>
          <a:stretch/>
        </p:blipFill>
        <p:spPr>
          <a:xfrm>
            <a:off x="6955692" y="78154"/>
            <a:ext cx="4966383" cy="332959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1BE27AF-9471-9594-CA4B-ACEE65F8C310}"/>
              </a:ext>
            </a:extLst>
          </p:cNvPr>
          <p:cNvSpPr txBox="1"/>
          <p:nvPr/>
        </p:nvSpPr>
        <p:spPr>
          <a:xfrm>
            <a:off x="7418103" y="4845538"/>
            <a:ext cx="4773894" cy="15953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>
                <a:solidFill>
                  <a:schemeClr val="bg1"/>
                </a:solidFill>
                <a:latin typeface="Times New Roman"/>
                <a:cs typeface="Times New Roman"/>
              </a:rPr>
              <a:t>"</a:t>
            </a:r>
            <a:r>
              <a:rPr lang="en-US" sz="2000" err="1">
                <a:solidFill>
                  <a:schemeClr val="bg1"/>
                </a:solidFill>
                <a:latin typeface="Times New Roman"/>
                <a:cs typeface="Times New Roman"/>
              </a:rPr>
              <a:t>Obremos</a:t>
            </a:r>
            <a:r>
              <a:rPr lang="en-US" sz="2000">
                <a:solidFill>
                  <a:schemeClr val="bg1"/>
                </a:solidFill>
                <a:latin typeface="Times New Roman"/>
                <a:cs typeface="Times New Roman"/>
              </a:rPr>
              <a:t> </a:t>
            </a:r>
            <a:r>
              <a:rPr lang="en-US" sz="2000" err="1">
                <a:solidFill>
                  <a:schemeClr val="bg1"/>
                </a:solidFill>
                <a:latin typeface="Times New Roman"/>
                <a:cs typeface="Times New Roman"/>
              </a:rPr>
              <a:t>en</a:t>
            </a:r>
            <a:r>
              <a:rPr lang="en-US" sz="2000">
                <a:solidFill>
                  <a:schemeClr val="bg1"/>
                </a:solidFill>
                <a:latin typeface="Times New Roman"/>
                <a:cs typeface="Times New Roman"/>
              </a:rPr>
              <a:t> </a:t>
            </a:r>
            <a:r>
              <a:rPr lang="en-US" sz="2000" err="1">
                <a:solidFill>
                  <a:schemeClr val="bg1"/>
                </a:solidFill>
                <a:latin typeface="Times New Roman"/>
                <a:cs typeface="Times New Roman"/>
              </a:rPr>
              <a:t>cada</a:t>
            </a:r>
            <a:r>
              <a:rPr lang="en-US" sz="2000">
                <a:solidFill>
                  <a:schemeClr val="bg1"/>
                </a:solidFill>
                <a:latin typeface="Times New Roman"/>
                <a:cs typeface="Times New Roman"/>
              </a:rPr>
              <a:t> </a:t>
            </a:r>
            <a:r>
              <a:rPr lang="en-US" sz="2000" err="1">
                <a:solidFill>
                  <a:schemeClr val="bg1"/>
                </a:solidFill>
                <a:latin typeface="Times New Roman"/>
                <a:cs typeface="Times New Roman"/>
              </a:rPr>
              <a:t>momento</a:t>
            </a:r>
            <a:r>
              <a:rPr lang="en-US" sz="2000">
                <a:solidFill>
                  <a:schemeClr val="bg1"/>
                </a:solidFill>
                <a:latin typeface="Times New Roman"/>
                <a:cs typeface="Times New Roman"/>
              </a:rPr>
              <a:t> </a:t>
            </a:r>
            <a:r>
              <a:rPr lang="en-US" sz="2000" err="1">
                <a:solidFill>
                  <a:schemeClr val="bg1"/>
                </a:solidFill>
                <a:latin typeface="Times New Roman"/>
                <a:cs typeface="Times New Roman"/>
              </a:rPr>
              <a:t>según</a:t>
            </a:r>
            <a:r>
              <a:rPr lang="en-US" sz="2000">
                <a:solidFill>
                  <a:schemeClr val="bg1"/>
                </a:solidFill>
                <a:latin typeface="Times New Roman"/>
                <a:cs typeface="Times New Roman"/>
              </a:rPr>
              <a:t> lo que </a:t>
            </a:r>
            <a:r>
              <a:rPr lang="en-US" sz="2000" err="1">
                <a:solidFill>
                  <a:schemeClr val="bg1"/>
                </a:solidFill>
                <a:latin typeface="Times New Roman"/>
                <a:cs typeface="Times New Roman"/>
              </a:rPr>
              <a:t>estimemos</a:t>
            </a:r>
            <a:r>
              <a:rPr lang="en-US" sz="2000">
                <a:solidFill>
                  <a:schemeClr val="bg1"/>
                </a:solidFill>
                <a:latin typeface="Times New Roman"/>
                <a:cs typeface="Times New Roman"/>
              </a:rPr>
              <a:t> </a:t>
            </a:r>
            <a:r>
              <a:rPr lang="en-US" sz="2000" err="1">
                <a:solidFill>
                  <a:schemeClr val="bg1"/>
                </a:solidFill>
                <a:latin typeface="Times New Roman"/>
                <a:cs typeface="Times New Roman"/>
              </a:rPr>
              <a:t>oportuno</a:t>
            </a:r>
            <a:r>
              <a:rPr lang="en-US" sz="2000">
                <a:solidFill>
                  <a:schemeClr val="bg1"/>
                </a:solidFill>
                <a:latin typeface="Times New Roman"/>
                <a:cs typeface="Times New Roman"/>
              </a:rPr>
              <a:t>, </a:t>
            </a:r>
            <a:r>
              <a:rPr lang="en-US" sz="2000" err="1">
                <a:solidFill>
                  <a:schemeClr val="bg1"/>
                </a:solidFill>
                <a:latin typeface="Times New Roman"/>
                <a:cs typeface="Times New Roman"/>
              </a:rPr>
              <a:t>benéfico</a:t>
            </a:r>
            <a:r>
              <a:rPr lang="en-US" sz="2000">
                <a:solidFill>
                  <a:schemeClr val="bg1"/>
                </a:solidFill>
                <a:latin typeface="Times New Roman"/>
                <a:cs typeface="Times New Roman"/>
              </a:rPr>
              <a:t> y </a:t>
            </a:r>
            <a:r>
              <a:rPr lang="en-US" sz="2000" err="1">
                <a:solidFill>
                  <a:schemeClr val="bg1"/>
                </a:solidFill>
                <a:latin typeface="Times New Roman"/>
                <a:cs typeface="Times New Roman"/>
              </a:rPr>
              <a:t>justo</a:t>
            </a:r>
            <a:r>
              <a:rPr lang="en-US" sz="2000">
                <a:solidFill>
                  <a:schemeClr val="bg1"/>
                </a:solidFill>
                <a:latin typeface="Times New Roman"/>
                <a:cs typeface="Times New Roman"/>
              </a:rPr>
              <a:t>."</a:t>
            </a:r>
            <a:r>
              <a:rPr lang="en-US" sz="1200">
                <a:solidFill>
                  <a:schemeClr val="bg1"/>
                </a:solidFill>
                <a:latin typeface="Times New Roman"/>
                <a:cs typeface="Times New Roman"/>
              </a:rPr>
              <a:t> 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120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Calibri,Sans-Serif"/>
              <a:buChar char="-"/>
            </a:pPr>
            <a:r>
              <a:rPr lang="en-US" err="1">
                <a:solidFill>
                  <a:schemeClr val="bg1"/>
                </a:solidFill>
                <a:latin typeface="Times New Roman"/>
                <a:cs typeface="Times New Roman"/>
              </a:rPr>
              <a:t>Azorin</a:t>
            </a:r>
            <a:r>
              <a:rPr lang="en-US">
                <a:solidFill>
                  <a:schemeClr val="bg1"/>
                </a:solidFill>
                <a:latin typeface="Times New Roman"/>
                <a:cs typeface="Times New Roman"/>
              </a:rPr>
              <a:t> </a:t>
            </a:r>
          </a:p>
          <a:p>
            <a:pPr algn="l"/>
            <a:endParaRPr lang="it-IT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1168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61293230-B0F6-45B1-96D1-13D18E242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cielo, aurora, natura, stella&#10;&#10;Descrizione generata automaticamente">
            <a:extLst>
              <a:ext uri="{FF2B5EF4-FFF2-40B4-BE49-F238E27FC236}">
                <a16:creationId xmlns:a16="http://schemas.microsoft.com/office/drawing/2014/main" id="{BB6BD36A-EDD0-A89D-37C6-6C0EE51654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" r="-90" b="-80"/>
          <a:stretch/>
        </p:blipFill>
        <p:spPr>
          <a:xfrm>
            <a:off x="-98781" y="-134718"/>
            <a:ext cx="12458616" cy="7063973"/>
          </a:xfrm>
          <a:prstGeom prst="rect">
            <a:avLst/>
          </a:prstGeom>
        </p:spPr>
      </p:pic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F1E8018D-D29A-4B9D-BF9C-9F4D7BA12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291" y="3296652"/>
            <a:ext cx="12202113" cy="3561346"/>
          </a:xfrm>
          <a:custGeom>
            <a:avLst/>
            <a:gdLst>
              <a:gd name="connsiteX0" fmla="*/ 0 w 12202113"/>
              <a:gd name="connsiteY0" fmla="*/ 3188466 h 3188466"/>
              <a:gd name="connsiteX1" fmla="*/ 10116 w 12202113"/>
              <a:gd name="connsiteY1" fmla="*/ 2657641 h 3188466"/>
              <a:gd name="connsiteX2" fmla="*/ 10116 w 12202113"/>
              <a:gd name="connsiteY2" fmla="*/ 0 h 3188466"/>
              <a:gd name="connsiteX3" fmla="*/ 12202113 w 12202113"/>
              <a:gd name="connsiteY3" fmla="*/ 0 h 3188466"/>
              <a:gd name="connsiteX4" fmla="*/ 12202113 w 12202113"/>
              <a:gd name="connsiteY4" fmla="*/ 2879832 h 3188466"/>
              <a:gd name="connsiteX5" fmla="*/ 12198167 w 12202113"/>
              <a:gd name="connsiteY5" fmla="*/ 2880360 h 3188466"/>
              <a:gd name="connsiteX6" fmla="*/ 12122128 w 12202113"/>
              <a:gd name="connsiteY6" fmla="*/ 2887194 h 3188466"/>
              <a:gd name="connsiteX7" fmla="*/ 12028868 w 12202113"/>
              <a:gd name="connsiteY7" fmla="*/ 2911786 h 3188466"/>
              <a:gd name="connsiteX8" fmla="*/ 11995238 w 12202113"/>
              <a:gd name="connsiteY8" fmla="*/ 2914090 h 3188466"/>
              <a:gd name="connsiteX9" fmla="*/ 11996460 w 12202113"/>
              <a:gd name="connsiteY9" fmla="*/ 2918442 h 3188466"/>
              <a:gd name="connsiteX10" fmla="*/ 11983968 w 12202113"/>
              <a:gd name="connsiteY10" fmla="*/ 2918762 h 3188466"/>
              <a:gd name="connsiteX11" fmla="*/ 11956084 w 12202113"/>
              <a:gd name="connsiteY11" fmla="*/ 2918868 h 3188466"/>
              <a:gd name="connsiteX12" fmla="*/ 11872586 w 12202113"/>
              <a:gd name="connsiteY12" fmla="*/ 2920076 h 3188466"/>
              <a:gd name="connsiteX13" fmla="*/ 11849804 w 12202113"/>
              <a:gd name="connsiteY13" fmla="*/ 2928420 h 3188466"/>
              <a:gd name="connsiteX14" fmla="*/ 11828254 w 12202113"/>
              <a:gd name="connsiteY14" fmla="*/ 2928551 h 3188466"/>
              <a:gd name="connsiteX15" fmla="*/ 11703277 w 12202113"/>
              <a:gd name="connsiteY15" fmla="*/ 2939735 h 3188466"/>
              <a:gd name="connsiteX16" fmla="*/ 11686094 w 12202113"/>
              <a:gd name="connsiteY16" fmla="*/ 2940570 h 3188466"/>
              <a:gd name="connsiteX17" fmla="*/ 11676788 w 12202113"/>
              <a:gd name="connsiteY17" fmla="*/ 2944321 h 3188466"/>
              <a:gd name="connsiteX18" fmla="*/ 11643464 w 12202113"/>
              <a:gd name="connsiteY18" fmla="*/ 2945066 h 3188466"/>
              <a:gd name="connsiteX19" fmla="*/ 11641922 w 12202113"/>
              <a:gd name="connsiteY19" fmla="*/ 2947200 h 3188466"/>
              <a:gd name="connsiteX20" fmla="*/ 11532386 w 12202113"/>
              <a:gd name="connsiteY20" fmla="*/ 2965529 h 3188466"/>
              <a:gd name="connsiteX21" fmla="*/ 11513619 w 12202113"/>
              <a:gd name="connsiteY21" fmla="*/ 2968556 h 3188466"/>
              <a:gd name="connsiteX22" fmla="*/ 11497404 w 12202113"/>
              <a:gd name="connsiteY22" fmla="*/ 2967639 h 3188466"/>
              <a:gd name="connsiteX23" fmla="*/ 11407630 w 12202113"/>
              <a:gd name="connsiteY23" fmla="*/ 2970255 h 3188466"/>
              <a:gd name="connsiteX24" fmla="*/ 11386276 w 12202113"/>
              <a:gd name="connsiteY24" fmla="*/ 2968648 h 3188466"/>
              <a:gd name="connsiteX25" fmla="*/ 11377296 w 12202113"/>
              <a:gd name="connsiteY25" fmla="*/ 2965257 h 3188466"/>
              <a:gd name="connsiteX26" fmla="*/ 11342536 w 12202113"/>
              <a:gd name="connsiteY26" fmla="*/ 2971666 h 3188466"/>
              <a:gd name="connsiteX27" fmla="*/ 11288902 w 12202113"/>
              <a:gd name="connsiteY27" fmla="*/ 2976058 h 3188466"/>
              <a:gd name="connsiteX28" fmla="*/ 11263411 w 12202113"/>
              <a:gd name="connsiteY28" fmla="*/ 2979228 h 3188466"/>
              <a:gd name="connsiteX29" fmla="*/ 11242843 w 12202113"/>
              <a:gd name="connsiteY29" fmla="*/ 2977303 h 3188466"/>
              <a:gd name="connsiteX30" fmla="*/ 11125798 w 12202113"/>
              <a:gd name="connsiteY30" fmla="*/ 2976816 h 3188466"/>
              <a:gd name="connsiteX31" fmla="*/ 11098884 w 12202113"/>
              <a:gd name="connsiteY31" fmla="*/ 2973758 h 3188466"/>
              <a:gd name="connsiteX32" fmla="*/ 11086128 w 12202113"/>
              <a:gd name="connsiteY32" fmla="*/ 2967663 h 3188466"/>
              <a:gd name="connsiteX33" fmla="*/ 11076132 w 12202113"/>
              <a:gd name="connsiteY33" fmla="*/ 2969836 h 3188466"/>
              <a:gd name="connsiteX34" fmla="*/ 11005337 w 12202113"/>
              <a:gd name="connsiteY34" fmla="*/ 2970053 h 3188466"/>
              <a:gd name="connsiteX35" fmla="*/ 10959154 w 12202113"/>
              <a:gd name="connsiteY35" fmla="*/ 2970750 h 3188466"/>
              <a:gd name="connsiteX36" fmla="*/ 10956347 w 12202113"/>
              <a:gd name="connsiteY36" fmla="*/ 2979118 h 3188466"/>
              <a:gd name="connsiteX37" fmla="*/ 10915223 w 12202113"/>
              <a:gd name="connsiteY37" fmla="*/ 2982099 h 3188466"/>
              <a:gd name="connsiteX38" fmla="*/ 10871398 w 12202113"/>
              <a:gd name="connsiteY38" fmla="*/ 2976728 h 3188466"/>
              <a:gd name="connsiteX39" fmla="*/ 10819743 w 12202113"/>
              <a:gd name="connsiteY39" fmla="*/ 2977481 h 3188466"/>
              <a:gd name="connsiteX40" fmla="*/ 10788834 w 12202113"/>
              <a:gd name="connsiteY40" fmla="*/ 2977840 h 3188466"/>
              <a:gd name="connsiteX41" fmla="*/ 10707711 w 12202113"/>
              <a:gd name="connsiteY41" fmla="*/ 2985644 h 3188466"/>
              <a:gd name="connsiteX42" fmla="*/ 10576086 w 12202113"/>
              <a:gd name="connsiteY42" fmla="*/ 3015319 h 3188466"/>
              <a:gd name="connsiteX43" fmla="*/ 10534761 w 12202113"/>
              <a:gd name="connsiteY43" fmla="*/ 3019524 h 3188466"/>
              <a:gd name="connsiteX44" fmla="*/ 10527537 w 12202113"/>
              <a:gd name="connsiteY44" fmla="*/ 3017814 h 3188466"/>
              <a:gd name="connsiteX45" fmla="*/ 10321799 w 12202113"/>
              <a:gd name="connsiteY45" fmla="*/ 3035635 h 3188466"/>
              <a:gd name="connsiteX46" fmla="*/ 10284989 w 12202113"/>
              <a:gd name="connsiteY46" fmla="*/ 3036679 h 3188466"/>
              <a:gd name="connsiteX47" fmla="*/ 10257423 w 12202113"/>
              <a:gd name="connsiteY47" fmla="*/ 3036027 h 3188466"/>
              <a:gd name="connsiteX48" fmla="*/ 10191450 w 12202113"/>
              <a:gd name="connsiteY48" fmla="*/ 3041963 h 3188466"/>
              <a:gd name="connsiteX49" fmla="*/ 10083845 w 12202113"/>
              <a:gd name="connsiteY49" fmla="*/ 3054978 h 3188466"/>
              <a:gd name="connsiteX50" fmla="*/ 10060611 w 12202113"/>
              <a:gd name="connsiteY50" fmla="*/ 3057035 h 3188466"/>
              <a:gd name="connsiteX51" fmla="*/ 10039363 w 12202113"/>
              <a:gd name="connsiteY51" fmla="*/ 3055961 h 3188466"/>
              <a:gd name="connsiteX52" fmla="*/ 10033322 w 12202113"/>
              <a:gd name="connsiteY52" fmla="*/ 3053238 h 3188466"/>
              <a:gd name="connsiteX53" fmla="*/ 10020337 w 12202113"/>
              <a:gd name="connsiteY53" fmla="*/ 3053912 h 3188466"/>
              <a:gd name="connsiteX54" fmla="*/ 10016616 w 12202113"/>
              <a:gd name="connsiteY54" fmla="*/ 3053498 h 3188466"/>
              <a:gd name="connsiteX55" fmla="*/ 9995549 w 12202113"/>
              <a:gd name="connsiteY55" fmla="*/ 3051719 h 3188466"/>
              <a:gd name="connsiteX56" fmla="*/ 9957212 w 12202113"/>
              <a:gd name="connsiteY56" fmla="*/ 3062663 h 3188466"/>
              <a:gd name="connsiteX57" fmla="*/ 9904584 w 12202113"/>
              <a:gd name="connsiteY57" fmla="*/ 3063999 h 3188466"/>
              <a:gd name="connsiteX58" fmla="*/ 9713857 w 12202113"/>
              <a:gd name="connsiteY58" fmla="*/ 3087955 h 3188466"/>
              <a:gd name="connsiteX59" fmla="*/ 9678879 w 12202113"/>
              <a:gd name="connsiteY59" fmla="*/ 3079676 h 3188466"/>
              <a:gd name="connsiteX60" fmla="*/ 9598760 w 12202113"/>
              <a:gd name="connsiteY60" fmla="*/ 3085228 h 3188466"/>
              <a:gd name="connsiteX61" fmla="*/ 9488796 w 12202113"/>
              <a:gd name="connsiteY61" fmla="*/ 3115384 h 3188466"/>
              <a:gd name="connsiteX62" fmla="*/ 9341972 w 12202113"/>
              <a:gd name="connsiteY62" fmla="*/ 3126583 h 3188466"/>
              <a:gd name="connsiteX63" fmla="*/ 9333795 w 12202113"/>
              <a:gd name="connsiteY63" fmla="*/ 3132083 h 3188466"/>
              <a:gd name="connsiteX64" fmla="*/ 9321736 w 12202113"/>
              <a:gd name="connsiteY64" fmla="*/ 3135834 h 3188466"/>
              <a:gd name="connsiteX65" fmla="*/ 9319405 w 12202113"/>
              <a:gd name="connsiteY65" fmla="*/ 3135561 h 3188466"/>
              <a:gd name="connsiteX66" fmla="*/ 9302847 w 12202113"/>
              <a:gd name="connsiteY66" fmla="*/ 3137746 h 3188466"/>
              <a:gd name="connsiteX67" fmla="*/ 9300930 w 12202113"/>
              <a:gd name="connsiteY67" fmla="*/ 3139687 h 3188466"/>
              <a:gd name="connsiteX68" fmla="*/ 9290106 w 12202113"/>
              <a:gd name="connsiteY68" fmla="*/ 3141645 h 3188466"/>
              <a:gd name="connsiteX69" fmla="*/ 9270220 w 12202113"/>
              <a:gd name="connsiteY69" fmla="*/ 3146737 h 3188466"/>
              <a:gd name="connsiteX70" fmla="*/ 9265150 w 12202113"/>
              <a:gd name="connsiteY70" fmla="*/ 3146531 h 3188466"/>
              <a:gd name="connsiteX71" fmla="*/ 9233057 w 12202113"/>
              <a:gd name="connsiteY71" fmla="*/ 3152408 h 3188466"/>
              <a:gd name="connsiteX72" fmla="*/ 9231974 w 12202113"/>
              <a:gd name="connsiteY72" fmla="*/ 3151938 h 3188466"/>
              <a:gd name="connsiteX73" fmla="*/ 9220130 w 12202113"/>
              <a:gd name="connsiteY73" fmla="*/ 3151189 h 3188466"/>
              <a:gd name="connsiteX74" fmla="*/ 9198955 w 12202113"/>
              <a:gd name="connsiteY74" fmla="*/ 3151015 h 3188466"/>
              <a:gd name="connsiteX75" fmla="*/ 9142196 w 12202113"/>
              <a:gd name="connsiteY75" fmla="*/ 3143802 h 3188466"/>
              <a:gd name="connsiteX76" fmla="*/ 9108665 w 12202113"/>
              <a:gd name="connsiteY76" fmla="*/ 3149868 h 3188466"/>
              <a:gd name="connsiteX77" fmla="*/ 9014086 w 12202113"/>
              <a:gd name="connsiteY77" fmla="*/ 3150791 h 3188466"/>
              <a:gd name="connsiteX78" fmla="*/ 8915037 w 12202113"/>
              <a:gd name="connsiteY78" fmla="*/ 3140020 h 3188466"/>
              <a:gd name="connsiteX79" fmla="*/ 8815667 w 12202113"/>
              <a:gd name="connsiteY79" fmla="*/ 3138606 h 3188466"/>
              <a:gd name="connsiteX80" fmla="*/ 8779688 w 12202113"/>
              <a:gd name="connsiteY80" fmla="*/ 3138895 h 3188466"/>
              <a:gd name="connsiteX81" fmla="*/ 8715556 w 12202113"/>
              <a:gd name="connsiteY81" fmla="*/ 3135878 h 3188466"/>
              <a:gd name="connsiteX82" fmla="*/ 8686183 w 12202113"/>
              <a:gd name="connsiteY82" fmla="*/ 3132307 h 3188466"/>
              <a:gd name="connsiteX83" fmla="*/ 8684895 w 12202113"/>
              <a:gd name="connsiteY83" fmla="*/ 3132527 h 3188466"/>
              <a:gd name="connsiteX84" fmla="*/ 8682270 w 12202113"/>
              <a:gd name="connsiteY84" fmla="*/ 3130989 h 3188466"/>
              <a:gd name="connsiteX85" fmla="*/ 8676836 w 12202113"/>
              <a:gd name="connsiteY85" fmla="*/ 3130278 h 3188466"/>
              <a:gd name="connsiteX86" fmla="*/ 8662002 w 12202113"/>
              <a:gd name="connsiteY86" fmla="*/ 3130735 h 3188466"/>
              <a:gd name="connsiteX87" fmla="*/ 8656423 w 12202113"/>
              <a:gd name="connsiteY87" fmla="*/ 3131304 h 3188466"/>
              <a:gd name="connsiteX88" fmla="*/ 8648261 w 12202113"/>
              <a:gd name="connsiteY88" fmla="*/ 3131294 h 3188466"/>
              <a:gd name="connsiteX89" fmla="*/ 8648057 w 12202113"/>
              <a:gd name="connsiteY89" fmla="*/ 3131167 h 3188466"/>
              <a:gd name="connsiteX90" fmla="*/ 8640412 w 12202113"/>
              <a:gd name="connsiteY90" fmla="*/ 3131403 h 3188466"/>
              <a:gd name="connsiteX91" fmla="*/ 8603003 w 12202113"/>
              <a:gd name="connsiteY91" fmla="*/ 3134155 h 3188466"/>
              <a:gd name="connsiteX92" fmla="*/ 8553571 w 12202113"/>
              <a:gd name="connsiteY92" fmla="*/ 3122125 h 3188466"/>
              <a:gd name="connsiteX93" fmla="*/ 8533128 w 12202113"/>
              <a:gd name="connsiteY93" fmla="*/ 3120039 h 3188466"/>
              <a:gd name="connsiteX94" fmla="*/ 8522209 w 12202113"/>
              <a:gd name="connsiteY94" fmla="*/ 3118252 h 3188466"/>
              <a:gd name="connsiteX95" fmla="*/ 8521532 w 12202113"/>
              <a:gd name="connsiteY95" fmla="*/ 3117705 h 3188466"/>
              <a:gd name="connsiteX96" fmla="*/ 8485667 w 12202113"/>
              <a:gd name="connsiteY96" fmla="*/ 3120406 h 3188466"/>
              <a:gd name="connsiteX97" fmla="*/ 8480905 w 12202113"/>
              <a:gd name="connsiteY97" fmla="*/ 3119749 h 3188466"/>
              <a:gd name="connsiteX98" fmla="*/ 8457530 w 12202113"/>
              <a:gd name="connsiteY98" fmla="*/ 3122810 h 3188466"/>
              <a:gd name="connsiteX99" fmla="*/ 8445451 w 12202113"/>
              <a:gd name="connsiteY99" fmla="*/ 3123697 h 3188466"/>
              <a:gd name="connsiteX100" fmla="*/ 8442039 w 12202113"/>
              <a:gd name="connsiteY100" fmla="*/ 3125378 h 3188466"/>
              <a:gd name="connsiteX101" fmla="*/ 8424215 w 12202113"/>
              <a:gd name="connsiteY101" fmla="*/ 3125963 h 3188466"/>
              <a:gd name="connsiteX102" fmla="*/ 8422165 w 12202113"/>
              <a:gd name="connsiteY102" fmla="*/ 3125491 h 3188466"/>
              <a:gd name="connsiteX103" fmla="*/ 8407465 w 12202113"/>
              <a:gd name="connsiteY103" fmla="*/ 3127979 h 3188466"/>
              <a:gd name="connsiteX104" fmla="*/ 8395146 w 12202113"/>
              <a:gd name="connsiteY104" fmla="*/ 3132488 h 3188466"/>
              <a:gd name="connsiteX105" fmla="*/ 8243538 w 12202113"/>
              <a:gd name="connsiteY105" fmla="*/ 3129873 h 3188466"/>
              <a:gd name="connsiteX106" fmla="*/ 8112685 w 12202113"/>
              <a:gd name="connsiteY106" fmla="*/ 3148698 h 3188466"/>
              <a:gd name="connsiteX107" fmla="*/ 8026741 w 12202113"/>
              <a:gd name="connsiteY107" fmla="*/ 3154015 h 3188466"/>
              <a:gd name="connsiteX108" fmla="*/ 8030400 w 12202113"/>
              <a:gd name="connsiteY108" fmla="*/ 3146736 h 3188466"/>
              <a:gd name="connsiteX109" fmla="*/ 8002987 w 12202113"/>
              <a:gd name="connsiteY109" fmla="*/ 3135663 h 3188466"/>
              <a:gd name="connsiteX110" fmla="*/ 7798568 w 12202113"/>
              <a:gd name="connsiteY110" fmla="*/ 3141249 h 3188466"/>
              <a:gd name="connsiteX111" fmla="*/ 7746353 w 12202113"/>
              <a:gd name="connsiteY111" fmla="*/ 3137755 h 3188466"/>
              <a:gd name="connsiteX112" fmla="*/ 7700395 w 12202113"/>
              <a:gd name="connsiteY112" fmla="*/ 3144729 h 3188466"/>
              <a:gd name="connsiteX113" fmla="*/ 7681335 w 12202113"/>
              <a:gd name="connsiteY113" fmla="*/ 3141120 h 3188466"/>
              <a:gd name="connsiteX114" fmla="*/ 7678044 w 12202113"/>
              <a:gd name="connsiteY114" fmla="*/ 3140387 h 3188466"/>
              <a:gd name="connsiteX115" fmla="*/ 7664890 w 12202113"/>
              <a:gd name="connsiteY115" fmla="*/ 3139855 h 3188466"/>
              <a:gd name="connsiteX116" fmla="*/ 7661183 w 12202113"/>
              <a:gd name="connsiteY116" fmla="*/ 3136706 h 3188466"/>
              <a:gd name="connsiteX117" fmla="*/ 7641383 w 12202113"/>
              <a:gd name="connsiteY117" fmla="*/ 3133755 h 3188466"/>
              <a:gd name="connsiteX118" fmla="*/ 7617169 w 12202113"/>
              <a:gd name="connsiteY118" fmla="*/ 3133614 h 3188466"/>
              <a:gd name="connsiteX119" fmla="*/ 7531143 w 12202113"/>
              <a:gd name="connsiteY119" fmla="*/ 3132781 h 3188466"/>
              <a:gd name="connsiteX120" fmla="*/ 7517113 w 12202113"/>
              <a:gd name="connsiteY120" fmla="*/ 3134483 h 3188466"/>
              <a:gd name="connsiteX121" fmla="*/ 7471320 w 12202113"/>
              <a:gd name="connsiteY121" fmla="*/ 3131645 h 3188466"/>
              <a:gd name="connsiteX122" fmla="*/ 7430512 w 12202113"/>
              <a:gd name="connsiteY122" fmla="*/ 3131007 h 3188466"/>
              <a:gd name="connsiteX123" fmla="*/ 7404071 w 12202113"/>
              <a:gd name="connsiteY123" fmla="*/ 3132361 h 3188466"/>
              <a:gd name="connsiteX124" fmla="*/ 7397140 w 12202113"/>
              <a:gd name="connsiteY124" fmla="*/ 3131239 h 3188466"/>
              <a:gd name="connsiteX125" fmla="*/ 7370514 w 12202113"/>
              <a:gd name="connsiteY125" fmla="*/ 3130516 h 3188466"/>
              <a:gd name="connsiteX126" fmla="*/ 7356953 w 12202113"/>
              <a:gd name="connsiteY126" fmla="*/ 3132179 h 3188466"/>
              <a:gd name="connsiteX127" fmla="*/ 7343567 w 12202113"/>
              <a:gd name="connsiteY127" fmla="*/ 3128350 h 3188466"/>
              <a:gd name="connsiteX128" fmla="*/ 7340295 w 12202113"/>
              <a:gd name="connsiteY128" fmla="*/ 3125545 h 3188466"/>
              <a:gd name="connsiteX129" fmla="*/ 7321348 w 12202113"/>
              <a:gd name="connsiteY129" fmla="*/ 3126804 h 3188466"/>
              <a:gd name="connsiteX130" fmla="*/ 7305815 w 12202113"/>
              <a:gd name="connsiteY130" fmla="*/ 3124063 h 3188466"/>
              <a:gd name="connsiteX131" fmla="*/ 7292274 w 12202113"/>
              <a:gd name="connsiteY131" fmla="*/ 3125855 h 3188466"/>
              <a:gd name="connsiteX132" fmla="*/ 7286654 w 12202113"/>
              <a:gd name="connsiteY132" fmla="*/ 3125451 h 3188466"/>
              <a:gd name="connsiteX133" fmla="*/ 7272685 w 12202113"/>
              <a:gd name="connsiteY133" fmla="*/ 3124094 h 3188466"/>
              <a:gd name="connsiteX134" fmla="*/ 7248584 w 12202113"/>
              <a:gd name="connsiteY134" fmla="*/ 3121080 h 3188466"/>
              <a:gd name="connsiteX135" fmla="*/ 7241065 w 12202113"/>
              <a:gd name="connsiteY135" fmla="*/ 3120661 h 3188466"/>
              <a:gd name="connsiteX136" fmla="*/ 7224696 w 12202113"/>
              <a:gd name="connsiteY136" fmla="*/ 3116051 h 3188466"/>
              <a:gd name="connsiteX137" fmla="*/ 7193009 w 12202113"/>
              <a:gd name="connsiteY137" fmla="*/ 3112108 h 3188466"/>
              <a:gd name="connsiteX138" fmla="*/ 7137220 w 12202113"/>
              <a:gd name="connsiteY138" fmla="*/ 3098354 h 3188466"/>
              <a:gd name="connsiteX139" fmla="*/ 7104427 w 12202113"/>
              <a:gd name="connsiteY139" fmla="*/ 3091790 h 3188466"/>
              <a:gd name="connsiteX140" fmla="*/ 7082240 w 12202113"/>
              <a:gd name="connsiteY140" fmla="*/ 3085740 h 3188466"/>
              <a:gd name="connsiteX141" fmla="*/ 7016754 w 12202113"/>
              <a:gd name="connsiteY141" fmla="*/ 3077196 h 3188466"/>
              <a:gd name="connsiteX142" fmla="*/ 6904436 w 12202113"/>
              <a:gd name="connsiteY142" fmla="*/ 3065900 h 3188466"/>
              <a:gd name="connsiteX143" fmla="*/ 6881434 w 12202113"/>
              <a:gd name="connsiteY143" fmla="*/ 3062865 h 3188466"/>
              <a:gd name="connsiteX144" fmla="*/ 6865273 w 12202113"/>
              <a:gd name="connsiteY144" fmla="*/ 3057749 h 3188466"/>
              <a:gd name="connsiteX145" fmla="*/ 6864671 w 12202113"/>
              <a:gd name="connsiteY145" fmla="*/ 3054378 h 3188466"/>
              <a:gd name="connsiteX146" fmla="*/ 6852599 w 12202113"/>
              <a:gd name="connsiteY146" fmla="*/ 3052306 h 3188466"/>
              <a:gd name="connsiteX147" fmla="*/ 6850143 w 12202113"/>
              <a:gd name="connsiteY147" fmla="*/ 3051232 h 3188466"/>
              <a:gd name="connsiteX148" fmla="*/ 6835301 w 12202113"/>
              <a:gd name="connsiteY148" fmla="*/ 3045593 h 3188466"/>
              <a:gd name="connsiteX149" fmla="*/ 6784871 w 12202113"/>
              <a:gd name="connsiteY149" fmla="*/ 3046562 h 3188466"/>
              <a:gd name="connsiteX150" fmla="*/ 6738245 w 12202113"/>
              <a:gd name="connsiteY150" fmla="*/ 3037055 h 3188466"/>
              <a:gd name="connsiteX151" fmla="*/ 6537703 w 12202113"/>
              <a:gd name="connsiteY151" fmla="*/ 3017736 h 3188466"/>
              <a:gd name="connsiteX152" fmla="*/ 6521858 w 12202113"/>
              <a:gd name="connsiteY152" fmla="*/ 3004158 h 3188466"/>
              <a:gd name="connsiteX153" fmla="*/ 6445069 w 12202113"/>
              <a:gd name="connsiteY153" fmla="*/ 2992470 h 3188466"/>
              <a:gd name="connsiteX154" fmla="*/ 6302447 w 12202113"/>
              <a:gd name="connsiteY154" fmla="*/ 2994274 h 3188466"/>
              <a:gd name="connsiteX155" fmla="*/ 6160029 w 12202113"/>
              <a:gd name="connsiteY155" fmla="*/ 2973666 h 3188466"/>
              <a:gd name="connsiteX156" fmla="*/ 6144046 w 12202113"/>
              <a:gd name="connsiteY156" fmla="*/ 2976380 h 3188466"/>
              <a:gd name="connsiteX157" fmla="*/ 6127670 w 12202113"/>
              <a:gd name="connsiteY157" fmla="*/ 2976929 h 3188466"/>
              <a:gd name="connsiteX158" fmla="*/ 6126155 w 12202113"/>
              <a:gd name="connsiteY158" fmla="*/ 2976245 h 3188466"/>
              <a:gd name="connsiteX159" fmla="*/ 6108575 w 12202113"/>
              <a:gd name="connsiteY159" fmla="*/ 2974651 h 3188466"/>
              <a:gd name="connsiteX160" fmla="*/ 6103746 w 12202113"/>
              <a:gd name="connsiteY160" fmla="*/ 2975803 h 3188466"/>
              <a:gd name="connsiteX161" fmla="*/ 6091377 w 12202113"/>
              <a:gd name="connsiteY161" fmla="*/ 2975180 h 3188466"/>
              <a:gd name="connsiteX162" fmla="*/ 6066183 w 12202113"/>
              <a:gd name="connsiteY162" fmla="*/ 2975222 h 3188466"/>
              <a:gd name="connsiteX163" fmla="*/ 6063287 w 12202113"/>
              <a:gd name="connsiteY163" fmla="*/ 2974353 h 3188466"/>
              <a:gd name="connsiteX164" fmla="*/ 6054813 w 12202113"/>
              <a:gd name="connsiteY164" fmla="*/ 2974911 h 3188466"/>
              <a:gd name="connsiteX165" fmla="*/ 6050809 w 12202113"/>
              <a:gd name="connsiteY165" fmla="*/ 2973985 h 3188466"/>
              <a:gd name="connsiteX166" fmla="*/ 6013979 w 12202113"/>
              <a:gd name="connsiteY166" fmla="*/ 2974553 h 3188466"/>
              <a:gd name="connsiteX167" fmla="*/ 6013800 w 12202113"/>
              <a:gd name="connsiteY167" fmla="*/ 2973973 h 3188466"/>
              <a:gd name="connsiteX168" fmla="*/ 6004866 w 12202113"/>
              <a:gd name="connsiteY168" fmla="*/ 2971570 h 3188466"/>
              <a:gd name="connsiteX169" fmla="*/ 5987036 w 12202113"/>
              <a:gd name="connsiteY169" fmla="*/ 2968315 h 3188466"/>
              <a:gd name="connsiteX170" fmla="*/ 5950027 w 12202113"/>
              <a:gd name="connsiteY170" fmla="*/ 2953546 h 3188466"/>
              <a:gd name="connsiteX171" fmla="*/ 5911668 w 12202113"/>
              <a:gd name="connsiteY171" fmla="*/ 2954074 h 3188466"/>
              <a:gd name="connsiteX172" fmla="*/ 5904110 w 12202113"/>
              <a:gd name="connsiteY172" fmla="*/ 2953861 h 3188466"/>
              <a:gd name="connsiteX173" fmla="*/ 5904026 w 12202113"/>
              <a:gd name="connsiteY173" fmla="*/ 2953724 h 3188466"/>
              <a:gd name="connsiteX174" fmla="*/ 5896189 w 12202113"/>
              <a:gd name="connsiteY174" fmla="*/ 2953236 h 3188466"/>
              <a:gd name="connsiteX175" fmla="*/ 5890331 w 12202113"/>
              <a:gd name="connsiteY175" fmla="*/ 2953471 h 3188466"/>
              <a:gd name="connsiteX176" fmla="*/ 5875672 w 12202113"/>
              <a:gd name="connsiteY176" fmla="*/ 2953056 h 3188466"/>
              <a:gd name="connsiteX177" fmla="*/ 5871070 w 12202113"/>
              <a:gd name="connsiteY177" fmla="*/ 2952035 h 3188466"/>
              <a:gd name="connsiteX178" fmla="*/ 5869888 w 12202113"/>
              <a:gd name="connsiteY178" fmla="*/ 2950364 h 3188466"/>
              <a:gd name="connsiteX179" fmla="*/ 5868461 w 12202113"/>
              <a:gd name="connsiteY179" fmla="*/ 2950506 h 3188466"/>
              <a:gd name="connsiteX180" fmla="*/ 5843343 w 12202113"/>
              <a:gd name="connsiteY180" fmla="*/ 2945262 h 3188466"/>
              <a:gd name="connsiteX181" fmla="*/ 5784331 w 12202113"/>
              <a:gd name="connsiteY181" fmla="*/ 2938531 h 3188466"/>
              <a:gd name="connsiteX182" fmla="*/ 5749498 w 12202113"/>
              <a:gd name="connsiteY182" fmla="*/ 2936713 h 3188466"/>
              <a:gd name="connsiteX183" fmla="*/ 5655214 w 12202113"/>
              <a:gd name="connsiteY183" fmla="*/ 2929503 h 3188466"/>
              <a:gd name="connsiteX184" fmla="*/ 5561446 w 12202113"/>
              <a:gd name="connsiteY184" fmla="*/ 2920575 h 3188466"/>
              <a:gd name="connsiteX185" fmla="*/ 5519456 w 12202113"/>
              <a:gd name="connsiteY185" fmla="*/ 2906631 h 3188466"/>
              <a:gd name="connsiteX186" fmla="*/ 5514099 w 12202113"/>
              <a:gd name="connsiteY186" fmla="*/ 2906097 h 3188466"/>
              <a:gd name="connsiteX187" fmla="*/ 5499273 w 12202113"/>
              <a:gd name="connsiteY187" fmla="*/ 2907057 h 3188466"/>
              <a:gd name="connsiteX188" fmla="*/ 5493664 w 12202113"/>
              <a:gd name="connsiteY188" fmla="*/ 2907817 h 3188466"/>
              <a:gd name="connsiteX189" fmla="*/ 5485530 w 12202113"/>
              <a:gd name="connsiteY189" fmla="*/ 2908080 h 3188466"/>
              <a:gd name="connsiteX190" fmla="*/ 5485337 w 12202113"/>
              <a:gd name="connsiteY190" fmla="*/ 2907959 h 3188466"/>
              <a:gd name="connsiteX191" fmla="*/ 5477696 w 12202113"/>
              <a:gd name="connsiteY191" fmla="*/ 2908455 h 3188466"/>
              <a:gd name="connsiteX192" fmla="*/ 5440170 w 12202113"/>
              <a:gd name="connsiteY192" fmla="*/ 2912482 h 3188466"/>
              <a:gd name="connsiteX193" fmla="*/ 5391911 w 12202113"/>
              <a:gd name="connsiteY193" fmla="*/ 2902040 h 3188466"/>
              <a:gd name="connsiteX194" fmla="*/ 5371708 w 12202113"/>
              <a:gd name="connsiteY194" fmla="*/ 2900629 h 3188466"/>
              <a:gd name="connsiteX195" fmla="*/ 5360976 w 12202113"/>
              <a:gd name="connsiteY195" fmla="*/ 2899197 h 3188466"/>
              <a:gd name="connsiteX196" fmla="*/ 5360345 w 12202113"/>
              <a:gd name="connsiteY196" fmla="*/ 2898671 h 3188466"/>
              <a:gd name="connsiteX197" fmla="*/ 5324367 w 12202113"/>
              <a:gd name="connsiteY197" fmla="*/ 2902593 h 3188466"/>
              <a:gd name="connsiteX198" fmla="*/ 5319673 w 12202113"/>
              <a:gd name="connsiteY198" fmla="*/ 2902094 h 3188466"/>
              <a:gd name="connsiteX199" fmla="*/ 5296114 w 12202113"/>
              <a:gd name="connsiteY199" fmla="*/ 2905958 h 3188466"/>
              <a:gd name="connsiteX200" fmla="*/ 5283999 w 12202113"/>
              <a:gd name="connsiteY200" fmla="*/ 2907258 h 3188466"/>
              <a:gd name="connsiteX201" fmla="*/ 5280460 w 12202113"/>
              <a:gd name="connsiteY201" fmla="*/ 2909063 h 3188466"/>
              <a:gd name="connsiteX202" fmla="*/ 5262637 w 12202113"/>
              <a:gd name="connsiteY202" fmla="*/ 2910250 h 3188466"/>
              <a:gd name="connsiteX203" fmla="*/ 5260635 w 12202113"/>
              <a:gd name="connsiteY203" fmla="*/ 2909845 h 3188466"/>
              <a:gd name="connsiteX204" fmla="*/ 5245770 w 12202113"/>
              <a:gd name="connsiteY204" fmla="*/ 2912842 h 3188466"/>
              <a:gd name="connsiteX205" fmla="*/ 5233108 w 12202113"/>
              <a:gd name="connsiteY205" fmla="*/ 2917794 h 3188466"/>
              <a:gd name="connsiteX206" fmla="*/ 5082201 w 12202113"/>
              <a:gd name="connsiteY206" fmla="*/ 2920260 h 3188466"/>
              <a:gd name="connsiteX207" fmla="*/ 4939211 w 12202113"/>
              <a:gd name="connsiteY207" fmla="*/ 2931760 h 3188466"/>
              <a:gd name="connsiteX208" fmla="*/ 4794309 w 12202113"/>
              <a:gd name="connsiteY208" fmla="*/ 2937227 h 3188466"/>
              <a:gd name="connsiteX209" fmla="*/ 4637676 w 12202113"/>
              <a:gd name="connsiteY209" fmla="*/ 2946666 h 3188466"/>
              <a:gd name="connsiteX210" fmla="*/ 4585922 w 12202113"/>
              <a:gd name="connsiteY210" fmla="*/ 2944906 h 3188466"/>
              <a:gd name="connsiteX211" fmla="*/ 4539516 w 12202113"/>
              <a:gd name="connsiteY211" fmla="*/ 2953466 h 3188466"/>
              <a:gd name="connsiteX212" fmla="*/ 4520819 w 12202113"/>
              <a:gd name="connsiteY212" fmla="*/ 2950477 h 3188466"/>
              <a:gd name="connsiteX213" fmla="*/ 4517604 w 12202113"/>
              <a:gd name="connsiteY213" fmla="*/ 2949852 h 3188466"/>
              <a:gd name="connsiteX214" fmla="*/ 4504537 w 12202113"/>
              <a:gd name="connsiteY214" fmla="*/ 2949759 h 3188466"/>
              <a:gd name="connsiteX215" fmla="*/ 4501104 w 12202113"/>
              <a:gd name="connsiteY215" fmla="*/ 2946715 h 3188466"/>
              <a:gd name="connsiteX216" fmla="*/ 4342695 w 12202113"/>
              <a:gd name="connsiteY216" fmla="*/ 2951638 h 3188466"/>
              <a:gd name="connsiteX217" fmla="*/ 4274096 w 12202113"/>
              <a:gd name="connsiteY217" fmla="*/ 2953640 h 3188466"/>
              <a:gd name="connsiteX218" fmla="*/ 4248170 w 12202113"/>
              <a:gd name="connsiteY218" fmla="*/ 2951384 h 3188466"/>
              <a:gd name="connsiteX219" fmla="*/ 4147924 w 12202113"/>
              <a:gd name="connsiteY219" fmla="*/ 2945945 h 3188466"/>
              <a:gd name="connsiteX220" fmla="*/ 4061825 w 12202113"/>
              <a:gd name="connsiteY220" fmla="*/ 2944206 h 3188466"/>
              <a:gd name="connsiteX221" fmla="*/ 3998557 w 12202113"/>
              <a:gd name="connsiteY221" fmla="*/ 2955821 h 3188466"/>
              <a:gd name="connsiteX222" fmla="*/ 3993107 w 12202113"/>
              <a:gd name="connsiteY222" fmla="*/ 2953708 h 3188466"/>
              <a:gd name="connsiteX223" fmla="*/ 3949713 w 12202113"/>
              <a:gd name="connsiteY223" fmla="*/ 2955441 h 3188466"/>
              <a:gd name="connsiteX224" fmla="*/ 3797284 w 12202113"/>
              <a:gd name="connsiteY224" fmla="*/ 2977037 h 3188466"/>
              <a:gd name="connsiteX225" fmla="*/ 3712498 w 12202113"/>
              <a:gd name="connsiteY225" fmla="*/ 2979996 h 3188466"/>
              <a:gd name="connsiteX226" fmla="*/ 3682471 w 12202113"/>
              <a:gd name="connsiteY226" fmla="*/ 2978543 h 3188466"/>
              <a:gd name="connsiteX227" fmla="*/ 3632163 w 12202113"/>
              <a:gd name="connsiteY227" fmla="*/ 2976264 h 3188466"/>
              <a:gd name="connsiteX228" fmla="*/ 3594728 w 12202113"/>
              <a:gd name="connsiteY228" fmla="*/ 2968398 h 3188466"/>
              <a:gd name="connsiteX229" fmla="*/ 3552594 w 12202113"/>
              <a:gd name="connsiteY229" fmla="*/ 2968934 h 3188466"/>
              <a:gd name="connsiteX230" fmla="*/ 3542589 w 12202113"/>
              <a:gd name="connsiteY230" fmla="*/ 2977031 h 3188466"/>
              <a:gd name="connsiteX231" fmla="*/ 3497591 w 12202113"/>
              <a:gd name="connsiteY231" fmla="*/ 2975018 h 3188466"/>
              <a:gd name="connsiteX232" fmla="*/ 3429352 w 12202113"/>
              <a:gd name="connsiteY232" fmla="*/ 2971090 h 3188466"/>
              <a:gd name="connsiteX233" fmla="*/ 3389938 w 12202113"/>
              <a:gd name="connsiteY233" fmla="*/ 2970884 h 3188466"/>
              <a:gd name="connsiteX234" fmla="*/ 3282344 w 12202113"/>
              <a:gd name="connsiteY234" fmla="*/ 2968084 h 3188466"/>
              <a:gd name="connsiteX235" fmla="*/ 3174624 w 12202113"/>
              <a:gd name="connsiteY235" fmla="*/ 2963576 h 3188466"/>
              <a:gd name="connsiteX236" fmla="*/ 3111077 w 12202113"/>
              <a:gd name="connsiteY236" fmla="*/ 2951285 h 3188466"/>
              <a:gd name="connsiteX237" fmla="*/ 3022501 w 12202113"/>
              <a:gd name="connsiteY237" fmla="*/ 2948619 h 3188466"/>
              <a:gd name="connsiteX238" fmla="*/ 3007714 w 12202113"/>
              <a:gd name="connsiteY238" fmla="*/ 2946762 h 3188466"/>
              <a:gd name="connsiteX239" fmla="*/ 2903098 w 12202113"/>
              <a:gd name="connsiteY239" fmla="*/ 2940576 h 3188466"/>
              <a:gd name="connsiteX240" fmla="*/ 2781591 w 12202113"/>
              <a:gd name="connsiteY240" fmla="*/ 2946394 h 3188466"/>
              <a:gd name="connsiteX241" fmla="*/ 2627942 w 12202113"/>
              <a:gd name="connsiteY241" fmla="*/ 2919996 h 3188466"/>
              <a:gd name="connsiteX242" fmla="*/ 2354959 w 12202113"/>
              <a:gd name="connsiteY242" fmla="*/ 2882080 h 3188466"/>
              <a:gd name="connsiteX243" fmla="*/ 2063184 w 12202113"/>
              <a:gd name="connsiteY243" fmla="*/ 2879109 h 3188466"/>
              <a:gd name="connsiteX244" fmla="*/ 1986946 w 12202113"/>
              <a:gd name="connsiteY244" fmla="*/ 2887619 h 3188466"/>
              <a:gd name="connsiteX245" fmla="*/ 1763479 w 12202113"/>
              <a:gd name="connsiteY245" fmla="*/ 2909077 h 3188466"/>
              <a:gd name="connsiteX246" fmla="*/ 1537980 w 12202113"/>
              <a:gd name="connsiteY246" fmla="*/ 2960398 h 3188466"/>
              <a:gd name="connsiteX247" fmla="*/ 1395229 w 12202113"/>
              <a:gd name="connsiteY247" fmla="*/ 2975625 h 3188466"/>
              <a:gd name="connsiteX248" fmla="*/ 1327834 w 12202113"/>
              <a:gd name="connsiteY248" fmla="*/ 2989485 h 3188466"/>
              <a:gd name="connsiteX249" fmla="*/ 1280757 w 12202113"/>
              <a:gd name="connsiteY249" fmla="*/ 2992959 h 3188466"/>
              <a:gd name="connsiteX250" fmla="*/ 1252582 w 12202113"/>
              <a:gd name="connsiteY250" fmla="*/ 2995877 h 3188466"/>
              <a:gd name="connsiteX251" fmla="*/ 1204670 w 12202113"/>
              <a:gd name="connsiteY251" fmla="*/ 3014826 h 3188466"/>
              <a:gd name="connsiteX252" fmla="*/ 1020457 w 12202113"/>
              <a:gd name="connsiteY252" fmla="*/ 3031603 h 3188466"/>
              <a:gd name="connsiteX253" fmla="*/ 843248 w 12202113"/>
              <a:gd name="connsiteY253" fmla="*/ 3026954 h 3188466"/>
              <a:gd name="connsiteX254" fmla="*/ 583517 w 12202113"/>
              <a:gd name="connsiteY254" fmla="*/ 3089095 h 3188466"/>
              <a:gd name="connsiteX255" fmla="*/ 556836 w 12202113"/>
              <a:gd name="connsiteY255" fmla="*/ 3094374 h 3188466"/>
              <a:gd name="connsiteX256" fmla="*/ 412089 w 12202113"/>
              <a:gd name="connsiteY256" fmla="*/ 3121334 h 3188466"/>
              <a:gd name="connsiteX257" fmla="*/ 83929 w 12202113"/>
              <a:gd name="connsiteY257" fmla="*/ 3150566 h 318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12202113" h="3188466">
                <a:moveTo>
                  <a:pt x="0" y="3188466"/>
                </a:moveTo>
                <a:lnTo>
                  <a:pt x="10116" y="2657641"/>
                </a:lnTo>
                <a:lnTo>
                  <a:pt x="10116" y="0"/>
                </a:lnTo>
                <a:lnTo>
                  <a:pt x="12202113" y="0"/>
                </a:lnTo>
                <a:lnTo>
                  <a:pt x="12202113" y="2879832"/>
                </a:lnTo>
                <a:lnTo>
                  <a:pt x="12198167" y="2880360"/>
                </a:lnTo>
                <a:cubicBezTo>
                  <a:pt x="12163116" y="2884349"/>
                  <a:pt x="12143771" y="2884544"/>
                  <a:pt x="12122128" y="2887194"/>
                </a:cubicBezTo>
                <a:cubicBezTo>
                  <a:pt x="12087086" y="2893347"/>
                  <a:pt x="12050015" y="2907304"/>
                  <a:pt x="12028868" y="2911786"/>
                </a:cubicBezTo>
                <a:lnTo>
                  <a:pt x="11995238" y="2914090"/>
                </a:lnTo>
                <a:lnTo>
                  <a:pt x="11996460" y="2918442"/>
                </a:lnTo>
                <a:lnTo>
                  <a:pt x="11983968" y="2918762"/>
                </a:lnTo>
                <a:lnTo>
                  <a:pt x="11956084" y="2918868"/>
                </a:lnTo>
                <a:cubicBezTo>
                  <a:pt x="11938684" y="2919526"/>
                  <a:pt x="11890300" y="2918483"/>
                  <a:pt x="11872586" y="2920076"/>
                </a:cubicBezTo>
                <a:cubicBezTo>
                  <a:pt x="11867476" y="2924717"/>
                  <a:pt x="11859589" y="2927247"/>
                  <a:pt x="11849804" y="2928420"/>
                </a:cubicBezTo>
                <a:lnTo>
                  <a:pt x="11828254" y="2928551"/>
                </a:lnTo>
                <a:lnTo>
                  <a:pt x="11703277" y="2939735"/>
                </a:lnTo>
                <a:lnTo>
                  <a:pt x="11686094" y="2940570"/>
                </a:lnTo>
                <a:lnTo>
                  <a:pt x="11676788" y="2944321"/>
                </a:lnTo>
                <a:cubicBezTo>
                  <a:pt x="11669684" y="2945069"/>
                  <a:pt x="11649276" y="2944585"/>
                  <a:pt x="11643464" y="2945066"/>
                </a:cubicBezTo>
                <a:lnTo>
                  <a:pt x="11641922" y="2947200"/>
                </a:lnTo>
                <a:cubicBezTo>
                  <a:pt x="11623408" y="2950611"/>
                  <a:pt x="11553770" y="2961969"/>
                  <a:pt x="11532386" y="2965529"/>
                </a:cubicBezTo>
                <a:cubicBezTo>
                  <a:pt x="11528114" y="2962248"/>
                  <a:pt x="11518548" y="2967430"/>
                  <a:pt x="11513619" y="2968556"/>
                </a:cubicBezTo>
                <a:cubicBezTo>
                  <a:pt x="11512856" y="2966346"/>
                  <a:pt x="11500924" y="2965672"/>
                  <a:pt x="11497404" y="2967639"/>
                </a:cubicBezTo>
                <a:cubicBezTo>
                  <a:pt x="11413522" y="2978420"/>
                  <a:pt x="11455510" y="2956141"/>
                  <a:pt x="11407630" y="2970255"/>
                </a:cubicBezTo>
                <a:cubicBezTo>
                  <a:pt x="11399160" y="2971190"/>
                  <a:pt x="11392296" y="2970299"/>
                  <a:pt x="11386276" y="2968648"/>
                </a:cubicBezTo>
                <a:lnTo>
                  <a:pt x="11377296" y="2965257"/>
                </a:lnTo>
                <a:lnTo>
                  <a:pt x="11342536" y="2971666"/>
                </a:lnTo>
                <a:cubicBezTo>
                  <a:pt x="11325414" y="2973900"/>
                  <a:pt x="11307393" y="2975381"/>
                  <a:pt x="11288902" y="2976058"/>
                </a:cubicBezTo>
                <a:cubicBezTo>
                  <a:pt x="11284753" y="2971542"/>
                  <a:pt x="11270239" y="2977957"/>
                  <a:pt x="11263411" y="2979228"/>
                </a:cubicBezTo>
                <a:cubicBezTo>
                  <a:pt x="11263340" y="2976278"/>
                  <a:pt x="11248212" y="2974865"/>
                  <a:pt x="11242843" y="2977303"/>
                </a:cubicBezTo>
                <a:cubicBezTo>
                  <a:pt x="11130019" y="2987845"/>
                  <a:pt x="11193504" y="2960297"/>
                  <a:pt x="11125798" y="2976816"/>
                </a:cubicBezTo>
                <a:cubicBezTo>
                  <a:pt x="11114472" y="2977677"/>
                  <a:pt x="11105974" y="2976199"/>
                  <a:pt x="11098884" y="2973758"/>
                </a:cubicBezTo>
                <a:lnTo>
                  <a:pt x="11086128" y="2967663"/>
                </a:lnTo>
                <a:lnTo>
                  <a:pt x="11076132" y="2969836"/>
                </a:lnTo>
                <a:cubicBezTo>
                  <a:pt x="11038408" y="2970007"/>
                  <a:pt x="11027285" y="2963760"/>
                  <a:pt x="11005337" y="2970053"/>
                </a:cubicBezTo>
                <a:cubicBezTo>
                  <a:pt x="10972902" y="2956973"/>
                  <a:pt x="10983824" y="2968749"/>
                  <a:pt x="10959154" y="2970750"/>
                </a:cubicBezTo>
                <a:cubicBezTo>
                  <a:pt x="10939692" y="2973358"/>
                  <a:pt x="10975422" y="2978377"/>
                  <a:pt x="10956347" y="2979118"/>
                </a:cubicBezTo>
                <a:cubicBezTo>
                  <a:pt x="10935712" y="2975741"/>
                  <a:pt x="10936682" y="2986229"/>
                  <a:pt x="10915223" y="2982099"/>
                </a:cubicBezTo>
                <a:cubicBezTo>
                  <a:pt x="10920436" y="2974198"/>
                  <a:pt x="10872877" y="2983630"/>
                  <a:pt x="10871398" y="2976728"/>
                </a:cubicBezTo>
                <a:cubicBezTo>
                  <a:pt x="10853171" y="2986599"/>
                  <a:pt x="10844013" y="2974439"/>
                  <a:pt x="10819743" y="2977481"/>
                </a:cubicBezTo>
                <a:cubicBezTo>
                  <a:pt x="10808314" y="2981215"/>
                  <a:pt x="10800068" y="2981856"/>
                  <a:pt x="10788834" y="2977840"/>
                </a:cubicBezTo>
                <a:cubicBezTo>
                  <a:pt x="10736185" y="2996020"/>
                  <a:pt x="10756982" y="2978653"/>
                  <a:pt x="10707711" y="2985644"/>
                </a:cubicBezTo>
                <a:cubicBezTo>
                  <a:pt x="10665262" y="2992997"/>
                  <a:pt x="10617142" y="2997767"/>
                  <a:pt x="10576086" y="3015319"/>
                </a:cubicBezTo>
                <a:cubicBezTo>
                  <a:pt x="10568550" y="3020292"/>
                  <a:pt x="10550046" y="3022174"/>
                  <a:pt x="10534761" y="3019524"/>
                </a:cubicBezTo>
                <a:cubicBezTo>
                  <a:pt x="10532134" y="3019067"/>
                  <a:pt x="10529698" y="3018490"/>
                  <a:pt x="10527537" y="3017814"/>
                </a:cubicBezTo>
                <a:cubicBezTo>
                  <a:pt x="10492044" y="3020498"/>
                  <a:pt x="10362224" y="3032491"/>
                  <a:pt x="10321799" y="3035635"/>
                </a:cubicBezTo>
                <a:cubicBezTo>
                  <a:pt x="10318526" y="3029246"/>
                  <a:pt x="10298084" y="3040774"/>
                  <a:pt x="10284989" y="3036679"/>
                </a:cubicBezTo>
                <a:cubicBezTo>
                  <a:pt x="10275610" y="3033085"/>
                  <a:pt x="10267220" y="3035744"/>
                  <a:pt x="10257423" y="3036027"/>
                </a:cubicBezTo>
                <a:cubicBezTo>
                  <a:pt x="10244517" y="3033202"/>
                  <a:pt x="10202424" y="3038304"/>
                  <a:pt x="10191450" y="3041963"/>
                </a:cubicBezTo>
                <a:cubicBezTo>
                  <a:pt x="10165225" y="3054679"/>
                  <a:pt x="10105634" y="3045236"/>
                  <a:pt x="10083845" y="3054978"/>
                </a:cubicBezTo>
                <a:cubicBezTo>
                  <a:pt x="10075939" y="3056408"/>
                  <a:pt x="10068203" y="3056986"/>
                  <a:pt x="10060611" y="3057035"/>
                </a:cubicBezTo>
                <a:lnTo>
                  <a:pt x="10039363" y="3055961"/>
                </a:lnTo>
                <a:lnTo>
                  <a:pt x="10033322" y="3053238"/>
                </a:lnTo>
                <a:lnTo>
                  <a:pt x="10020337" y="3053912"/>
                </a:lnTo>
                <a:lnTo>
                  <a:pt x="10016616" y="3053498"/>
                </a:lnTo>
                <a:cubicBezTo>
                  <a:pt x="10009508" y="3052695"/>
                  <a:pt x="10002492" y="3051995"/>
                  <a:pt x="9995549" y="3051719"/>
                </a:cubicBezTo>
                <a:cubicBezTo>
                  <a:pt x="10004680" y="3065377"/>
                  <a:pt x="9937988" y="3051618"/>
                  <a:pt x="9957212" y="3062663"/>
                </a:cubicBezTo>
                <a:cubicBezTo>
                  <a:pt x="9920646" y="3063519"/>
                  <a:pt x="9948538" y="3073806"/>
                  <a:pt x="9904584" y="3063999"/>
                </a:cubicBezTo>
                <a:cubicBezTo>
                  <a:pt x="9847813" y="3075166"/>
                  <a:pt x="9758323" y="3071010"/>
                  <a:pt x="9713857" y="3087955"/>
                </a:cubicBezTo>
                <a:cubicBezTo>
                  <a:pt x="9719380" y="3081485"/>
                  <a:pt x="9695453" y="3076466"/>
                  <a:pt x="9678879" y="3079676"/>
                </a:cubicBezTo>
                <a:cubicBezTo>
                  <a:pt x="9698255" y="3054291"/>
                  <a:pt x="9613348" y="3102551"/>
                  <a:pt x="9598760" y="3085228"/>
                </a:cubicBezTo>
                <a:cubicBezTo>
                  <a:pt x="9598041" y="3101310"/>
                  <a:pt x="9523758" y="3128579"/>
                  <a:pt x="9488796" y="3115384"/>
                </a:cubicBezTo>
                <a:cubicBezTo>
                  <a:pt x="9435532" y="3118605"/>
                  <a:pt x="9397815" y="3131898"/>
                  <a:pt x="9341972" y="3126583"/>
                </a:cubicBezTo>
                <a:cubicBezTo>
                  <a:pt x="9340239" y="3128735"/>
                  <a:pt x="9337399" y="3130536"/>
                  <a:pt x="9333795" y="3132083"/>
                </a:cubicBezTo>
                <a:lnTo>
                  <a:pt x="9321736" y="3135834"/>
                </a:lnTo>
                <a:lnTo>
                  <a:pt x="9319405" y="3135561"/>
                </a:lnTo>
                <a:cubicBezTo>
                  <a:pt x="9310247" y="3135512"/>
                  <a:pt x="9305558" y="3136419"/>
                  <a:pt x="9302847" y="3137746"/>
                </a:cubicBezTo>
                <a:lnTo>
                  <a:pt x="9300930" y="3139687"/>
                </a:lnTo>
                <a:lnTo>
                  <a:pt x="9290106" y="3141645"/>
                </a:lnTo>
                <a:lnTo>
                  <a:pt x="9270220" y="3146737"/>
                </a:lnTo>
                <a:lnTo>
                  <a:pt x="9265150" y="3146531"/>
                </a:lnTo>
                <a:lnTo>
                  <a:pt x="9233057" y="3152408"/>
                </a:lnTo>
                <a:lnTo>
                  <a:pt x="9231974" y="3151938"/>
                </a:lnTo>
                <a:cubicBezTo>
                  <a:pt x="9228816" y="3151020"/>
                  <a:pt x="9225099" y="3150595"/>
                  <a:pt x="9220130" y="3151189"/>
                </a:cubicBezTo>
                <a:cubicBezTo>
                  <a:pt x="9218372" y="3142213"/>
                  <a:pt x="9213458" y="3148467"/>
                  <a:pt x="9198955" y="3151015"/>
                </a:cubicBezTo>
                <a:cubicBezTo>
                  <a:pt x="9192986" y="3137641"/>
                  <a:pt x="9157451" y="3149750"/>
                  <a:pt x="9142196" y="3143802"/>
                </a:cubicBezTo>
                <a:cubicBezTo>
                  <a:pt x="9131673" y="3145976"/>
                  <a:pt x="9120437" y="3148030"/>
                  <a:pt x="9108665" y="3149868"/>
                </a:cubicBezTo>
                <a:lnTo>
                  <a:pt x="9014086" y="3150791"/>
                </a:lnTo>
                <a:lnTo>
                  <a:pt x="8915037" y="3140020"/>
                </a:lnTo>
                <a:cubicBezTo>
                  <a:pt x="8878400" y="3139785"/>
                  <a:pt x="8846675" y="3135786"/>
                  <a:pt x="8815667" y="3138606"/>
                </a:cubicBezTo>
                <a:cubicBezTo>
                  <a:pt x="8803071" y="3135495"/>
                  <a:pt x="8791199" y="3134238"/>
                  <a:pt x="8779688" y="3138895"/>
                </a:cubicBezTo>
                <a:cubicBezTo>
                  <a:pt x="8745498" y="3137342"/>
                  <a:pt x="8737221" y="3130691"/>
                  <a:pt x="8715556" y="3135878"/>
                </a:cubicBezTo>
                <a:cubicBezTo>
                  <a:pt x="8696347" y="3125121"/>
                  <a:pt x="8695210" y="3129227"/>
                  <a:pt x="8686183" y="3132307"/>
                </a:cubicBezTo>
                <a:lnTo>
                  <a:pt x="8684895" y="3132527"/>
                </a:lnTo>
                <a:lnTo>
                  <a:pt x="8682270" y="3130989"/>
                </a:lnTo>
                <a:lnTo>
                  <a:pt x="8676836" y="3130278"/>
                </a:lnTo>
                <a:lnTo>
                  <a:pt x="8662002" y="3130735"/>
                </a:lnTo>
                <a:lnTo>
                  <a:pt x="8656423" y="3131304"/>
                </a:lnTo>
                <a:cubicBezTo>
                  <a:pt x="8652581" y="3131550"/>
                  <a:pt x="8650028" y="3131521"/>
                  <a:pt x="8648261" y="3131294"/>
                </a:cubicBezTo>
                <a:lnTo>
                  <a:pt x="8648057" y="3131167"/>
                </a:lnTo>
                <a:lnTo>
                  <a:pt x="8640412" y="3131403"/>
                </a:lnTo>
                <a:cubicBezTo>
                  <a:pt x="8627510" y="3132092"/>
                  <a:pt x="8614954" y="3133035"/>
                  <a:pt x="8603003" y="3134155"/>
                </a:cubicBezTo>
                <a:cubicBezTo>
                  <a:pt x="8592897" y="3127095"/>
                  <a:pt x="8548738" y="3135435"/>
                  <a:pt x="8553571" y="3122125"/>
                </a:cubicBezTo>
                <a:cubicBezTo>
                  <a:pt x="8537450" y="3123243"/>
                  <a:pt x="8527699" y="3128769"/>
                  <a:pt x="8533128" y="3120039"/>
                </a:cubicBezTo>
                <a:cubicBezTo>
                  <a:pt x="8527821" y="3120156"/>
                  <a:pt x="8524551" y="3119414"/>
                  <a:pt x="8522209" y="3118252"/>
                </a:cubicBezTo>
                <a:lnTo>
                  <a:pt x="8521532" y="3117705"/>
                </a:lnTo>
                <a:lnTo>
                  <a:pt x="8485667" y="3120406"/>
                </a:lnTo>
                <a:lnTo>
                  <a:pt x="8480905" y="3119749"/>
                </a:lnTo>
                <a:lnTo>
                  <a:pt x="8457530" y="3122810"/>
                </a:lnTo>
                <a:lnTo>
                  <a:pt x="8445451" y="3123697"/>
                </a:lnTo>
                <a:lnTo>
                  <a:pt x="8442039" y="3125378"/>
                </a:lnTo>
                <a:cubicBezTo>
                  <a:pt x="8438355" y="3126399"/>
                  <a:pt x="8433075" y="3126839"/>
                  <a:pt x="8424215" y="3125963"/>
                </a:cubicBezTo>
                <a:lnTo>
                  <a:pt x="8422165" y="3125491"/>
                </a:lnTo>
                <a:lnTo>
                  <a:pt x="8407465" y="3127979"/>
                </a:lnTo>
                <a:cubicBezTo>
                  <a:pt x="8402731" y="3129129"/>
                  <a:pt x="8398540" y="3130592"/>
                  <a:pt x="8395146" y="3132488"/>
                </a:cubicBezTo>
                <a:cubicBezTo>
                  <a:pt x="8345093" y="3122354"/>
                  <a:pt x="8297866" y="3131626"/>
                  <a:pt x="8243538" y="3129873"/>
                </a:cubicBezTo>
                <a:cubicBezTo>
                  <a:pt x="8220052" y="3114107"/>
                  <a:pt x="8126172" y="3133411"/>
                  <a:pt x="8112685" y="3148698"/>
                </a:cubicBezTo>
                <a:cubicBezTo>
                  <a:pt x="8112380" y="3135302"/>
                  <a:pt x="8044302" y="3153542"/>
                  <a:pt x="8026741" y="3154015"/>
                </a:cubicBezTo>
                <a:cubicBezTo>
                  <a:pt x="8020887" y="3154173"/>
                  <a:pt x="8020646" y="3152357"/>
                  <a:pt x="8030400" y="3146736"/>
                </a:cubicBezTo>
                <a:cubicBezTo>
                  <a:pt x="8011739" y="3148301"/>
                  <a:pt x="7992477" y="3141339"/>
                  <a:pt x="8002987" y="3135663"/>
                </a:cubicBezTo>
                <a:cubicBezTo>
                  <a:pt x="7946297" y="3147811"/>
                  <a:pt x="7862627" y="3135732"/>
                  <a:pt x="7798568" y="3141249"/>
                </a:cubicBezTo>
                <a:cubicBezTo>
                  <a:pt x="7763645" y="3127901"/>
                  <a:pt x="7782577" y="3140251"/>
                  <a:pt x="7746353" y="3137755"/>
                </a:cubicBezTo>
                <a:cubicBezTo>
                  <a:pt x="7756261" y="3150042"/>
                  <a:pt x="7702377" y="3130861"/>
                  <a:pt x="7700395" y="3144729"/>
                </a:cubicBezTo>
                <a:cubicBezTo>
                  <a:pt x="7693866" y="3143835"/>
                  <a:pt x="7687603" y="3142532"/>
                  <a:pt x="7681335" y="3141120"/>
                </a:cubicBezTo>
                <a:lnTo>
                  <a:pt x="7678044" y="3140387"/>
                </a:lnTo>
                <a:lnTo>
                  <a:pt x="7664890" y="3139855"/>
                </a:lnTo>
                <a:lnTo>
                  <a:pt x="7661183" y="3136706"/>
                </a:lnTo>
                <a:lnTo>
                  <a:pt x="7641383" y="3133755"/>
                </a:lnTo>
                <a:cubicBezTo>
                  <a:pt x="7633967" y="3133115"/>
                  <a:pt x="7625987" y="3132967"/>
                  <a:pt x="7617169" y="3133614"/>
                </a:cubicBezTo>
                <a:cubicBezTo>
                  <a:pt x="7595475" y="3139109"/>
                  <a:pt x="7561695" y="3132374"/>
                  <a:pt x="7531143" y="3132781"/>
                </a:cubicBezTo>
                <a:lnTo>
                  <a:pt x="7517113" y="3134483"/>
                </a:lnTo>
                <a:lnTo>
                  <a:pt x="7471320" y="3131645"/>
                </a:lnTo>
                <a:cubicBezTo>
                  <a:pt x="7458285" y="3131095"/>
                  <a:pt x="7444756" y="3130805"/>
                  <a:pt x="7430512" y="3131007"/>
                </a:cubicBezTo>
                <a:lnTo>
                  <a:pt x="7404071" y="3132361"/>
                </a:lnTo>
                <a:lnTo>
                  <a:pt x="7397140" y="3131239"/>
                </a:lnTo>
                <a:cubicBezTo>
                  <a:pt x="7385068" y="3131364"/>
                  <a:pt x="7369091" y="3135313"/>
                  <a:pt x="7370514" y="3130516"/>
                </a:cubicBezTo>
                <a:lnTo>
                  <a:pt x="7356953" y="3132179"/>
                </a:lnTo>
                <a:lnTo>
                  <a:pt x="7343567" y="3128350"/>
                </a:lnTo>
                <a:cubicBezTo>
                  <a:pt x="7342101" y="3127461"/>
                  <a:pt x="7340998" y="3126514"/>
                  <a:pt x="7340295" y="3125545"/>
                </a:cubicBezTo>
                <a:lnTo>
                  <a:pt x="7321348" y="3126804"/>
                </a:lnTo>
                <a:lnTo>
                  <a:pt x="7305815" y="3124063"/>
                </a:lnTo>
                <a:lnTo>
                  <a:pt x="7292274" y="3125855"/>
                </a:lnTo>
                <a:lnTo>
                  <a:pt x="7286654" y="3125451"/>
                </a:lnTo>
                <a:lnTo>
                  <a:pt x="7272685" y="3124094"/>
                </a:lnTo>
                <a:cubicBezTo>
                  <a:pt x="7265523" y="3123143"/>
                  <a:pt x="7257508" y="3121997"/>
                  <a:pt x="7248584" y="3121080"/>
                </a:cubicBezTo>
                <a:lnTo>
                  <a:pt x="7241065" y="3120661"/>
                </a:lnTo>
                <a:lnTo>
                  <a:pt x="7224696" y="3116051"/>
                </a:lnTo>
                <a:cubicBezTo>
                  <a:pt x="7212786" y="3112566"/>
                  <a:pt x="7203412" y="3110217"/>
                  <a:pt x="7193009" y="3112108"/>
                </a:cubicBezTo>
                <a:cubicBezTo>
                  <a:pt x="7175276" y="3107606"/>
                  <a:pt x="7162888" y="3094987"/>
                  <a:pt x="7137220" y="3098354"/>
                </a:cubicBezTo>
                <a:cubicBezTo>
                  <a:pt x="7145010" y="3092637"/>
                  <a:pt x="7108715" y="3097662"/>
                  <a:pt x="7104427" y="3091790"/>
                </a:cubicBezTo>
                <a:cubicBezTo>
                  <a:pt x="7102447" y="3087061"/>
                  <a:pt x="7090976" y="3087484"/>
                  <a:pt x="7082240" y="3085740"/>
                </a:cubicBezTo>
                <a:cubicBezTo>
                  <a:pt x="7076014" y="3080911"/>
                  <a:pt x="7032058" y="3076501"/>
                  <a:pt x="7016754" y="3077196"/>
                </a:cubicBezTo>
                <a:cubicBezTo>
                  <a:pt x="6973620" y="3082001"/>
                  <a:pt x="6938923" y="3062558"/>
                  <a:pt x="6904436" y="3065900"/>
                </a:cubicBezTo>
                <a:cubicBezTo>
                  <a:pt x="6895406" y="3065445"/>
                  <a:pt x="6887919" y="3064350"/>
                  <a:pt x="6881434" y="3062865"/>
                </a:cubicBezTo>
                <a:lnTo>
                  <a:pt x="6865273" y="3057749"/>
                </a:lnTo>
                <a:cubicBezTo>
                  <a:pt x="6865072" y="3056626"/>
                  <a:pt x="6864871" y="3055502"/>
                  <a:pt x="6864671" y="3054378"/>
                </a:cubicBezTo>
                <a:lnTo>
                  <a:pt x="6852599" y="3052306"/>
                </a:lnTo>
                <a:lnTo>
                  <a:pt x="6850143" y="3051232"/>
                </a:lnTo>
                <a:cubicBezTo>
                  <a:pt x="6845470" y="3049168"/>
                  <a:pt x="6840704" y="3047206"/>
                  <a:pt x="6835301" y="3045593"/>
                </a:cubicBezTo>
                <a:cubicBezTo>
                  <a:pt x="6820447" y="3058242"/>
                  <a:pt x="6786888" y="3033956"/>
                  <a:pt x="6784871" y="3046562"/>
                </a:cubicBezTo>
                <a:cubicBezTo>
                  <a:pt x="6752593" y="3039899"/>
                  <a:pt x="6759140" y="3053646"/>
                  <a:pt x="6738245" y="3037055"/>
                </a:cubicBezTo>
                <a:cubicBezTo>
                  <a:pt x="6671880" y="3034501"/>
                  <a:pt x="6603220" y="3013245"/>
                  <a:pt x="6537703" y="3017736"/>
                </a:cubicBezTo>
                <a:cubicBezTo>
                  <a:pt x="6553051" y="3013722"/>
                  <a:pt x="6541149" y="3004943"/>
                  <a:pt x="6521858" y="3004158"/>
                </a:cubicBezTo>
                <a:cubicBezTo>
                  <a:pt x="6580141" y="2987944"/>
                  <a:pt x="6428765" y="3009117"/>
                  <a:pt x="6445069" y="2992470"/>
                </a:cubicBezTo>
                <a:cubicBezTo>
                  <a:pt x="6417897" y="3005060"/>
                  <a:pt x="6310156" y="3011743"/>
                  <a:pt x="6302447" y="2994274"/>
                </a:cubicBezTo>
                <a:cubicBezTo>
                  <a:pt x="6252173" y="2986131"/>
                  <a:pt x="6198382" y="2989085"/>
                  <a:pt x="6160029" y="2973666"/>
                </a:cubicBezTo>
                <a:cubicBezTo>
                  <a:pt x="6155014" y="2975022"/>
                  <a:pt x="6149642" y="2975878"/>
                  <a:pt x="6144046" y="2976380"/>
                </a:cubicBezTo>
                <a:lnTo>
                  <a:pt x="6127670" y="2976929"/>
                </a:lnTo>
                <a:lnTo>
                  <a:pt x="6126155" y="2976245"/>
                </a:lnTo>
                <a:cubicBezTo>
                  <a:pt x="6118509" y="2974369"/>
                  <a:pt x="6113052" y="2974144"/>
                  <a:pt x="6108575" y="2974651"/>
                </a:cubicBezTo>
                <a:lnTo>
                  <a:pt x="6103746" y="2975803"/>
                </a:lnTo>
                <a:lnTo>
                  <a:pt x="6091377" y="2975180"/>
                </a:lnTo>
                <a:lnTo>
                  <a:pt x="6066183" y="2975222"/>
                </a:lnTo>
                <a:lnTo>
                  <a:pt x="6063287" y="2974353"/>
                </a:lnTo>
                <a:lnTo>
                  <a:pt x="6054813" y="2974911"/>
                </a:lnTo>
                <a:lnTo>
                  <a:pt x="6050809" y="2973985"/>
                </a:lnTo>
                <a:lnTo>
                  <a:pt x="6013979" y="2974553"/>
                </a:lnTo>
                <a:cubicBezTo>
                  <a:pt x="6013918" y="2974361"/>
                  <a:pt x="6013860" y="2974167"/>
                  <a:pt x="6013800" y="2973973"/>
                </a:cubicBezTo>
                <a:cubicBezTo>
                  <a:pt x="6012565" y="2972689"/>
                  <a:pt x="6010070" y="2971765"/>
                  <a:pt x="6004866" y="2971570"/>
                </a:cubicBezTo>
                <a:cubicBezTo>
                  <a:pt x="6017706" y="2963268"/>
                  <a:pt x="6003515" y="2968156"/>
                  <a:pt x="5987036" y="2968315"/>
                </a:cubicBezTo>
                <a:cubicBezTo>
                  <a:pt x="6003302" y="2955458"/>
                  <a:pt x="5953573" y="2961108"/>
                  <a:pt x="5950027" y="2953546"/>
                </a:cubicBezTo>
                <a:cubicBezTo>
                  <a:pt x="5937559" y="2953953"/>
                  <a:pt x="5924668" y="2954151"/>
                  <a:pt x="5911668" y="2954074"/>
                </a:cubicBezTo>
                <a:lnTo>
                  <a:pt x="5904110" y="2953861"/>
                </a:lnTo>
                <a:cubicBezTo>
                  <a:pt x="5904082" y="2953815"/>
                  <a:pt x="5904053" y="2953769"/>
                  <a:pt x="5904026" y="2953724"/>
                </a:cubicBezTo>
                <a:cubicBezTo>
                  <a:pt x="5902528" y="2953395"/>
                  <a:pt x="5900097" y="2953219"/>
                  <a:pt x="5896189" y="2953236"/>
                </a:cubicBezTo>
                <a:lnTo>
                  <a:pt x="5890331" y="2953471"/>
                </a:lnTo>
                <a:lnTo>
                  <a:pt x="5875672" y="2953056"/>
                </a:lnTo>
                <a:lnTo>
                  <a:pt x="5871070" y="2952035"/>
                </a:lnTo>
                <a:lnTo>
                  <a:pt x="5869888" y="2950364"/>
                </a:lnTo>
                <a:lnTo>
                  <a:pt x="5868461" y="2950506"/>
                </a:lnTo>
                <a:cubicBezTo>
                  <a:pt x="5857092" y="2953019"/>
                  <a:pt x="5852416" y="2957005"/>
                  <a:pt x="5843343" y="2945262"/>
                </a:cubicBezTo>
                <a:cubicBezTo>
                  <a:pt x="5817989" y="2949116"/>
                  <a:pt x="5815840" y="2942065"/>
                  <a:pt x="5784331" y="2938531"/>
                </a:cubicBezTo>
                <a:cubicBezTo>
                  <a:pt x="5769202" y="2942455"/>
                  <a:pt x="5758885" y="2940521"/>
                  <a:pt x="5749498" y="2936713"/>
                </a:cubicBezTo>
                <a:cubicBezTo>
                  <a:pt x="5717228" y="2937683"/>
                  <a:pt x="5690227" y="2931877"/>
                  <a:pt x="5655214" y="2929503"/>
                </a:cubicBezTo>
                <a:cubicBezTo>
                  <a:pt x="5614827" y="2933899"/>
                  <a:pt x="5598877" y="2923069"/>
                  <a:pt x="5561446" y="2920575"/>
                </a:cubicBezTo>
                <a:cubicBezTo>
                  <a:pt x="5525084" y="2929276"/>
                  <a:pt x="5537471" y="2911136"/>
                  <a:pt x="5519456" y="2906631"/>
                </a:cubicBezTo>
                <a:lnTo>
                  <a:pt x="5514099" y="2906097"/>
                </a:lnTo>
                <a:lnTo>
                  <a:pt x="5499273" y="2907057"/>
                </a:lnTo>
                <a:lnTo>
                  <a:pt x="5493664" y="2907817"/>
                </a:lnTo>
                <a:cubicBezTo>
                  <a:pt x="5489815" y="2908191"/>
                  <a:pt x="5487270" y="2908250"/>
                  <a:pt x="5485530" y="2908080"/>
                </a:cubicBezTo>
                <a:lnTo>
                  <a:pt x="5485337" y="2907959"/>
                </a:lnTo>
                <a:lnTo>
                  <a:pt x="5477696" y="2908455"/>
                </a:lnTo>
                <a:cubicBezTo>
                  <a:pt x="5464775" y="2909581"/>
                  <a:pt x="5452182" y="2910951"/>
                  <a:pt x="5440170" y="2912482"/>
                </a:cubicBezTo>
                <a:cubicBezTo>
                  <a:pt x="5430698" y="2905718"/>
                  <a:pt x="5385970" y="2915593"/>
                  <a:pt x="5391911" y="2902040"/>
                </a:cubicBezTo>
                <a:cubicBezTo>
                  <a:pt x="5375744" y="2903707"/>
                  <a:pt x="5365560" y="2909594"/>
                  <a:pt x="5371708" y="2900629"/>
                </a:cubicBezTo>
                <a:cubicBezTo>
                  <a:pt x="5366408" y="2900926"/>
                  <a:pt x="5363213" y="2900288"/>
                  <a:pt x="5360976" y="2899197"/>
                </a:cubicBezTo>
                <a:lnTo>
                  <a:pt x="5360345" y="2898671"/>
                </a:lnTo>
                <a:lnTo>
                  <a:pt x="5324367" y="2902593"/>
                </a:lnTo>
                <a:lnTo>
                  <a:pt x="5319673" y="2902094"/>
                </a:lnTo>
                <a:lnTo>
                  <a:pt x="5296114" y="2905958"/>
                </a:lnTo>
                <a:lnTo>
                  <a:pt x="5283999" y="2907258"/>
                </a:lnTo>
                <a:lnTo>
                  <a:pt x="5280460" y="2909063"/>
                </a:lnTo>
                <a:cubicBezTo>
                  <a:pt x="5276699" y="2910214"/>
                  <a:pt x="5271395" y="2910834"/>
                  <a:pt x="5262637" y="2910250"/>
                </a:cubicBezTo>
                <a:lnTo>
                  <a:pt x="5260635" y="2909845"/>
                </a:lnTo>
                <a:lnTo>
                  <a:pt x="5245770" y="2912842"/>
                </a:lnTo>
                <a:cubicBezTo>
                  <a:pt x="5240955" y="2914159"/>
                  <a:pt x="5236652" y="2915770"/>
                  <a:pt x="5233108" y="2917794"/>
                </a:cubicBezTo>
                <a:cubicBezTo>
                  <a:pt x="5184071" y="2909280"/>
                  <a:pt x="5136210" y="2920197"/>
                  <a:pt x="5082201" y="2920260"/>
                </a:cubicBezTo>
                <a:lnTo>
                  <a:pt x="4939211" y="2931760"/>
                </a:lnTo>
                <a:cubicBezTo>
                  <a:pt x="4920477" y="2933960"/>
                  <a:pt x="4783353" y="2943291"/>
                  <a:pt x="4794309" y="2937227"/>
                </a:cubicBezTo>
                <a:cubicBezTo>
                  <a:pt x="4736776" y="2951353"/>
                  <a:pt x="4701995" y="2938961"/>
                  <a:pt x="4637676" y="2946666"/>
                </a:cubicBezTo>
                <a:cubicBezTo>
                  <a:pt x="4603987" y="2934412"/>
                  <a:pt x="4621816" y="2946201"/>
                  <a:pt x="4585922" y="2944906"/>
                </a:cubicBezTo>
                <a:cubicBezTo>
                  <a:pt x="4594760" y="2956935"/>
                  <a:pt x="4542663" y="2939450"/>
                  <a:pt x="4539516" y="2953466"/>
                </a:cubicBezTo>
                <a:cubicBezTo>
                  <a:pt x="4533082" y="2952789"/>
                  <a:pt x="4526953" y="2951687"/>
                  <a:pt x="4520819" y="2950477"/>
                </a:cubicBezTo>
                <a:lnTo>
                  <a:pt x="4517604" y="2949852"/>
                </a:lnTo>
                <a:lnTo>
                  <a:pt x="4504537" y="2949759"/>
                </a:lnTo>
                <a:lnTo>
                  <a:pt x="4501104" y="2946715"/>
                </a:lnTo>
                <a:lnTo>
                  <a:pt x="4342695" y="2951638"/>
                </a:lnTo>
                <a:cubicBezTo>
                  <a:pt x="4328954" y="2954609"/>
                  <a:pt x="4284038" y="2957184"/>
                  <a:pt x="4274096" y="2953640"/>
                </a:cubicBezTo>
                <a:cubicBezTo>
                  <a:pt x="4264434" y="2953346"/>
                  <a:pt x="4254047" y="2955481"/>
                  <a:pt x="4248170" y="2951384"/>
                </a:cubicBezTo>
                <a:lnTo>
                  <a:pt x="4147924" y="2945945"/>
                </a:lnTo>
                <a:cubicBezTo>
                  <a:pt x="4131656" y="2952619"/>
                  <a:pt x="4104816" y="2942907"/>
                  <a:pt x="4061825" y="2944206"/>
                </a:cubicBezTo>
                <a:cubicBezTo>
                  <a:pt x="4044045" y="2951860"/>
                  <a:pt x="4032845" y="2944993"/>
                  <a:pt x="3998557" y="2955821"/>
                </a:cubicBezTo>
                <a:cubicBezTo>
                  <a:pt x="3997072" y="2955023"/>
                  <a:pt x="3995237" y="2954313"/>
                  <a:pt x="3993107" y="2953708"/>
                </a:cubicBezTo>
                <a:cubicBezTo>
                  <a:pt x="3980729" y="2950196"/>
                  <a:pt x="3961302" y="2950972"/>
                  <a:pt x="3949713" y="2955441"/>
                </a:cubicBezTo>
                <a:cubicBezTo>
                  <a:pt x="3894925" y="2970367"/>
                  <a:pt x="3844508" y="2972262"/>
                  <a:pt x="3797284" y="2977037"/>
                </a:cubicBezTo>
                <a:cubicBezTo>
                  <a:pt x="3743822" y="2981057"/>
                  <a:pt x="3778974" y="2965129"/>
                  <a:pt x="3712498" y="2979996"/>
                </a:cubicBezTo>
                <a:cubicBezTo>
                  <a:pt x="3705202" y="2975373"/>
                  <a:pt x="3696720" y="2975524"/>
                  <a:pt x="3682471" y="2978543"/>
                </a:cubicBezTo>
                <a:cubicBezTo>
                  <a:pt x="3656488" y="2980127"/>
                  <a:pt x="3658300" y="2967587"/>
                  <a:pt x="3632163" y="2976264"/>
                </a:cubicBezTo>
                <a:cubicBezTo>
                  <a:pt x="3636766" y="2969363"/>
                  <a:pt x="3582819" y="2975892"/>
                  <a:pt x="3594728" y="2968398"/>
                </a:cubicBezTo>
                <a:cubicBezTo>
                  <a:pt x="3577705" y="2963064"/>
                  <a:pt x="3569481" y="2973476"/>
                  <a:pt x="3552594" y="2968934"/>
                </a:cubicBezTo>
                <a:cubicBezTo>
                  <a:pt x="3533613" y="2968552"/>
                  <a:pt x="3563577" y="2975594"/>
                  <a:pt x="3542589" y="2977031"/>
                </a:cubicBezTo>
                <a:cubicBezTo>
                  <a:pt x="3517131" y="2977564"/>
                  <a:pt x="3517346" y="2989828"/>
                  <a:pt x="3497591" y="2975018"/>
                </a:cubicBezTo>
                <a:lnTo>
                  <a:pt x="3429352" y="2971090"/>
                </a:lnTo>
                <a:cubicBezTo>
                  <a:pt x="3414141" y="2975624"/>
                  <a:pt x="3401904" y="2974195"/>
                  <a:pt x="3389938" y="2970884"/>
                </a:cubicBezTo>
                <a:cubicBezTo>
                  <a:pt x="3354504" y="2973297"/>
                  <a:pt x="3322178" y="2968827"/>
                  <a:pt x="3282344" y="2968084"/>
                </a:cubicBezTo>
                <a:cubicBezTo>
                  <a:pt x="3239277" y="2974224"/>
                  <a:pt x="3217192" y="2964327"/>
                  <a:pt x="3174624" y="2963576"/>
                </a:cubicBezTo>
                <a:cubicBezTo>
                  <a:pt x="3132504" y="2975210"/>
                  <a:pt x="3146911" y="2949576"/>
                  <a:pt x="3111077" y="2951285"/>
                </a:cubicBezTo>
                <a:cubicBezTo>
                  <a:pt x="3052732" y="2962418"/>
                  <a:pt x="3112543" y="2942881"/>
                  <a:pt x="3022501" y="2948619"/>
                </a:cubicBezTo>
                <a:cubicBezTo>
                  <a:pt x="3017399" y="2950352"/>
                  <a:pt x="3006521" y="2948989"/>
                  <a:pt x="3007714" y="2946762"/>
                </a:cubicBezTo>
                <a:cubicBezTo>
                  <a:pt x="2987987" y="2948105"/>
                  <a:pt x="2931270" y="2937206"/>
                  <a:pt x="2903098" y="2940576"/>
                </a:cubicBezTo>
                <a:cubicBezTo>
                  <a:pt x="2848155" y="2935894"/>
                  <a:pt x="2821430" y="2947095"/>
                  <a:pt x="2781591" y="2946394"/>
                </a:cubicBezTo>
                <a:cubicBezTo>
                  <a:pt x="2735559" y="2940279"/>
                  <a:pt x="2708563" y="2934146"/>
                  <a:pt x="2627942" y="2919996"/>
                </a:cubicBezTo>
                <a:lnTo>
                  <a:pt x="2354959" y="2882080"/>
                </a:lnTo>
                <a:cubicBezTo>
                  <a:pt x="2252426" y="2847776"/>
                  <a:pt x="2124519" y="2878188"/>
                  <a:pt x="2063184" y="2879109"/>
                </a:cubicBezTo>
                <a:cubicBezTo>
                  <a:pt x="2038620" y="2892844"/>
                  <a:pt x="2017217" y="2880735"/>
                  <a:pt x="1986946" y="2887619"/>
                </a:cubicBezTo>
                <a:cubicBezTo>
                  <a:pt x="1919067" y="2894646"/>
                  <a:pt x="1852404" y="2912737"/>
                  <a:pt x="1763479" y="2909077"/>
                </a:cubicBezTo>
                <a:cubicBezTo>
                  <a:pt x="1726097" y="2949538"/>
                  <a:pt x="1621108" y="2933327"/>
                  <a:pt x="1537980" y="2960398"/>
                </a:cubicBezTo>
                <a:cubicBezTo>
                  <a:pt x="1489205" y="2967965"/>
                  <a:pt x="1410921" y="2954082"/>
                  <a:pt x="1395229" y="2975625"/>
                </a:cubicBezTo>
                <a:cubicBezTo>
                  <a:pt x="1371975" y="2964548"/>
                  <a:pt x="1352259" y="2986116"/>
                  <a:pt x="1327834" y="2989485"/>
                </a:cubicBezTo>
                <a:cubicBezTo>
                  <a:pt x="1307734" y="2982782"/>
                  <a:pt x="1298456" y="2990289"/>
                  <a:pt x="1280757" y="2992959"/>
                </a:cubicBezTo>
                <a:cubicBezTo>
                  <a:pt x="1272383" y="2988567"/>
                  <a:pt x="1257337" y="2989790"/>
                  <a:pt x="1252582" y="2995877"/>
                </a:cubicBezTo>
                <a:cubicBezTo>
                  <a:pt x="1260705" y="3008688"/>
                  <a:pt x="1207969" y="3005420"/>
                  <a:pt x="1204670" y="3014826"/>
                </a:cubicBezTo>
                <a:cubicBezTo>
                  <a:pt x="1174431" y="3018683"/>
                  <a:pt x="1041848" y="3015513"/>
                  <a:pt x="1020457" y="3031603"/>
                </a:cubicBezTo>
                <a:cubicBezTo>
                  <a:pt x="959520" y="3042500"/>
                  <a:pt x="869308" y="3024872"/>
                  <a:pt x="843248" y="3026954"/>
                </a:cubicBezTo>
                <a:cubicBezTo>
                  <a:pt x="815646" y="3001836"/>
                  <a:pt x="694189" y="3080490"/>
                  <a:pt x="583517" y="3089095"/>
                </a:cubicBezTo>
                <a:cubicBezTo>
                  <a:pt x="568425" y="3087467"/>
                  <a:pt x="560448" y="3088013"/>
                  <a:pt x="556836" y="3094374"/>
                </a:cubicBezTo>
                <a:cubicBezTo>
                  <a:pt x="528264" y="3099747"/>
                  <a:pt x="471823" y="3109156"/>
                  <a:pt x="412089" y="3121334"/>
                </a:cubicBezTo>
                <a:cubicBezTo>
                  <a:pt x="367235" y="3131096"/>
                  <a:pt x="143790" y="3139436"/>
                  <a:pt x="83929" y="315056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7ED129E-BA04-8CF3-C86F-28C35208D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151" y="4459288"/>
            <a:ext cx="5156555" cy="23987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err="1">
                <a:solidFill>
                  <a:srgbClr val="ED4E09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Difficoltà</a:t>
            </a:r>
            <a:r>
              <a:rPr lang="en-US" sz="3400">
                <a:solidFill>
                  <a:srgbClr val="ED4E09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 di </a:t>
            </a:r>
            <a:r>
              <a:rPr lang="en-US" sz="3400" err="1">
                <a:solidFill>
                  <a:srgbClr val="ED4E09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traduzione</a:t>
            </a:r>
            <a:r>
              <a:rPr lang="en-US" sz="3400">
                <a:solidFill>
                  <a:srgbClr val="ED4E09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 </a:t>
            </a:r>
          </a:p>
        </p:txBody>
      </p:sp>
      <p:pic>
        <p:nvPicPr>
          <p:cNvPr id="15" name="Segnaposto contenuto 14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1554F07F-7867-7304-6082-D38CF8ED6C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7955" t="14545" r="11170" b="8636"/>
          <a:stretch/>
        </p:blipFill>
        <p:spPr>
          <a:xfrm>
            <a:off x="204622" y="136378"/>
            <a:ext cx="2746487" cy="4496123"/>
          </a:xfrm>
          <a:prstGeom prst="rect">
            <a:avLst/>
          </a:prstGeom>
        </p:spPr>
      </p:pic>
      <p:pic>
        <p:nvPicPr>
          <p:cNvPr id="6" name="Immagine 5" descr="Immagine che contiene testo, schermata, software, Software multimediale&#10;&#10;Descrizione generata automaticamente">
            <a:extLst>
              <a:ext uri="{FF2B5EF4-FFF2-40B4-BE49-F238E27FC236}">
                <a16:creationId xmlns:a16="http://schemas.microsoft.com/office/drawing/2014/main" id="{D949F819-2527-B7EB-E52F-75DCE048ED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50" t="38621" r="26293" b="21034"/>
          <a:stretch/>
        </p:blipFill>
        <p:spPr>
          <a:xfrm>
            <a:off x="3013427" y="845523"/>
            <a:ext cx="3924123" cy="2332594"/>
          </a:xfrm>
          <a:prstGeom prst="rect">
            <a:avLst/>
          </a:prstGeom>
        </p:spPr>
      </p:pic>
      <p:pic>
        <p:nvPicPr>
          <p:cNvPr id="9" name="Immagine 8" descr="Immagine che contiene testo, schermata, software, Icona del computer&#10;&#10;Descrizione generata automaticamente">
            <a:extLst>
              <a:ext uri="{FF2B5EF4-FFF2-40B4-BE49-F238E27FC236}">
                <a16:creationId xmlns:a16="http://schemas.microsoft.com/office/drawing/2014/main" id="{A71C7D93-0A9C-C5B2-A470-E682DBDF44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274" t="34425" r="43317" b="40568"/>
          <a:stretch/>
        </p:blipFill>
        <p:spPr>
          <a:xfrm>
            <a:off x="7037807" y="600995"/>
            <a:ext cx="4599531" cy="269861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9F9CC01-9307-A55D-73BF-746DAC768E48}"/>
              </a:ext>
            </a:extLst>
          </p:cNvPr>
          <p:cNvSpPr txBox="1"/>
          <p:nvPr/>
        </p:nvSpPr>
        <p:spPr>
          <a:xfrm>
            <a:off x="5514703" y="4125588"/>
            <a:ext cx="6678261" cy="280342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err="1">
                <a:solidFill>
                  <a:schemeClr val="bg1"/>
                </a:solidFill>
                <a:latin typeface="Times New Roman"/>
                <a:cs typeface="Times New Roman"/>
              </a:rPr>
              <a:t>Sfumature</a:t>
            </a:r>
            <a:r>
              <a:rPr lang="en-US" sz="200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Times New Roman"/>
                <a:cs typeface="Times New Roman"/>
              </a:rPr>
              <a:t>semantiche</a:t>
            </a:r>
            <a:r>
              <a:rPr lang="en-US" sz="2000">
                <a:solidFill>
                  <a:schemeClr val="accent4"/>
                </a:solidFill>
                <a:latin typeface="Times New Roman"/>
                <a:cs typeface="Times New Roman"/>
              </a:rPr>
              <a:t> </a:t>
            </a:r>
            <a:r>
              <a:rPr lang="it-IT" sz="2000">
                <a:solidFill>
                  <a:schemeClr val="accent4"/>
                </a:solidFill>
                <a:latin typeface="Times New Roman"/>
                <a:cs typeface="Times New Roman"/>
              </a:rPr>
              <a:t>l</a:t>
            </a:r>
            <a:r>
              <a:rPr lang="en-US" sz="2000" err="1">
                <a:solidFill>
                  <a:schemeClr val="accent4"/>
                </a:solidFill>
                <a:latin typeface="Times New Roman"/>
                <a:cs typeface="Times New Roman"/>
              </a:rPr>
              <a:t>iriche</a:t>
            </a:r>
            <a:r>
              <a:rPr lang="en-US" sz="2000">
                <a:solidFill>
                  <a:schemeClr val="accent4"/>
                </a:solidFill>
                <a:latin typeface="Times New Roman"/>
                <a:cs typeface="Times New Roman"/>
              </a:rPr>
              <a:t> con </a:t>
            </a:r>
            <a:r>
              <a:rPr lang="en-US" sz="2000" err="1">
                <a:solidFill>
                  <a:schemeClr val="accent4"/>
                </a:solidFill>
                <a:latin typeface="Times New Roman"/>
                <a:cs typeface="Times New Roman"/>
              </a:rPr>
              <a:t>coloriture</a:t>
            </a:r>
            <a:r>
              <a:rPr lang="en-US" sz="2000">
                <a:solidFill>
                  <a:schemeClr val="accent4"/>
                </a:solidFill>
                <a:latin typeface="Times New Roman"/>
                <a:cs typeface="Times New Roman"/>
              </a:rPr>
              <a:t> </a:t>
            </a:r>
            <a:r>
              <a:rPr lang="en-US" sz="2000" err="1">
                <a:solidFill>
                  <a:schemeClr val="accent4"/>
                </a:solidFill>
                <a:latin typeface="Times New Roman"/>
                <a:cs typeface="Times New Roman"/>
              </a:rPr>
              <a:t>colloquiali</a:t>
            </a:r>
            <a:r>
              <a:rPr lang="en-US" sz="2000">
                <a:solidFill>
                  <a:schemeClr val="accent4"/>
                </a:solidFill>
                <a:latin typeface="Times New Roman"/>
                <a:cs typeface="Times New Roman"/>
              </a:rPr>
              <a:t> </a:t>
            </a:r>
            <a:endParaRPr lang="en-US" sz="2000">
              <a:solidFill>
                <a:schemeClr val="accent4"/>
              </a:solidFill>
              <a:latin typeface="Times New Roman"/>
              <a:ea typeface="Calibri"/>
              <a:cs typeface="Times New Roman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err="1">
                <a:solidFill>
                  <a:schemeClr val="bg1"/>
                </a:solidFill>
                <a:latin typeface="Times New Roman"/>
                <a:cs typeface="Times New Roman"/>
              </a:rPr>
              <a:t>Tecnicismi</a:t>
            </a:r>
            <a:r>
              <a:rPr lang="en-US" sz="200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Times New Roman"/>
                <a:cs typeface="Times New Roman"/>
              </a:rPr>
              <a:t>meticolosi</a:t>
            </a:r>
            <a:r>
              <a:rPr lang="en-US" sz="2000">
                <a:solidFill>
                  <a:schemeClr val="bg1"/>
                </a:solidFill>
                <a:latin typeface="Times New Roman"/>
                <a:cs typeface="Times New Roman"/>
              </a:rPr>
              <a:t> di </a:t>
            </a:r>
            <a:r>
              <a:rPr lang="en-US" sz="2000" err="1">
                <a:solidFill>
                  <a:schemeClr val="bg1"/>
                </a:solidFill>
                <a:latin typeface="Times New Roman"/>
                <a:cs typeface="Times New Roman"/>
              </a:rPr>
              <a:t>aree</a:t>
            </a:r>
            <a:r>
              <a:rPr lang="en-US" sz="200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Times New Roman"/>
                <a:cs typeface="Times New Roman"/>
              </a:rPr>
              <a:t>professionali</a:t>
            </a:r>
            <a:r>
              <a:rPr lang="en-US" sz="2000">
                <a:solidFill>
                  <a:schemeClr val="accent4"/>
                </a:solidFill>
                <a:latin typeface="Times New Roman"/>
                <a:cs typeface="Times New Roman"/>
              </a:rPr>
              <a:t> (</a:t>
            </a:r>
            <a:r>
              <a:rPr lang="en-US" sz="2000" err="1">
                <a:solidFill>
                  <a:schemeClr val="accent4"/>
                </a:solidFill>
                <a:latin typeface="Times New Roman"/>
                <a:cs typeface="Times New Roman"/>
              </a:rPr>
              <a:t>abbigliamento,nautica,carpenteria,arte</a:t>
            </a:r>
            <a:r>
              <a:rPr lang="en-US" sz="2000">
                <a:solidFill>
                  <a:schemeClr val="accent4"/>
                </a:solidFill>
                <a:latin typeface="Times New Roman"/>
                <a:cs typeface="Times New Roman"/>
              </a:rPr>
              <a:t> </a:t>
            </a:r>
            <a:r>
              <a:rPr lang="en-US" sz="2000" err="1">
                <a:solidFill>
                  <a:schemeClr val="accent4"/>
                </a:solidFill>
                <a:latin typeface="Times New Roman"/>
                <a:cs typeface="Times New Roman"/>
              </a:rPr>
              <a:t>pittorica</a:t>
            </a:r>
            <a:r>
              <a:rPr lang="en-US" sz="2000">
                <a:solidFill>
                  <a:schemeClr val="accent4"/>
                </a:solidFill>
                <a:latin typeface="Times New Roman"/>
                <a:cs typeface="Times New Roman"/>
              </a:rPr>
              <a:t> e </a:t>
            </a:r>
            <a:r>
              <a:rPr lang="en-US" sz="2000" err="1">
                <a:solidFill>
                  <a:schemeClr val="accent4"/>
                </a:solidFill>
                <a:latin typeface="Times New Roman"/>
                <a:cs typeface="Times New Roman"/>
              </a:rPr>
              <a:t>culinaria,sartoria,ambito</a:t>
            </a:r>
            <a:r>
              <a:rPr lang="en-US" sz="2000">
                <a:solidFill>
                  <a:schemeClr val="accent4"/>
                </a:solidFill>
                <a:latin typeface="Times New Roman"/>
                <a:cs typeface="Times New Roman"/>
              </a:rPr>
              <a:t> </a:t>
            </a:r>
            <a:r>
              <a:rPr lang="en-US" sz="2000" err="1">
                <a:solidFill>
                  <a:schemeClr val="accent4"/>
                </a:solidFill>
                <a:latin typeface="Times New Roman"/>
                <a:cs typeface="Times New Roman"/>
              </a:rPr>
              <a:t>forense</a:t>
            </a:r>
            <a:r>
              <a:rPr lang="en-US" sz="2000">
                <a:solidFill>
                  <a:schemeClr val="accent4"/>
                </a:solidFill>
                <a:latin typeface="Times New Roman"/>
                <a:cs typeface="Times New Roman"/>
              </a:rPr>
              <a:t>)</a:t>
            </a:r>
            <a:endParaRPr lang="en-US" sz="2000">
              <a:solidFill>
                <a:schemeClr val="accent4"/>
              </a:solidFill>
              <a:latin typeface="Times New Roman"/>
              <a:ea typeface="Calibri"/>
              <a:cs typeface="Times New Roman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err="1">
                <a:solidFill>
                  <a:schemeClr val="bg1"/>
                </a:solidFill>
                <a:latin typeface="Times New Roman"/>
                <a:cs typeface="Times New Roman"/>
              </a:rPr>
              <a:t>Complessità</a:t>
            </a:r>
            <a:r>
              <a:rPr lang="en-US" sz="200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Times New Roman"/>
                <a:cs typeface="Times New Roman"/>
              </a:rPr>
              <a:t>lessicale</a:t>
            </a:r>
            <a:r>
              <a:rPr lang="en-US" sz="2000">
                <a:solidFill>
                  <a:schemeClr val="accent4"/>
                </a:solidFill>
                <a:latin typeface="Times New Roman"/>
                <a:cs typeface="Times New Roman"/>
              </a:rPr>
              <a:t> --&gt; </a:t>
            </a:r>
            <a:r>
              <a:rPr lang="en-US" sz="2000" err="1">
                <a:solidFill>
                  <a:schemeClr val="accent4"/>
                </a:solidFill>
                <a:latin typeface="Times New Roman"/>
                <a:cs typeface="Times New Roman"/>
              </a:rPr>
              <a:t>racchiusa</a:t>
            </a:r>
            <a:r>
              <a:rPr lang="en-US" sz="2000">
                <a:solidFill>
                  <a:schemeClr val="accent4"/>
                </a:solidFill>
                <a:latin typeface="Times New Roman"/>
                <a:cs typeface="Times New Roman"/>
              </a:rPr>
              <a:t> in </a:t>
            </a:r>
            <a:r>
              <a:rPr lang="en-US" sz="2000" err="1">
                <a:solidFill>
                  <a:schemeClr val="accent4"/>
                </a:solidFill>
                <a:latin typeface="Times New Roman"/>
                <a:cs typeface="Times New Roman"/>
              </a:rPr>
              <a:t>una</a:t>
            </a:r>
            <a:r>
              <a:rPr lang="en-US" sz="2000">
                <a:solidFill>
                  <a:schemeClr val="accent4"/>
                </a:solidFill>
                <a:latin typeface="Times New Roman"/>
                <a:cs typeface="Times New Roman"/>
              </a:rPr>
              <a:t> </a:t>
            </a:r>
            <a:r>
              <a:rPr lang="en-US" sz="2000" err="1">
                <a:solidFill>
                  <a:schemeClr val="accent4"/>
                </a:solidFill>
                <a:latin typeface="Times New Roman"/>
                <a:cs typeface="Times New Roman"/>
              </a:rPr>
              <a:t>sintassi</a:t>
            </a:r>
            <a:r>
              <a:rPr lang="en-US" sz="2000">
                <a:solidFill>
                  <a:schemeClr val="accent4"/>
                </a:solidFill>
                <a:latin typeface="Times New Roman"/>
                <a:cs typeface="Times New Roman"/>
              </a:rPr>
              <a:t> </a:t>
            </a:r>
            <a:r>
              <a:rPr lang="en-US" sz="2000" err="1">
                <a:solidFill>
                  <a:schemeClr val="accent4"/>
                </a:solidFill>
                <a:latin typeface="Times New Roman"/>
                <a:cs typeface="Times New Roman"/>
              </a:rPr>
              <a:t>piana</a:t>
            </a:r>
            <a:r>
              <a:rPr lang="en-US" sz="2000">
                <a:solidFill>
                  <a:schemeClr val="accent4"/>
                </a:solidFill>
                <a:latin typeface="Times New Roman"/>
                <a:cs typeface="Times New Roman"/>
              </a:rPr>
              <a:t> e </a:t>
            </a:r>
            <a:r>
              <a:rPr lang="en-US" sz="2000" err="1">
                <a:solidFill>
                  <a:schemeClr val="accent4"/>
                </a:solidFill>
                <a:latin typeface="Times New Roman"/>
                <a:cs typeface="Times New Roman"/>
              </a:rPr>
              <a:t>sobria</a:t>
            </a:r>
            <a:r>
              <a:rPr lang="en-US" sz="2000">
                <a:solidFill>
                  <a:schemeClr val="accent4"/>
                </a:solidFill>
                <a:latin typeface="Times New Roman"/>
                <a:cs typeface="Times New Roman"/>
              </a:rPr>
              <a:t> (</a:t>
            </a:r>
            <a:r>
              <a:rPr lang="en-US" sz="2000" err="1">
                <a:solidFill>
                  <a:schemeClr val="accent4"/>
                </a:solidFill>
                <a:latin typeface="Times New Roman"/>
                <a:cs typeface="Times New Roman"/>
              </a:rPr>
              <a:t>ellissi,brevità,coordinazione</a:t>
            </a:r>
            <a:r>
              <a:rPr lang="en-US" sz="2000">
                <a:solidFill>
                  <a:schemeClr val="accent4"/>
                </a:solidFill>
                <a:latin typeface="Times New Roman"/>
                <a:cs typeface="Times New Roman"/>
              </a:rPr>
              <a:t>)</a:t>
            </a:r>
            <a:endParaRPr lang="en-US" sz="2000">
              <a:solidFill>
                <a:schemeClr val="accent4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2B36D5E-4BA9-0A0A-BC05-16CD614ABCFF}"/>
              </a:ext>
            </a:extLst>
          </p:cNvPr>
          <p:cNvSpPr txBox="1"/>
          <p:nvPr/>
        </p:nvSpPr>
        <p:spPr>
          <a:xfrm>
            <a:off x="1357317" y="4632143"/>
            <a:ext cx="234727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b="1" err="1">
                <a:solidFill>
                  <a:srgbClr val="ED4E09"/>
                </a:solidFill>
                <a:latin typeface="Sitka Text"/>
                <a:cs typeface="Calibri"/>
              </a:rPr>
              <a:t>tecnoletti</a:t>
            </a:r>
            <a:r>
              <a:rPr lang="it-IT" b="1">
                <a:solidFill>
                  <a:srgbClr val="ED4E09"/>
                </a:solidFill>
                <a:latin typeface="Sitka Text"/>
                <a:cs typeface="Calibri"/>
              </a:rPr>
              <a:t> forensi</a:t>
            </a:r>
            <a:endParaRPr lang="it-IT" b="1">
              <a:solidFill>
                <a:srgbClr val="ED4E09"/>
              </a:solidFill>
              <a:latin typeface="Sitka Text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732B174-7B4D-8F80-4F4E-EBDAD1D34B19}"/>
              </a:ext>
            </a:extLst>
          </p:cNvPr>
          <p:cNvSpPr txBox="1"/>
          <p:nvPr/>
        </p:nvSpPr>
        <p:spPr>
          <a:xfrm>
            <a:off x="3212522" y="380065"/>
            <a:ext cx="339436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b="1" err="1">
                <a:solidFill>
                  <a:srgbClr val="ED4E09"/>
                </a:solidFill>
                <a:latin typeface="Aharoni"/>
                <a:cs typeface="Calibri"/>
              </a:rPr>
              <a:t>tecnoletti</a:t>
            </a:r>
            <a:r>
              <a:rPr lang="it-IT" b="1">
                <a:solidFill>
                  <a:srgbClr val="ED4E09"/>
                </a:solidFill>
                <a:latin typeface="Aharoni"/>
                <a:cs typeface="Calibri"/>
              </a:rPr>
              <a:t> artistici</a:t>
            </a:r>
            <a:endParaRPr lang="it-IT" b="1">
              <a:solidFill>
                <a:srgbClr val="ED4E09"/>
              </a:solidFill>
              <a:latin typeface="Aharoni"/>
              <a:ea typeface="Calibri"/>
              <a:cs typeface="Calibri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9171E2C-A6AA-41F4-486A-122AA2E0D217}"/>
              </a:ext>
            </a:extLst>
          </p:cNvPr>
          <p:cNvSpPr txBox="1"/>
          <p:nvPr/>
        </p:nvSpPr>
        <p:spPr>
          <a:xfrm>
            <a:off x="8619783" y="196729"/>
            <a:ext cx="368141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b="1" err="1">
                <a:solidFill>
                  <a:srgbClr val="ED4E09"/>
                </a:solidFill>
                <a:latin typeface="Aharoni"/>
                <a:cs typeface="Calibri"/>
              </a:rPr>
              <a:t>tecnoletti</a:t>
            </a:r>
            <a:r>
              <a:rPr lang="it-IT" b="1">
                <a:solidFill>
                  <a:srgbClr val="ED4E09"/>
                </a:solidFill>
                <a:latin typeface="Aharoni"/>
                <a:cs typeface="Calibri"/>
              </a:rPr>
              <a:t> della nautica</a:t>
            </a:r>
            <a:endParaRPr lang="it-IT" b="1">
              <a:solidFill>
                <a:srgbClr val="ED4E09"/>
              </a:solidFill>
              <a:latin typeface="Aharoni"/>
              <a:cs typeface="Aharoni"/>
            </a:endParaRPr>
          </a:p>
        </p:txBody>
      </p:sp>
    </p:spTree>
    <p:extLst>
      <p:ext uri="{BB962C8B-B14F-4D97-AF65-F5344CB8AC3E}">
        <p14:creationId xmlns:p14="http://schemas.microsoft.com/office/powerpoint/2010/main" val="1884470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4CD0C27-1768-7E59-6DF6-F6933810B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27" y="-22332"/>
            <a:ext cx="12322555" cy="7198998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5912AE0-B152-C8A1-1360-B2929F806617}"/>
              </a:ext>
            </a:extLst>
          </p:cNvPr>
          <p:cNvSpPr txBox="1"/>
          <p:nvPr/>
        </p:nvSpPr>
        <p:spPr>
          <a:xfrm>
            <a:off x="5625554" y="-22333"/>
            <a:ext cx="651523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3600" dirty="0">
                <a:solidFill>
                  <a:srgbClr val="ED4E09"/>
                </a:solidFill>
                <a:latin typeface="Times New Roman"/>
                <a:cs typeface="Calibri"/>
              </a:rPr>
              <a:t> REALIA    &amp;   FRASEOLOGIA </a:t>
            </a:r>
            <a:endParaRPr lang="it-IT" sz="3600" dirty="0">
              <a:solidFill>
                <a:srgbClr val="ED4E09"/>
              </a:solidFill>
              <a:latin typeface="Times New Roman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3C4A7A29-0AB5-63D4-3321-2D1C9DDDF269}"/>
              </a:ext>
            </a:extLst>
          </p:cNvPr>
          <p:cNvSpPr txBox="1">
            <a:spLocks/>
          </p:cNvSpPr>
          <p:nvPr/>
        </p:nvSpPr>
        <p:spPr>
          <a:xfrm>
            <a:off x="135135" y="817001"/>
            <a:ext cx="7479596" cy="579763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2000" i="1" dirty="0">
                <a:solidFill>
                  <a:srgbClr val="F0A75D"/>
                </a:solidFill>
                <a:latin typeface="Times New Roman"/>
                <a:ea typeface="+mn-lt"/>
                <a:cs typeface="+mn-lt"/>
              </a:rPr>
              <a:t>¿Y por </a:t>
            </a:r>
            <a:r>
              <a:rPr lang="it-IT" sz="2000" i="1" err="1">
                <a:solidFill>
                  <a:srgbClr val="F0A75D"/>
                </a:solidFill>
                <a:latin typeface="Times New Roman"/>
                <a:ea typeface="+mn-lt"/>
                <a:cs typeface="+mn-lt"/>
              </a:rPr>
              <a:t>qué</a:t>
            </a:r>
            <a:r>
              <a:rPr lang="it-IT" sz="2000" i="1" dirty="0">
                <a:solidFill>
                  <a:srgbClr val="F0A75D"/>
                </a:solidFill>
                <a:latin typeface="Times New Roman"/>
                <a:ea typeface="+mn-lt"/>
                <a:cs typeface="+mn-lt"/>
              </a:rPr>
              <a:t>  no he de </a:t>
            </a:r>
            <a:r>
              <a:rPr lang="it-IT" sz="2000" i="1" err="1">
                <a:solidFill>
                  <a:srgbClr val="F0A75D"/>
                </a:solidFill>
                <a:latin typeface="Times New Roman"/>
                <a:ea typeface="+mn-lt"/>
                <a:cs typeface="+mn-lt"/>
              </a:rPr>
              <a:t>titular</a:t>
            </a:r>
            <a:r>
              <a:rPr lang="it-IT" sz="2000" i="1" dirty="0">
                <a:solidFill>
                  <a:srgbClr val="F0A75D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it-IT" sz="2000" i="1" err="1">
                <a:solidFill>
                  <a:srgbClr val="F0A75D"/>
                </a:solidFill>
                <a:latin typeface="Times New Roman"/>
                <a:ea typeface="+mn-lt"/>
                <a:cs typeface="+mn-lt"/>
              </a:rPr>
              <a:t>yo</a:t>
            </a:r>
            <a:r>
              <a:rPr lang="it-IT" sz="2000" i="1" dirty="0">
                <a:solidFill>
                  <a:srgbClr val="F0A75D"/>
                </a:solidFill>
                <a:latin typeface="Times New Roman"/>
                <a:ea typeface="+mn-lt"/>
                <a:cs typeface="+mn-lt"/>
              </a:rPr>
              <a:t> mi relato </a:t>
            </a:r>
            <a:r>
              <a:rPr lang="it-IT" sz="2000" b="1" i="1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El duro y </a:t>
            </a:r>
            <a:r>
              <a:rPr lang="it-IT" sz="2000" b="1" i="1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el</a:t>
            </a:r>
            <a:r>
              <a:rPr lang="it-IT" sz="2000" b="1" i="1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desnudo</a:t>
            </a:r>
            <a:r>
              <a:rPr lang="it-IT" sz="2000" i="1" dirty="0">
                <a:solidFill>
                  <a:srgbClr val="F0A75D"/>
                </a:solidFill>
                <a:latin typeface="Times New Roman"/>
                <a:ea typeface="+mn-lt"/>
                <a:cs typeface="+mn-lt"/>
              </a:rPr>
              <a:t>? El </a:t>
            </a:r>
            <a:r>
              <a:rPr lang="it-IT" sz="2000" i="1" err="1">
                <a:solidFill>
                  <a:srgbClr val="F0A75D"/>
                </a:solidFill>
                <a:latin typeface="Times New Roman"/>
                <a:ea typeface="+mn-lt"/>
                <a:cs typeface="+mn-lt"/>
              </a:rPr>
              <a:t>refrán</a:t>
            </a:r>
            <a:r>
              <a:rPr lang="it-IT" sz="2000" i="1" dirty="0">
                <a:solidFill>
                  <a:srgbClr val="F0A75D"/>
                </a:solidFill>
                <a:latin typeface="Times New Roman"/>
                <a:ea typeface="+mn-lt"/>
                <a:cs typeface="+mn-lt"/>
              </a:rPr>
              <a:t> dice:“</a:t>
            </a:r>
            <a:r>
              <a:rPr lang="it-IT" sz="2000" b="1" i="1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Más</a:t>
            </a:r>
            <a:r>
              <a:rPr lang="it-IT" sz="2000" b="1" i="1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da </a:t>
            </a:r>
            <a:r>
              <a:rPr lang="it-IT" sz="2000" b="1" i="1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el</a:t>
            </a:r>
            <a:r>
              <a:rPr lang="it-IT" sz="2000" b="1" i="1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duro </a:t>
            </a:r>
            <a:r>
              <a:rPr lang="it-IT" sz="2000" b="1" i="1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que</a:t>
            </a:r>
            <a:r>
              <a:rPr lang="it-IT" sz="2000" b="1" i="1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it-IT" sz="2000" b="1" i="1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el</a:t>
            </a:r>
            <a:r>
              <a:rPr lang="it-IT" sz="2000" b="1" i="1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desnudo</a:t>
            </a:r>
            <a:r>
              <a:rPr lang="it-IT" sz="2000" i="1" dirty="0">
                <a:solidFill>
                  <a:srgbClr val="F0A75D"/>
                </a:solidFill>
                <a:latin typeface="Times New Roman"/>
                <a:ea typeface="+mn-lt"/>
                <a:cs typeface="+mn-lt"/>
              </a:rPr>
              <a:t>”.</a:t>
            </a:r>
            <a:endParaRPr lang="it-IT" sz="2000" i="1">
              <a:latin typeface="Times New Roman"/>
              <a:ea typeface="Calibri" panose="020F0502020204030204"/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it-IT" sz="2000" dirty="0">
              <a:solidFill>
                <a:srgbClr val="F0A75D"/>
              </a:solidFill>
              <a:latin typeface="Times New Roman"/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2400" dirty="0">
                <a:solidFill>
                  <a:schemeClr val="bg1"/>
                </a:solidFill>
                <a:ea typeface="Calibri"/>
                <a:cs typeface="Calibri"/>
              </a:rPr>
              <a:t>E perché non dovrei intitolare il mio racconto </a:t>
            </a:r>
            <a:r>
              <a:rPr lang="it-IT" sz="2400" dirty="0">
                <a:solidFill>
                  <a:srgbClr val="F0A75D"/>
                </a:solidFill>
                <a:ea typeface="Calibri"/>
                <a:cs typeface="Calibri"/>
              </a:rPr>
              <a:t>L'intransigente e l'indigente</a:t>
            </a:r>
            <a:r>
              <a:rPr lang="it-IT" sz="2400" dirty="0">
                <a:solidFill>
                  <a:schemeClr val="bg1"/>
                </a:solidFill>
                <a:ea typeface="Calibri"/>
                <a:cs typeface="Calibri"/>
              </a:rPr>
              <a:t>? Il proverbio dice : </a:t>
            </a:r>
            <a:r>
              <a:rPr lang="it-IT" sz="2400" dirty="0">
                <a:solidFill>
                  <a:srgbClr val="F0A75D"/>
                </a:solidFill>
                <a:ea typeface="Calibri"/>
                <a:cs typeface="Calibri"/>
              </a:rPr>
              <a:t>"Quando un povero dà al ricco, Dio ride in cielo".</a:t>
            </a:r>
            <a:endParaRPr lang="it-IT" sz="2400">
              <a:solidFill>
                <a:srgbClr val="F0A75D"/>
              </a:solidFill>
              <a:latin typeface="Calibri" panose="020F0502020204030204"/>
              <a:ea typeface="+mn-lt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it-IT" sz="1200" dirty="0">
              <a:solidFill>
                <a:schemeClr val="bg1"/>
              </a:solidFill>
              <a:latin typeface="Calibri" panose="020F0502020204030204"/>
              <a:ea typeface="+mn-lt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it-IT" sz="1100" dirty="0">
              <a:solidFill>
                <a:schemeClr val="bg1"/>
              </a:solidFill>
              <a:latin typeface="Calibri" panose="020F0502020204030204"/>
              <a:ea typeface="+mn-lt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2000" i="1" dirty="0">
                <a:solidFill>
                  <a:srgbClr val="F0A75D"/>
                </a:solidFill>
                <a:latin typeface="Calibri" panose="020F0502020204030204"/>
                <a:ea typeface="+mn-lt"/>
                <a:cs typeface="Calibri"/>
              </a:rPr>
              <a:t>El </a:t>
            </a:r>
            <a:r>
              <a:rPr lang="it-IT" sz="2000" i="1" dirty="0" err="1">
                <a:solidFill>
                  <a:srgbClr val="F0A75D"/>
                </a:solidFill>
                <a:latin typeface="Calibri" panose="020F0502020204030204"/>
                <a:ea typeface="+mn-lt"/>
                <a:cs typeface="Calibri"/>
              </a:rPr>
              <a:t>tejón</a:t>
            </a:r>
            <a:r>
              <a:rPr lang="it-IT" sz="2000" i="1" dirty="0">
                <a:solidFill>
                  <a:srgbClr val="F0A75D"/>
                </a:solidFill>
                <a:latin typeface="Calibri" panose="020F0502020204030204"/>
                <a:ea typeface="+mn-lt"/>
                <a:cs typeface="Calibri"/>
              </a:rPr>
              <a:t>, </a:t>
            </a:r>
            <a:r>
              <a:rPr lang="it-IT" sz="2000" i="1" dirty="0" err="1">
                <a:solidFill>
                  <a:srgbClr val="F0A75D"/>
                </a:solidFill>
                <a:latin typeface="Calibri" panose="020F0502020204030204"/>
                <a:ea typeface="+mn-lt"/>
                <a:cs typeface="Calibri"/>
              </a:rPr>
              <a:t>que</a:t>
            </a:r>
            <a:r>
              <a:rPr lang="it-IT" sz="2000" i="1" dirty="0">
                <a:solidFill>
                  <a:srgbClr val="F0A75D"/>
                </a:solidFill>
                <a:latin typeface="Calibri" panose="020F0502020204030204"/>
                <a:ea typeface="+mn-lt"/>
                <a:cs typeface="Calibri"/>
              </a:rPr>
              <a:t> por lo visto </a:t>
            </a:r>
            <a:r>
              <a:rPr lang="it-IT" sz="2000" i="1" dirty="0" err="1">
                <a:solidFill>
                  <a:srgbClr val="F0A75D"/>
                </a:solidFill>
                <a:latin typeface="Calibri" panose="020F0502020204030204"/>
                <a:ea typeface="+mn-lt"/>
                <a:cs typeface="Calibri"/>
              </a:rPr>
              <a:t>estaba</a:t>
            </a:r>
            <a:r>
              <a:rPr lang="it-IT" sz="2000" i="1" dirty="0">
                <a:solidFill>
                  <a:srgbClr val="F0A75D"/>
                </a:solidFill>
                <a:latin typeface="Calibri" panose="020F0502020204030204"/>
                <a:ea typeface="+mn-lt"/>
                <a:cs typeface="Calibri"/>
              </a:rPr>
              <a:t> en </a:t>
            </a:r>
            <a:r>
              <a:rPr lang="it-IT" sz="2000" i="1" dirty="0" err="1">
                <a:solidFill>
                  <a:srgbClr val="F0A75D"/>
                </a:solidFill>
                <a:latin typeface="Calibri" panose="020F0502020204030204"/>
                <a:ea typeface="+mn-lt"/>
                <a:cs typeface="Calibri"/>
              </a:rPr>
              <a:t>el</a:t>
            </a:r>
            <a:r>
              <a:rPr lang="it-IT" sz="2000" i="1" dirty="0">
                <a:solidFill>
                  <a:srgbClr val="F0A75D"/>
                </a:solidFill>
                <a:latin typeface="Calibri" panose="020F0502020204030204"/>
                <a:ea typeface="+mn-lt"/>
                <a:cs typeface="Calibri"/>
              </a:rPr>
              <a:t> secreto, </a:t>
            </a:r>
            <a:r>
              <a:rPr lang="it-IT" sz="2000" i="1" dirty="0" err="1">
                <a:solidFill>
                  <a:srgbClr val="F0A75D"/>
                </a:solidFill>
                <a:latin typeface="Calibri" panose="020F0502020204030204"/>
                <a:ea typeface="+mn-lt"/>
                <a:cs typeface="Calibri"/>
              </a:rPr>
              <a:t>s</a:t>
            </a:r>
            <a:r>
              <a:rPr lang="it-IT" sz="2000" i="1" dirty="0" err="1">
                <a:solidFill>
                  <a:srgbClr val="F0A75D"/>
                </a:solidFill>
                <a:latin typeface="Times New Roman"/>
                <a:ea typeface="+mn-lt"/>
                <a:cs typeface="Times New Roman"/>
              </a:rPr>
              <a:t>onreìa</a:t>
            </a:r>
            <a:r>
              <a:rPr lang="it-IT" sz="2000" i="1" dirty="0">
                <a:solidFill>
                  <a:srgbClr val="F0A75D"/>
                </a:solidFill>
                <a:latin typeface="Times New Roman"/>
                <a:ea typeface="+mn-lt"/>
                <a:cs typeface="Times New Roman"/>
              </a:rPr>
              <a:t> con lo </a:t>
            </a:r>
            <a:r>
              <a:rPr lang="it-IT" sz="2000" i="1" dirty="0" err="1">
                <a:solidFill>
                  <a:srgbClr val="F0A75D"/>
                </a:solidFill>
                <a:latin typeface="Times New Roman"/>
                <a:ea typeface="+mn-lt"/>
                <a:cs typeface="Times New Roman"/>
              </a:rPr>
              <a:t>que</a:t>
            </a:r>
            <a:r>
              <a:rPr lang="it-IT" sz="2000" i="1" dirty="0">
                <a:solidFill>
                  <a:srgbClr val="F0A75D"/>
                </a:solidFill>
                <a:latin typeface="Times New Roman"/>
                <a:ea typeface="+mn-lt"/>
                <a:cs typeface="Times New Roman"/>
              </a:rPr>
              <a:t> se </a:t>
            </a:r>
            <a:r>
              <a:rPr lang="it-IT" sz="2000" i="1" dirty="0" err="1">
                <a:solidFill>
                  <a:srgbClr val="F0A75D"/>
                </a:solidFill>
                <a:latin typeface="Times New Roman"/>
                <a:ea typeface="+mn-lt"/>
                <a:cs typeface="Times New Roman"/>
              </a:rPr>
              <a:t>llama</a:t>
            </a:r>
            <a:r>
              <a:rPr lang="it-IT" sz="2000" b="1" i="1" dirty="0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 risa de </a:t>
            </a:r>
            <a:r>
              <a:rPr lang="it-IT" sz="2000" b="1" i="1" dirty="0" err="1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conejo</a:t>
            </a:r>
            <a:r>
              <a:rPr lang="it-IT" sz="2000" i="1" dirty="0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, </a:t>
            </a:r>
            <a:r>
              <a:rPr lang="it-IT" sz="2000" i="1" dirty="0" err="1">
                <a:solidFill>
                  <a:srgbClr val="F0A75D"/>
                </a:solidFill>
                <a:latin typeface="Times New Roman"/>
                <a:ea typeface="+mn-lt"/>
                <a:cs typeface="Times New Roman"/>
              </a:rPr>
              <a:t>siendo</a:t>
            </a:r>
            <a:r>
              <a:rPr lang="it-IT" sz="2000" i="1" dirty="0">
                <a:solidFill>
                  <a:srgbClr val="F0A75D"/>
                </a:solidFill>
                <a:latin typeface="Times New Roman"/>
                <a:ea typeface="+mn-lt"/>
                <a:cs typeface="Times New Roman"/>
              </a:rPr>
              <a:t> </a:t>
            </a:r>
            <a:r>
              <a:rPr lang="it-IT" sz="2000" i="1" dirty="0" err="1">
                <a:solidFill>
                  <a:srgbClr val="F0A75D"/>
                </a:solidFill>
                <a:latin typeface="Times New Roman"/>
                <a:ea typeface="+mn-lt"/>
                <a:cs typeface="Times New Roman"/>
              </a:rPr>
              <a:t>él</a:t>
            </a:r>
            <a:r>
              <a:rPr lang="it-IT" sz="2000" i="1" dirty="0">
                <a:solidFill>
                  <a:srgbClr val="F0A75D"/>
                </a:solidFill>
                <a:latin typeface="Times New Roman"/>
                <a:ea typeface="+mn-lt"/>
                <a:cs typeface="Times New Roman"/>
              </a:rPr>
              <a:t> no </a:t>
            </a:r>
            <a:r>
              <a:rPr lang="it-IT" sz="2000" i="1" dirty="0" err="1">
                <a:solidFill>
                  <a:srgbClr val="F0A75D"/>
                </a:solidFill>
                <a:latin typeface="Times New Roman"/>
                <a:ea typeface="+mn-lt"/>
                <a:cs typeface="Times New Roman"/>
              </a:rPr>
              <a:t>conejo</a:t>
            </a:r>
            <a:r>
              <a:rPr lang="it-IT" sz="2000" i="1" dirty="0">
                <a:solidFill>
                  <a:srgbClr val="F0A75D"/>
                </a:solidFill>
                <a:latin typeface="Times New Roman"/>
                <a:ea typeface="+mn-lt"/>
                <a:cs typeface="Times New Roman"/>
              </a:rPr>
              <a:t> sino </a:t>
            </a:r>
            <a:r>
              <a:rPr lang="it-IT" sz="2000" i="1" dirty="0" err="1">
                <a:solidFill>
                  <a:srgbClr val="F0A75D"/>
                </a:solidFill>
                <a:latin typeface="Times New Roman"/>
                <a:ea typeface="+mn-lt"/>
                <a:cs typeface="Times New Roman"/>
              </a:rPr>
              <a:t>tejón</a:t>
            </a:r>
            <a:r>
              <a:rPr lang="it-IT" sz="2000" i="1" dirty="0">
                <a:solidFill>
                  <a:srgbClr val="F0A75D"/>
                </a:solidFill>
                <a:latin typeface="Times New Roman"/>
                <a:ea typeface="+mn-lt"/>
                <a:cs typeface="Times New Roman"/>
              </a:rPr>
              <a:t>.</a:t>
            </a:r>
            <a:endParaRPr lang="it-IT" sz="2000" i="1" dirty="0">
              <a:solidFill>
                <a:srgbClr val="FFFFFF"/>
              </a:solidFill>
              <a:latin typeface="Calibri" panose="020F0502020204030204"/>
              <a:ea typeface="+mn-lt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it-IT" sz="2400" dirty="0">
              <a:solidFill>
                <a:schemeClr val="bg1"/>
              </a:solidFill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2400" dirty="0">
                <a:solidFill>
                  <a:schemeClr val="bg1"/>
                </a:solidFill>
                <a:ea typeface="+mn-lt"/>
                <a:cs typeface="+mn-lt"/>
              </a:rPr>
              <a:t>Il </a:t>
            </a:r>
            <a:r>
              <a:rPr lang="it-IT" sz="2400" err="1">
                <a:solidFill>
                  <a:schemeClr val="bg1"/>
                </a:solidFill>
                <a:ea typeface="+mn-lt"/>
                <a:cs typeface="+mn-lt"/>
              </a:rPr>
              <a:t>tasso,che</a:t>
            </a:r>
            <a:r>
              <a:rPr lang="it-IT" sz="2400" dirty="0">
                <a:solidFill>
                  <a:schemeClr val="bg1"/>
                </a:solidFill>
                <a:ea typeface="+mn-lt"/>
                <a:cs typeface="+mn-lt"/>
              </a:rPr>
              <a:t> a quanto pareva era </a:t>
            </a:r>
            <a:r>
              <a:rPr lang="it-IT" sz="2400" err="1">
                <a:solidFill>
                  <a:schemeClr val="bg1"/>
                </a:solidFill>
                <a:ea typeface="+mn-lt"/>
                <a:cs typeface="+mn-lt"/>
              </a:rPr>
              <a:t>nascosto,</a:t>
            </a:r>
            <a:r>
              <a:rPr lang="it-IT" sz="2400" err="1">
                <a:solidFill>
                  <a:srgbClr val="F0A75D"/>
                </a:solidFill>
                <a:ea typeface="+mn-lt"/>
                <a:cs typeface="+mn-lt"/>
              </a:rPr>
              <a:t>rideva</a:t>
            </a:r>
            <a:r>
              <a:rPr lang="it-IT" sz="2400" dirty="0">
                <a:solidFill>
                  <a:srgbClr val="F79736"/>
                </a:solidFill>
                <a:ea typeface="+mn-lt"/>
                <a:cs typeface="+mn-lt"/>
              </a:rPr>
              <a:t> </a:t>
            </a:r>
            <a:r>
              <a:rPr lang="it-IT" sz="2400" dirty="0">
                <a:solidFill>
                  <a:schemeClr val="bg1"/>
                </a:solidFill>
                <a:ea typeface="+mn-lt"/>
                <a:cs typeface="+mn-lt"/>
              </a:rPr>
              <a:t>come si dice, </a:t>
            </a:r>
            <a:r>
              <a:rPr lang="it-IT" sz="2400" dirty="0">
                <a:solidFill>
                  <a:srgbClr val="F0A75D"/>
                </a:solidFill>
                <a:ea typeface="+mn-lt"/>
                <a:cs typeface="+mn-lt"/>
              </a:rPr>
              <a:t>"a denti stretti"</a:t>
            </a:r>
            <a:endParaRPr lang="it-IT" sz="2400">
              <a:solidFill>
                <a:srgbClr val="F0A75D"/>
              </a:solidFill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it-IT" sz="2000" b="1" i="1" dirty="0">
              <a:solidFill>
                <a:schemeClr val="bg1"/>
              </a:solidFill>
              <a:ea typeface="Calibri"/>
              <a:cs typeface="Calibri"/>
            </a:endParaRPr>
          </a:p>
          <a:p>
            <a:pPr>
              <a:buNone/>
            </a:pPr>
            <a:r>
              <a:rPr lang="it-IT" sz="2400" i="1" dirty="0">
                <a:solidFill>
                  <a:srgbClr val="F0A75D"/>
                </a:solidFill>
                <a:ea typeface="+mn-lt"/>
                <a:cs typeface="+mn-lt"/>
              </a:rPr>
              <a:t>Se </a:t>
            </a:r>
            <a:r>
              <a:rPr lang="it-IT" sz="2400" i="1" err="1">
                <a:solidFill>
                  <a:srgbClr val="F0A75D"/>
                </a:solidFill>
                <a:ea typeface="+mn-lt"/>
                <a:cs typeface="+mn-lt"/>
              </a:rPr>
              <a:t>veía</a:t>
            </a:r>
            <a:r>
              <a:rPr lang="it-IT" sz="2400" i="1" dirty="0">
                <a:solidFill>
                  <a:srgbClr val="F0A75D"/>
                </a:solidFill>
                <a:ea typeface="+mn-lt"/>
                <a:cs typeface="+mn-lt"/>
              </a:rPr>
              <a:t> una </a:t>
            </a:r>
            <a:r>
              <a:rPr lang="it-IT" sz="2400" i="1" err="1">
                <a:solidFill>
                  <a:srgbClr val="F0A75D"/>
                </a:solidFill>
                <a:ea typeface="+mn-lt"/>
                <a:cs typeface="+mn-lt"/>
              </a:rPr>
              <a:t>ancha</a:t>
            </a:r>
            <a:r>
              <a:rPr lang="it-IT" sz="2400" i="1" dirty="0">
                <a:solidFill>
                  <a:srgbClr val="F0A75D"/>
                </a:solidFill>
                <a:ea typeface="+mn-lt"/>
                <a:cs typeface="+mn-lt"/>
              </a:rPr>
              <a:t> </a:t>
            </a:r>
            <a:r>
              <a:rPr lang="it-IT" sz="2400" i="1" err="1">
                <a:solidFill>
                  <a:srgbClr val="F0A75D"/>
                </a:solidFill>
                <a:ea typeface="+mn-lt"/>
                <a:cs typeface="+mn-lt"/>
              </a:rPr>
              <a:t>bandeja</a:t>
            </a:r>
            <a:r>
              <a:rPr lang="it-IT" sz="2400" i="1" dirty="0">
                <a:solidFill>
                  <a:srgbClr val="F0A75D"/>
                </a:solidFill>
                <a:ea typeface="+mn-lt"/>
                <a:cs typeface="+mn-lt"/>
              </a:rPr>
              <a:t> </a:t>
            </a:r>
            <a:r>
              <a:rPr lang="it-IT" sz="2400" i="1" err="1">
                <a:solidFill>
                  <a:srgbClr val="F0A75D"/>
                </a:solidFill>
                <a:ea typeface="+mn-lt"/>
                <a:cs typeface="+mn-lt"/>
              </a:rPr>
              <a:t>llena</a:t>
            </a:r>
            <a:r>
              <a:rPr lang="it-IT" sz="2400" i="1" dirty="0">
                <a:solidFill>
                  <a:srgbClr val="F0A75D"/>
                </a:solidFill>
                <a:ea typeface="+mn-lt"/>
                <a:cs typeface="+mn-lt"/>
              </a:rPr>
              <a:t> de </a:t>
            </a:r>
            <a:r>
              <a:rPr lang="it-IT" sz="2400" i="1" err="1">
                <a:solidFill>
                  <a:srgbClr val="F0A75D"/>
                </a:solidFill>
                <a:ea typeface="+mn-lt"/>
                <a:cs typeface="+mn-lt"/>
              </a:rPr>
              <a:t>platitos</a:t>
            </a:r>
            <a:r>
              <a:rPr lang="it-IT" sz="2400" i="1" dirty="0">
                <a:solidFill>
                  <a:srgbClr val="F0A75D"/>
                </a:solidFill>
                <a:ea typeface="+mn-lt"/>
                <a:cs typeface="+mn-lt"/>
              </a:rPr>
              <a:t> con </a:t>
            </a:r>
            <a:r>
              <a:rPr lang="it-IT" sz="2400" i="1" err="1">
                <a:solidFill>
                  <a:srgbClr val="F0A75D"/>
                </a:solidFill>
                <a:ea typeface="+mn-lt"/>
                <a:cs typeface="+mn-lt"/>
              </a:rPr>
              <a:t>antes</a:t>
            </a:r>
            <a:r>
              <a:rPr lang="it-IT" sz="2400" i="1" dirty="0">
                <a:solidFill>
                  <a:srgbClr val="F0A75D"/>
                </a:solidFill>
                <a:ea typeface="+mn-lt"/>
                <a:cs typeface="+mn-lt"/>
              </a:rPr>
              <a:t> y </a:t>
            </a:r>
            <a:r>
              <a:rPr lang="it-IT" sz="2400" i="1" err="1">
                <a:solidFill>
                  <a:srgbClr val="F0A75D"/>
                </a:solidFill>
                <a:ea typeface="+mn-lt"/>
                <a:cs typeface="+mn-lt"/>
              </a:rPr>
              <a:t>artaletes</a:t>
            </a:r>
            <a:r>
              <a:rPr lang="it-IT" sz="2400" i="1" dirty="0">
                <a:solidFill>
                  <a:srgbClr val="F0A75D"/>
                </a:solidFill>
                <a:ea typeface="+mn-lt"/>
                <a:cs typeface="+mn-lt"/>
              </a:rPr>
              <a:t> para </a:t>
            </a:r>
            <a:r>
              <a:rPr lang="it-IT" sz="2400" i="1" err="1">
                <a:solidFill>
                  <a:srgbClr val="F0A75D"/>
                </a:solidFill>
                <a:ea typeface="+mn-lt"/>
                <a:cs typeface="+mn-lt"/>
              </a:rPr>
              <a:t>abrir</a:t>
            </a:r>
            <a:r>
              <a:rPr lang="it-IT" sz="2400" i="1" dirty="0">
                <a:solidFill>
                  <a:srgbClr val="F0A75D"/>
                </a:solidFill>
                <a:ea typeface="+mn-lt"/>
                <a:cs typeface="+mn-lt"/>
              </a:rPr>
              <a:t> boca. </a:t>
            </a:r>
            <a:endParaRPr lang="it-IT" sz="2400" i="1">
              <a:solidFill>
                <a:srgbClr val="F0A75D"/>
              </a:solidFill>
              <a:ea typeface="Calibri"/>
              <a:cs typeface="Calibri"/>
            </a:endParaRPr>
          </a:p>
          <a:p>
            <a:pPr>
              <a:buNone/>
            </a:pPr>
            <a:endParaRPr lang="it-IT" sz="2400" i="1" dirty="0">
              <a:solidFill>
                <a:srgbClr val="F0A75D"/>
              </a:solidFill>
              <a:ea typeface="Calibri"/>
              <a:cs typeface="Calibri"/>
            </a:endParaRPr>
          </a:p>
          <a:p>
            <a:pPr>
              <a:buNone/>
            </a:pPr>
            <a:r>
              <a:rPr lang="it-IT" sz="2400" dirty="0">
                <a:solidFill>
                  <a:schemeClr val="bg1"/>
                </a:solidFill>
                <a:latin typeface="Calibri" panose="020F0502020204030204"/>
                <a:ea typeface="Calibri"/>
                <a:cs typeface="Calibri"/>
              </a:rPr>
              <a:t>Si vedeva un ampio vassoio pieno di piattini </a:t>
            </a:r>
            <a:r>
              <a:rPr lang="it-IT" sz="2400" dirty="0">
                <a:solidFill>
                  <a:srgbClr val="F0A75D"/>
                </a:solidFill>
                <a:latin typeface="Calibri" panose="020F0502020204030204"/>
                <a:ea typeface="Calibri"/>
                <a:cs typeface="Calibri"/>
              </a:rPr>
              <a:t>con aperitivi e rustici </a:t>
            </a:r>
            <a:r>
              <a:rPr lang="it-IT" sz="2400" dirty="0">
                <a:solidFill>
                  <a:schemeClr val="bg1"/>
                </a:solidFill>
                <a:latin typeface="Calibri" panose="020F0502020204030204"/>
                <a:ea typeface="Calibri"/>
                <a:cs typeface="Calibri"/>
              </a:rPr>
              <a:t>per stuzzicare l'appetito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it-IT" sz="1800" b="1" i="1" dirty="0">
              <a:solidFill>
                <a:schemeClr val="bg1"/>
              </a:solidFill>
              <a:latin typeface="Calibri" panose="020F0502020204030204"/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it-IT" sz="1800" b="1" i="1" dirty="0">
              <a:solidFill>
                <a:schemeClr val="bg1"/>
              </a:solidFill>
              <a:latin typeface="Calibri" panose="020F0502020204030204"/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it-IT" sz="1800" b="1" i="1" dirty="0">
              <a:solidFill>
                <a:schemeClr val="bg1"/>
              </a:solidFill>
              <a:latin typeface="Calibri" panose="020F0502020204030204"/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it-IT" sz="2600" b="1" i="1" dirty="0">
              <a:solidFill>
                <a:srgbClr val="FFFFFF"/>
              </a:solidFill>
              <a:latin typeface="Calibri" panose="020F0502020204030204"/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it-IT" sz="2600" b="1" i="1" dirty="0">
              <a:solidFill>
                <a:srgbClr val="FFFFFF"/>
              </a:solidFill>
              <a:latin typeface="Calibri" panose="020F0502020204030204"/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it-IT" sz="2600" b="1" i="1" dirty="0">
              <a:solidFill>
                <a:srgbClr val="FFFFFF"/>
              </a:solidFill>
              <a:latin typeface="Calibri" panose="020F0502020204030204"/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it-IT" sz="2600" b="1" i="1" dirty="0">
              <a:solidFill>
                <a:srgbClr val="FFFFFF"/>
              </a:solidFill>
              <a:latin typeface="Calibri" panose="020F0502020204030204"/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it-IT" sz="2600" b="1" i="1" dirty="0">
              <a:solidFill>
                <a:srgbClr val="FFFFFF"/>
              </a:solidFill>
              <a:latin typeface="Calibri" panose="020F0502020204030204"/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it-IT" sz="2600" b="1" i="1" dirty="0">
              <a:solidFill>
                <a:srgbClr val="FFFFFF"/>
              </a:solidFill>
              <a:latin typeface="Calibri" panose="020F0502020204030204"/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it-IT" sz="2600" b="1" i="1" dirty="0">
              <a:solidFill>
                <a:srgbClr val="FFFFFF"/>
              </a:solidFill>
              <a:latin typeface="Calibri" panose="020F0502020204030204"/>
              <a:ea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AutoNum type="arabicPeriod"/>
            </a:pPr>
            <a:endParaRPr lang="it-IT" sz="2400">
              <a:solidFill>
                <a:srgbClr val="FFFFFF"/>
              </a:solidFill>
              <a:latin typeface="Calibri" panose="020F0502020204030204"/>
              <a:ea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AutoNum type="arabicPeriod"/>
            </a:pPr>
            <a:endParaRPr lang="it-IT" sz="2400">
              <a:solidFill>
                <a:srgbClr val="FFFFFF"/>
              </a:solidFill>
              <a:latin typeface="Calibri" panose="020F0502020204030204"/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it-IT" sz="3400" i="1">
              <a:solidFill>
                <a:srgbClr val="F0A75D"/>
              </a:solidFill>
              <a:latin typeface="Times New Roman"/>
              <a:cs typeface="Times New Roman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it-IT" sz="3400" i="1">
              <a:solidFill>
                <a:srgbClr val="F0A75D"/>
              </a:solidFill>
              <a:latin typeface="Times New Roman"/>
              <a:cs typeface="Times New Roman"/>
            </a:endParaRPr>
          </a:p>
        </p:txBody>
      </p:sp>
      <p:pic>
        <p:nvPicPr>
          <p:cNvPr id="5" name="Immagine 4" descr="Immagine che contiene testo, schermata, software, Software multimediale&#10;&#10;Descrizione generata automaticamente">
            <a:extLst>
              <a:ext uri="{FF2B5EF4-FFF2-40B4-BE49-F238E27FC236}">
                <a16:creationId xmlns:a16="http://schemas.microsoft.com/office/drawing/2014/main" id="{6C8C4905-4EB7-5A83-E8EC-B03014420F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96" t="28956" r="46827" b="62963"/>
          <a:stretch/>
        </p:blipFill>
        <p:spPr>
          <a:xfrm>
            <a:off x="7320958" y="1192073"/>
            <a:ext cx="4654325" cy="784606"/>
          </a:xfrm>
          <a:prstGeom prst="rect">
            <a:avLst/>
          </a:prstGeom>
        </p:spPr>
      </p:pic>
      <p:pic>
        <p:nvPicPr>
          <p:cNvPr id="9" name="Immagine 8" descr="Immagine che contiene testo, schermata, software, Software multimediale&#10;&#10;Descrizione generata automaticamente">
            <a:extLst>
              <a:ext uri="{FF2B5EF4-FFF2-40B4-BE49-F238E27FC236}">
                <a16:creationId xmlns:a16="http://schemas.microsoft.com/office/drawing/2014/main" id="{8DF93982-3D90-80A4-BF6A-D64F38173F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236" t="28534" r="46879" b="62337"/>
          <a:stretch/>
        </p:blipFill>
        <p:spPr>
          <a:xfrm>
            <a:off x="7642712" y="3112993"/>
            <a:ext cx="4272483" cy="824964"/>
          </a:xfrm>
          <a:prstGeom prst="rect">
            <a:avLst/>
          </a:prstGeom>
        </p:spPr>
      </p:pic>
      <p:pic>
        <p:nvPicPr>
          <p:cNvPr id="7" name="Immagine 6" descr="Immagine che contiene testo, schermata, software, multimediale&#10;&#10;Descrizione generata automaticamente">
            <a:extLst>
              <a:ext uri="{FF2B5EF4-FFF2-40B4-BE49-F238E27FC236}">
                <a16:creationId xmlns:a16="http://schemas.microsoft.com/office/drawing/2014/main" id="{F1784A46-7D76-6038-CDC8-3E33B16319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394" t="35579" r="45307" b="54719"/>
          <a:stretch/>
        </p:blipFill>
        <p:spPr>
          <a:xfrm>
            <a:off x="7576144" y="5241491"/>
            <a:ext cx="4564645" cy="80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584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860E5AB-56F5-4092-375F-586E60DDC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18" y="-90969"/>
            <a:ext cx="12425988" cy="6963408"/>
          </a:xfrm>
          <a:prstGeom prst="rect">
            <a:avLst/>
          </a:prstGeom>
        </p:spPr>
      </p:pic>
      <p:pic>
        <p:nvPicPr>
          <p:cNvPr id="4" name="Segnaposto contenuto 3" descr="Immagine che contiene testo, Carattere, documento&#10;&#10;Descrizione generata automaticamente">
            <a:extLst>
              <a:ext uri="{FF2B5EF4-FFF2-40B4-BE49-F238E27FC236}">
                <a16:creationId xmlns:a16="http://schemas.microsoft.com/office/drawing/2014/main" id="{A596B7C8-D503-98CF-E472-7520B51691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1938" y="3705436"/>
            <a:ext cx="6585921" cy="975308"/>
          </a:xfrm>
        </p:spPr>
      </p:pic>
      <p:pic>
        <p:nvPicPr>
          <p:cNvPr id="5" name="Immagine 4" descr="Immagine che contiene testo, Carattere, schermata, bianco&#10;&#10;Descrizione generata automaticamente">
            <a:extLst>
              <a:ext uri="{FF2B5EF4-FFF2-40B4-BE49-F238E27FC236}">
                <a16:creationId xmlns:a16="http://schemas.microsoft.com/office/drawing/2014/main" id="{A437EEF9-6EA9-2F69-FBBF-F9CA99A642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93" y="4564710"/>
            <a:ext cx="6407150" cy="1180905"/>
          </a:xfrm>
          <a:prstGeom prst="rect">
            <a:avLst/>
          </a:prstGeom>
        </p:spPr>
      </p:pic>
      <p:pic>
        <p:nvPicPr>
          <p:cNvPr id="6" name="Immagine 5" descr="Immagine che contiene testo, Carattere, documento&#10;&#10;Descrizione generata automaticamente">
            <a:extLst>
              <a:ext uri="{FF2B5EF4-FFF2-40B4-BE49-F238E27FC236}">
                <a16:creationId xmlns:a16="http://schemas.microsoft.com/office/drawing/2014/main" id="{E6A5AFBB-5F43-962D-50C6-22196A631E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6025" y="359747"/>
            <a:ext cx="4356359" cy="820057"/>
          </a:xfrm>
          <a:prstGeom prst="rect">
            <a:avLst/>
          </a:prstGeom>
        </p:spPr>
      </p:pic>
      <p:pic>
        <p:nvPicPr>
          <p:cNvPr id="7" name="Immagine 6" descr="Immagine che contiene testo, Carattere, bianco, schermata&#10;&#10;Descrizione generata automaticamente">
            <a:extLst>
              <a:ext uri="{FF2B5EF4-FFF2-40B4-BE49-F238E27FC236}">
                <a16:creationId xmlns:a16="http://schemas.microsoft.com/office/drawing/2014/main" id="{D7A816A0-3798-63BE-EE89-A1262BBEB1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4298" y="1135588"/>
            <a:ext cx="5088942" cy="574481"/>
          </a:xfrm>
          <a:prstGeom prst="rect">
            <a:avLst/>
          </a:prstGeom>
        </p:spPr>
      </p:pic>
      <p:pic>
        <p:nvPicPr>
          <p:cNvPr id="9" name="Immagine 8" descr="Immagine che contiene testo, schermata, software, Software multimediale&#10;&#10;Descrizione generata automaticamente">
            <a:extLst>
              <a:ext uri="{FF2B5EF4-FFF2-40B4-BE49-F238E27FC236}">
                <a16:creationId xmlns:a16="http://schemas.microsoft.com/office/drawing/2014/main" id="{FF469508-CFA7-1C97-4FBC-58343E51ECE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013" t="17143" r="38648" b="65102"/>
          <a:stretch/>
        </p:blipFill>
        <p:spPr>
          <a:xfrm>
            <a:off x="7216440" y="4990949"/>
            <a:ext cx="4942290" cy="1244083"/>
          </a:xfrm>
          <a:prstGeom prst="rect">
            <a:avLst/>
          </a:prstGeom>
        </p:spPr>
      </p:pic>
      <p:pic>
        <p:nvPicPr>
          <p:cNvPr id="10" name="Immagine 9" descr="Immagine che contiene testo, schermata, software, computer&#10;&#10;Descrizione generata automaticamente">
            <a:extLst>
              <a:ext uri="{FF2B5EF4-FFF2-40B4-BE49-F238E27FC236}">
                <a16:creationId xmlns:a16="http://schemas.microsoft.com/office/drawing/2014/main" id="{48A7230D-241D-5AFC-1B23-CB94889165D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141" t="14286" r="49347" b="65209"/>
          <a:stretch/>
        </p:blipFill>
        <p:spPr>
          <a:xfrm>
            <a:off x="7895321" y="3165543"/>
            <a:ext cx="3588774" cy="139519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E4109AF-8477-AD14-F161-28F0D4E67CF7}"/>
              </a:ext>
            </a:extLst>
          </p:cNvPr>
          <p:cNvSpPr txBox="1"/>
          <p:nvPr/>
        </p:nvSpPr>
        <p:spPr>
          <a:xfrm>
            <a:off x="398891" y="2333203"/>
            <a:ext cx="8246099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4400" i="1" u="sng">
                <a:solidFill>
                  <a:schemeClr val="bg1"/>
                </a:solidFill>
                <a:latin typeface="Times New Roman"/>
                <a:cs typeface="Calibri"/>
              </a:rPr>
              <a:t>Aspetto dell'intertestualità 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46AEBC5-B11F-3209-1F61-BA3293CD5696}"/>
              </a:ext>
            </a:extLst>
          </p:cNvPr>
          <p:cNvSpPr txBox="1"/>
          <p:nvPr/>
        </p:nvSpPr>
        <p:spPr>
          <a:xfrm>
            <a:off x="1240779" y="6136460"/>
            <a:ext cx="339865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400" b="1">
                <a:solidFill>
                  <a:schemeClr val="accent4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Trascrizione</a:t>
            </a:r>
            <a:r>
              <a:rPr lang="it-IT" sz="2400">
                <a:solidFill>
                  <a:schemeClr val="accent4"/>
                </a:solidFill>
                <a:cs typeface="Calibri"/>
              </a:rPr>
              <a:t> </a:t>
            </a:r>
            <a:endParaRPr lang="it-IT" sz="2400" err="1">
              <a:solidFill>
                <a:schemeClr val="accent4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B0A1C27-5BBD-44CA-3B2C-A7E154E49D58}"/>
              </a:ext>
            </a:extLst>
          </p:cNvPr>
          <p:cNvSpPr txBox="1"/>
          <p:nvPr/>
        </p:nvSpPr>
        <p:spPr>
          <a:xfrm>
            <a:off x="5853238" y="283220"/>
            <a:ext cx="349306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400" b="1">
                <a:solidFill>
                  <a:schemeClr val="accent4"/>
                </a:solidFill>
                <a:latin typeface="Aharoni" panose="02000000000000000000" pitchFamily="2" charset="0"/>
                <a:ea typeface="Aharoni" panose="02000000000000000000" pitchFamily="2" charset="0"/>
                <a:cs typeface="Calibri"/>
              </a:rPr>
              <a:t>Traduzioni preesistenti</a:t>
            </a:r>
            <a:endParaRPr lang="it-IT" b="1">
              <a:solidFill>
                <a:schemeClr val="accent4"/>
              </a:solidFill>
              <a:latin typeface="Aharoni" panose="02000000000000000000" pitchFamily="2" charset="0"/>
              <a:ea typeface="Aharoni" panose="02000000000000000000" pitchFamily="2" charset="0"/>
              <a:cs typeface="Calibri" panose="020F0502020204030204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FEFA578-BF2D-5831-1E03-CADBCC12A006}"/>
              </a:ext>
            </a:extLst>
          </p:cNvPr>
          <p:cNvSpPr txBox="1"/>
          <p:nvPr/>
        </p:nvSpPr>
        <p:spPr>
          <a:xfrm>
            <a:off x="7854750" y="1639061"/>
            <a:ext cx="411544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400" b="1">
                <a:solidFill>
                  <a:schemeClr val="accent4"/>
                </a:solidFill>
                <a:latin typeface="Aharoni"/>
                <a:ea typeface="+mn-lt"/>
                <a:cs typeface="Aharoni"/>
              </a:rPr>
              <a:t>Sostituzione con omologo locale o equivalente culturale </a:t>
            </a:r>
            <a:endParaRPr lang="it-IT" sz="2400" b="1">
              <a:solidFill>
                <a:schemeClr val="accent4"/>
              </a:solidFill>
              <a:latin typeface="Aharoni"/>
              <a:cs typeface="Aharoni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A24069B-2427-D323-BA6A-552D0DC01975}"/>
              </a:ext>
            </a:extLst>
          </p:cNvPr>
          <p:cNvSpPr txBox="1"/>
          <p:nvPr/>
        </p:nvSpPr>
        <p:spPr>
          <a:xfrm>
            <a:off x="231494" y="1639746"/>
            <a:ext cx="6481822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800" i="1">
                <a:solidFill>
                  <a:schemeClr val="accent4"/>
                </a:solidFill>
                <a:ea typeface="+mn-lt"/>
                <a:cs typeface="+mn-lt"/>
              </a:rPr>
              <a:t>“My </a:t>
            </a:r>
            <a:r>
              <a:rPr lang="it-IT" sz="2800" i="1" err="1">
                <a:solidFill>
                  <a:schemeClr val="accent4"/>
                </a:solidFill>
                <a:ea typeface="+mn-lt"/>
                <a:cs typeface="+mn-lt"/>
              </a:rPr>
              <a:t>thoughts</a:t>
            </a:r>
            <a:r>
              <a:rPr lang="it-IT" sz="2800" i="1">
                <a:solidFill>
                  <a:schemeClr val="accent4"/>
                </a:solidFill>
                <a:ea typeface="+mn-lt"/>
                <a:cs typeface="+mn-lt"/>
              </a:rPr>
              <a:t> </a:t>
            </a:r>
            <a:r>
              <a:rPr lang="it-IT" sz="2800" i="1" err="1">
                <a:solidFill>
                  <a:schemeClr val="accent4"/>
                </a:solidFill>
                <a:ea typeface="+mn-lt"/>
                <a:cs typeface="+mn-lt"/>
              </a:rPr>
              <a:t>arise</a:t>
            </a:r>
            <a:r>
              <a:rPr lang="it-IT" sz="2800" i="1">
                <a:solidFill>
                  <a:schemeClr val="accent4"/>
                </a:solidFill>
                <a:ea typeface="+mn-lt"/>
                <a:cs typeface="+mn-lt"/>
              </a:rPr>
              <a:t> and </a:t>
            </a:r>
            <a:r>
              <a:rPr lang="it-IT" sz="2800" i="1" err="1">
                <a:solidFill>
                  <a:schemeClr val="accent4"/>
                </a:solidFill>
                <a:ea typeface="+mn-lt"/>
                <a:cs typeface="+mn-lt"/>
              </a:rPr>
              <a:t>fade</a:t>
            </a:r>
            <a:r>
              <a:rPr lang="it-IT" sz="2800" i="1">
                <a:solidFill>
                  <a:schemeClr val="accent4"/>
                </a:solidFill>
                <a:ea typeface="+mn-lt"/>
                <a:cs typeface="+mn-lt"/>
              </a:rPr>
              <a:t> in </a:t>
            </a:r>
            <a:r>
              <a:rPr lang="it-IT" sz="2800" i="1" err="1">
                <a:solidFill>
                  <a:schemeClr val="accent4"/>
                </a:solidFill>
                <a:ea typeface="+mn-lt"/>
                <a:cs typeface="+mn-lt"/>
              </a:rPr>
              <a:t>solitude</a:t>
            </a:r>
            <a:r>
              <a:rPr lang="it-IT" sz="2800" i="1">
                <a:solidFill>
                  <a:schemeClr val="accent4"/>
                </a:solidFill>
                <a:ea typeface="+mn-lt"/>
                <a:cs typeface="+mn-lt"/>
              </a:rPr>
              <a:t>”</a:t>
            </a:r>
            <a:endParaRPr lang="it-IT" sz="2800" i="1">
              <a:solidFill>
                <a:schemeClr val="accent4"/>
              </a:solidFill>
              <a:ea typeface="Calibri" panose="020F0502020204030204"/>
              <a:cs typeface="Calibri" panose="020F0502020204030204"/>
            </a:endParaRPr>
          </a:p>
          <a:p>
            <a:pPr algn="l"/>
            <a:endParaRPr lang="it-IT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0744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3EB27A7-067C-DBC7-F045-ACDB3FEAE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1" y="2084"/>
            <a:ext cx="12194995" cy="6953609"/>
          </a:xfrm>
          <a:prstGeom prst="rect">
            <a:avLst/>
          </a:prstGeom>
        </p:spPr>
      </p:pic>
      <p:pic>
        <p:nvPicPr>
          <p:cNvPr id="8" name="Immagine 7" descr="Immagine che contiene testo, schermata, Carattere, design&#10;&#10;Descrizione generata automaticamente">
            <a:extLst>
              <a:ext uri="{FF2B5EF4-FFF2-40B4-BE49-F238E27FC236}">
                <a16:creationId xmlns:a16="http://schemas.microsoft.com/office/drawing/2014/main" id="{93F8E0E8-4E4E-7136-B61C-742E14EC54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02" t="5351" r="52439" b="33902"/>
          <a:stretch/>
        </p:blipFill>
        <p:spPr>
          <a:xfrm>
            <a:off x="8378087" y="968071"/>
            <a:ext cx="3525608" cy="4655007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707FB71-0B52-A40C-F7AD-6B51B0BDEF3D}"/>
              </a:ext>
            </a:extLst>
          </p:cNvPr>
          <p:cNvSpPr txBox="1"/>
          <p:nvPr/>
        </p:nvSpPr>
        <p:spPr>
          <a:xfrm>
            <a:off x="4159559" y="171416"/>
            <a:ext cx="3870157" cy="65248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it-IT" sz="1600" b="1">
              <a:latin typeface="Times New Roman"/>
              <a:cs typeface="Arial"/>
            </a:endParaRPr>
          </a:p>
          <a:p>
            <a:r>
              <a:rPr lang="it-IT" sz="1600" b="1">
                <a:latin typeface="Times New Roman"/>
                <a:cs typeface="Arial"/>
              </a:rPr>
              <a:t>                     </a:t>
            </a:r>
            <a:r>
              <a:rPr lang="it-IT" sz="1400" b="1">
                <a:latin typeface="Times New Roman"/>
                <a:cs typeface="Arial"/>
              </a:rPr>
              <a:t>  </a:t>
            </a:r>
            <a:r>
              <a:rPr lang="it-IT" sz="1400" b="1">
                <a:solidFill>
                  <a:schemeClr val="bg1"/>
                </a:solidFill>
                <a:latin typeface="Times New Roman"/>
                <a:cs typeface="Arial"/>
              </a:rPr>
              <a:t>XXVII</a:t>
            </a:r>
          </a:p>
          <a:p>
            <a:r>
              <a:rPr lang="it-IT" sz="1400" b="1" i="1">
                <a:solidFill>
                  <a:schemeClr val="bg1"/>
                </a:solidFill>
                <a:latin typeface="Times New Roman"/>
                <a:cs typeface="Arial"/>
              </a:rPr>
              <a:t>                    Dov'era  l'aurora</a:t>
            </a:r>
          </a:p>
          <a:p>
            <a:endParaRPr lang="it-IT" sz="1400" b="1">
              <a:solidFill>
                <a:schemeClr val="bg1"/>
              </a:solidFill>
              <a:latin typeface="Times New Roman"/>
              <a:cs typeface="Arial"/>
            </a:endParaRPr>
          </a:p>
          <a:p>
            <a:r>
              <a:rPr lang="it-IT" sz="1400">
                <a:solidFill>
                  <a:schemeClr val="bg1"/>
                </a:solidFill>
                <a:latin typeface="Times New Roman"/>
                <a:cs typeface="Arial"/>
              </a:rPr>
              <a:t>Infatti non c’era aurora. Decisamente, non c’era aurora.</a:t>
            </a:r>
            <a:r>
              <a:rPr lang="it-IT" sz="1400">
                <a:solidFill>
                  <a:srgbClr val="ED4E09"/>
                </a:solidFill>
                <a:highlight>
                  <a:srgbClr val="C0C0C0"/>
                </a:highlight>
                <a:latin typeface="Times New Roman"/>
                <a:cs typeface="Arial"/>
              </a:rPr>
              <a:t> Insomma</a:t>
            </a:r>
            <a:r>
              <a:rPr lang="it-IT" sz="1400">
                <a:solidFill>
                  <a:schemeClr val="bg1"/>
                </a:solidFill>
                <a:latin typeface="Times New Roman"/>
                <a:cs typeface="Arial"/>
              </a:rPr>
              <a:t>,</a:t>
            </a:r>
            <a:r>
              <a:rPr lang="it-IT" sz="1400">
                <a:solidFill>
                  <a:srgbClr val="ED4E09"/>
                </a:solidFill>
                <a:latin typeface="Times New Roman"/>
                <a:cs typeface="Arial"/>
              </a:rPr>
              <a:t> </a:t>
            </a:r>
            <a:r>
              <a:rPr lang="it-IT" sz="1400">
                <a:solidFill>
                  <a:schemeClr val="bg1"/>
                </a:solidFill>
                <a:latin typeface="Times New Roman"/>
                <a:cs typeface="Arial"/>
              </a:rPr>
              <a:t>non c’era aurora [...]. L’isola era meravigliosa: se lo abbiamo già detto </a:t>
            </a:r>
            <a:r>
              <a:rPr lang="it-IT" sz="1400">
                <a:solidFill>
                  <a:srgbClr val="ED4E09"/>
                </a:solidFill>
                <a:highlight>
                  <a:srgbClr val="C0C0C0"/>
                </a:highlight>
                <a:latin typeface="Times New Roman"/>
                <a:cs typeface="Arial"/>
              </a:rPr>
              <a:t>lo ripeteremo</a:t>
            </a:r>
            <a:r>
              <a:rPr lang="it-IT" sz="1400">
                <a:solidFill>
                  <a:schemeClr val="bg1"/>
                </a:solidFill>
                <a:latin typeface="Times New Roman"/>
                <a:cs typeface="Arial"/>
              </a:rPr>
              <a:t>. Sembrava appena uscita </a:t>
            </a:r>
            <a:r>
              <a:rPr lang="it-IT" sz="1400">
                <a:solidFill>
                  <a:srgbClr val="ED4E09"/>
                </a:solidFill>
                <a:highlight>
                  <a:srgbClr val="C0C0C0"/>
                </a:highlight>
                <a:latin typeface="Times New Roman"/>
                <a:cs typeface="Arial"/>
              </a:rPr>
              <a:t>dall’atelier di uno scenografo</a:t>
            </a:r>
            <a:r>
              <a:rPr lang="it-IT" sz="1400">
                <a:solidFill>
                  <a:schemeClr val="bg1"/>
                </a:solidFill>
                <a:highlight>
                  <a:srgbClr val="C0C0C0"/>
                </a:highlight>
                <a:latin typeface="Times New Roman"/>
                <a:cs typeface="Arial"/>
              </a:rPr>
              <a:t>.</a:t>
            </a:r>
            <a:r>
              <a:rPr lang="it-IT" sz="1400">
                <a:solidFill>
                  <a:schemeClr val="bg1"/>
                </a:solidFill>
                <a:latin typeface="Times New Roman"/>
                <a:cs typeface="Arial"/>
              </a:rPr>
              <a:t> Lì, erano dipinti molto bene</a:t>
            </a:r>
            <a:r>
              <a:rPr lang="it-IT" sz="1400">
                <a:solidFill>
                  <a:srgbClr val="ED4E09"/>
                </a:solidFill>
                <a:highlight>
                  <a:srgbClr val="C0C0C0"/>
                </a:highlight>
                <a:latin typeface="Times New Roman"/>
                <a:cs typeface="Arial"/>
              </a:rPr>
              <a:t> alberi di cocco</a:t>
            </a:r>
            <a:r>
              <a:rPr lang="it-IT" sz="1400">
                <a:solidFill>
                  <a:srgbClr val="ED4E09"/>
                </a:solidFill>
                <a:latin typeface="Times New Roman"/>
                <a:cs typeface="Arial"/>
              </a:rPr>
              <a:t>,</a:t>
            </a:r>
            <a:r>
              <a:rPr lang="it-IT" sz="1400">
                <a:solidFill>
                  <a:schemeClr val="bg1"/>
                </a:solidFill>
                <a:latin typeface="Times New Roman"/>
                <a:cs typeface="Arial"/>
              </a:rPr>
              <a:t> aranci, l’albero del pane. L’albero del pane li entusiasmava. Per ottenere </a:t>
            </a:r>
            <a:r>
              <a:rPr lang="it-IT" sz="1400">
                <a:solidFill>
                  <a:srgbClr val="ED4E09"/>
                </a:solidFill>
                <a:highlight>
                  <a:srgbClr val="C0C0C0"/>
                </a:highlight>
                <a:latin typeface="Times New Roman"/>
                <a:cs typeface="Arial"/>
              </a:rPr>
              <a:t>un pane migliore</a:t>
            </a:r>
            <a:r>
              <a:rPr lang="it-IT" sz="1400">
                <a:solidFill>
                  <a:schemeClr val="bg1"/>
                </a:solidFill>
                <a:latin typeface="Times New Roman"/>
                <a:cs typeface="Arial"/>
              </a:rPr>
              <a:t> del</a:t>
            </a:r>
            <a:r>
              <a:rPr lang="it-IT" sz="1400">
                <a:solidFill>
                  <a:srgbClr val="ED4E09"/>
                </a:solidFill>
                <a:highlight>
                  <a:srgbClr val="C0C0C0"/>
                </a:highlight>
                <a:latin typeface="Times New Roman"/>
                <a:cs typeface="Arial"/>
              </a:rPr>
              <a:t> fiore di pane europeo</a:t>
            </a:r>
            <a:r>
              <a:rPr lang="it-IT" sz="1400">
                <a:solidFill>
                  <a:schemeClr val="bg1"/>
                </a:solidFill>
                <a:highlight>
                  <a:srgbClr val="C0C0C0"/>
                </a:highlight>
                <a:latin typeface="Times New Roman"/>
                <a:cs typeface="Arial"/>
              </a:rPr>
              <a:t>, </a:t>
            </a:r>
            <a:r>
              <a:rPr lang="it-IT" sz="1400">
                <a:solidFill>
                  <a:schemeClr val="bg1"/>
                </a:solidFill>
                <a:latin typeface="Times New Roman"/>
                <a:cs typeface="Arial"/>
              </a:rPr>
              <a:t>non avevano bisogno né di impastare né di farlo lievitare </a:t>
            </a:r>
            <a:r>
              <a:rPr lang="it-IT" sz="1400">
                <a:solidFill>
                  <a:schemeClr val="bg1"/>
                </a:solidFill>
                <a:latin typeface="Times New Roman"/>
                <a:cs typeface="Times New Roman"/>
              </a:rPr>
              <a:t>né </a:t>
            </a:r>
            <a:r>
              <a:rPr lang="it-IT" sz="1400">
                <a:solidFill>
                  <a:schemeClr val="bg1"/>
                </a:solidFill>
                <a:latin typeface="Times New Roman"/>
                <a:cs typeface="Arial"/>
              </a:rPr>
              <a:t>di lavorarlo; gli bastava una</a:t>
            </a:r>
            <a:r>
              <a:rPr lang="it-IT" sz="1400">
                <a:solidFill>
                  <a:srgbClr val="ED4E09"/>
                </a:solidFill>
                <a:highlight>
                  <a:srgbClr val="C0C0C0"/>
                </a:highlight>
                <a:latin typeface="Times New Roman"/>
                <a:cs typeface="Arial"/>
              </a:rPr>
              <a:t> lastra di pietra liscia</a:t>
            </a:r>
            <a:r>
              <a:rPr lang="it-IT" sz="1400">
                <a:solidFill>
                  <a:schemeClr val="bg1"/>
                </a:solidFill>
                <a:latin typeface="Times New Roman"/>
                <a:cs typeface="Arial"/>
              </a:rPr>
              <a:t> messa sul fuoco, sulla quale far cuocere il frutto </a:t>
            </a:r>
            <a:r>
              <a:rPr lang="it-IT" sz="1400" err="1">
                <a:solidFill>
                  <a:schemeClr val="bg1"/>
                </a:solidFill>
                <a:latin typeface="Times New Roman"/>
                <a:cs typeface="Arial"/>
              </a:rPr>
              <a:t>delizioso;</a:t>
            </a:r>
            <a:r>
              <a:rPr lang="it-IT" sz="1400" err="1">
                <a:solidFill>
                  <a:srgbClr val="ED4E09"/>
                </a:solidFill>
                <a:highlight>
                  <a:srgbClr val="C0C0C0"/>
                </a:highlight>
                <a:latin typeface="Times New Roman"/>
                <a:cs typeface="Arial"/>
              </a:rPr>
              <a:t>la</a:t>
            </a:r>
            <a:r>
              <a:rPr lang="it-IT" sz="1400">
                <a:solidFill>
                  <a:srgbClr val="ED4E09"/>
                </a:solidFill>
                <a:highlight>
                  <a:srgbClr val="C0C0C0"/>
                </a:highlight>
                <a:latin typeface="Times New Roman"/>
                <a:cs typeface="Arial"/>
              </a:rPr>
              <a:t> madia</a:t>
            </a:r>
            <a:r>
              <a:rPr lang="it-IT" sz="1400">
                <a:solidFill>
                  <a:srgbClr val="ED4E09"/>
                </a:solidFill>
                <a:latin typeface="Times New Roman"/>
                <a:cs typeface="Arial"/>
              </a:rPr>
              <a:t>,</a:t>
            </a:r>
            <a:r>
              <a:rPr lang="it-IT" sz="1400">
                <a:solidFill>
                  <a:schemeClr val="bg1"/>
                </a:solidFill>
                <a:latin typeface="Times New Roman"/>
                <a:cs typeface="Arial"/>
              </a:rPr>
              <a:t> </a:t>
            </a:r>
            <a:r>
              <a:rPr lang="it-IT" sz="1400">
                <a:solidFill>
                  <a:srgbClr val="ED4E09"/>
                </a:solidFill>
                <a:highlight>
                  <a:srgbClr val="C0C0C0"/>
                </a:highlight>
                <a:latin typeface="Times New Roman"/>
                <a:cs typeface="Arial"/>
              </a:rPr>
              <a:t>il tagliere </a:t>
            </a:r>
            <a:r>
              <a:rPr lang="it-IT" sz="1400">
                <a:solidFill>
                  <a:schemeClr val="bg1"/>
                </a:solidFill>
                <a:latin typeface="Times New Roman"/>
                <a:cs typeface="Arial"/>
              </a:rPr>
              <a:t>e le tavole o assi con i quali si porta nei </a:t>
            </a:r>
            <a:r>
              <a:rPr lang="it-IT" sz="1400">
                <a:solidFill>
                  <a:srgbClr val="ED4E09"/>
                </a:solidFill>
                <a:highlight>
                  <a:srgbClr val="C0C0C0"/>
                </a:highlight>
                <a:latin typeface="Times New Roman"/>
                <a:cs typeface="Arial"/>
              </a:rPr>
              <a:t>villaggi</a:t>
            </a:r>
            <a:r>
              <a:rPr lang="it-IT" sz="1400">
                <a:solidFill>
                  <a:schemeClr val="bg1"/>
                </a:solidFill>
                <a:latin typeface="Times New Roman"/>
                <a:cs typeface="Arial"/>
              </a:rPr>
              <a:t> il pane al </a:t>
            </a:r>
            <a:r>
              <a:rPr lang="it-IT" sz="1400" err="1">
                <a:solidFill>
                  <a:schemeClr val="bg1"/>
                </a:solidFill>
                <a:latin typeface="Times New Roman"/>
                <a:cs typeface="Arial"/>
              </a:rPr>
              <a:t>forno,</a:t>
            </a:r>
            <a:r>
              <a:rPr lang="it-IT" sz="1400" err="1">
                <a:solidFill>
                  <a:srgbClr val="ED4E09"/>
                </a:solidFill>
                <a:highlight>
                  <a:srgbClr val="C0C0C0"/>
                </a:highlight>
                <a:latin typeface="Times New Roman"/>
                <a:cs typeface="Arial"/>
              </a:rPr>
              <a:t>erano</a:t>
            </a:r>
            <a:r>
              <a:rPr lang="it-IT" sz="1400">
                <a:solidFill>
                  <a:srgbClr val="ED4E09"/>
                </a:solidFill>
                <a:highlight>
                  <a:srgbClr val="C0C0C0"/>
                </a:highlight>
                <a:latin typeface="Times New Roman"/>
                <a:cs typeface="Arial"/>
              </a:rPr>
              <a:t> superflui.</a:t>
            </a:r>
            <a:r>
              <a:rPr lang="it-IT" sz="1400">
                <a:solidFill>
                  <a:srgbClr val="ED4E09"/>
                </a:solidFill>
                <a:latin typeface="Times New Roman"/>
                <a:cs typeface="Arial"/>
              </a:rPr>
              <a:t> </a:t>
            </a:r>
            <a:r>
              <a:rPr lang="it-IT" sz="1400">
                <a:solidFill>
                  <a:srgbClr val="ED4E09"/>
                </a:solidFill>
                <a:highlight>
                  <a:srgbClr val="C0C0C0"/>
                </a:highlight>
                <a:latin typeface="Times New Roman"/>
                <a:cs typeface="Arial"/>
              </a:rPr>
              <a:t>Vagavano serenamente per l'isola</a:t>
            </a:r>
            <a:r>
              <a:rPr lang="it-IT" sz="1400">
                <a:solidFill>
                  <a:srgbClr val="ED4E09"/>
                </a:solidFill>
                <a:latin typeface="Times New Roman"/>
                <a:cs typeface="Arial"/>
              </a:rPr>
              <a:t>.</a:t>
            </a:r>
            <a:r>
              <a:rPr lang="it-IT" sz="1400">
                <a:solidFill>
                  <a:schemeClr val="bg1"/>
                </a:solidFill>
                <a:latin typeface="Times New Roman"/>
                <a:cs typeface="Arial"/>
              </a:rPr>
              <a:t> Avevano iniziato a tracciarne la </a:t>
            </a:r>
            <a:r>
              <a:rPr lang="it-IT" sz="1400" err="1">
                <a:solidFill>
                  <a:schemeClr val="bg1"/>
                </a:solidFill>
                <a:latin typeface="Times New Roman"/>
                <a:cs typeface="Arial"/>
              </a:rPr>
              <a:t>topografia.Per</a:t>
            </a:r>
            <a:r>
              <a:rPr lang="it-IT" sz="1400">
                <a:solidFill>
                  <a:schemeClr val="bg1"/>
                </a:solidFill>
                <a:latin typeface="Times New Roman"/>
                <a:cs typeface="Arial"/>
              </a:rPr>
              <a:t> questo facevano lunghe </a:t>
            </a:r>
            <a:r>
              <a:rPr lang="it-IT" sz="1400" err="1">
                <a:solidFill>
                  <a:schemeClr val="bg1"/>
                </a:solidFill>
                <a:latin typeface="Times New Roman"/>
                <a:cs typeface="Arial"/>
              </a:rPr>
              <a:t>camminate.Ma</a:t>
            </a:r>
            <a:r>
              <a:rPr lang="it-IT" sz="1400">
                <a:solidFill>
                  <a:schemeClr val="bg1"/>
                </a:solidFill>
                <a:latin typeface="Times New Roman"/>
                <a:cs typeface="Arial"/>
              </a:rPr>
              <a:t> non si stancavano; </a:t>
            </a:r>
            <a:r>
              <a:rPr lang="it-IT" sz="1400">
                <a:solidFill>
                  <a:srgbClr val="ED4E09"/>
                </a:solidFill>
                <a:highlight>
                  <a:srgbClr val="C0C0C0"/>
                </a:highlight>
                <a:latin typeface="Times New Roman"/>
                <a:cs typeface="Arial"/>
              </a:rPr>
              <a:t>tutta la stanchezza, tutto il fastidio, tutti gli ostacoli, tutti gli impedimenti che ostacolavano il vivere regale erano banditi dall’isola</a:t>
            </a:r>
            <a:r>
              <a:rPr lang="it-IT" sz="1400">
                <a:solidFill>
                  <a:srgbClr val="ED4E09"/>
                </a:solidFill>
                <a:latin typeface="Times New Roman"/>
                <a:cs typeface="Arial"/>
              </a:rPr>
              <a:t>.</a:t>
            </a:r>
            <a:r>
              <a:rPr lang="it-IT" sz="1400">
                <a:solidFill>
                  <a:srgbClr val="ED4E09"/>
                </a:solidFill>
                <a:highlight>
                  <a:srgbClr val="C0C0C0"/>
                </a:highlight>
                <a:latin typeface="Times New Roman"/>
                <a:cs typeface="Arial"/>
              </a:rPr>
              <a:t> La fatica era costata loro,</a:t>
            </a:r>
            <a:r>
              <a:rPr lang="it-IT" sz="1400">
                <a:solidFill>
                  <a:schemeClr val="bg1"/>
                </a:solidFill>
                <a:latin typeface="Times New Roman"/>
                <a:cs typeface="Arial"/>
              </a:rPr>
              <a:t> ma alla fine ne raccoglievano i frutti. Erano riusciti a far tesoro della prima regola del vivere saggiamente: </a:t>
            </a:r>
            <a:r>
              <a:rPr lang="it-IT" sz="1400" err="1">
                <a:solidFill>
                  <a:schemeClr val="bg1"/>
                </a:solidFill>
                <a:latin typeface="Times New Roman"/>
                <a:cs typeface="Arial"/>
              </a:rPr>
              <a:t>limitarsi.Avevano</a:t>
            </a:r>
            <a:r>
              <a:rPr lang="it-IT" sz="1400">
                <a:solidFill>
                  <a:schemeClr val="bg1"/>
                </a:solidFill>
                <a:latin typeface="Times New Roman"/>
                <a:cs typeface="Arial"/>
              </a:rPr>
              <a:t> anche imparato a  non sprecare le forze.</a:t>
            </a:r>
            <a:endParaRPr lang="it-IT" sz="1400">
              <a:solidFill>
                <a:schemeClr val="bg1"/>
              </a:solidFill>
              <a:latin typeface="Times New Roman"/>
              <a:cs typeface="Calibri"/>
            </a:endParaRPr>
          </a:p>
          <a:p>
            <a:br>
              <a:rPr lang="en-US"/>
            </a:br>
            <a:endParaRPr lang="en-US"/>
          </a:p>
        </p:txBody>
      </p:sp>
      <p:pic>
        <p:nvPicPr>
          <p:cNvPr id="9" name="Segnaposto contenuto 8" descr="Immagine che contiene testo, schermata, software, Software multimediale&#10;&#10;Descrizione generata automaticamente">
            <a:extLst>
              <a:ext uri="{FF2B5EF4-FFF2-40B4-BE49-F238E27FC236}">
                <a16:creationId xmlns:a16="http://schemas.microsoft.com/office/drawing/2014/main" id="{93C6348C-C996-63AB-EA7A-CB40A222A6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389" t="12222" r="64583" b="21481"/>
          <a:stretch/>
        </p:blipFill>
        <p:spPr>
          <a:xfrm>
            <a:off x="261056" y="981517"/>
            <a:ext cx="3626564" cy="4642558"/>
          </a:xfrm>
        </p:spPr>
      </p:pic>
    </p:spTree>
    <p:extLst>
      <p:ext uri="{BB962C8B-B14F-4D97-AF65-F5344CB8AC3E}">
        <p14:creationId xmlns:p14="http://schemas.microsoft.com/office/powerpoint/2010/main" val="1776958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CDCB195-5C77-7CE7-A7BA-03B95BCC0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it-IT">
                <a:latin typeface="Dreaming Outloud Script Pro"/>
                <a:cs typeface="Calibri Light"/>
              </a:rPr>
              <a:t>bibliografia </a:t>
            </a:r>
            <a:endParaRPr lang="it-IT">
              <a:latin typeface="Dreaming Outloud Script Pro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6D66062-CA13-05E1-D475-6B9076599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346" y="2481943"/>
            <a:ext cx="10958350" cy="36950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>
              <a:buFont typeface="Arial,Sans-Serif" panose="020B0604020202020204" pitchFamily="34" charset="0"/>
            </a:pPr>
            <a:r>
              <a:rPr lang="en-US" sz="1400" dirty="0" err="1">
                <a:latin typeface="Arial"/>
                <a:cs typeface="Arial"/>
              </a:rPr>
              <a:t>Azorin</a:t>
            </a:r>
            <a:r>
              <a:rPr lang="en-US" sz="1400" dirty="0">
                <a:latin typeface="Arial"/>
                <a:cs typeface="Arial"/>
              </a:rPr>
              <a:t>, </a:t>
            </a:r>
            <a:r>
              <a:rPr lang="en-US" sz="1400" dirty="0" err="1">
                <a:latin typeface="Arial"/>
                <a:cs typeface="Arial"/>
              </a:rPr>
              <a:t>l'isola</a:t>
            </a:r>
            <a:r>
              <a:rPr lang="en-US" sz="1400" dirty="0">
                <a:latin typeface="Arial"/>
                <a:cs typeface="Arial"/>
              </a:rPr>
              <a:t> senza aurora (2006) Napoli, Liguori (trad. Renata </a:t>
            </a:r>
            <a:r>
              <a:rPr lang="en-US" sz="1400" dirty="0" err="1">
                <a:latin typeface="Arial"/>
                <a:cs typeface="Arial"/>
              </a:rPr>
              <a:t>Londero</a:t>
            </a:r>
            <a:r>
              <a:rPr lang="en-US" sz="1400" dirty="0">
                <a:latin typeface="Arial"/>
                <a:cs typeface="Arial"/>
              </a:rPr>
              <a:t>)</a:t>
            </a:r>
          </a:p>
          <a:p>
            <a:pPr marL="285750">
              <a:buFont typeface="Arial,Sans-Serif" panose="020B0604020202020204" pitchFamily="34" charset="0"/>
            </a:pPr>
            <a:r>
              <a:rPr lang="en-US" sz="1400" dirty="0" err="1">
                <a:latin typeface="Arial"/>
                <a:cs typeface="Arial"/>
              </a:rPr>
              <a:t>Azorin,la</a:t>
            </a:r>
            <a:r>
              <a:rPr lang="en-US" sz="1400" dirty="0">
                <a:latin typeface="Arial"/>
                <a:cs typeface="Arial"/>
              </a:rPr>
              <a:t> </a:t>
            </a:r>
            <a:r>
              <a:rPr lang="en-US" sz="1400" dirty="0" err="1">
                <a:latin typeface="Arial"/>
                <a:cs typeface="Arial"/>
              </a:rPr>
              <a:t>isla</a:t>
            </a:r>
            <a:r>
              <a:rPr lang="en-US" sz="1400" dirty="0">
                <a:latin typeface="Arial"/>
                <a:cs typeface="Arial"/>
              </a:rPr>
              <a:t> sin aurora (1944) </a:t>
            </a:r>
            <a:r>
              <a:rPr lang="en-US" sz="1400" dirty="0" err="1">
                <a:latin typeface="Arial"/>
                <a:cs typeface="Arial"/>
              </a:rPr>
              <a:t>Barcelona,Ediciones</a:t>
            </a:r>
            <a:r>
              <a:rPr lang="en-US" sz="1400" dirty="0">
                <a:latin typeface="Arial"/>
                <a:cs typeface="Arial"/>
              </a:rPr>
              <a:t> </a:t>
            </a:r>
            <a:r>
              <a:rPr lang="en-US" sz="1400" dirty="0" err="1">
                <a:latin typeface="Arial"/>
                <a:cs typeface="Arial"/>
              </a:rPr>
              <a:t>Destino:</a:t>
            </a:r>
            <a:r>
              <a:rPr lang="en-US" sz="1400" i="1" dirty="0" err="1">
                <a:latin typeface="Arial"/>
                <a:cs typeface="Arial"/>
              </a:rPr>
              <a:t>Colección</a:t>
            </a:r>
            <a:r>
              <a:rPr lang="en-US" sz="1400" dirty="0">
                <a:latin typeface="Arial"/>
                <a:cs typeface="Arial"/>
              </a:rPr>
              <a:t> </a:t>
            </a:r>
            <a:r>
              <a:rPr lang="en-US" sz="1400" i="1" dirty="0" err="1">
                <a:latin typeface="Arial"/>
                <a:cs typeface="Arial"/>
              </a:rPr>
              <a:t>Áncora</a:t>
            </a:r>
            <a:r>
              <a:rPr lang="en-US" sz="1400" i="1" dirty="0">
                <a:latin typeface="Arial"/>
                <a:cs typeface="Arial"/>
              </a:rPr>
              <a:t> y Delfin,n.19 </a:t>
            </a:r>
            <a:endParaRPr lang="en-US" sz="1400" dirty="0">
              <a:latin typeface="Arial"/>
              <a:cs typeface="Arial"/>
            </a:endParaRPr>
          </a:p>
          <a:p>
            <a:pPr marL="285750">
              <a:buFont typeface="Arial,Sans-Serif" panose="020B0604020202020204" pitchFamily="34" charset="0"/>
            </a:pPr>
            <a:r>
              <a:rPr lang="en-US" sz="1400" dirty="0">
                <a:latin typeface="Arial"/>
                <a:cs typeface="Arial"/>
              </a:rPr>
              <a:t>Diego Martínez </a:t>
            </a:r>
            <a:r>
              <a:rPr lang="en-US" sz="1400" dirty="0" err="1">
                <a:latin typeface="Arial"/>
                <a:cs typeface="Arial"/>
              </a:rPr>
              <a:t>Torrón</a:t>
            </a:r>
            <a:r>
              <a:rPr lang="en-US" sz="1400" dirty="0">
                <a:latin typeface="Arial"/>
                <a:cs typeface="Arial"/>
              </a:rPr>
              <a:t>,"La </a:t>
            </a:r>
            <a:r>
              <a:rPr lang="en-US" sz="1400" dirty="0" err="1">
                <a:latin typeface="Arial"/>
                <a:cs typeface="Arial"/>
              </a:rPr>
              <a:t>evolución</a:t>
            </a:r>
            <a:r>
              <a:rPr lang="en-US" sz="1400" dirty="0">
                <a:latin typeface="Arial"/>
                <a:cs typeface="Arial"/>
              </a:rPr>
              <a:t> </a:t>
            </a:r>
            <a:r>
              <a:rPr lang="en-US" sz="1400" dirty="0" err="1">
                <a:latin typeface="Arial"/>
                <a:cs typeface="Arial"/>
              </a:rPr>
              <a:t>ideológica</a:t>
            </a:r>
            <a:r>
              <a:rPr lang="en-US" sz="1400" dirty="0">
                <a:latin typeface="Arial"/>
                <a:cs typeface="Arial"/>
              </a:rPr>
              <a:t> de </a:t>
            </a:r>
            <a:r>
              <a:rPr lang="en-US" sz="1400" dirty="0" err="1">
                <a:latin typeface="Arial"/>
                <a:cs typeface="Arial"/>
              </a:rPr>
              <a:t>Azorin</a:t>
            </a:r>
            <a:r>
              <a:rPr lang="en-US" sz="1400" i="1" dirty="0">
                <a:latin typeface="Arial"/>
                <a:cs typeface="Arial"/>
              </a:rPr>
              <a:t>"</a:t>
            </a:r>
            <a:r>
              <a:rPr lang="en-US" sz="1400" dirty="0">
                <a:latin typeface="Arial"/>
                <a:cs typeface="Arial"/>
              </a:rPr>
              <a:t>,</a:t>
            </a:r>
            <a:r>
              <a:rPr lang="en-US" sz="1400" i="1" dirty="0" err="1">
                <a:latin typeface="Arial"/>
                <a:cs typeface="Arial"/>
              </a:rPr>
              <a:t>Homenaje</a:t>
            </a:r>
            <a:r>
              <a:rPr lang="en-US" sz="1400" i="1" dirty="0">
                <a:latin typeface="Arial"/>
                <a:cs typeface="Arial"/>
              </a:rPr>
              <a:t> a Elena Catena </a:t>
            </a:r>
            <a:r>
              <a:rPr lang="en-US" sz="1400" dirty="0">
                <a:latin typeface="Arial"/>
                <a:cs typeface="Arial"/>
              </a:rPr>
              <a:t>2001,pp.353-362.</a:t>
            </a:r>
          </a:p>
          <a:p>
            <a:pPr marL="285750">
              <a:buFont typeface="Arial,Sans-Serif" panose="020B0604020202020204" pitchFamily="34" charset="0"/>
            </a:pPr>
            <a:r>
              <a:rPr lang="en-US" sz="1400" dirty="0" err="1">
                <a:latin typeface="Arial"/>
                <a:cs typeface="Arial"/>
              </a:rPr>
              <a:t>Diccionario</a:t>
            </a:r>
            <a:r>
              <a:rPr lang="en-US" sz="1400" dirty="0">
                <a:latin typeface="Arial"/>
                <a:cs typeface="Arial"/>
              </a:rPr>
              <a:t> de la </a:t>
            </a:r>
            <a:r>
              <a:rPr lang="en-US" sz="1400" dirty="0" err="1">
                <a:latin typeface="Arial"/>
                <a:cs typeface="Arial"/>
              </a:rPr>
              <a:t>lengua</a:t>
            </a:r>
            <a:r>
              <a:rPr lang="en-US" sz="1400" dirty="0">
                <a:latin typeface="Arial"/>
                <a:cs typeface="Arial"/>
              </a:rPr>
              <a:t> </a:t>
            </a:r>
            <a:r>
              <a:rPr lang="en-US" sz="1400" dirty="0" err="1">
                <a:latin typeface="Arial"/>
                <a:cs typeface="Arial"/>
              </a:rPr>
              <a:t>española,Madrid,Real</a:t>
            </a:r>
            <a:r>
              <a:rPr lang="en-US" sz="1400" dirty="0">
                <a:latin typeface="Arial"/>
                <a:cs typeface="Arial"/>
              </a:rPr>
              <a:t> Academia Española(2014)pp.1-2312.</a:t>
            </a:r>
          </a:p>
          <a:p>
            <a:pPr marL="285750">
              <a:buFont typeface="Arial,Sans-Serif" panose="020B0604020202020204" pitchFamily="34" charset="0"/>
            </a:pPr>
            <a:r>
              <a:rPr lang="en-US" sz="1400" dirty="0" err="1">
                <a:latin typeface="Arial"/>
                <a:cs typeface="Arial"/>
              </a:rPr>
              <a:t>Fox,Edward</a:t>
            </a:r>
            <a:r>
              <a:rPr lang="en-US" sz="1400" dirty="0">
                <a:latin typeface="Arial"/>
                <a:cs typeface="Arial"/>
              </a:rPr>
              <a:t> Inman (1993)"</a:t>
            </a:r>
            <a:r>
              <a:rPr lang="en-US" sz="1400" dirty="0" err="1">
                <a:latin typeface="Arial"/>
                <a:cs typeface="Arial"/>
              </a:rPr>
              <a:t>Azorín</a:t>
            </a:r>
            <a:r>
              <a:rPr lang="en-US" sz="1400" dirty="0">
                <a:latin typeface="Arial"/>
                <a:cs typeface="Arial"/>
              </a:rPr>
              <a:t> y </a:t>
            </a:r>
            <a:r>
              <a:rPr lang="en-US" sz="1400" dirty="0" err="1">
                <a:latin typeface="Arial"/>
                <a:cs typeface="Arial"/>
              </a:rPr>
              <a:t>el</a:t>
            </a:r>
            <a:r>
              <a:rPr lang="en-US" sz="1400" dirty="0">
                <a:latin typeface="Arial"/>
                <a:cs typeface="Arial"/>
              </a:rPr>
              <a:t> </a:t>
            </a:r>
            <a:r>
              <a:rPr lang="en-US" sz="1400" dirty="0" err="1">
                <a:latin typeface="Arial"/>
                <a:cs typeface="Arial"/>
              </a:rPr>
              <a:t>franquismo</a:t>
            </a:r>
            <a:r>
              <a:rPr lang="en-US" sz="1400" dirty="0">
                <a:latin typeface="Arial"/>
                <a:cs typeface="Arial"/>
              </a:rPr>
              <a:t> un </a:t>
            </a:r>
            <a:r>
              <a:rPr lang="en-US" sz="1400" dirty="0" err="1">
                <a:latin typeface="Arial"/>
                <a:cs typeface="Arial"/>
              </a:rPr>
              <a:t>escritor</a:t>
            </a:r>
            <a:r>
              <a:rPr lang="en-US" sz="1400" dirty="0">
                <a:latin typeface="Arial"/>
                <a:cs typeface="Arial"/>
              </a:rPr>
              <a:t> entre </a:t>
            </a:r>
            <a:r>
              <a:rPr lang="en-US" sz="1400" dirty="0" err="1">
                <a:latin typeface="Arial"/>
                <a:cs typeface="Arial"/>
              </a:rPr>
              <a:t>el</a:t>
            </a:r>
            <a:r>
              <a:rPr lang="en-US" sz="1400" dirty="0">
                <a:latin typeface="Arial"/>
                <a:cs typeface="Arial"/>
              </a:rPr>
              <a:t> </a:t>
            </a:r>
            <a:r>
              <a:rPr lang="en-US" sz="1400" dirty="0" err="1">
                <a:latin typeface="Arial"/>
                <a:cs typeface="Arial"/>
              </a:rPr>
              <a:t>silencio</a:t>
            </a:r>
            <a:r>
              <a:rPr lang="en-US" sz="1400" dirty="0">
                <a:latin typeface="Arial"/>
                <a:cs typeface="Arial"/>
              </a:rPr>
              <a:t> y la propaganda",</a:t>
            </a:r>
            <a:r>
              <a:rPr lang="en-US" sz="1400" i="1" dirty="0" err="1">
                <a:latin typeface="Arial"/>
                <a:cs typeface="Arial"/>
              </a:rPr>
              <a:t>Anales</a:t>
            </a:r>
            <a:r>
              <a:rPr lang="en-US" sz="1400" i="1" dirty="0">
                <a:latin typeface="Arial"/>
                <a:cs typeface="Arial"/>
              </a:rPr>
              <a:t> </a:t>
            </a:r>
            <a:r>
              <a:rPr lang="en-US" sz="1400" i="1" dirty="0" err="1">
                <a:latin typeface="Arial"/>
                <a:cs typeface="Arial"/>
              </a:rPr>
              <a:t>azorinianos</a:t>
            </a:r>
            <a:r>
              <a:rPr lang="en-US" sz="1400" dirty="0">
                <a:latin typeface="Arial"/>
                <a:cs typeface="Arial"/>
              </a:rPr>
              <a:t> n. 4, pp. 81-118 </a:t>
            </a:r>
          </a:p>
          <a:p>
            <a:pPr marL="285750">
              <a:buFont typeface="Arial,Sans-Serif" panose="020B0604020202020204" pitchFamily="34" charset="0"/>
            </a:pPr>
            <a:r>
              <a:rPr lang="en-US" sz="1400" dirty="0">
                <a:latin typeface="Arial"/>
                <a:cs typeface="Arial"/>
              </a:rPr>
              <a:t>Luca </a:t>
            </a:r>
            <a:r>
              <a:rPr lang="en-US" sz="1400" dirty="0" err="1">
                <a:latin typeface="Arial"/>
                <a:cs typeface="Arial"/>
              </a:rPr>
              <a:t>Cerullo</a:t>
            </a:r>
            <a:r>
              <a:rPr lang="en-US" sz="1400" i="1" dirty="0">
                <a:latin typeface="Arial"/>
                <a:cs typeface="Arial"/>
              </a:rPr>
              <a:t> "</a:t>
            </a:r>
            <a:r>
              <a:rPr lang="en-US" sz="1400" dirty="0">
                <a:latin typeface="Arial"/>
                <a:cs typeface="Arial"/>
              </a:rPr>
              <a:t>I libri </a:t>
            </a:r>
            <a:r>
              <a:rPr lang="en-US" sz="1400" dirty="0" err="1">
                <a:latin typeface="Arial"/>
                <a:cs typeface="Arial"/>
              </a:rPr>
              <a:t>assenti.Editoria</a:t>
            </a:r>
            <a:r>
              <a:rPr lang="en-US" sz="1400" dirty="0">
                <a:latin typeface="Arial"/>
                <a:cs typeface="Arial"/>
              </a:rPr>
              <a:t> </a:t>
            </a:r>
            <a:r>
              <a:rPr lang="en-US" sz="1400" dirty="0" err="1">
                <a:latin typeface="Arial"/>
                <a:cs typeface="Arial"/>
              </a:rPr>
              <a:t>italiana</a:t>
            </a:r>
            <a:r>
              <a:rPr lang="en-US" sz="1400" dirty="0">
                <a:latin typeface="Arial"/>
                <a:cs typeface="Arial"/>
              </a:rPr>
              <a:t> e </a:t>
            </a:r>
            <a:r>
              <a:rPr lang="en-US" sz="1400" dirty="0" err="1">
                <a:latin typeface="Arial"/>
                <a:cs typeface="Arial"/>
              </a:rPr>
              <a:t>letteratura</a:t>
            </a:r>
            <a:r>
              <a:rPr lang="en-US" sz="1400" dirty="0">
                <a:latin typeface="Arial"/>
                <a:cs typeface="Arial"/>
              </a:rPr>
              <a:t> </a:t>
            </a:r>
            <a:r>
              <a:rPr lang="en-US" sz="1400" dirty="0" err="1">
                <a:latin typeface="Arial"/>
                <a:cs typeface="Arial"/>
              </a:rPr>
              <a:t>spagnola</a:t>
            </a:r>
            <a:r>
              <a:rPr lang="en-US" sz="1400" dirty="0">
                <a:latin typeface="Arial"/>
                <a:cs typeface="Arial"/>
              </a:rPr>
              <a:t> </a:t>
            </a:r>
            <a:r>
              <a:rPr lang="en-US" sz="1400" dirty="0" err="1">
                <a:latin typeface="Arial"/>
                <a:cs typeface="Arial"/>
              </a:rPr>
              <a:t>negli</a:t>
            </a:r>
            <a:r>
              <a:rPr lang="en-US" sz="1400" dirty="0">
                <a:latin typeface="Arial"/>
                <a:cs typeface="Arial"/>
              </a:rPr>
              <a:t> anni di Franco</a:t>
            </a:r>
            <a:r>
              <a:rPr lang="en-US" sz="1400" i="1" dirty="0">
                <a:latin typeface="Arial"/>
                <a:cs typeface="Arial"/>
              </a:rPr>
              <a:t>"</a:t>
            </a:r>
            <a:r>
              <a:rPr lang="en-US" sz="1400" dirty="0">
                <a:latin typeface="Arial"/>
                <a:cs typeface="Arial"/>
              </a:rPr>
              <a:t>(</a:t>
            </a:r>
            <a:r>
              <a:rPr lang="en-US" sz="1400" i="1" dirty="0">
                <a:latin typeface="Arial"/>
                <a:cs typeface="Arial"/>
              </a:rPr>
              <a:t>Storia </a:t>
            </a:r>
            <a:r>
              <a:rPr lang="en-US" sz="1400" i="1" dirty="0" err="1">
                <a:latin typeface="Arial"/>
                <a:cs typeface="Arial"/>
              </a:rPr>
              <a:t>contemporanea</a:t>
            </a:r>
            <a:r>
              <a:rPr lang="en-US" sz="1400" dirty="0">
                <a:latin typeface="Arial"/>
                <a:cs typeface="Arial"/>
              </a:rPr>
              <a:t>, 52, 2017)</a:t>
            </a:r>
          </a:p>
          <a:p>
            <a:pPr marL="285750">
              <a:buFont typeface="Arial,Sans-Serif" panose="020B0604020202020204" pitchFamily="34" charset="0"/>
            </a:pPr>
            <a:r>
              <a:rPr lang="en-US" sz="1400" dirty="0">
                <a:latin typeface="Arial"/>
                <a:cs typeface="Arial"/>
              </a:rPr>
              <a:t>OPAC- SBN </a:t>
            </a:r>
            <a:r>
              <a:rPr lang="en-US" sz="1400" dirty="0"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https://opac.sbn.it/</a:t>
            </a:r>
            <a:endParaRPr lang="en-US" sz="1400" dirty="0">
              <a:latin typeface="Arial"/>
              <a:cs typeface="Arial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285750">
              <a:buFont typeface="Arial,Sans-Serif" panose="020B0604020202020204" pitchFamily="34" charset="0"/>
            </a:pPr>
            <a:r>
              <a:rPr lang="en-US" sz="1400" dirty="0">
                <a:latin typeface="Arial"/>
                <a:cs typeface="Arial"/>
              </a:rPr>
              <a:t>Real Academia Española(2001); </a:t>
            </a:r>
            <a:r>
              <a:rPr lang="en-US" sz="1400" dirty="0"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sz="1400" dirty="0" err="1"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r>
              <a:rPr lang="en-US" sz="1400" u="sng" dirty="0" err="1">
                <a:latin typeface="Arial"/>
                <a:cs typeface="Arial"/>
              </a:rPr>
              <a:t>pps.rae.es</a:t>
            </a:r>
            <a:r>
              <a:rPr lang="en-US" sz="1400" u="sng" dirty="0">
                <a:latin typeface="Arial"/>
                <a:cs typeface="Arial"/>
              </a:rPr>
              <a:t>/</a:t>
            </a:r>
            <a:r>
              <a:rPr lang="en-US" sz="1400" u="sng" dirty="0" err="1">
                <a:latin typeface="Arial"/>
                <a:cs typeface="Arial"/>
              </a:rPr>
              <a:t>ntlle</a:t>
            </a:r>
            <a:r>
              <a:rPr lang="en-US" sz="1400" u="sng" dirty="0">
                <a:latin typeface="Arial"/>
                <a:cs typeface="Arial"/>
              </a:rPr>
              <a:t>/</a:t>
            </a:r>
            <a:r>
              <a:rPr lang="en-US" sz="1400" u="sng" dirty="0" err="1">
                <a:latin typeface="Arial"/>
                <a:cs typeface="Arial"/>
              </a:rPr>
              <a:t>SrvltGUILoginNtlle</a:t>
            </a:r>
            <a:r>
              <a:rPr lang="en-US" sz="1400" dirty="0">
                <a:latin typeface="Arial"/>
                <a:cs typeface="Arial"/>
              </a:rPr>
              <a:t>[</a:t>
            </a:r>
            <a:r>
              <a:rPr lang="en-US" sz="1400" dirty="0" err="1">
                <a:latin typeface="Arial"/>
                <a:cs typeface="Arial"/>
              </a:rPr>
              <a:t>consultazione</a:t>
            </a:r>
            <a:r>
              <a:rPr lang="en-US" sz="1400" dirty="0">
                <a:latin typeface="Arial"/>
                <a:cs typeface="Arial"/>
              </a:rPr>
              <a:t>: 30 </a:t>
            </a:r>
            <a:r>
              <a:rPr lang="en-US" sz="1400" dirty="0" err="1">
                <a:latin typeface="Arial"/>
                <a:cs typeface="Arial"/>
              </a:rPr>
              <a:t>novembre</a:t>
            </a:r>
            <a:r>
              <a:rPr lang="en-US" sz="1400" dirty="0">
                <a:latin typeface="Arial"/>
                <a:cs typeface="Arial"/>
              </a:rPr>
              <a:t> 2023].</a:t>
            </a:r>
          </a:p>
          <a:p>
            <a:pPr marL="285750">
              <a:buFont typeface="Arial,Sans-Serif" panose="020B0604020202020204" pitchFamily="34" charset="0"/>
            </a:pPr>
            <a:r>
              <a:rPr lang="en-US" sz="1400" dirty="0">
                <a:latin typeface="Arial"/>
                <a:cs typeface="Arial"/>
              </a:rPr>
              <a:t>Ramon </a:t>
            </a:r>
            <a:r>
              <a:rPr lang="en-US" sz="1400" dirty="0" err="1">
                <a:latin typeface="Arial"/>
                <a:cs typeface="Arial"/>
              </a:rPr>
              <a:t>Palmeral</a:t>
            </a:r>
            <a:r>
              <a:rPr lang="en-US" sz="1400" dirty="0">
                <a:latin typeface="Arial"/>
                <a:cs typeface="Arial"/>
              </a:rPr>
              <a:t>(2017),</a:t>
            </a:r>
            <a:r>
              <a:rPr lang="en-US" sz="1400" i="1" dirty="0" err="1">
                <a:latin typeface="Arial"/>
                <a:cs typeface="Arial"/>
              </a:rPr>
              <a:t>Azorín</a:t>
            </a:r>
            <a:r>
              <a:rPr lang="en-US" sz="1400" i="1" dirty="0">
                <a:latin typeface="Arial"/>
                <a:cs typeface="Arial"/>
              </a:rPr>
              <a:t> </a:t>
            </a:r>
            <a:r>
              <a:rPr lang="en-US" sz="1400" i="1" dirty="0" err="1">
                <a:latin typeface="Arial"/>
                <a:cs typeface="Arial"/>
              </a:rPr>
              <a:t>en</a:t>
            </a:r>
            <a:r>
              <a:rPr lang="en-US" sz="1400" i="1" dirty="0">
                <a:latin typeface="Arial"/>
                <a:cs typeface="Arial"/>
              </a:rPr>
              <a:t> la propaganda </a:t>
            </a:r>
            <a:r>
              <a:rPr lang="en-US" sz="1400" i="1" dirty="0" err="1">
                <a:latin typeface="Arial"/>
                <a:cs typeface="Arial"/>
              </a:rPr>
              <a:t>franquista</a:t>
            </a:r>
            <a:r>
              <a:rPr lang="en-US" sz="1400" i="1" dirty="0">
                <a:latin typeface="Arial"/>
                <a:cs typeface="Arial"/>
              </a:rPr>
              <a:t> entre 1936 y 1946</a:t>
            </a:r>
            <a:r>
              <a:rPr lang="en-US" sz="1400" dirty="0">
                <a:latin typeface="Arial"/>
                <a:cs typeface="Arial"/>
              </a:rPr>
              <a:t>; </a:t>
            </a:r>
            <a:r>
              <a:rPr lang="en-US" sz="1400" dirty="0"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https://www.mundiario.com/articulo/cultura/azorin-propaganda-franquista-19361946/20171103103043104883.htm</a:t>
            </a:r>
            <a:r>
              <a:rPr lang="en-US" sz="1400" dirty="0">
                <a:latin typeface="Arial"/>
                <a:cs typeface="Arial"/>
              </a:rPr>
              <a:t>l[ </a:t>
            </a:r>
            <a:r>
              <a:rPr lang="en-US" sz="1400" dirty="0" err="1">
                <a:latin typeface="Arial"/>
                <a:cs typeface="Arial"/>
              </a:rPr>
              <a:t>consultazione</a:t>
            </a:r>
            <a:r>
              <a:rPr lang="en-US" sz="1400" dirty="0">
                <a:latin typeface="Arial"/>
                <a:cs typeface="Arial"/>
              </a:rPr>
              <a:t>: 10 </a:t>
            </a:r>
            <a:r>
              <a:rPr lang="en-US" sz="1400" dirty="0" err="1">
                <a:latin typeface="Arial"/>
                <a:cs typeface="Arial"/>
              </a:rPr>
              <a:t>novembre</a:t>
            </a:r>
            <a:r>
              <a:rPr lang="en-US" sz="1400" dirty="0">
                <a:latin typeface="Arial"/>
                <a:cs typeface="Arial"/>
              </a:rPr>
              <a:t> 2023].</a:t>
            </a:r>
          </a:p>
          <a:p>
            <a:pPr marL="285750">
              <a:buFont typeface="Arial,Sans-Serif" panose="020B0604020202020204" pitchFamily="34" charset="0"/>
            </a:pPr>
            <a:r>
              <a:rPr lang="en-US" sz="1400" dirty="0">
                <a:latin typeface="Arial"/>
                <a:cs typeface="Arial"/>
              </a:rPr>
              <a:t>Scarpa Federica(2001</a:t>
            </a:r>
            <a:r>
              <a:rPr lang="en-US" sz="1400" i="1" dirty="0">
                <a:latin typeface="Arial"/>
                <a:cs typeface="Arial"/>
              </a:rPr>
              <a:t>) "</a:t>
            </a:r>
            <a:r>
              <a:rPr lang="en-US" sz="1400" dirty="0">
                <a:latin typeface="Arial"/>
                <a:cs typeface="Arial"/>
              </a:rPr>
              <a:t>La </a:t>
            </a:r>
            <a:r>
              <a:rPr lang="en-US" sz="1400" dirty="0" err="1">
                <a:latin typeface="Arial"/>
                <a:cs typeface="Arial"/>
              </a:rPr>
              <a:t>traduzione</a:t>
            </a:r>
            <a:r>
              <a:rPr lang="en-US" sz="1400" dirty="0">
                <a:latin typeface="Arial"/>
                <a:cs typeface="Arial"/>
              </a:rPr>
              <a:t> </a:t>
            </a:r>
            <a:r>
              <a:rPr lang="en-US" sz="1400" dirty="0" err="1">
                <a:latin typeface="Arial"/>
                <a:cs typeface="Arial"/>
              </a:rPr>
              <a:t>specializzata</a:t>
            </a:r>
            <a:r>
              <a:rPr lang="en-US" sz="1400" dirty="0">
                <a:latin typeface="Arial"/>
                <a:cs typeface="Arial"/>
              </a:rPr>
              <a:t>: lingue </a:t>
            </a:r>
            <a:r>
              <a:rPr lang="en-US" sz="1400" dirty="0" err="1">
                <a:latin typeface="Arial"/>
                <a:cs typeface="Arial"/>
              </a:rPr>
              <a:t>speciali</a:t>
            </a:r>
            <a:r>
              <a:rPr lang="en-US" sz="1400" dirty="0">
                <a:latin typeface="Arial"/>
                <a:cs typeface="Arial"/>
              </a:rPr>
              <a:t> e </a:t>
            </a:r>
            <a:r>
              <a:rPr lang="en-US" sz="1400" dirty="0" err="1">
                <a:latin typeface="Arial"/>
                <a:cs typeface="Arial"/>
              </a:rPr>
              <a:t>mediazione</a:t>
            </a:r>
            <a:r>
              <a:rPr lang="en-US" sz="1400" dirty="0">
                <a:latin typeface="Arial"/>
                <a:cs typeface="Arial"/>
              </a:rPr>
              <a:t> </a:t>
            </a:r>
            <a:r>
              <a:rPr lang="en-US" sz="1400" dirty="0" err="1">
                <a:latin typeface="Arial"/>
                <a:cs typeface="Arial"/>
              </a:rPr>
              <a:t>linguistica</a:t>
            </a:r>
            <a:r>
              <a:rPr lang="en-US" sz="1400" i="1" dirty="0">
                <a:latin typeface="Arial"/>
                <a:cs typeface="Arial"/>
              </a:rPr>
              <a:t>",</a:t>
            </a:r>
            <a:r>
              <a:rPr lang="en-US" sz="1400" dirty="0" err="1">
                <a:latin typeface="Arial"/>
                <a:cs typeface="Arial"/>
              </a:rPr>
              <a:t>ed.Hoepli,Milano</a:t>
            </a:r>
            <a:r>
              <a:rPr lang="en-US" sz="1400" dirty="0">
                <a:latin typeface="Arial"/>
                <a:cs typeface="Arial"/>
              </a:rPr>
              <a:t>. 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375743452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805</Words>
  <Application>Microsoft Macintosh PowerPoint</Application>
  <PresentationFormat>Widescreen</PresentationFormat>
  <Paragraphs>69</Paragraphs>
  <Slides>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7" baseType="lpstr">
      <vt:lpstr>Aharoni</vt:lpstr>
      <vt:lpstr>Arial</vt:lpstr>
      <vt:lpstr>Arial,Sans-Serif</vt:lpstr>
      <vt:lpstr>Calibri</vt:lpstr>
      <vt:lpstr>Calibri Light</vt:lpstr>
      <vt:lpstr>Calibri,Sans-Serif</vt:lpstr>
      <vt:lpstr>Dreaming Outloud Script Pro</vt:lpstr>
      <vt:lpstr>Sitka Text</vt:lpstr>
      <vt:lpstr>Times New Roman</vt:lpstr>
      <vt:lpstr>Tema di Office</vt:lpstr>
      <vt:lpstr>Presentazione standard di PowerPoint</vt:lpstr>
      <vt:lpstr>Presentazione standard di PowerPoint</vt:lpstr>
      <vt:lpstr>Difficoltà di traduzione </vt:lpstr>
      <vt:lpstr>Presentazione standard di PowerPoint</vt:lpstr>
      <vt:lpstr>Presentazione standard di PowerPoint</vt:lpstr>
      <vt:lpstr>Presentazione standard di PowerPoint</vt:lpstr>
      <vt:lpstr>bibliografia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/>
  <cp:lastModifiedBy>mastrulloeugenia@gmail.com</cp:lastModifiedBy>
  <cp:revision>97</cp:revision>
  <dcterms:created xsi:type="dcterms:W3CDTF">2023-10-24T13:46:24Z</dcterms:created>
  <dcterms:modified xsi:type="dcterms:W3CDTF">2023-12-12T06:49:16Z</dcterms:modified>
</cp:coreProperties>
</file>