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53" r:id="rId1"/>
  </p:sldMasterIdLst>
  <p:notesMasterIdLst>
    <p:notesMasterId r:id="rId17"/>
  </p:notesMasterIdLst>
  <p:handoutMasterIdLst>
    <p:handoutMasterId r:id="rId18"/>
  </p:handoutMasterIdLst>
  <p:sldIdLst>
    <p:sldId id="524" r:id="rId2"/>
    <p:sldId id="525" r:id="rId3"/>
    <p:sldId id="539" r:id="rId4"/>
    <p:sldId id="540" r:id="rId5"/>
    <p:sldId id="541" r:id="rId6"/>
    <p:sldId id="542" r:id="rId7"/>
    <p:sldId id="543" r:id="rId8"/>
    <p:sldId id="530" r:id="rId9"/>
    <p:sldId id="531" r:id="rId10"/>
    <p:sldId id="532" r:id="rId11"/>
    <p:sldId id="533" r:id="rId12"/>
    <p:sldId id="535" r:id="rId13"/>
    <p:sldId id="536" r:id="rId14"/>
    <p:sldId id="537" r:id="rId15"/>
    <p:sldId id="538" r:id="rId16"/>
  </p:sldIdLst>
  <p:sldSz cx="9144000" cy="6858000" type="screen4x3"/>
  <p:notesSz cx="6667500" cy="9801225"/>
  <p:defaultTextStyle>
    <a:defPPr>
      <a:defRPr lang="en-US"/>
    </a:defPPr>
    <a:lvl1pPr algn="l" rtl="0" eaLnBrk="0" fontAlgn="base" hangingPunct="0">
      <a:spcBef>
        <a:spcPct val="0"/>
      </a:spcBef>
      <a:spcAft>
        <a:spcPct val="0"/>
      </a:spcAft>
      <a:defRPr sz="2400" b="1"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b="1"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b="1"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b="1"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b="1" kern="1200">
        <a:solidFill>
          <a:schemeClr val="tx1"/>
        </a:solidFill>
        <a:latin typeface="Times New Roman" panose="02020603050405020304" pitchFamily="18" charset="0"/>
        <a:ea typeface="+mn-ea"/>
        <a:cs typeface="+mn-cs"/>
      </a:defRPr>
    </a:lvl5pPr>
    <a:lvl6pPr marL="2286000" algn="l" defTabSz="914400" rtl="0" eaLnBrk="1" latinLnBrk="0" hangingPunct="1">
      <a:defRPr sz="2400" b="1" kern="1200">
        <a:solidFill>
          <a:schemeClr val="tx1"/>
        </a:solidFill>
        <a:latin typeface="Times New Roman" panose="02020603050405020304" pitchFamily="18" charset="0"/>
        <a:ea typeface="+mn-ea"/>
        <a:cs typeface="+mn-cs"/>
      </a:defRPr>
    </a:lvl6pPr>
    <a:lvl7pPr marL="2743200" algn="l" defTabSz="914400" rtl="0" eaLnBrk="1" latinLnBrk="0" hangingPunct="1">
      <a:defRPr sz="2400" b="1" kern="1200">
        <a:solidFill>
          <a:schemeClr val="tx1"/>
        </a:solidFill>
        <a:latin typeface="Times New Roman" panose="02020603050405020304" pitchFamily="18" charset="0"/>
        <a:ea typeface="+mn-ea"/>
        <a:cs typeface="+mn-cs"/>
      </a:defRPr>
    </a:lvl7pPr>
    <a:lvl8pPr marL="3200400" algn="l" defTabSz="914400" rtl="0" eaLnBrk="1" latinLnBrk="0" hangingPunct="1">
      <a:defRPr sz="2400" b="1" kern="1200">
        <a:solidFill>
          <a:schemeClr val="tx1"/>
        </a:solidFill>
        <a:latin typeface="Times New Roman" panose="02020603050405020304" pitchFamily="18" charset="0"/>
        <a:ea typeface="+mn-ea"/>
        <a:cs typeface="+mn-cs"/>
      </a:defRPr>
    </a:lvl8pPr>
    <a:lvl9pPr marL="3657600" algn="l" defTabSz="914400" rtl="0" eaLnBrk="1" latinLnBrk="0" hangingPunct="1">
      <a:defRPr sz="2400" b="1"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7">
          <p15:clr>
            <a:srgbClr val="A4A3A4"/>
          </p15:clr>
        </p15:guide>
        <p15:guide id="2" pos="21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403" autoAdjust="0"/>
    <p:restoredTop sz="94554" autoAdjust="0"/>
  </p:normalViewPr>
  <p:slideViewPr>
    <p:cSldViewPr>
      <p:cViewPr varScale="1">
        <p:scale>
          <a:sx n="116" d="100"/>
          <a:sy n="116" d="100"/>
        </p:scale>
        <p:origin x="110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702"/>
    </p:cViewPr>
  </p:sorterViewPr>
  <p:notesViewPr>
    <p:cSldViewPr>
      <p:cViewPr varScale="1">
        <p:scale>
          <a:sx n="58" d="100"/>
          <a:sy n="58" d="100"/>
        </p:scale>
        <p:origin x="-1812" y="-72"/>
      </p:cViewPr>
      <p:guideLst>
        <p:guide orient="horz" pos="3087"/>
        <p:guide pos="210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1E364279-25C1-B64E-B0D7-D8B60BDFC6A8}"/>
              </a:ext>
            </a:extLst>
          </p:cNvPr>
          <p:cNvSpPr>
            <a:spLocks noGrp="1" noChangeArrowheads="1"/>
          </p:cNvSpPr>
          <p:nvPr>
            <p:ph type="hdr" sz="quarter"/>
          </p:nvPr>
        </p:nvSpPr>
        <p:spPr bwMode="auto">
          <a:xfrm>
            <a:off x="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spcBef>
                <a:spcPct val="0"/>
              </a:spcBef>
              <a:buClrTx/>
              <a:buSzTx/>
              <a:buFontTx/>
              <a:buNone/>
              <a:defRPr sz="1200" b="0">
                <a:latin typeface="Times New Roman" charset="0"/>
              </a:defRPr>
            </a:lvl1pPr>
          </a:lstStyle>
          <a:p>
            <a:pPr>
              <a:defRPr/>
            </a:pPr>
            <a:endParaRPr lang="it-IT"/>
          </a:p>
        </p:txBody>
      </p:sp>
      <p:sp>
        <p:nvSpPr>
          <p:cNvPr id="45059" name="Rectangle 3">
            <a:extLst>
              <a:ext uri="{FF2B5EF4-FFF2-40B4-BE49-F238E27FC236}">
                <a16:creationId xmlns:a16="http://schemas.microsoft.com/office/drawing/2014/main" id="{1FD30A79-C09F-B245-AB8E-F86CA8CCEEF1}"/>
              </a:ext>
            </a:extLst>
          </p:cNvPr>
          <p:cNvSpPr>
            <a:spLocks noGrp="1" noChangeArrowheads="1"/>
          </p:cNvSpPr>
          <p:nvPr>
            <p:ph type="dt" sz="quarter" idx="1"/>
          </p:nvPr>
        </p:nvSpPr>
        <p:spPr bwMode="auto">
          <a:xfrm>
            <a:off x="377825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b="0">
                <a:latin typeface="Times New Roman" charset="0"/>
              </a:defRPr>
            </a:lvl1pPr>
          </a:lstStyle>
          <a:p>
            <a:pPr>
              <a:defRPr/>
            </a:pPr>
            <a:endParaRPr lang="it-IT"/>
          </a:p>
        </p:txBody>
      </p:sp>
      <p:sp>
        <p:nvSpPr>
          <p:cNvPr id="45060" name="Rectangle 4">
            <a:extLst>
              <a:ext uri="{FF2B5EF4-FFF2-40B4-BE49-F238E27FC236}">
                <a16:creationId xmlns:a16="http://schemas.microsoft.com/office/drawing/2014/main" id="{A7643E3E-D68E-CC4D-BECB-240C19BB48CE}"/>
              </a:ext>
            </a:extLst>
          </p:cNvPr>
          <p:cNvSpPr>
            <a:spLocks noGrp="1" noChangeArrowheads="1"/>
          </p:cNvSpPr>
          <p:nvPr>
            <p:ph type="ftr" sz="quarter" idx="2"/>
          </p:nvPr>
        </p:nvSpPr>
        <p:spPr bwMode="auto">
          <a:xfrm>
            <a:off x="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lnSpc>
                <a:spcPct val="100000"/>
              </a:lnSpc>
              <a:spcBef>
                <a:spcPct val="0"/>
              </a:spcBef>
              <a:buClrTx/>
              <a:buSzTx/>
              <a:buFontTx/>
              <a:buNone/>
              <a:defRPr sz="1200" b="0">
                <a:latin typeface="Times New Roman" charset="0"/>
              </a:defRPr>
            </a:lvl1pPr>
          </a:lstStyle>
          <a:p>
            <a:pPr>
              <a:defRPr/>
            </a:pPr>
            <a:r>
              <a:rPr lang="it-IT"/>
              <a:t>2002 - Facoltà di Scienze Politiche</a:t>
            </a:r>
          </a:p>
        </p:txBody>
      </p:sp>
      <p:sp>
        <p:nvSpPr>
          <p:cNvPr id="45061" name="Rectangle 5">
            <a:extLst>
              <a:ext uri="{FF2B5EF4-FFF2-40B4-BE49-F238E27FC236}">
                <a16:creationId xmlns:a16="http://schemas.microsoft.com/office/drawing/2014/main" id="{4C683FF4-F961-6A4D-819A-FABB61BA3F24}"/>
              </a:ext>
            </a:extLst>
          </p:cNvPr>
          <p:cNvSpPr>
            <a:spLocks noGrp="1" noChangeArrowheads="1"/>
          </p:cNvSpPr>
          <p:nvPr>
            <p:ph type="sldNum" sz="quarter" idx="3"/>
          </p:nvPr>
        </p:nvSpPr>
        <p:spPr bwMode="auto">
          <a:xfrm>
            <a:off x="377825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b="0">
                <a:latin typeface="Times New Roman" charset="0"/>
              </a:defRPr>
            </a:lvl1pPr>
          </a:lstStyle>
          <a:p>
            <a:pPr>
              <a:defRPr/>
            </a:pPr>
            <a:fld id="{0E42F306-A0EA-9D4F-9D29-C5CBFBD59BFD}" type="slidenum">
              <a:rPr lang="it-IT" altLang="x-none"/>
              <a:pPr>
                <a:defRPr/>
              </a:pPr>
              <a:t>‹N›</a:t>
            </a:fld>
            <a:endParaRPr lang="it-IT" altLang="x-non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E584CA83-5033-1C4A-9EBE-4280AC3A0788}"/>
              </a:ext>
            </a:extLst>
          </p:cNvPr>
          <p:cNvSpPr>
            <a:spLocks noGrp="1" noChangeArrowheads="1"/>
          </p:cNvSpPr>
          <p:nvPr>
            <p:ph type="hdr" sz="quarter"/>
          </p:nvPr>
        </p:nvSpPr>
        <p:spPr bwMode="auto">
          <a:xfrm>
            <a:off x="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lnSpc>
                <a:spcPct val="100000"/>
              </a:lnSpc>
              <a:spcBef>
                <a:spcPct val="0"/>
              </a:spcBef>
              <a:buClrTx/>
              <a:buSzTx/>
              <a:buFontTx/>
              <a:buNone/>
              <a:defRPr sz="1200" b="0">
                <a:latin typeface="Times New Roman" charset="0"/>
              </a:defRPr>
            </a:lvl1pPr>
          </a:lstStyle>
          <a:p>
            <a:pPr>
              <a:defRPr/>
            </a:pPr>
            <a:endParaRPr lang="it-IT"/>
          </a:p>
        </p:txBody>
      </p:sp>
      <p:sp>
        <p:nvSpPr>
          <p:cNvPr id="43011" name="Rectangle 3">
            <a:extLst>
              <a:ext uri="{FF2B5EF4-FFF2-40B4-BE49-F238E27FC236}">
                <a16:creationId xmlns:a16="http://schemas.microsoft.com/office/drawing/2014/main" id="{F35DCA3E-A420-1B4F-9A8E-2A9DAF88E009}"/>
              </a:ext>
            </a:extLst>
          </p:cNvPr>
          <p:cNvSpPr>
            <a:spLocks noGrp="1" noChangeArrowheads="1"/>
          </p:cNvSpPr>
          <p:nvPr>
            <p:ph type="dt" idx="1"/>
          </p:nvPr>
        </p:nvSpPr>
        <p:spPr bwMode="auto">
          <a:xfrm>
            <a:off x="3778250" y="0"/>
            <a:ext cx="2889250" cy="4905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buClrTx/>
              <a:buSzTx/>
              <a:buFontTx/>
              <a:buNone/>
              <a:defRPr sz="1200" b="0">
                <a:latin typeface="Times New Roman" charset="0"/>
              </a:defRPr>
            </a:lvl1pPr>
          </a:lstStyle>
          <a:p>
            <a:pPr>
              <a:defRPr/>
            </a:pPr>
            <a:endParaRPr lang="it-IT"/>
          </a:p>
        </p:txBody>
      </p:sp>
      <p:sp>
        <p:nvSpPr>
          <p:cNvPr id="13316" name="Rectangle 4">
            <a:extLst>
              <a:ext uri="{FF2B5EF4-FFF2-40B4-BE49-F238E27FC236}">
                <a16:creationId xmlns:a16="http://schemas.microsoft.com/office/drawing/2014/main" id="{9DF55D79-FB43-C243-AD31-B7BF9C61F1C3}"/>
              </a:ext>
            </a:extLst>
          </p:cNvPr>
          <p:cNvSpPr>
            <a:spLocks noGrp="1" noRot="1" noChangeAspect="1" noChangeArrowheads="1" noTextEdit="1"/>
          </p:cNvSpPr>
          <p:nvPr>
            <p:ph type="sldImg" idx="2"/>
          </p:nvPr>
        </p:nvSpPr>
        <p:spPr bwMode="auto">
          <a:xfrm>
            <a:off x="884238" y="735013"/>
            <a:ext cx="4899025" cy="36750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5">
            <a:extLst>
              <a:ext uri="{FF2B5EF4-FFF2-40B4-BE49-F238E27FC236}">
                <a16:creationId xmlns:a16="http://schemas.microsoft.com/office/drawing/2014/main" id="{907D37ED-FBFF-6B4A-BFAC-65AD7E320F8A}"/>
              </a:ext>
            </a:extLst>
          </p:cNvPr>
          <p:cNvSpPr>
            <a:spLocks noGrp="1" noChangeArrowheads="1"/>
          </p:cNvSpPr>
          <p:nvPr>
            <p:ph type="body" sz="quarter" idx="3"/>
          </p:nvPr>
        </p:nvSpPr>
        <p:spPr bwMode="auto">
          <a:xfrm>
            <a:off x="889000" y="4656138"/>
            <a:ext cx="4889500" cy="44100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43014" name="Rectangle 6">
            <a:extLst>
              <a:ext uri="{FF2B5EF4-FFF2-40B4-BE49-F238E27FC236}">
                <a16:creationId xmlns:a16="http://schemas.microsoft.com/office/drawing/2014/main" id="{8498860D-7FD4-F94F-975B-3633F889FF84}"/>
              </a:ext>
            </a:extLst>
          </p:cNvPr>
          <p:cNvSpPr>
            <a:spLocks noGrp="1" noChangeArrowheads="1"/>
          </p:cNvSpPr>
          <p:nvPr>
            <p:ph type="ftr" sz="quarter" idx="4"/>
          </p:nvPr>
        </p:nvSpPr>
        <p:spPr bwMode="auto">
          <a:xfrm>
            <a:off x="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lnSpc>
                <a:spcPct val="100000"/>
              </a:lnSpc>
              <a:spcBef>
                <a:spcPct val="0"/>
              </a:spcBef>
              <a:buClrTx/>
              <a:buSzTx/>
              <a:buFontTx/>
              <a:buNone/>
              <a:defRPr sz="1200" b="0">
                <a:latin typeface="Times New Roman" charset="0"/>
              </a:defRPr>
            </a:lvl1pPr>
          </a:lstStyle>
          <a:p>
            <a:pPr>
              <a:defRPr/>
            </a:pPr>
            <a:r>
              <a:rPr lang="it-IT"/>
              <a:t>2002 - Facoltà di Scienze Politiche</a:t>
            </a:r>
          </a:p>
        </p:txBody>
      </p:sp>
      <p:sp>
        <p:nvSpPr>
          <p:cNvPr id="43015" name="Rectangle 7">
            <a:extLst>
              <a:ext uri="{FF2B5EF4-FFF2-40B4-BE49-F238E27FC236}">
                <a16:creationId xmlns:a16="http://schemas.microsoft.com/office/drawing/2014/main" id="{51724B88-8D24-9647-A0A4-A6DA7E70FD13}"/>
              </a:ext>
            </a:extLst>
          </p:cNvPr>
          <p:cNvSpPr>
            <a:spLocks noGrp="1" noChangeArrowheads="1"/>
          </p:cNvSpPr>
          <p:nvPr>
            <p:ph type="sldNum" sz="quarter" idx="5"/>
          </p:nvPr>
        </p:nvSpPr>
        <p:spPr bwMode="auto">
          <a:xfrm>
            <a:off x="3778250" y="9310688"/>
            <a:ext cx="2889250" cy="49053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lnSpc>
                <a:spcPct val="100000"/>
              </a:lnSpc>
              <a:spcBef>
                <a:spcPct val="0"/>
              </a:spcBef>
              <a:buClrTx/>
              <a:buSzTx/>
              <a:buFontTx/>
              <a:buNone/>
              <a:defRPr sz="1200" b="0">
                <a:latin typeface="Times New Roman" charset="0"/>
              </a:defRPr>
            </a:lvl1pPr>
          </a:lstStyle>
          <a:p>
            <a:pPr>
              <a:defRPr/>
            </a:pPr>
            <a:fld id="{C280287A-08D7-3D47-A06A-9C90F7D54985}" type="slidenum">
              <a:rPr lang="it-IT" altLang="x-none"/>
              <a:pPr>
                <a:defRPr/>
              </a:pPr>
              <a:t>‹N›</a:t>
            </a:fld>
            <a:endParaRPr lang="it-IT" altLang="x-none"/>
          </a:p>
        </p:txBody>
      </p:sp>
    </p:spTree>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6">
            <a:extLst>
              <a:ext uri="{FF2B5EF4-FFF2-40B4-BE49-F238E27FC236}">
                <a16:creationId xmlns:a16="http://schemas.microsoft.com/office/drawing/2014/main" id="{EBE00706-7899-CF4C-9BA9-FC7ED6352731}"/>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defRPr>
            </a:lvl1pPr>
            <a:lvl2pPr marL="742950" indent="-285750">
              <a:spcBef>
                <a:spcPct val="30000"/>
              </a:spcBef>
              <a:defRPr kumimoji="1" sz="1200">
                <a:solidFill>
                  <a:schemeClr val="tx1"/>
                </a:solidFill>
                <a:latin typeface="Arial" panose="020B0604020202020204" pitchFamily="34" charset="0"/>
              </a:defRPr>
            </a:lvl2pPr>
            <a:lvl3pPr marL="1143000" indent="-228600">
              <a:spcBef>
                <a:spcPct val="30000"/>
              </a:spcBef>
              <a:defRPr kumimoji="1" sz="1200">
                <a:solidFill>
                  <a:schemeClr val="tx1"/>
                </a:solidFill>
                <a:latin typeface="Arial" panose="020B0604020202020204" pitchFamily="34" charset="0"/>
              </a:defRPr>
            </a:lvl3pPr>
            <a:lvl4pPr marL="1600200" indent="-228600">
              <a:spcBef>
                <a:spcPct val="30000"/>
              </a:spcBef>
              <a:defRPr kumimoji="1" sz="1200">
                <a:solidFill>
                  <a:schemeClr val="tx1"/>
                </a:solidFill>
                <a:latin typeface="Arial" panose="020B0604020202020204" pitchFamily="34" charset="0"/>
              </a:defRPr>
            </a:lvl4pPr>
            <a:lvl5pPr marL="2057400" indent="-228600">
              <a:spcBef>
                <a:spcPct val="30000"/>
              </a:spcBef>
              <a:defRPr kumimoji="1" sz="1200">
                <a:solidFill>
                  <a:schemeClr val="tx1"/>
                </a:solidFill>
                <a:latin typeface="Arial" panose="020B0604020202020204" pitchFamily="34" charset="0"/>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r>
              <a:rPr kumimoji="0" lang="it-IT" altLang="it-IT">
                <a:latin typeface="Times New Roman" panose="02020603050405020304" pitchFamily="18" charset="0"/>
              </a:rPr>
              <a:t>2002 - Facoltà di Scienze Politiche</a:t>
            </a:r>
          </a:p>
        </p:txBody>
      </p:sp>
      <p:sp>
        <p:nvSpPr>
          <p:cNvPr id="16386" name="Rectangle 7">
            <a:extLst>
              <a:ext uri="{FF2B5EF4-FFF2-40B4-BE49-F238E27FC236}">
                <a16:creationId xmlns:a16="http://schemas.microsoft.com/office/drawing/2014/main" id="{3F3BDF45-B9DC-D44D-8513-EF57291CA1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defRPr>
            </a:lvl1pPr>
            <a:lvl2pPr marL="742950" indent="-285750">
              <a:spcBef>
                <a:spcPct val="30000"/>
              </a:spcBef>
              <a:defRPr kumimoji="1" sz="1200">
                <a:solidFill>
                  <a:schemeClr val="tx1"/>
                </a:solidFill>
                <a:latin typeface="Arial" panose="020B0604020202020204" pitchFamily="34" charset="0"/>
              </a:defRPr>
            </a:lvl2pPr>
            <a:lvl3pPr marL="1143000" indent="-228600">
              <a:spcBef>
                <a:spcPct val="30000"/>
              </a:spcBef>
              <a:defRPr kumimoji="1" sz="1200">
                <a:solidFill>
                  <a:schemeClr val="tx1"/>
                </a:solidFill>
                <a:latin typeface="Arial" panose="020B0604020202020204" pitchFamily="34" charset="0"/>
              </a:defRPr>
            </a:lvl3pPr>
            <a:lvl4pPr marL="1600200" indent="-228600">
              <a:spcBef>
                <a:spcPct val="30000"/>
              </a:spcBef>
              <a:defRPr kumimoji="1" sz="1200">
                <a:solidFill>
                  <a:schemeClr val="tx1"/>
                </a:solidFill>
                <a:latin typeface="Arial" panose="020B0604020202020204" pitchFamily="34" charset="0"/>
              </a:defRPr>
            </a:lvl4pPr>
            <a:lvl5pPr marL="2057400" indent="-228600">
              <a:spcBef>
                <a:spcPct val="30000"/>
              </a:spcBef>
              <a:defRPr kumimoji="1" sz="1200">
                <a:solidFill>
                  <a:schemeClr val="tx1"/>
                </a:solidFill>
                <a:latin typeface="Arial" panose="020B0604020202020204" pitchFamily="34" charset="0"/>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defRPr>
            </a:lvl9pPr>
          </a:lstStyle>
          <a:p>
            <a:pPr>
              <a:spcBef>
                <a:spcPct val="0"/>
              </a:spcBef>
            </a:pPr>
            <a:fld id="{3CEBD72B-4076-EF43-83A9-7C10C254A014}" type="slidenum">
              <a:rPr kumimoji="0" lang="it-IT" altLang="it-IT" smtClean="0">
                <a:latin typeface="Times New Roman" panose="02020603050405020304" pitchFamily="18" charset="0"/>
              </a:rPr>
              <a:pPr>
                <a:spcBef>
                  <a:spcPct val="0"/>
                </a:spcBef>
              </a:pPr>
              <a:t>1</a:t>
            </a:fld>
            <a:endParaRPr kumimoji="0" lang="it-IT" altLang="it-IT">
              <a:latin typeface="Times New Roman" panose="02020603050405020304" pitchFamily="18" charset="0"/>
            </a:endParaRPr>
          </a:p>
        </p:txBody>
      </p:sp>
      <p:sp>
        <p:nvSpPr>
          <p:cNvPr id="16387" name="Rectangle 2">
            <a:extLst>
              <a:ext uri="{FF2B5EF4-FFF2-40B4-BE49-F238E27FC236}">
                <a16:creationId xmlns:a16="http://schemas.microsoft.com/office/drawing/2014/main" id="{6F79094E-1B15-DA4D-B2A8-DD276BDBF70C}"/>
              </a:ext>
            </a:extLst>
          </p:cNvPr>
          <p:cNvSpPr>
            <a:spLocks noGrp="1" noRot="1" noChangeAspect="1" noChangeArrowheads="1" noTextEdit="1"/>
          </p:cNvSpPr>
          <p:nvPr>
            <p:ph type="sldImg"/>
          </p:nvPr>
        </p:nvSpPr>
        <p:spPr>
          <a:solidFill>
            <a:srgbClr val="FFFFFF"/>
          </a:solidFill>
          <a:ln/>
        </p:spPr>
      </p:sp>
      <p:sp>
        <p:nvSpPr>
          <p:cNvPr id="16388" name="Rectangle 3">
            <a:extLst>
              <a:ext uri="{FF2B5EF4-FFF2-40B4-BE49-F238E27FC236}">
                <a16:creationId xmlns:a16="http://schemas.microsoft.com/office/drawing/2014/main" id="{66F9F4A5-F3D4-A643-9596-98CF140A8970}"/>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it-IT" altLang="it-IT">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egnaposto immagine diapositiva 1">
            <a:extLst>
              <a:ext uri="{FF2B5EF4-FFF2-40B4-BE49-F238E27FC236}">
                <a16:creationId xmlns:a16="http://schemas.microsoft.com/office/drawing/2014/main" id="{CC3FC6E5-9064-BD4C-929A-B9E8E65944A4}"/>
              </a:ext>
            </a:extLst>
          </p:cNvPr>
          <p:cNvSpPr>
            <a:spLocks noGrp="1" noRot="1" noChangeAspect="1" noChangeArrowheads="1" noTextEdit="1"/>
          </p:cNvSpPr>
          <p:nvPr>
            <p:ph type="sldImg"/>
          </p:nvPr>
        </p:nvSpPr>
        <p:spPr>
          <a:ln/>
        </p:spPr>
      </p:sp>
      <p:sp>
        <p:nvSpPr>
          <p:cNvPr id="20482" name="Segnaposto note 2">
            <a:extLst>
              <a:ext uri="{FF2B5EF4-FFF2-40B4-BE49-F238E27FC236}">
                <a16:creationId xmlns:a16="http://schemas.microsoft.com/office/drawing/2014/main" id="{6EED08EA-93A7-DA4A-BE1D-C253FDFF95C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a:latin typeface="Arial" panose="020B0604020202020204" pitchFamily="34" charset="0"/>
            </a:endParaRPr>
          </a:p>
        </p:txBody>
      </p:sp>
      <p:sp>
        <p:nvSpPr>
          <p:cNvPr id="20483" name="Segnaposto piè di pagina 3">
            <a:extLst>
              <a:ext uri="{FF2B5EF4-FFF2-40B4-BE49-F238E27FC236}">
                <a16:creationId xmlns:a16="http://schemas.microsoft.com/office/drawing/2014/main" id="{A18698C5-728E-D944-9301-87984ADECBE0}"/>
              </a:ext>
            </a:extLst>
          </p:cNvPr>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r>
              <a:rPr lang="it-IT" altLang="it-IT" sz="1200" b="0"/>
              <a:t>2002 - Facoltà di Scienze Politiche</a:t>
            </a:r>
          </a:p>
        </p:txBody>
      </p:sp>
      <p:sp>
        <p:nvSpPr>
          <p:cNvPr id="20484" name="Segnaposto numero diapositiva 4">
            <a:extLst>
              <a:ext uri="{FF2B5EF4-FFF2-40B4-BE49-F238E27FC236}">
                <a16:creationId xmlns:a16="http://schemas.microsoft.com/office/drawing/2014/main" id="{9C694269-2719-7742-8B64-34236FFDFD5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Times New Roman" panose="02020603050405020304" pitchFamily="18" charset="0"/>
              </a:defRPr>
            </a:lvl1pPr>
            <a:lvl2pPr marL="742950" indent="-285750">
              <a:defRPr sz="2400" b="1">
                <a:solidFill>
                  <a:schemeClr val="tx1"/>
                </a:solidFill>
                <a:latin typeface="Times New Roman" panose="02020603050405020304" pitchFamily="18" charset="0"/>
              </a:defRPr>
            </a:lvl2pPr>
            <a:lvl3pPr marL="1143000" indent="-228600">
              <a:defRPr sz="2400" b="1">
                <a:solidFill>
                  <a:schemeClr val="tx1"/>
                </a:solidFill>
                <a:latin typeface="Times New Roman" panose="02020603050405020304" pitchFamily="18" charset="0"/>
              </a:defRPr>
            </a:lvl3pPr>
            <a:lvl4pPr marL="1600200" indent="-228600">
              <a:defRPr sz="2400" b="1">
                <a:solidFill>
                  <a:schemeClr val="tx1"/>
                </a:solidFill>
                <a:latin typeface="Times New Roman" panose="02020603050405020304" pitchFamily="18" charset="0"/>
              </a:defRPr>
            </a:lvl4pPr>
            <a:lvl5pPr marL="2057400" indent="-228600">
              <a:defRPr sz="2400" b="1">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b="1">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b="1">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b="1">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b="1">
                <a:solidFill>
                  <a:schemeClr val="tx1"/>
                </a:solidFill>
                <a:latin typeface="Times New Roman" panose="02020603050405020304" pitchFamily="18" charset="0"/>
              </a:defRPr>
            </a:lvl9pPr>
          </a:lstStyle>
          <a:p>
            <a:fld id="{495C57D9-D8F4-824A-B344-1919490E630D}" type="slidenum">
              <a:rPr lang="it-IT" altLang="it-IT" sz="1200" b="0" smtClean="0"/>
              <a:pPr/>
              <a:t>4</a:t>
            </a:fld>
            <a:endParaRPr lang="it-IT" altLang="it-IT" sz="1200" b="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C08B9515-0C20-0C46-BB8C-DBD920A0C887}"/>
              </a:ext>
            </a:extLst>
          </p:cNvPr>
          <p:cNvSpPr>
            <a:spLocks noChangeArrowheads="1"/>
          </p:cNvSpPr>
          <p:nvPr/>
        </p:nvSpPr>
        <p:spPr bwMode="auto">
          <a:xfrm>
            <a:off x="0" y="0"/>
            <a:ext cx="4572000" cy="6858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defRPr/>
            </a:pPr>
            <a:endParaRPr kumimoji="1" lang="it-IT" altLang="it-IT" b="0"/>
          </a:p>
        </p:txBody>
      </p:sp>
      <p:sp>
        <p:nvSpPr>
          <p:cNvPr id="5" name="AutoShape 3">
            <a:extLst>
              <a:ext uri="{FF2B5EF4-FFF2-40B4-BE49-F238E27FC236}">
                <a16:creationId xmlns:a16="http://schemas.microsoft.com/office/drawing/2014/main" id="{DCB6CDBA-86D2-A34A-A4EB-E880F7D6B77F}"/>
              </a:ext>
            </a:extLst>
          </p:cNvPr>
          <p:cNvSpPr>
            <a:spLocks noChangeArrowheads="1"/>
          </p:cNvSpPr>
          <p:nvPr/>
        </p:nvSpPr>
        <p:spPr bwMode="auto">
          <a:xfrm>
            <a:off x="685800" y="990600"/>
            <a:ext cx="5181600" cy="19050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defRPr/>
            </a:pPr>
            <a:endParaRPr kumimoji="1" lang="it-IT" altLang="it-IT" b="0"/>
          </a:p>
        </p:txBody>
      </p:sp>
      <p:grpSp>
        <p:nvGrpSpPr>
          <p:cNvPr id="6" name="Group 18">
            <a:extLst>
              <a:ext uri="{FF2B5EF4-FFF2-40B4-BE49-F238E27FC236}">
                <a16:creationId xmlns:a16="http://schemas.microsoft.com/office/drawing/2014/main" id="{E72855E0-D766-9F45-977E-D16EFC328514}"/>
              </a:ext>
            </a:extLst>
          </p:cNvPr>
          <p:cNvGrpSpPr>
            <a:grpSpLocks/>
          </p:cNvGrpSpPr>
          <p:nvPr/>
        </p:nvGrpSpPr>
        <p:grpSpPr bwMode="auto">
          <a:xfrm>
            <a:off x="3632200" y="4889500"/>
            <a:ext cx="4876800" cy="319088"/>
            <a:chOff x="2288" y="3080"/>
            <a:chExt cx="3072" cy="201"/>
          </a:xfrm>
        </p:grpSpPr>
        <p:sp>
          <p:nvSpPr>
            <p:cNvPr id="7" name="AutoShape 12">
              <a:extLst>
                <a:ext uri="{FF2B5EF4-FFF2-40B4-BE49-F238E27FC236}">
                  <a16:creationId xmlns:a16="http://schemas.microsoft.com/office/drawing/2014/main" id="{761BC689-FFD5-EA49-8C6A-67CC986B9A30}"/>
                </a:ext>
              </a:extLst>
            </p:cNvPr>
            <p:cNvSpPr>
              <a:spLocks noChangeArrowheads="1"/>
            </p:cNvSpPr>
            <p:nvPr/>
          </p:nvSpPr>
          <p:spPr bwMode="auto">
            <a:xfrm flipH="1">
              <a:off x="2288" y="3080"/>
              <a:ext cx="2914" cy="200"/>
            </a:xfrm>
            <a:prstGeom prst="roundRect">
              <a:avLst>
                <a:gd name="adj" fmla="val 0"/>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lnSpc>
                  <a:spcPct val="90000"/>
                </a:lnSpc>
                <a:spcBef>
                  <a:spcPts val="438"/>
                </a:spcBef>
                <a:buClr>
                  <a:schemeClr val="tx1"/>
                </a:buClr>
                <a:buSzPct val="64000"/>
                <a:buFont typeface="Wingdings" pitchFamily="2" charset="2"/>
                <a:buNone/>
                <a:defRPr/>
              </a:pPr>
              <a:endParaRPr lang="it-IT" altLang="it-IT"/>
            </a:p>
          </p:txBody>
        </p:sp>
        <p:sp>
          <p:nvSpPr>
            <p:cNvPr id="8" name="AutoShape 13">
              <a:extLst>
                <a:ext uri="{FF2B5EF4-FFF2-40B4-BE49-F238E27FC236}">
                  <a16:creationId xmlns:a16="http://schemas.microsoft.com/office/drawing/2014/main" id="{EE098BC6-6288-A34B-A7B9-F2772ABED8DF}"/>
                </a:ext>
              </a:extLst>
            </p:cNvPr>
            <p:cNvSpPr>
              <a:spLocks noChangeArrowheads="1"/>
            </p:cNvSpPr>
            <p:nvPr/>
          </p:nvSpPr>
          <p:spPr bwMode="auto">
            <a:xfrm>
              <a:off x="5196" y="3080"/>
              <a:ext cx="164" cy="201"/>
            </a:xfrm>
            <a:prstGeom prst="flowChartDelay">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lnSpc>
                  <a:spcPct val="90000"/>
                </a:lnSpc>
                <a:spcBef>
                  <a:spcPts val="438"/>
                </a:spcBef>
                <a:buClr>
                  <a:schemeClr val="tx1"/>
                </a:buClr>
                <a:buSzPct val="64000"/>
                <a:buFont typeface="Wingdings" pitchFamily="2" charset="2"/>
                <a:buNone/>
                <a:defRPr/>
              </a:pPr>
              <a:endParaRPr lang="it-IT" altLang="it-IT"/>
            </a:p>
          </p:txBody>
        </p:sp>
      </p:grpSp>
      <p:pic>
        <p:nvPicPr>
          <p:cNvPr id="9" name="Picture 26" descr="logoscipoli">
            <a:extLst>
              <a:ext uri="{FF2B5EF4-FFF2-40B4-BE49-F238E27FC236}">
                <a16:creationId xmlns:a16="http://schemas.microsoft.com/office/drawing/2014/main" id="{FD6F2AFB-10A0-0640-88D2-4505F3E6C73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67425" y="5686425"/>
            <a:ext cx="3076575"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7" name="Rectangle 5"/>
          <p:cNvSpPr>
            <a:spLocks noGrp="1" noChangeArrowheads="1"/>
          </p:cNvSpPr>
          <p:nvPr>
            <p:ph type="subTitle" idx="1"/>
          </p:nvPr>
        </p:nvSpPr>
        <p:spPr>
          <a:xfrm>
            <a:off x="4673600" y="2927350"/>
            <a:ext cx="3657600" cy="1822450"/>
          </a:xfrm>
        </p:spPr>
        <p:txBody>
          <a:bodyPr anchor="b"/>
          <a:lstStyle>
            <a:lvl1pPr marL="0" indent="0">
              <a:buFont typeface="Wingdings" pitchFamily="2" charset="2"/>
              <a:buNone/>
              <a:defRPr>
                <a:solidFill>
                  <a:schemeClr val="tx2"/>
                </a:solidFill>
              </a:defRPr>
            </a:lvl1pPr>
          </a:lstStyle>
          <a:p>
            <a:r>
              <a:rPr lang="it-IT"/>
              <a:t>Fare clic per modificare lo stile del sottotitolo dello schema</a:t>
            </a:r>
          </a:p>
        </p:txBody>
      </p:sp>
      <p:sp>
        <p:nvSpPr>
          <p:cNvPr id="8211" name="Rectangle 19"/>
          <p:cNvSpPr>
            <a:spLocks noGrp="1" noChangeArrowheads="1"/>
          </p:cNvSpPr>
          <p:nvPr>
            <p:ph type="ctrTitle" sz="quarter"/>
          </p:nvPr>
        </p:nvSpPr>
        <p:spPr>
          <a:xfrm>
            <a:off x="936625" y="1425575"/>
            <a:ext cx="7772400" cy="1143000"/>
          </a:xfrm>
        </p:spPr>
        <p:txBody>
          <a:bodyPr anchor="ctr"/>
          <a:lstStyle>
            <a:lvl1pPr algn="ctr">
              <a:defRPr>
                <a:solidFill>
                  <a:schemeClr val="tx1"/>
                </a:solidFill>
              </a:defRPr>
            </a:lvl1pPr>
          </a:lstStyle>
          <a:p>
            <a:r>
              <a:rPr lang="it-IT"/>
              <a:t>Fare clic per modificare lo stile del titolo dello schema</a:t>
            </a:r>
          </a:p>
        </p:txBody>
      </p:sp>
      <p:sp>
        <p:nvSpPr>
          <p:cNvPr id="10" name="Rectangle 14">
            <a:extLst>
              <a:ext uri="{FF2B5EF4-FFF2-40B4-BE49-F238E27FC236}">
                <a16:creationId xmlns:a16="http://schemas.microsoft.com/office/drawing/2014/main" id="{08A05A45-8970-4444-91B7-A52A536968B9}"/>
              </a:ext>
            </a:extLst>
          </p:cNvPr>
          <p:cNvSpPr>
            <a:spLocks noGrp="1" noChangeArrowheads="1"/>
          </p:cNvSpPr>
          <p:nvPr>
            <p:ph type="dt" sz="quarter" idx="10"/>
          </p:nvPr>
        </p:nvSpPr>
        <p:spPr>
          <a:xfrm>
            <a:off x="2667000" y="6553200"/>
            <a:ext cx="1905000" cy="304800"/>
          </a:xfrm>
        </p:spPr>
        <p:txBody>
          <a:bodyPr/>
          <a:lstStyle>
            <a:lvl1pPr>
              <a:defRPr>
                <a:solidFill>
                  <a:schemeClr val="bg1"/>
                </a:solidFill>
              </a:defRPr>
            </a:lvl1pPr>
          </a:lstStyle>
          <a:p>
            <a:pPr>
              <a:defRPr/>
            </a:pPr>
            <a:endParaRPr lang="it-IT"/>
          </a:p>
        </p:txBody>
      </p:sp>
      <p:sp>
        <p:nvSpPr>
          <p:cNvPr id="11" name="Rectangle 17">
            <a:extLst>
              <a:ext uri="{FF2B5EF4-FFF2-40B4-BE49-F238E27FC236}">
                <a16:creationId xmlns:a16="http://schemas.microsoft.com/office/drawing/2014/main" id="{2F3B90F3-6E10-FC4E-AE1D-D7BCE3FFC39D}"/>
              </a:ext>
            </a:extLst>
          </p:cNvPr>
          <p:cNvSpPr>
            <a:spLocks noGrp="1" noChangeArrowheads="1"/>
          </p:cNvSpPr>
          <p:nvPr>
            <p:ph type="sldNum" sz="quarter" idx="11"/>
          </p:nvPr>
        </p:nvSpPr>
        <p:spPr bwMode="auto">
          <a:xfrm>
            <a:off x="9525" y="5962650"/>
            <a:ext cx="587375" cy="885825"/>
          </a:xfrm>
          <a:prstGeom prst="rect">
            <a:avLst/>
          </a:prstGeom>
          <a:ln>
            <a:miter lim="800000"/>
            <a:headEnd/>
            <a:tailEnd/>
          </a:ln>
        </p:spPr>
        <p:txBody>
          <a:bodyPr vert="horz" wrap="square" lIns="91440" tIns="45720" rIns="91440" bIns="45720" numCol="1" anchor="b" anchorCtr="0" compatLnSpc="1">
            <a:prstTxWarp prst="textNoShape">
              <a:avLst/>
            </a:prstTxWarp>
            <a:spAutoFit/>
          </a:bodyPr>
          <a:lstStyle>
            <a:lvl1pPr algn="l" eaLnBrk="1" hangingPunct="1">
              <a:lnSpc>
                <a:spcPct val="100000"/>
              </a:lnSpc>
              <a:spcBef>
                <a:spcPct val="0"/>
              </a:spcBef>
              <a:buClrTx/>
              <a:buSzTx/>
              <a:buFontTx/>
              <a:buNone/>
              <a:defRPr sz="2600">
                <a:solidFill>
                  <a:schemeClr val="bg1"/>
                </a:solidFill>
                <a:latin typeface="Arial" charset="0"/>
              </a:defRPr>
            </a:lvl1pPr>
          </a:lstStyle>
          <a:p>
            <a:pPr>
              <a:defRPr/>
            </a:pPr>
            <a:fld id="{13D68E34-B80C-5A4D-A37B-5237CB7C8C76}" type="slidenum">
              <a:rPr lang="it-IT" altLang="x-none"/>
              <a:pPr>
                <a:defRPr/>
              </a:pPr>
              <a:t>‹N›</a:t>
            </a:fld>
            <a:endParaRPr lang="it-IT" altLang="x-none"/>
          </a:p>
        </p:txBody>
      </p:sp>
    </p:spTree>
    <p:extLst>
      <p:ext uri="{BB962C8B-B14F-4D97-AF65-F5344CB8AC3E}">
        <p14:creationId xmlns:p14="http://schemas.microsoft.com/office/powerpoint/2010/main" val="4062291277"/>
      </p:ext>
    </p:extLst>
  </p:cSld>
  <p:clrMapOvr>
    <a:masterClrMapping/>
  </p:clrMapOvr>
  <p:transition spd="med">
    <p:pull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13">
            <a:extLst>
              <a:ext uri="{FF2B5EF4-FFF2-40B4-BE49-F238E27FC236}">
                <a16:creationId xmlns:a16="http://schemas.microsoft.com/office/drawing/2014/main" id="{F55DA0B7-6041-744E-B2CE-61D1053FB33E}"/>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2397049842"/>
      </p:ext>
    </p:extLst>
  </p:cSld>
  <p:clrMapOvr>
    <a:masterClrMapping/>
  </p:clrMapOvr>
  <p:transition spd="med">
    <p:pull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29425" y="914400"/>
            <a:ext cx="2085975" cy="5181600"/>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571500" y="914400"/>
            <a:ext cx="6105525" cy="51816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13">
            <a:extLst>
              <a:ext uri="{FF2B5EF4-FFF2-40B4-BE49-F238E27FC236}">
                <a16:creationId xmlns:a16="http://schemas.microsoft.com/office/drawing/2014/main" id="{2F9E81C7-4C7B-4C4F-92E4-64779878E09D}"/>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927661605"/>
      </p:ext>
    </p:extLst>
  </p:cSld>
  <p:clrMapOvr>
    <a:masterClrMapping/>
  </p:clrMapOvr>
  <p:transition spd="med">
    <p:pull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13">
            <a:extLst>
              <a:ext uri="{FF2B5EF4-FFF2-40B4-BE49-F238E27FC236}">
                <a16:creationId xmlns:a16="http://schemas.microsoft.com/office/drawing/2014/main" id="{5DC6D1EA-8A80-C24F-800E-28351712A10A}"/>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1173310182"/>
      </p:ext>
    </p:extLst>
  </p:cSld>
  <p:clrMapOvr>
    <a:masterClrMapping/>
  </p:clrMapOvr>
  <p:transition spd="med">
    <p:pull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stili del testo dello schema</a:t>
            </a:r>
          </a:p>
        </p:txBody>
      </p:sp>
      <p:sp>
        <p:nvSpPr>
          <p:cNvPr id="4" name="Rectangle 13">
            <a:extLst>
              <a:ext uri="{FF2B5EF4-FFF2-40B4-BE49-F238E27FC236}">
                <a16:creationId xmlns:a16="http://schemas.microsoft.com/office/drawing/2014/main" id="{195C6D8A-AEC0-6E44-84B7-E567C8CCC2A6}"/>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1688804951"/>
      </p:ext>
    </p:extLst>
  </p:cSld>
  <p:clrMapOvr>
    <a:masterClrMapping/>
  </p:clrMapOvr>
  <p:transition spd="med">
    <p:pull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9144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991100" y="2362200"/>
            <a:ext cx="39243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13">
            <a:extLst>
              <a:ext uri="{FF2B5EF4-FFF2-40B4-BE49-F238E27FC236}">
                <a16:creationId xmlns:a16="http://schemas.microsoft.com/office/drawing/2014/main" id="{1C8B49C1-F1D0-084B-AF3B-8047B17FE372}"/>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3326955196"/>
      </p:ext>
    </p:extLst>
  </p:cSld>
  <p:clrMapOvr>
    <a:masterClrMapping/>
  </p:clrMapOvr>
  <p:transition spd="med">
    <p:pull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13">
            <a:extLst>
              <a:ext uri="{FF2B5EF4-FFF2-40B4-BE49-F238E27FC236}">
                <a16:creationId xmlns:a16="http://schemas.microsoft.com/office/drawing/2014/main" id="{88F230E2-EFB7-E94C-AC3F-47288296A6D8}"/>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1033963708"/>
      </p:ext>
    </p:extLst>
  </p:cSld>
  <p:clrMapOvr>
    <a:masterClrMapping/>
  </p:clrMapOvr>
  <p:transition spd="med">
    <p:pull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13">
            <a:extLst>
              <a:ext uri="{FF2B5EF4-FFF2-40B4-BE49-F238E27FC236}">
                <a16:creationId xmlns:a16="http://schemas.microsoft.com/office/drawing/2014/main" id="{66EFD168-C5AC-1F43-949D-962B521F9495}"/>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2225738932"/>
      </p:ext>
    </p:extLst>
  </p:cSld>
  <p:clrMapOvr>
    <a:masterClrMapping/>
  </p:clrMapOvr>
  <p:transition spd="med">
    <p:pull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3">
            <a:extLst>
              <a:ext uri="{FF2B5EF4-FFF2-40B4-BE49-F238E27FC236}">
                <a16:creationId xmlns:a16="http://schemas.microsoft.com/office/drawing/2014/main" id="{6D2F2780-DCC9-8C44-B694-000799073061}"/>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3355377799"/>
      </p:ext>
    </p:extLst>
  </p:cSld>
  <p:clrMapOvr>
    <a:masterClrMapping/>
  </p:clrMapOvr>
  <p:transition spd="med">
    <p:pull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13">
            <a:extLst>
              <a:ext uri="{FF2B5EF4-FFF2-40B4-BE49-F238E27FC236}">
                <a16:creationId xmlns:a16="http://schemas.microsoft.com/office/drawing/2014/main" id="{6A7F7172-5397-E648-81BD-A3C247C4903C}"/>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2123378940"/>
      </p:ext>
    </p:extLst>
  </p:cSld>
  <p:clrMapOvr>
    <a:masterClrMapping/>
  </p:clrMapOvr>
  <p:transition spd="med">
    <p:pull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Rectangle 13">
            <a:extLst>
              <a:ext uri="{FF2B5EF4-FFF2-40B4-BE49-F238E27FC236}">
                <a16:creationId xmlns:a16="http://schemas.microsoft.com/office/drawing/2014/main" id="{5DA69C7D-6C0F-DF48-B0A9-EECDEB99752F}"/>
              </a:ext>
            </a:extLst>
          </p:cNvPr>
          <p:cNvSpPr>
            <a:spLocks noGrp="1" noChangeArrowheads="1"/>
          </p:cNvSpPr>
          <p:nvPr>
            <p:ph type="dt" sz="half" idx="10"/>
          </p:nvPr>
        </p:nvSpPr>
        <p:spPr>
          <a:ln/>
        </p:spPr>
        <p:txBody>
          <a:bodyPr/>
          <a:lstStyle>
            <a:lvl1pPr>
              <a:defRPr/>
            </a:lvl1pPr>
          </a:lstStyle>
          <a:p>
            <a:pPr>
              <a:defRPr/>
            </a:pPr>
            <a:endParaRPr lang="it-IT"/>
          </a:p>
        </p:txBody>
      </p:sp>
    </p:spTree>
    <p:extLst>
      <p:ext uri="{BB962C8B-B14F-4D97-AF65-F5344CB8AC3E}">
        <p14:creationId xmlns:p14="http://schemas.microsoft.com/office/powerpoint/2010/main" val="2228967223"/>
      </p:ext>
    </p:extLst>
  </p:cSld>
  <p:clrMapOvr>
    <a:masterClrMapping/>
  </p:clrMapOvr>
  <p:transition spd="med">
    <p:pull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015C01E6-8101-4744-BAD7-26E9DCA5C3FB}"/>
              </a:ext>
            </a:extLst>
          </p:cNvPr>
          <p:cNvSpPr>
            <a:spLocks noChangeArrowheads="1"/>
          </p:cNvSpPr>
          <p:nvPr userDrawn="1"/>
        </p:nvSpPr>
        <p:spPr bwMode="auto">
          <a:xfrm>
            <a:off x="0" y="0"/>
            <a:ext cx="323850" cy="68580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lnSpc>
                <a:spcPct val="90000"/>
              </a:lnSpc>
              <a:spcBef>
                <a:spcPts val="438"/>
              </a:spcBef>
              <a:buClr>
                <a:schemeClr val="tx1"/>
              </a:buClr>
              <a:buSzPct val="64000"/>
              <a:buFont typeface="Wingdings" pitchFamily="2" charset="2"/>
              <a:buNone/>
              <a:defRPr/>
            </a:pPr>
            <a:endParaRPr lang="it-IT" altLang="it-IT"/>
          </a:p>
        </p:txBody>
      </p:sp>
      <p:sp>
        <p:nvSpPr>
          <p:cNvPr id="1027" name="Rectangle 4">
            <a:extLst>
              <a:ext uri="{FF2B5EF4-FFF2-40B4-BE49-F238E27FC236}">
                <a16:creationId xmlns:a16="http://schemas.microsoft.com/office/drawing/2014/main" id="{FC6E7C85-9F16-CD48-85F1-7B7F1808C3D2}"/>
              </a:ext>
            </a:extLst>
          </p:cNvPr>
          <p:cNvSpPr>
            <a:spLocks noChangeArrowheads="1"/>
          </p:cNvSpPr>
          <p:nvPr userDrawn="1"/>
        </p:nvSpPr>
        <p:spPr bwMode="auto">
          <a:xfrm>
            <a:off x="0" y="0"/>
            <a:ext cx="971550" cy="106680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lnSpc>
                <a:spcPct val="90000"/>
              </a:lnSpc>
              <a:spcBef>
                <a:spcPts val="438"/>
              </a:spcBef>
              <a:buClr>
                <a:schemeClr val="tx1"/>
              </a:buClr>
              <a:buSzPct val="64000"/>
              <a:buFont typeface="Wingdings" pitchFamily="2" charset="2"/>
              <a:buNone/>
              <a:defRPr/>
            </a:pPr>
            <a:endParaRPr lang="it-IT" altLang="it-IT"/>
          </a:p>
        </p:txBody>
      </p:sp>
      <p:sp>
        <p:nvSpPr>
          <p:cNvPr id="1028" name="AutoShape 5">
            <a:extLst>
              <a:ext uri="{FF2B5EF4-FFF2-40B4-BE49-F238E27FC236}">
                <a16:creationId xmlns:a16="http://schemas.microsoft.com/office/drawing/2014/main" id="{C3ADE24B-C399-8442-8551-AC892CAFF270}"/>
              </a:ext>
            </a:extLst>
          </p:cNvPr>
          <p:cNvSpPr>
            <a:spLocks noChangeArrowheads="1"/>
          </p:cNvSpPr>
          <p:nvPr/>
        </p:nvSpPr>
        <p:spPr bwMode="auto">
          <a:xfrm>
            <a:off x="323850" y="762000"/>
            <a:ext cx="5543550" cy="609600"/>
          </a:xfrm>
          <a:prstGeom prst="roundRect">
            <a:avLst>
              <a:gd name="adj" fmla="val 43231"/>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algn="ctr" eaLnBrk="1" hangingPunct="1">
              <a:defRPr/>
            </a:pPr>
            <a:endParaRPr kumimoji="1" lang="it-IT" altLang="it-IT" b="0"/>
          </a:p>
        </p:txBody>
      </p:sp>
      <p:sp>
        <p:nvSpPr>
          <p:cNvPr id="1029" name="Rectangle 7">
            <a:extLst>
              <a:ext uri="{FF2B5EF4-FFF2-40B4-BE49-F238E27FC236}">
                <a16:creationId xmlns:a16="http://schemas.microsoft.com/office/drawing/2014/main" id="{2F38CEF3-00A6-E84B-B199-7ABFE2A682DA}"/>
              </a:ext>
            </a:extLst>
          </p:cNvPr>
          <p:cNvSpPr>
            <a:spLocks noGrp="1" noChangeArrowheads="1"/>
          </p:cNvSpPr>
          <p:nvPr>
            <p:ph type="title"/>
          </p:nvPr>
        </p:nvSpPr>
        <p:spPr bwMode="auto">
          <a:xfrm>
            <a:off x="571500" y="914400"/>
            <a:ext cx="8001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it-IT" altLang="it-IT"/>
              <a:t>Fare clic per modificare lo stile del titolo dello schema</a:t>
            </a:r>
          </a:p>
        </p:txBody>
      </p:sp>
      <p:sp>
        <p:nvSpPr>
          <p:cNvPr id="1030" name="Rectangle 8">
            <a:extLst>
              <a:ext uri="{FF2B5EF4-FFF2-40B4-BE49-F238E27FC236}">
                <a16:creationId xmlns:a16="http://schemas.microsoft.com/office/drawing/2014/main" id="{8104C4E8-F4D2-F346-914B-8CCB434344FC}"/>
              </a:ext>
            </a:extLst>
          </p:cNvPr>
          <p:cNvSpPr>
            <a:spLocks noGrp="1" noChangeArrowheads="1"/>
          </p:cNvSpPr>
          <p:nvPr>
            <p:ph type="body" idx="1"/>
          </p:nvPr>
        </p:nvSpPr>
        <p:spPr bwMode="auto">
          <a:xfrm>
            <a:off x="914400" y="2362200"/>
            <a:ext cx="80010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37" name="Rectangle 13">
            <a:extLst>
              <a:ext uri="{FF2B5EF4-FFF2-40B4-BE49-F238E27FC236}">
                <a16:creationId xmlns:a16="http://schemas.microsoft.com/office/drawing/2014/main" id="{9F165AEE-CDE6-404B-9B16-DF319FACB090}"/>
              </a:ext>
            </a:extLst>
          </p:cNvPr>
          <p:cNvSpPr>
            <a:spLocks noGrp="1" noChangeArrowheads="1"/>
          </p:cNvSpPr>
          <p:nvPr>
            <p:ph type="dt" sz="half" idx="2"/>
          </p:nvPr>
        </p:nvSpPr>
        <p:spPr bwMode="auto">
          <a:xfrm>
            <a:off x="7010400" y="65532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lvl1pPr algn="r" eaLnBrk="1" hangingPunct="1">
              <a:lnSpc>
                <a:spcPct val="100000"/>
              </a:lnSpc>
              <a:spcBef>
                <a:spcPct val="0"/>
              </a:spcBef>
              <a:buClrTx/>
              <a:buSzTx/>
              <a:buFontTx/>
              <a:buNone/>
              <a:defRPr sz="1400" b="0">
                <a:latin typeface="+mn-lt"/>
              </a:defRPr>
            </a:lvl1pPr>
          </a:lstStyle>
          <a:p>
            <a:pPr>
              <a:defRPr/>
            </a:pPr>
            <a:endParaRPr lang="it-IT"/>
          </a:p>
        </p:txBody>
      </p:sp>
      <p:sp>
        <p:nvSpPr>
          <p:cNvPr id="1032" name="Text Box 29">
            <a:extLst>
              <a:ext uri="{FF2B5EF4-FFF2-40B4-BE49-F238E27FC236}">
                <a16:creationId xmlns:a16="http://schemas.microsoft.com/office/drawing/2014/main" id="{4030402D-C5AA-FF48-A887-A3D323196871}"/>
              </a:ext>
            </a:extLst>
          </p:cNvPr>
          <p:cNvSpPr txBox="1">
            <a:spLocks noChangeArrowheads="1"/>
          </p:cNvSpPr>
          <p:nvPr userDrawn="1"/>
        </p:nvSpPr>
        <p:spPr bwMode="auto">
          <a:xfrm>
            <a:off x="762000" y="6613525"/>
            <a:ext cx="56388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b="1">
                <a:solidFill>
                  <a:schemeClr val="tx1"/>
                </a:solidFill>
                <a:latin typeface="Times New Roman" charset="0"/>
              </a:defRPr>
            </a:lvl1pPr>
            <a:lvl2pPr marL="742950" indent="-285750" eaLnBrk="0" hangingPunct="0">
              <a:defRPr sz="2400" b="1">
                <a:solidFill>
                  <a:schemeClr val="tx1"/>
                </a:solidFill>
                <a:latin typeface="Times New Roman" charset="0"/>
              </a:defRPr>
            </a:lvl2pPr>
            <a:lvl3pPr marL="1143000" indent="-228600" eaLnBrk="0" hangingPunct="0">
              <a:defRPr sz="2400" b="1">
                <a:solidFill>
                  <a:schemeClr val="tx1"/>
                </a:solidFill>
                <a:latin typeface="Times New Roman" charset="0"/>
              </a:defRPr>
            </a:lvl3pPr>
            <a:lvl4pPr marL="1600200" indent="-228600" eaLnBrk="0" hangingPunct="0">
              <a:defRPr sz="2400" b="1">
                <a:solidFill>
                  <a:schemeClr val="tx1"/>
                </a:solidFill>
                <a:latin typeface="Times New Roman" charset="0"/>
              </a:defRPr>
            </a:lvl4pPr>
            <a:lvl5pPr marL="2057400" indent="-228600" eaLnBrk="0" hangingPunct="0">
              <a:defRPr sz="2400" b="1">
                <a:solidFill>
                  <a:schemeClr val="tx1"/>
                </a:solidFill>
                <a:latin typeface="Times New Roman" charset="0"/>
              </a:defRPr>
            </a:lvl5pPr>
            <a:lvl6pPr marL="25146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6pPr>
            <a:lvl7pPr marL="29718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7pPr>
            <a:lvl8pPr marL="34290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8pPr>
            <a:lvl9pPr marL="3886200" indent="-228600" algn="ctr" eaLnBrk="0" fontAlgn="base" hangingPunct="0">
              <a:lnSpc>
                <a:spcPct val="90000"/>
              </a:lnSpc>
              <a:spcBef>
                <a:spcPts val="438"/>
              </a:spcBef>
              <a:spcAft>
                <a:spcPct val="0"/>
              </a:spcAft>
              <a:buClr>
                <a:schemeClr val="tx1"/>
              </a:buClr>
              <a:buSzPct val="64000"/>
              <a:buFont typeface="Wingdings" pitchFamily="2" charset="2"/>
              <a:defRPr sz="2400" b="1">
                <a:solidFill>
                  <a:schemeClr val="tx1"/>
                </a:solidFill>
                <a:latin typeface="Times New Roman" charset="0"/>
              </a:defRPr>
            </a:lvl9pPr>
          </a:lstStyle>
          <a:p>
            <a:pPr eaLnBrk="1" hangingPunct="1">
              <a:spcBef>
                <a:spcPct val="50000"/>
              </a:spcBef>
              <a:defRPr/>
            </a:pPr>
            <a:r>
              <a:rPr lang="it-IT" altLang="it-IT" sz="1000"/>
              <a:t>CORSO DI STORIA CONTEMPORANEA  </a:t>
            </a:r>
            <a:r>
              <a:rPr lang="it-IT" altLang="it-IT" sz="1000" b="0" i="1"/>
              <a:t>Docente Prof. Ventrone</a:t>
            </a:r>
          </a:p>
        </p:txBody>
      </p:sp>
      <p:pic>
        <p:nvPicPr>
          <p:cNvPr id="1033" name="Picture 31" descr="logoscipoli">
            <a:extLst>
              <a:ext uri="{FF2B5EF4-FFF2-40B4-BE49-F238E27FC236}">
                <a16:creationId xmlns:a16="http://schemas.microsoft.com/office/drawing/2014/main" id="{B77D53F0-A4C7-BE40-826D-DF9B851F415A}"/>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524750" y="0"/>
            <a:ext cx="1619250"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56" r:id="rId1"/>
    <p:sldLayoutId id="2147483846" r:id="rId2"/>
    <p:sldLayoutId id="2147483847" r:id="rId3"/>
    <p:sldLayoutId id="2147483848" r:id="rId4"/>
    <p:sldLayoutId id="2147483849" r:id="rId5"/>
    <p:sldLayoutId id="2147483850" r:id="rId6"/>
    <p:sldLayoutId id="2147483851" r:id="rId7"/>
    <p:sldLayoutId id="2147483852" r:id="rId8"/>
    <p:sldLayoutId id="2147483853" r:id="rId9"/>
    <p:sldLayoutId id="2147483854" r:id="rId10"/>
    <p:sldLayoutId id="2147483855" r:id="rId11"/>
  </p:sldLayoutIdLst>
  <p:transition spd="med">
    <p:pull dir="ld"/>
  </p:transition>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62999EC3-3204-F146-9C97-180EA12E37D6}"/>
              </a:ext>
            </a:extLst>
          </p:cNvPr>
          <p:cNvSpPr>
            <a:spLocks noGrp="1" noChangeArrowheads="1"/>
          </p:cNvSpPr>
          <p:nvPr>
            <p:ph type="ctrTitle"/>
          </p:nvPr>
        </p:nvSpPr>
        <p:spPr>
          <a:xfrm>
            <a:off x="762000" y="1447800"/>
            <a:ext cx="7772400" cy="762000"/>
          </a:xfrm>
        </p:spPr>
        <p:txBody>
          <a:bodyPr/>
          <a:lstStyle/>
          <a:p>
            <a:pPr eaLnBrk="1" hangingPunct="1"/>
            <a:r>
              <a:rPr lang="it-IT" altLang="it-IT" dirty="0"/>
              <a:t>CORSO DI STORIA CONTEMPORANEA</a:t>
            </a:r>
            <a:br>
              <a:rPr lang="it-IT" altLang="it-IT" dirty="0"/>
            </a:br>
            <a:r>
              <a:rPr lang="it-IT" altLang="it-IT" sz="2000" b="0" i="1" dirty="0">
                <a:latin typeface="Times New Roman" panose="02020603050405020304" pitchFamily="18" charset="0"/>
              </a:rPr>
              <a:t>Prof. </a:t>
            </a:r>
            <a:r>
              <a:rPr lang="it-IT" altLang="it-IT" sz="2000" b="0" i="1" dirty="0" err="1">
                <a:latin typeface="Times New Roman" panose="02020603050405020304" pitchFamily="18" charset="0"/>
              </a:rPr>
              <a:t>Ventrone</a:t>
            </a:r>
            <a:endParaRPr lang="it-IT" altLang="it-IT" sz="2000" b="0" i="1" dirty="0">
              <a:latin typeface="Times New Roman" panose="02020603050405020304" pitchFamily="18" charset="0"/>
            </a:endParaRPr>
          </a:p>
        </p:txBody>
      </p:sp>
      <p:sp>
        <p:nvSpPr>
          <p:cNvPr id="15362" name="Rectangle 3">
            <a:extLst>
              <a:ext uri="{FF2B5EF4-FFF2-40B4-BE49-F238E27FC236}">
                <a16:creationId xmlns:a16="http://schemas.microsoft.com/office/drawing/2014/main" id="{65562359-59A1-8F44-BC36-CE0069DE62B1}"/>
              </a:ext>
            </a:extLst>
          </p:cNvPr>
          <p:cNvSpPr>
            <a:spLocks noGrp="1" noChangeArrowheads="1"/>
          </p:cNvSpPr>
          <p:nvPr>
            <p:ph type="subTitle" idx="1"/>
          </p:nvPr>
        </p:nvSpPr>
        <p:spPr>
          <a:xfrm>
            <a:off x="4648200" y="2667000"/>
            <a:ext cx="4495800" cy="1822450"/>
          </a:xfrm>
        </p:spPr>
        <p:txBody>
          <a:bodyPr/>
          <a:lstStyle/>
          <a:p>
            <a:pPr eaLnBrk="1" hangingPunct="1">
              <a:lnSpc>
                <a:spcPct val="80000"/>
              </a:lnSpc>
            </a:pPr>
            <a:r>
              <a:rPr lang="it-IT" altLang="it-IT" b="1" dirty="0">
                <a:solidFill>
                  <a:srgbClr val="FF0000"/>
                </a:solidFill>
                <a:latin typeface="Times New Roman" panose="02020603050405020304" pitchFamily="18" charset="0"/>
              </a:rPr>
              <a:t>Le eredità della Rivoluzione francese </a:t>
            </a:r>
          </a:p>
          <a:p>
            <a:pPr eaLnBrk="1" hangingPunct="1">
              <a:lnSpc>
                <a:spcPct val="80000"/>
              </a:lnSpc>
            </a:pPr>
            <a:r>
              <a:rPr lang="it-IT" altLang="it-IT" sz="2400" dirty="0">
                <a:solidFill>
                  <a:srgbClr val="FF0000"/>
                </a:solidFill>
                <a:latin typeface="Times New Roman" panose="02020603050405020304" pitchFamily="18" charset="0"/>
              </a:rPr>
              <a:t>(</a:t>
            </a:r>
            <a:r>
              <a:rPr lang="it-IT" altLang="it-IT" sz="2400" dirty="0" err="1">
                <a:solidFill>
                  <a:srgbClr val="FF0000"/>
                </a:solidFill>
                <a:latin typeface="Times New Roman" panose="02020603050405020304" pitchFamily="18" charset="0"/>
              </a:rPr>
              <a:t>lez</a:t>
            </a:r>
            <a:r>
              <a:rPr lang="it-IT" altLang="it-IT" sz="2400" dirty="0">
                <a:solidFill>
                  <a:srgbClr val="FF0000"/>
                </a:solidFill>
                <a:latin typeface="Times New Roman" panose="02020603050405020304" pitchFamily="18" charset="0"/>
              </a:rPr>
              <a:t>. D)</a:t>
            </a:r>
          </a:p>
          <a:p>
            <a:pPr eaLnBrk="1" hangingPunct="1">
              <a:lnSpc>
                <a:spcPct val="90000"/>
              </a:lnSpc>
            </a:pPr>
            <a:r>
              <a:rPr lang="it-IT" altLang="it-IT" sz="2400" dirty="0">
                <a:solidFill>
                  <a:srgbClr val="FF0000"/>
                </a:solidFill>
                <a:latin typeface="Times New Roman" panose="02020603050405020304" pitchFamily="18" charset="0"/>
              </a:rPr>
              <a:t>A.A. 2022-2023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6475085A-11D8-C840-80A1-C515BFC6DB7E}"/>
              </a:ext>
            </a:extLst>
          </p:cNvPr>
          <p:cNvSpPr>
            <a:spLocks noGrp="1" noChangeArrowheads="1"/>
          </p:cNvSpPr>
          <p:nvPr>
            <p:ph type="title" idx="4294967295"/>
          </p:nvPr>
        </p:nvSpPr>
        <p:spPr>
          <a:xfrm>
            <a:off x="1158875" y="200025"/>
            <a:ext cx="609600" cy="357188"/>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D.9</a:t>
            </a:r>
          </a:p>
        </p:txBody>
      </p:sp>
      <p:sp>
        <p:nvSpPr>
          <p:cNvPr id="871427" name="Text Box 3">
            <a:extLst>
              <a:ext uri="{FF2B5EF4-FFF2-40B4-BE49-F238E27FC236}">
                <a16:creationId xmlns:a16="http://schemas.microsoft.com/office/drawing/2014/main" id="{1ABDB83E-7648-0B45-AF4C-C860EA510F4E}"/>
              </a:ext>
            </a:extLst>
          </p:cNvPr>
          <p:cNvSpPr txBox="1">
            <a:spLocks noChangeArrowheads="1"/>
          </p:cNvSpPr>
          <p:nvPr/>
        </p:nvSpPr>
        <p:spPr bwMode="auto">
          <a:xfrm>
            <a:off x="1845980" y="228600"/>
            <a:ext cx="5396478" cy="461665"/>
          </a:xfrm>
          <a:prstGeom prst="rect">
            <a:avLst/>
          </a:prstGeom>
          <a:solidFill>
            <a:srgbClr val="FFFF00"/>
          </a:solidFill>
          <a:ln w="19050">
            <a:solidFill>
              <a:srgbClr val="FF0000"/>
            </a:solidFill>
            <a:miter lim="800000"/>
            <a:headEnd/>
            <a:tailEnd/>
          </a:ln>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FF0000"/>
                </a:solidFill>
                <a:latin typeface="Times New Roman" panose="02020603050405020304" pitchFamily="18" charset="0"/>
                <a:cs typeface="Times New Roman" panose="02020603050405020304" pitchFamily="18" charset="0"/>
              </a:rPr>
              <a:t>FASE DEMOCRATICO-SOCIALISTA</a:t>
            </a:r>
          </a:p>
        </p:txBody>
      </p:sp>
      <p:sp>
        <p:nvSpPr>
          <p:cNvPr id="871428" name="Text Box 4">
            <a:extLst>
              <a:ext uri="{FF2B5EF4-FFF2-40B4-BE49-F238E27FC236}">
                <a16:creationId xmlns:a16="http://schemas.microsoft.com/office/drawing/2014/main" id="{0B201BF3-141F-1047-BEE4-CC8CE02F1765}"/>
              </a:ext>
            </a:extLst>
          </p:cNvPr>
          <p:cNvSpPr txBox="1">
            <a:spLocks noChangeArrowheads="1"/>
          </p:cNvSpPr>
          <p:nvPr/>
        </p:nvSpPr>
        <p:spPr bwMode="auto">
          <a:xfrm>
            <a:off x="762000" y="1524000"/>
            <a:ext cx="1411288" cy="498475"/>
          </a:xfrm>
          <a:prstGeom prst="rect">
            <a:avLst/>
          </a:prstGeom>
          <a:solidFill>
            <a:srgbClr val="FFFF00"/>
          </a:solidFill>
          <a:ln w="9525">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FF0000"/>
                </a:solidFill>
                <a:latin typeface="Times New Roman" panose="02020603050405020304" pitchFamily="18" charset="0"/>
                <a:cs typeface="Times New Roman" panose="02020603050405020304" pitchFamily="18" charset="0"/>
              </a:rPr>
              <a:t>Guerra</a:t>
            </a:r>
            <a:endParaRPr lang="it-IT" altLang="it-IT" sz="3200" b="0" dirty="0">
              <a:solidFill>
                <a:srgbClr val="FF0000"/>
              </a:solidFill>
              <a:latin typeface="Times New Roman" panose="02020603050405020304" pitchFamily="18" charset="0"/>
              <a:cs typeface="Times New Roman" panose="02020603050405020304" pitchFamily="18" charset="0"/>
            </a:endParaRPr>
          </a:p>
        </p:txBody>
      </p:sp>
      <p:cxnSp>
        <p:nvCxnSpPr>
          <p:cNvPr id="871429" name="AutoShape 5">
            <a:extLst>
              <a:ext uri="{FF2B5EF4-FFF2-40B4-BE49-F238E27FC236}">
                <a16:creationId xmlns:a16="http://schemas.microsoft.com/office/drawing/2014/main" id="{C94B62AF-BB3A-D44E-B858-F83D455E8FC7}"/>
              </a:ext>
            </a:extLst>
          </p:cNvPr>
          <p:cNvCxnSpPr>
            <a:cxnSpLocks noChangeShapeType="1"/>
            <a:stCxn id="871428" idx="3"/>
            <a:endCxn id="871430" idx="1"/>
          </p:cNvCxnSpPr>
          <p:nvPr/>
        </p:nvCxnSpPr>
        <p:spPr bwMode="auto">
          <a:xfrm flipV="1">
            <a:off x="2173288" y="1143000"/>
            <a:ext cx="1103312" cy="630238"/>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1430" name="Text Box 6">
            <a:extLst>
              <a:ext uri="{FF2B5EF4-FFF2-40B4-BE49-F238E27FC236}">
                <a16:creationId xmlns:a16="http://schemas.microsoft.com/office/drawing/2014/main" id="{389059FF-1253-B548-BB59-6498E918A8E7}"/>
              </a:ext>
            </a:extLst>
          </p:cNvPr>
          <p:cNvSpPr txBox="1">
            <a:spLocks noChangeArrowheads="1"/>
          </p:cNvSpPr>
          <p:nvPr/>
        </p:nvSpPr>
        <p:spPr bwMode="auto">
          <a:xfrm>
            <a:off x="3276600" y="914400"/>
            <a:ext cx="32908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i="1">
                <a:solidFill>
                  <a:srgbClr val="0070C0"/>
                </a:solidFill>
                <a:latin typeface="Times New Roman" panose="02020603050405020304" pitchFamily="18" charset="0"/>
                <a:cs typeface="Times New Roman" panose="02020603050405020304" pitchFamily="18" charset="0"/>
              </a:rPr>
              <a:t>Tribunale rivoluzionario</a:t>
            </a:r>
          </a:p>
        </p:txBody>
      </p:sp>
      <p:cxnSp>
        <p:nvCxnSpPr>
          <p:cNvPr id="871431" name="AutoShape 7">
            <a:extLst>
              <a:ext uri="{FF2B5EF4-FFF2-40B4-BE49-F238E27FC236}">
                <a16:creationId xmlns:a16="http://schemas.microsoft.com/office/drawing/2014/main" id="{0B04D6FB-FDE0-E94B-A7F3-7074DEE54F78}"/>
              </a:ext>
            </a:extLst>
          </p:cNvPr>
          <p:cNvCxnSpPr>
            <a:cxnSpLocks noChangeShapeType="1"/>
            <a:stCxn id="871428" idx="3"/>
            <a:endCxn id="871432" idx="1"/>
          </p:cNvCxnSpPr>
          <p:nvPr/>
        </p:nvCxnSpPr>
        <p:spPr bwMode="auto">
          <a:xfrm flipV="1">
            <a:off x="2173288" y="1752600"/>
            <a:ext cx="406400" cy="20638"/>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1432" name="Text Box 8">
            <a:extLst>
              <a:ext uri="{FF2B5EF4-FFF2-40B4-BE49-F238E27FC236}">
                <a16:creationId xmlns:a16="http://schemas.microsoft.com/office/drawing/2014/main" id="{64410AAD-CF41-E94E-8563-4B601A117854}"/>
              </a:ext>
            </a:extLst>
          </p:cNvPr>
          <p:cNvSpPr txBox="1">
            <a:spLocks noChangeArrowheads="1"/>
          </p:cNvSpPr>
          <p:nvPr/>
        </p:nvSpPr>
        <p:spPr bwMode="auto">
          <a:xfrm>
            <a:off x="2579688" y="1524000"/>
            <a:ext cx="258603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i="1">
                <a:solidFill>
                  <a:srgbClr val="0070C0"/>
                </a:solidFill>
                <a:latin typeface="Times New Roman" panose="02020603050405020304" pitchFamily="18" charset="0"/>
                <a:cs typeface="Times New Roman" panose="02020603050405020304" pitchFamily="18" charset="0"/>
              </a:rPr>
              <a:t>Calmiere dei prezzi</a:t>
            </a:r>
          </a:p>
        </p:txBody>
      </p:sp>
      <p:sp>
        <p:nvSpPr>
          <p:cNvPr id="871433" name="Text Box 9">
            <a:extLst>
              <a:ext uri="{FF2B5EF4-FFF2-40B4-BE49-F238E27FC236}">
                <a16:creationId xmlns:a16="http://schemas.microsoft.com/office/drawing/2014/main" id="{F5BB85B7-91C5-9B41-8237-6F87250822DE}"/>
              </a:ext>
            </a:extLst>
          </p:cNvPr>
          <p:cNvSpPr txBox="1">
            <a:spLocks noChangeArrowheads="1"/>
          </p:cNvSpPr>
          <p:nvPr/>
        </p:nvSpPr>
        <p:spPr bwMode="auto">
          <a:xfrm>
            <a:off x="3276600" y="2057400"/>
            <a:ext cx="36258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i="1">
                <a:solidFill>
                  <a:srgbClr val="0070C0"/>
                </a:solidFill>
                <a:latin typeface="Times New Roman" panose="02020603050405020304" pitchFamily="18" charset="0"/>
                <a:cs typeface="Times New Roman" panose="02020603050405020304" pitchFamily="18" charset="0"/>
              </a:rPr>
              <a:t>Comitato di salute pubblica</a:t>
            </a:r>
          </a:p>
        </p:txBody>
      </p:sp>
      <p:cxnSp>
        <p:nvCxnSpPr>
          <p:cNvPr id="871434" name="AutoShape 10">
            <a:extLst>
              <a:ext uri="{FF2B5EF4-FFF2-40B4-BE49-F238E27FC236}">
                <a16:creationId xmlns:a16="http://schemas.microsoft.com/office/drawing/2014/main" id="{C347FD7A-CAF9-BA4A-9C79-977A99024B14}"/>
              </a:ext>
            </a:extLst>
          </p:cNvPr>
          <p:cNvCxnSpPr>
            <a:cxnSpLocks noChangeShapeType="1"/>
            <a:stCxn id="871428" idx="3"/>
            <a:endCxn id="871433" idx="1"/>
          </p:cNvCxnSpPr>
          <p:nvPr/>
        </p:nvCxnSpPr>
        <p:spPr bwMode="auto">
          <a:xfrm>
            <a:off x="2173288" y="1773238"/>
            <a:ext cx="1103312" cy="512762"/>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1435" name="AutoShape 11">
            <a:extLst>
              <a:ext uri="{FF2B5EF4-FFF2-40B4-BE49-F238E27FC236}">
                <a16:creationId xmlns:a16="http://schemas.microsoft.com/office/drawing/2014/main" id="{E39A1C88-89E3-B748-8002-52F80E478B85}"/>
              </a:ext>
            </a:extLst>
          </p:cNvPr>
          <p:cNvCxnSpPr>
            <a:cxnSpLocks noChangeShapeType="1"/>
            <a:stCxn id="871428" idx="1"/>
            <a:endCxn id="871436" idx="1"/>
          </p:cNvCxnSpPr>
          <p:nvPr/>
        </p:nvCxnSpPr>
        <p:spPr bwMode="auto">
          <a:xfrm rot="10800000" flipH="1" flipV="1">
            <a:off x="762000" y="1773238"/>
            <a:ext cx="76200" cy="1082675"/>
          </a:xfrm>
          <a:prstGeom prst="bentConnector3">
            <a:avLst>
              <a:gd name="adj1" fmla="val -300000"/>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sp>
        <p:nvSpPr>
          <p:cNvPr id="871436" name="Text Box 12">
            <a:extLst>
              <a:ext uri="{FF2B5EF4-FFF2-40B4-BE49-F238E27FC236}">
                <a16:creationId xmlns:a16="http://schemas.microsoft.com/office/drawing/2014/main" id="{CB40E177-8308-494E-B0B3-98F00E38F4B3}"/>
              </a:ext>
            </a:extLst>
          </p:cNvPr>
          <p:cNvSpPr txBox="1">
            <a:spLocks noChangeArrowheads="1"/>
          </p:cNvSpPr>
          <p:nvPr/>
        </p:nvSpPr>
        <p:spPr bwMode="auto">
          <a:xfrm>
            <a:off x="838200" y="2590800"/>
            <a:ext cx="1317625" cy="528638"/>
          </a:xfrm>
          <a:prstGeom prst="rect">
            <a:avLst/>
          </a:prstGeom>
          <a:solidFill>
            <a:srgbClr val="FFFF00"/>
          </a:solidFill>
          <a:ln w="9525">
            <a:solidFill>
              <a:srgbClr val="FF0000"/>
            </a:solidFill>
            <a:miter lim="800000"/>
            <a:headEnd/>
            <a:tailEnd/>
          </a:ln>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i="1" dirty="0">
                <a:solidFill>
                  <a:srgbClr val="FF0000"/>
                </a:solidFill>
                <a:latin typeface="Times New Roman" panose="02020603050405020304" pitchFamily="18" charset="0"/>
                <a:cs typeface="Times New Roman" panose="02020603050405020304" pitchFamily="18" charset="0"/>
              </a:rPr>
              <a:t>Terrore</a:t>
            </a:r>
            <a:endParaRPr lang="it-IT" altLang="it-IT" sz="2400" dirty="0">
              <a:solidFill>
                <a:srgbClr val="FF0000"/>
              </a:solidFill>
              <a:latin typeface="Times New Roman" panose="02020603050405020304" pitchFamily="18" charset="0"/>
              <a:cs typeface="Times New Roman" panose="02020603050405020304" pitchFamily="18" charset="0"/>
              <a:sym typeface="Symbol" pitchFamily="2" charset="2"/>
            </a:endParaRPr>
          </a:p>
        </p:txBody>
      </p:sp>
      <p:cxnSp>
        <p:nvCxnSpPr>
          <p:cNvPr id="871437" name="AutoShape 13">
            <a:extLst>
              <a:ext uri="{FF2B5EF4-FFF2-40B4-BE49-F238E27FC236}">
                <a16:creationId xmlns:a16="http://schemas.microsoft.com/office/drawing/2014/main" id="{42E21083-9994-5245-B531-3DA69ED88DD1}"/>
              </a:ext>
            </a:extLst>
          </p:cNvPr>
          <p:cNvCxnSpPr>
            <a:cxnSpLocks noChangeShapeType="1"/>
          </p:cNvCxnSpPr>
          <p:nvPr/>
        </p:nvCxnSpPr>
        <p:spPr bwMode="auto">
          <a:xfrm>
            <a:off x="5867400" y="2971800"/>
            <a:ext cx="325438" cy="0"/>
          </a:xfrm>
          <a:prstGeom prst="straightConnector1">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1438" name="Text Box 14">
            <a:extLst>
              <a:ext uri="{FF2B5EF4-FFF2-40B4-BE49-F238E27FC236}">
                <a16:creationId xmlns:a16="http://schemas.microsoft.com/office/drawing/2014/main" id="{9343891B-0C1C-7845-8FB4-CC6E6EA29476}"/>
              </a:ext>
            </a:extLst>
          </p:cNvPr>
          <p:cNvSpPr txBox="1">
            <a:spLocks noChangeArrowheads="1"/>
          </p:cNvSpPr>
          <p:nvPr/>
        </p:nvSpPr>
        <p:spPr bwMode="auto">
          <a:xfrm>
            <a:off x="6248400" y="2606675"/>
            <a:ext cx="2895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Culto religioso dell’</a:t>
            </a:r>
            <a:r>
              <a:rPr lang="it-IT" altLang="it-IT" sz="2400" dirty="0">
                <a:solidFill>
                  <a:srgbClr val="FF0000"/>
                </a:solidFill>
                <a:latin typeface="Times New Roman" panose="02020603050405020304" pitchFamily="18" charset="0"/>
                <a:cs typeface="Times New Roman" panose="02020603050405020304" pitchFamily="18" charset="0"/>
              </a:rPr>
              <a:t>Essere supremo</a:t>
            </a:r>
          </a:p>
        </p:txBody>
      </p:sp>
      <p:sp>
        <p:nvSpPr>
          <p:cNvPr id="871439" name="AutoShape 15">
            <a:extLst>
              <a:ext uri="{FF2B5EF4-FFF2-40B4-BE49-F238E27FC236}">
                <a16:creationId xmlns:a16="http://schemas.microsoft.com/office/drawing/2014/main" id="{96EA22E2-12E0-9042-9C18-94A52EEBD3CE}"/>
              </a:ext>
            </a:extLst>
          </p:cNvPr>
          <p:cNvSpPr>
            <a:spLocks noChangeArrowheads="1"/>
          </p:cNvSpPr>
          <p:nvPr/>
        </p:nvSpPr>
        <p:spPr bwMode="auto">
          <a:xfrm>
            <a:off x="7696200" y="3429000"/>
            <a:ext cx="228600" cy="204788"/>
          </a:xfrm>
          <a:prstGeom prst="downArrow">
            <a:avLst>
              <a:gd name="adj1" fmla="val 50000"/>
              <a:gd name="adj2" fmla="val 25000"/>
            </a:avLst>
          </a:prstGeom>
          <a:solidFill>
            <a:srgbClr val="FFFF00"/>
          </a:solidFill>
          <a:ln w="9525">
            <a:solidFill>
              <a:srgbClr val="FF0000"/>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endParaRPr lang="it-IT" altLang="it-IT" sz="3200" b="0">
              <a:solidFill>
                <a:srgbClr val="0070C0"/>
              </a:solidFill>
              <a:latin typeface="Times New Roman" panose="02020603050405020304" pitchFamily="18" charset="0"/>
              <a:cs typeface="Times New Roman" panose="02020603050405020304" pitchFamily="18" charset="0"/>
            </a:endParaRPr>
          </a:p>
        </p:txBody>
      </p:sp>
      <p:sp>
        <p:nvSpPr>
          <p:cNvPr id="871440" name="Text Box 16">
            <a:extLst>
              <a:ext uri="{FF2B5EF4-FFF2-40B4-BE49-F238E27FC236}">
                <a16:creationId xmlns:a16="http://schemas.microsoft.com/office/drawing/2014/main" id="{4F24A54A-F54B-FD42-A9B3-E794A4DB999A}"/>
              </a:ext>
            </a:extLst>
          </p:cNvPr>
          <p:cNvSpPr txBox="1">
            <a:spLocks noChangeArrowheads="1"/>
          </p:cNvSpPr>
          <p:nvPr/>
        </p:nvSpPr>
        <p:spPr bwMode="auto">
          <a:xfrm>
            <a:off x="5533301" y="3747234"/>
            <a:ext cx="3563797" cy="461665"/>
          </a:xfrm>
          <a:prstGeom prst="rect">
            <a:avLst/>
          </a:prstGeom>
          <a:solidFill>
            <a:srgbClr val="FFFF00"/>
          </a:solidFill>
          <a:ln w="9525">
            <a:noFill/>
            <a:miter lim="800000"/>
            <a:headEnd/>
            <a:tailEnd/>
          </a:ln>
          <a:effectLst/>
        </p:spPr>
        <p:txBody>
          <a:bodyPr wrap="none">
            <a:spAutoFit/>
          </a:bodyPr>
          <a:lstStyle/>
          <a:p>
            <a:pPr algn="ctr" eaLnBrk="1" hangingPunct="1">
              <a:spcBef>
                <a:spcPct val="50000"/>
              </a:spcBef>
              <a:defRPr/>
            </a:pPr>
            <a:r>
              <a:rPr lang="it-IT" u="sng" dirty="0">
                <a:solidFill>
                  <a:srgbClr val="FF0000"/>
                </a:solidFill>
                <a:effectLst>
                  <a:outerShdw blurRad="38100" dist="38100" dir="2700000" algn="tl">
                    <a:srgbClr val="000000"/>
                  </a:outerShdw>
                </a:effectLst>
                <a:cs typeface="Times New Roman" panose="02020603050405020304" pitchFamily="18" charset="0"/>
              </a:rPr>
              <a:t>RELIGIONE POLITICA</a:t>
            </a:r>
          </a:p>
        </p:txBody>
      </p:sp>
      <p:sp>
        <p:nvSpPr>
          <p:cNvPr id="871441" name="Text Box 17">
            <a:extLst>
              <a:ext uri="{FF2B5EF4-FFF2-40B4-BE49-F238E27FC236}">
                <a16:creationId xmlns:a16="http://schemas.microsoft.com/office/drawing/2014/main" id="{4BCF9959-3C45-D342-858D-2B49C3F7B6C4}"/>
              </a:ext>
            </a:extLst>
          </p:cNvPr>
          <p:cNvSpPr txBox="1">
            <a:spLocks noChangeArrowheads="1"/>
          </p:cNvSpPr>
          <p:nvPr/>
        </p:nvSpPr>
        <p:spPr bwMode="auto">
          <a:xfrm>
            <a:off x="838200" y="3429000"/>
            <a:ext cx="49434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a:solidFill>
                  <a:srgbClr val="0070C0"/>
                </a:solidFill>
                <a:latin typeface="Times New Roman" panose="02020603050405020304" pitchFamily="18" charset="0"/>
                <a:cs typeface="Times New Roman" panose="02020603050405020304" pitchFamily="18" charset="0"/>
              </a:rPr>
              <a:t>Cancellazione delle differenze sociali</a:t>
            </a:r>
          </a:p>
        </p:txBody>
      </p:sp>
      <p:sp>
        <p:nvSpPr>
          <p:cNvPr id="871442" name="Text Box 18">
            <a:extLst>
              <a:ext uri="{FF2B5EF4-FFF2-40B4-BE49-F238E27FC236}">
                <a16:creationId xmlns:a16="http://schemas.microsoft.com/office/drawing/2014/main" id="{4681CF8C-C95C-A740-A2EF-9BB0EB1744D1}"/>
              </a:ext>
            </a:extLst>
          </p:cNvPr>
          <p:cNvSpPr txBox="1">
            <a:spLocks noChangeArrowheads="1"/>
          </p:cNvSpPr>
          <p:nvPr/>
        </p:nvSpPr>
        <p:spPr bwMode="auto">
          <a:xfrm>
            <a:off x="1351138" y="4267200"/>
            <a:ext cx="68973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Soppressione censo per l’esercizio dei diritti politici</a:t>
            </a:r>
          </a:p>
        </p:txBody>
      </p:sp>
      <p:sp>
        <p:nvSpPr>
          <p:cNvPr id="871443" name="Oval 19">
            <a:extLst>
              <a:ext uri="{FF2B5EF4-FFF2-40B4-BE49-F238E27FC236}">
                <a16:creationId xmlns:a16="http://schemas.microsoft.com/office/drawing/2014/main" id="{05EA2202-9491-7F40-A6F7-8971A9C12B0B}"/>
              </a:ext>
            </a:extLst>
          </p:cNvPr>
          <p:cNvSpPr>
            <a:spLocks noChangeArrowheads="1"/>
          </p:cNvSpPr>
          <p:nvPr/>
        </p:nvSpPr>
        <p:spPr bwMode="auto">
          <a:xfrm>
            <a:off x="434975" y="4952999"/>
            <a:ext cx="2057400" cy="1066800"/>
          </a:xfrm>
          <a:prstGeom prst="ellipse">
            <a:avLst/>
          </a:prstGeom>
          <a:solidFill>
            <a:srgbClr val="FFFF00"/>
          </a:solidFill>
          <a:ln w="28575">
            <a:solidFill>
              <a:srgbClr val="FF3300"/>
            </a:solidFill>
            <a:round/>
            <a:headEnd/>
            <a:tailEnd/>
          </a:ln>
          <a:effectLst/>
        </p:spPr>
        <p:txBody>
          <a:bodyPr wrap="none" anchor="ctr"/>
          <a:lstStyle/>
          <a:p>
            <a:pPr algn="ctr" eaLnBrk="1" hangingPunct="1">
              <a:defRPr/>
            </a:pPr>
            <a:r>
              <a:rPr lang="it-IT" dirty="0">
                <a:solidFill>
                  <a:srgbClr val="FF0000"/>
                </a:solidFill>
                <a:cs typeface="Times New Roman" panose="02020603050405020304" pitchFamily="18" charset="0"/>
              </a:rPr>
              <a:t>Protagonista</a:t>
            </a:r>
          </a:p>
        </p:txBody>
      </p:sp>
      <p:sp>
        <p:nvSpPr>
          <p:cNvPr id="871444" name="AutoShape 20">
            <a:extLst>
              <a:ext uri="{FF2B5EF4-FFF2-40B4-BE49-F238E27FC236}">
                <a16:creationId xmlns:a16="http://schemas.microsoft.com/office/drawing/2014/main" id="{D85B5508-585A-CD4B-8385-6BECCEA9DD29}"/>
              </a:ext>
            </a:extLst>
          </p:cNvPr>
          <p:cNvSpPr>
            <a:spLocks noChangeArrowheads="1"/>
          </p:cNvSpPr>
          <p:nvPr/>
        </p:nvSpPr>
        <p:spPr bwMode="auto">
          <a:xfrm>
            <a:off x="2559844" y="5325328"/>
            <a:ext cx="609600" cy="228600"/>
          </a:xfrm>
          <a:prstGeom prst="rightArrow">
            <a:avLst>
              <a:gd name="adj1" fmla="val 50000"/>
              <a:gd name="adj2" fmla="val 66667"/>
            </a:avLst>
          </a:prstGeom>
          <a:solidFill>
            <a:srgbClr val="FF3300"/>
          </a:solidFill>
          <a:ln w="9525">
            <a:solidFill>
              <a:schemeClr val="tx2"/>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871445" name="Text Box 21">
            <a:extLst>
              <a:ext uri="{FF2B5EF4-FFF2-40B4-BE49-F238E27FC236}">
                <a16:creationId xmlns:a16="http://schemas.microsoft.com/office/drawing/2014/main" id="{1F49C67F-8E98-184A-AAF9-E9D5513E1FBD}"/>
              </a:ext>
            </a:extLst>
          </p:cNvPr>
          <p:cNvSpPr txBox="1">
            <a:spLocks noChangeArrowheads="1"/>
          </p:cNvSpPr>
          <p:nvPr/>
        </p:nvSpPr>
        <p:spPr bwMode="auto">
          <a:xfrm>
            <a:off x="3200400" y="5181600"/>
            <a:ext cx="5943600" cy="457200"/>
          </a:xfrm>
          <a:prstGeom prst="rect">
            <a:avLst/>
          </a:prstGeom>
          <a:noFill/>
          <a:ln w="9525">
            <a:noFill/>
            <a:miter lim="800000"/>
            <a:headEnd/>
            <a:tailEnd/>
          </a:ln>
          <a:effectLst/>
        </p:spPr>
        <p:txBody>
          <a:bodyPr>
            <a:spAutoFit/>
          </a:bodyPr>
          <a:lstStyle/>
          <a:p>
            <a:pPr eaLnBrk="1" hangingPunct="1">
              <a:spcBef>
                <a:spcPct val="50000"/>
              </a:spcBef>
              <a:defRPr/>
            </a:pPr>
            <a:r>
              <a:rPr lang="it-IT" sz="2200">
                <a:solidFill>
                  <a:srgbClr val="0070C0"/>
                </a:solidFill>
                <a:effectLst>
                  <a:outerShdw blurRad="38100" dist="38100" dir="2700000" algn="tl">
                    <a:srgbClr val="C0C0C0"/>
                  </a:outerShdw>
                </a:effectLst>
                <a:cs typeface="Times New Roman" panose="02020603050405020304" pitchFamily="18" charset="0"/>
              </a:rPr>
              <a:t>POPOLO MINUTO = </a:t>
            </a:r>
            <a:r>
              <a:rPr lang="it-IT">
                <a:solidFill>
                  <a:srgbClr val="0070C0"/>
                </a:solidFill>
                <a:cs typeface="Times New Roman" panose="02020603050405020304" pitchFamily="18" charset="0"/>
              </a:rPr>
              <a:t>Nuovo soggetto politico</a:t>
            </a:r>
          </a:p>
        </p:txBody>
      </p:sp>
      <p:sp>
        <p:nvSpPr>
          <p:cNvPr id="871446" name="AutoShape 22">
            <a:extLst>
              <a:ext uri="{FF2B5EF4-FFF2-40B4-BE49-F238E27FC236}">
                <a16:creationId xmlns:a16="http://schemas.microsoft.com/office/drawing/2014/main" id="{30AA0FD5-F927-024C-8E62-5C9D82C45F75}"/>
              </a:ext>
            </a:extLst>
          </p:cNvPr>
          <p:cNvSpPr>
            <a:spLocks noChangeArrowheads="1"/>
          </p:cNvSpPr>
          <p:nvPr/>
        </p:nvSpPr>
        <p:spPr bwMode="auto">
          <a:xfrm>
            <a:off x="6858000" y="5715000"/>
            <a:ext cx="457200" cy="381000"/>
          </a:xfrm>
          <a:prstGeom prst="upDownArrow">
            <a:avLst>
              <a:gd name="adj1" fmla="val 50000"/>
              <a:gd name="adj2" fmla="val 20000"/>
            </a:avLst>
          </a:prstGeom>
          <a:solidFill>
            <a:srgbClr val="FFFF00"/>
          </a:solidFill>
          <a:ln w="28575">
            <a:solidFill>
              <a:srgbClr val="FF0000"/>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871447" name="Text Box 23">
            <a:extLst>
              <a:ext uri="{FF2B5EF4-FFF2-40B4-BE49-F238E27FC236}">
                <a16:creationId xmlns:a16="http://schemas.microsoft.com/office/drawing/2014/main" id="{334A9377-DC3B-8E41-AEFE-DC3919D0F12E}"/>
              </a:ext>
            </a:extLst>
          </p:cNvPr>
          <p:cNvSpPr txBox="1">
            <a:spLocks noChangeArrowheads="1"/>
          </p:cNvSpPr>
          <p:nvPr/>
        </p:nvSpPr>
        <p:spPr bwMode="auto">
          <a:xfrm>
            <a:off x="4520881" y="6237495"/>
            <a:ext cx="4599464" cy="461665"/>
          </a:xfrm>
          <a:prstGeom prst="rect">
            <a:avLst/>
          </a:prstGeom>
          <a:gradFill rotWithShape="0">
            <a:gsLst>
              <a:gs pos="0">
                <a:srgbClr val="FFFF00"/>
              </a:gs>
              <a:gs pos="100000">
                <a:srgbClr val="FFFF66"/>
              </a:gs>
            </a:gsLst>
            <a:lin ang="5400000" scaled="1"/>
          </a:gradFill>
          <a:ln w="38100">
            <a:solidFill>
              <a:srgbClr val="FF0000"/>
            </a:solidFill>
            <a:miter lim="800000"/>
            <a:headEnd/>
            <a:tailEnd/>
          </a:ln>
          <a:effectLst/>
        </p:spPr>
        <p:txBody>
          <a:bodyPr wrap="none">
            <a:spAutoFit/>
          </a:bodyPr>
          <a:lstStyle/>
          <a:p>
            <a:pPr algn="ctr" eaLnBrk="1" hangingPunct="1">
              <a:spcBef>
                <a:spcPct val="50000"/>
              </a:spcBef>
              <a:defRPr/>
            </a:pPr>
            <a:r>
              <a:rPr lang="it-IT" dirty="0">
                <a:solidFill>
                  <a:srgbClr val="FF0000"/>
                </a:solidFill>
                <a:cs typeface="Times New Roman" panose="02020603050405020304" pitchFamily="18" charset="0"/>
              </a:rPr>
              <a:t>DEMOCRAZIA AUTORITARIA</a:t>
            </a:r>
          </a:p>
        </p:txBody>
      </p:sp>
      <p:cxnSp>
        <p:nvCxnSpPr>
          <p:cNvPr id="871448" name="AutoShape 24">
            <a:extLst>
              <a:ext uri="{FF2B5EF4-FFF2-40B4-BE49-F238E27FC236}">
                <a16:creationId xmlns:a16="http://schemas.microsoft.com/office/drawing/2014/main" id="{C56B5C0D-0248-D442-8F65-CA1253D3847B}"/>
              </a:ext>
            </a:extLst>
          </p:cNvPr>
          <p:cNvCxnSpPr>
            <a:cxnSpLocks noChangeShapeType="1"/>
          </p:cNvCxnSpPr>
          <p:nvPr/>
        </p:nvCxnSpPr>
        <p:spPr bwMode="auto">
          <a:xfrm rot="10800000" flipH="1" flipV="1">
            <a:off x="761998" y="2855913"/>
            <a:ext cx="1588" cy="801687"/>
          </a:xfrm>
          <a:prstGeom prst="bentConnector3">
            <a:avLst>
              <a:gd name="adj1" fmla="val -14400005"/>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cxnSp>
        <p:nvCxnSpPr>
          <p:cNvPr id="871449" name="AutoShape 25">
            <a:extLst>
              <a:ext uri="{FF2B5EF4-FFF2-40B4-BE49-F238E27FC236}">
                <a16:creationId xmlns:a16="http://schemas.microsoft.com/office/drawing/2014/main" id="{EC950697-A52A-3E42-98E6-4BCD84693E5B}"/>
              </a:ext>
            </a:extLst>
          </p:cNvPr>
          <p:cNvCxnSpPr>
            <a:cxnSpLocks noChangeShapeType="1"/>
          </p:cNvCxnSpPr>
          <p:nvPr/>
        </p:nvCxnSpPr>
        <p:spPr bwMode="auto">
          <a:xfrm rot="16200000" flipH="1">
            <a:off x="380206" y="3840163"/>
            <a:ext cx="838200" cy="533400"/>
          </a:xfrm>
          <a:prstGeom prst="bentConnector2">
            <a:avLst/>
          </a:prstGeom>
          <a:noFill/>
          <a:ln w="28575">
            <a:solidFill>
              <a:srgbClr val="FF0000"/>
            </a:solidFill>
            <a:miter lim="800000"/>
            <a:headEnd/>
            <a:tailEnd type="triangle" w="med" len="med"/>
          </a:ln>
          <a:extLst>
            <a:ext uri="{909E8E84-426E-40DD-AFC4-6F175D3DCCD1}">
              <a14:hiddenFill xmlns:a14="http://schemas.microsoft.com/office/drawing/2010/main">
                <a:noFill/>
              </a14:hiddenFill>
            </a:ext>
          </a:extLst>
        </p:spPr>
      </p:cxnSp>
      <p:sp>
        <p:nvSpPr>
          <p:cNvPr id="871450" name="Text Box 26">
            <a:extLst>
              <a:ext uri="{FF2B5EF4-FFF2-40B4-BE49-F238E27FC236}">
                <a16:creationId xmlns:a16="http://schemas.microsoft.com/office/drawing/2014/main" id="{A1A640F5-3811-A443-9BE3-837C390B8540}"/>
              </a:ext>
            </a:extLst>
          </p:cNvPr>
          <p:cNvSpPr txBox="1">
            <a:spLocks noChangeArrowheads="1"/>
          </p:cNvSpPr>
          <p:nvPr/>
        </p:nvSpPr>
        <p:spPr bwMode="auto">
          <a:xfrm>
            <a:off x="2133600" y="2590800"/>
            <a:ext cx="3816350" cy="757130"/>
          </a:xfrm>
          <a:prstGeom prst="rect">
            <a:avLst/>
          </a:prstGeom>
          <a:noFill/>
          <a:ln w="28575">
            <a:noFill/>
            <a:miter lim="800000"/>
            <a:headEnd/>
            <a:tailEnd/>
          </a:ln>
          <a:effectLst/>
        </p:spPr>
        <p:txBody>
          <a:bodyPr>
            <a:spAutoFit/>
          </a:bodyPr>
          <a:lstStyle/>
          <a:p>
            <a:pPr algn="ctr" eaLnBrk="1" hangingPunct="1">
              <a:lnSpc>
                <a:spcPct val="90000"/>
              </a:lnSpc>
              <a:spcBef>
                <a:spcPts val="438"/>
              </a:spcBef>
              <a:buClr>
                <a:schemeClr val="tx1"/>
              </a:buClr>
              <a:buSzPct val="64000"/>
              <a:buFont typeface="Wingdings" pitchFamily="2" charset="2"/>
              <a:buNone/>
              <a:defRPr/>
            </a:pPr>
            <a:r>
              <a:rPr lang="it-IT" dirty="0">
                <a:solidFill>
                  <a:srgbClr val="FF0000"/>
                </a:solidFill>
                <a:effectLst>
                  <a:outerShdw blurRad="38100" dist="38100" dir="2700000" algn="tl">
                    <a:srgbClr val="C0C0C0"/>
                  </a:outerShdw>
                </a:effectLst>
                <a:cs typeface="Times New Roman" panose="02020603050405020304" pitchFamily="18" charset="0"/>
                <a:sym typeface="Symbol" pitchFamily="18" charset="2"/>
              </a:rPr>
              <a:t></a:t>
            </a:r>
            <a:r>
              <a:rPr lang="it-IT" dirty="0">
                <a:solidFill>
                  <a:srgbClr val="0070C0"/>
                </a:solidFill>
                <a:effectLst>
                  <a:outerShdw blurRad="38100" dist="38100" dir="2700000" algn="tl">
                    <a:srgbClr val="C0C0C0"/>
                  </a:outerShdw>
                </a:effectLst>
                <a:cs typeface="Times New Roman" panose="02020603050405020304" pitchFamily="18" charset="0"/>
                <a:sym typeface="Symbol" pitchFamily="18" charset="2"/>
              </a:rPr>
              <a:t> </a:t>
            </a:r>
            <a:r>
              <a:rPr lang="it-IT" dirty="0">
                <a:solidFill>
                  <a:srgbClr val="0070C0"/>
                </a:solidFill>
                <a:cs typeface="Times New Roman" panose="02020603050405020304" pitchFamily="18" charset="0"/>
                <a:sym typeface="Symbol" pitchFamily="18" charset="2"/>
              </a:rPr>
              <a:t>mobilitazione di tutte le energie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1427"/>
                                        </p:tgtEl>
                                        <p:attrNameLst>
                                          <p:attrName>style.visibility</p:attrName>
                                        </p:attrNameLst>
                                      </p:cBhvr>
                                      <p:to>
                                        <p:strVal val="visible"/>
                                      </p:to>
                                    </p:set>
                                    <p:anim calcmode="lin" valueType="num">
                                      <p:cBhvr additive="base">
                                        <p:cTn id="7" dur="500" fill="hold"/>
                                        <p:tgtEl>
                                          <p:spTgt spid="871427"/>
                                        </p:tgtEl>
                                        <p:attrNameLst>
                                          <p:attrName>ppt_x</p:attrName>
                                        </p:attrNameLst>
                                      </p:cBhvr>
                                      <p:tavLst>
                                        <p:tav tm="0">
                                          <p:val>
                                            <p:strVal val="0-#ppt_w/2"/>
                                          </p:val>
                                        </p:tav>
                                        <p:tav tm="100000">
                                          <p:val>
                                            <p:strVal val="#ppt_x"/>
                                          </p:val>
                                        </p:tav>
                                      </p:tavLst>
                                    </p:anim>
                                    <p:anim calcmode="lin" valueType="num">
                                      <p:cBhvr additive="base">
                                        <p:cTn id="8" dur="500" fill="hold"/>
                                        <p:tgtEl>
                                          <p:spTgt spid="87142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71428"/>
                                        </p:tgtEl>
                                        <p:attrNameLst>
                                          <p:attrName>style.visibility</p:attrName>
                                        </p:attrNameLst>
                                      </p:cBhvr>
                                      <p:to>
                                        <p:strVal val="visible"/>
                                      </p:to>
                                    </p:set>
                                    <p:anim calcmode="lin" valueType="num">
                                      <p:cBhvr additive="base">
                                        <p:cTn id="12" dur="500" fill="hold"/>
                                        <p:tgtEl>
                                          <p:spTgt spid="871428"/>
                                        </p:tgtEl>
                                        <p:attrNameLst>
                                          <p:attrName>ppt_x</p:attrName>
                                        </p:attrNameLst>
                                      </p:cBhvr>
                                      <p:tavLst>
                                        <p:tav tm="0">
                                          <p:val>
                                            <p:strVal val="0-#ppt_w/2"/>
                                          </p:val>
                                        </p:tav>
                                        <p:tav tm="100000">
                                          <p:val>
                                            <p:strVal val="#ppt_x"/>
                                          </p:val>
                                        </p:tav>
                                      </p:tavLst>
                                    </p:anim>
                                    <p:anim calcmode="lin" valueType="num">
                                      <p:cBhvr additive="base">
                                        <p:cTn id="13" dur="500" fill="hold"/>
                                        <p:tgtEl>
                                          <p:spTgt spid="87142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nodeType="afterEffect">
                                  <p:stCondLst>
                                    <p:cond delay="0"/>
                                  </p:stCondLst>
                                  <p:childTnLst>
                                    <p:set>
                                      <p:cBhvr>
                                        <p:cTn id="16" dur="1" fill="hold">
                                          <p:stCondLst>
                                            <p:cond delay="0"/>
                                          </p:stCondLst>
                                        </p:cTn>
                                        <p:tgtEl>
                                          <p:spTgt spid="871429"/>
                                        </p:tgtEl>
                                        <p:attrNameLst>
                                          <p:attrName>style.visibility</p:attrName>
                                        </p:attrNameLst>
                                      </p:cBhvr>
                                      <p:to>
                                        <p:strVal val="visible"/>
                                      </p:to>
                                    </p:set>
                                    <p:anim calcmode="lin" valueType="num">
                                      <p:cBhvr additive="base">
                                        <p:cTn id="17" dur="500" fill="hold"/>
                                        <p:tgtEl>
                                          <p:spTgt spid="871429"/>
                                        </p:tgtEl>
                                        <p:attrNameLst>
                                          <p:attrName>ppt_x</p:attrName>
                                        </p:attrNameLst>
                                      </p:cBhvr>
                                      <p:tavLst>
                                        <p:tav tm="0">
                                          <p:val>
                                            <p:strVal val="0-#ppt_w/2"/>
                                          </p:val>
                                        </p:tav>
                                        <p:tav tm="100000">
                                          <p:val>
                                            <p:strVal val="#ppt_x"/>
                                          </p:val>
                                        </p:tav>
                                      </p:tavLst>
                                    </p:anim>
                                    <p:anim calcmode="lin" valueType="num">
                                      <p:cBhvr additive="base">
                                        <p:cTn id="18" dur="500" fill="hold"/>
                                        <p:tgtEl>
                                          <p:spTgt spid="87142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871430"/>
                                        </p:tgtEl>
                                        <p:attrNameLst>
                                          <p:attrName>style.visibility</p:attrName>
                                        </p:attrNameLst>
                                      </p:cBhvr>
                                      <p:to>
                                        <p:strVal val="visible"/>
                                      </p:to>
                                    </p:set>
                                    <p:anim calcmode="lin" valueType="num">
                                      <p:cBhvr additive="base">
                                        <p:cTn id="22" dur="500" fill="hold"/>
                                        <p:tgtEl>
                                          <p:spTgt spid="871430"/>
                                        </p:tgtEl>
                                        <p:attrNameLst>
                                          <p:attrName>ppt_x</p:attrName>
                                        </p:attrNameLst>
                                      </p:cBhvr>
                                      <p:tavLst>
                                        <p:tav tm="0">
                                          <p:val>
                                            <p:strVal val="0-#ppt_w/2"/>
                                          </p:val>
                                        </p:tav>
                                        <p:tav tm="100000">
                                          <p:val>
                                            <p:strVal val="#ppt_x"/>
                                          </p:val>
                                        </p:tav>
                                      </p:tavLst>
                                    </p:anim>
                                    <p:anim calcmode="lin" valueType="num">
                                      <p:cBhvr additive="base">
                                        <p:cTn id="23" dur="500" fill="hold"/>
                                        <p:tgtEl>
                                          <p:spTgt spid="871430"/>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nodeType="afterEffect">
                                  <p:stCondLst>
                                    <p:cond delay="0"/>
                                  </p:stCondLst>
                                  <p:childTnLst>
                                    <p:set>
                                      <p:cBhvr>
                                        <p:cTn id="26" dur="1" fill="hold">
                                          <p:stCondLst>
                                            <p:cond delay="0"/>
                                          </p:stCondLst>
                                        </p:cTn>
                                        <p:tgtEl>
                                          <p:spTgt spid="871431"/>
                                        </p:tgtEl>
                                        <p:attrNameLst>
                                          <p:attrName>style.visibility</p:attrName>
                                        </p:attrNameLst>
                                      </p:cBhvr>
                                      <p:to>
                                        <p:strVal val="visible"/>
                                      </p:to>
                                    </p:set>
                                    <p:anim calcmode="lin" valueType="num">
                                      <p:cBhvr additive="base">
                                        <p:cTn id="27" dur="500" fill="hold"/>
                                        <p:tgtEl>
                                          <p:spTgt spid="871431"/>
                                        </p:tgtEl>
                                        <p:attrNameLst>
                                          <p:attrName>ppt_x</p:attrName>
                                        </p:attrNameLst>
                                      </p:cBhvr>
                                      <p:tavLst>
                                        <p:tav tm="0">
                                          <p:val>
                                            <p:strVal val="0-#ppt_w/2"/>
                                          </p:val>
                                        </p:tav>
                                        <p:tav tm="100000">
                                          <p:val>
                                            <p:strVal val="#ppt_x"/>
                                          </p:val>
                                        </p:tav>
                                      </p:tavLst>
                                    </p:anim>
                                    <p:anim calcmode="lin" valueType="num">
                                      <p:cBhvr additive="base">
                                        <p:cTn id="28" dur="500" fill="hold"/>
                                        <p:tgtEl>
                                          <p:spTgt spid="871431"/>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871432"/>
                                        </p:tgtEl>
                                        <p:attrNameLst>
                                          <p:attrName>style.visibility</p:attrName>
                                        </p:attrNameLst>
                                      </p:cBhvr>
                                      <p:to>
                                        <p:strVal val="visible"/>
                                      </p:to>
                                    </p:set>
                                    <p:anim calcmode="lin" valueType="num">
                                      <p:cBhvr additive="base">
                                        <p:cTn id="32" dur="500" fill="hold"/>
                                        <p:tgtEl>
                                          <p:spTgt spid="871432"/>
                                        </p:tgtEl>
                                        <p:attrNameLst>
                                          <p:attrName>ppt_x</p:attrName>
                                        </p:attrNameLst>
                                      </p:cBhvr>
                                      <p:tavLst>
                                        <p:tav tm="0">
                                          <p:val>
                                            <p:strVal val="0-#ppt_w/2"/>
                                          </p:val>
                                        </p:tav>
                                        <p:tav tm="100000">
                                          <p:val>
                                            <p:strVal val="#ppt_x"/>
                                          </p:val>
                                        </p:tav>
                                      </p:tavLst>
                                    </p:anim>
                                    <p:anim calcmode="lin" valueType="num">
                                      <p:cBhvr additive="base">
                                        <p:cTn id="33" dur="500" fill="hold"/>
                                        <p:tgtEl>
                                          <p:spTgt spid="871432"/>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3000"/>
                            </p:stCondLst>
                            <p:childTnLst>
                              <p:par>
                                <p:cTn id="35" presetID="2" presetClass="entr" presetSubtype="8" fill="hold" nodeType="afterEffect">
                                  <p:stCondLst>
                                    <p:cond delay="0"/>
                                  </p:stCondLst>
                                  <p:childTnLst>
                                    <p:set>
                                      <p:cBhvr>
                                        <p:cTn id="36" dur="1" fill="hold">
                                          <p:stCondLst>
                                            <p:cond delay="0"/>
                                          </p:stCondLst>
                                        </p:cTn>
                                        <p:tgtEl>
                                          <p:spTgt spid="871434"/>
                                        </p:tgtEl>
                                        <p:attrNameLst>
                                          <p:attrName>style.visibility</p:attrName>
                                        </p:attrNameLst>
                                      </p:cBhvr>
                                      <p:to>
                                        <p:strVal val="visible"/>
                                      </p:to>
                                    </p:set>
                                    <p:anim calcmode="lin" valueType="num">
                                      <p:cBhvr additive="base">
                                        <p:cTn id="37" dur="500" fill="hold"/>
                                        <p:tgtEl>
                                          <p:spTgt spid="871434"/>
                                        </p:tgtEl>
                                        <p:attrNameLst>
                                          <p:attrName>ppt_x</p:attrName>
                                        </p:attrNameLst>
                                      </p:cBhvr>
                                      <p:tavLst>
                                        <p:tav tm="0">
                                          <p:val>
                                            <p:strVal val="0-#ppt_w/2"/>
                                          </p:val>
                                        </p:tav>
                                        <p:tav tm="100000">
                                          <p:val>
                                            <p:strVal val="#ppt_x"/>
                                          </p:val>
                                        </p:tav>
                                      </p:tavLst>
                                    </p:anim>
                                    <p:anim calcmode="lin" valueType="num">
                                      <p:cBhvr additive="base">
                                        <p:cTn id="38" dur="500" fill="hold"/>
                                        <p:tgtEl>
                                          <p:spTgt spid="871434"/>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3500"/>
                            </p:stCondLst>
                            <p:childTnLst>
                              <p:par>
                                <p:cTn id="40" presetID="2" presetClass="entr" presetSubtype="8" fill="hold" grpId="0" nodeType="afterEffect">
                                  <p:stCondLst>
                                    <p:cond delay="0"/>
                                  </p:stCondLst>
                                  <p:childTnLst>
                                    <p:set>
                                      <p:cBhvr>
                                        <p:cTn id="41" dur="1" fill="hold">
                                          <p:stCondLst>
                                            <p:cond delay="0"/>
                                          </p:stCondLst>
                                        </p:cTn>
                                        <p:tgtEl>
                                          <p:spTgt spid="871433"/>
                                        </p:tgtEl>
                                        <p:attrNameLst>
                                          <p:attrName>style.visibility</p:attrName>
                                        </p:attrNameLst>
                                      </p:cBhvr>
                                      <p:to>
                                        <p:strVal val="visible"/>
                                      </p:to>
                                    </p:set>
                                    <p:anim calcmode="lin" valueType="num">
                                      <p:cBhvr additive="base">
                                        <p:cTn id="42" dur="500" fill="hold"/>
                                        <p:tgtEl>
                                          <p:spTgt spid="871433"/>
                                        </p:tgtEl>
                                        <p:attrNameLst>
                                          <p:attrName>ppt_x</p:attrName>
                                        </p:attrNameLst>
                                      </p:cBhvr>
                                      <p:tavLst>
                                        <p:tav tm="0">
                                          <p:val>
                                            <p:strVal val="0-#ppt_w/2"/>
                                          </p:val>
                                        </p:tav>
                                        <p:tav tm="100000">
                                          <p:val>
                                            <p:strVal val="#ppt_x"/>
                                          </p:val>
                                        </p:tav>
                                      </p:tavLst>
                                    </p:anim>
                                    <p:anim calcmode="lin" valueType="num">
                                      <p:cBhvr additive="base">
                                        <p:cTn id="43" dur="500" fill="hold"/>
                                        <p:tgtEl>
                                          <p:spTgt spid="871433"/>
                                        </p:tgtEl>
                                        <p:attrNameLst>
                                          <p:attrName>ppt_y</p:attrName>
                                        </p:attrNameLst>
                                      </p:cBhvr>
                                      <p:tavLst>
                                        <p:tav tm="0">
                                          <p:val>
                                            <p:strVal val="#ppt_y"/>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8" fill="hold" nodeType="clickEffect">
                                  <p:stCondLst>
                                    <p:cond delay="0"/>
                                  </p:stCondLst>
                                  <p:childTnLst>
                                    <p:set>
                                      <p:cBhvr>
                                        <p:cTn id="47" dur="1" fill="hold">
                                          <p:stCondLst>
                                            <p:cond delay="0"/>
                                          </p:stCondLst>
                                        </p:cTn>
                                        <p:tgtEl>
                                          <p:spTgt spid="871435"/>
                                        </p:tgtEl>
                                        <p:attrNameLst>
                                          <p:attrName>style.visibility</p:attrName>
                                        </p:attrNameLst>
                                      </p:cBhvr>
                                      <p:to>
                                        <p:strVal val="visible"/>
                                      </p:to>
                                    </p:set>
                                    <p:anim calcmode="lin" valueType="num">
                                      <p:cBhvr additive="base">
                                        <p:cTn id="48" dur="500" fill="hold"/>
                                        <p:tgtEl>
                                          <p:spTgt spid="871435"/>
                                        </p:tgtEl>
                                        <p:attrNameLst>
                                          <p:attrName>ppt_x</p:attrName>
                                        </p:attrNameLst>
                                      </p:cBhvr>
                                      <p:tavLst>
                                        <p:tav tm="0">
                                          <p:val>
                                            <p:strVal val="0-#ppt_w/2"/>
                                          </p:val>
                                        </p:tav>
                                        <p:tav tm="100000">
                                          <p:val>
                                            <p:strVal val="#ppt_x"/>
                                          </p:val>
                                        </p:tav>
                                      </p:tavLst>
                                    </p:anim>
                                    <p:anim calcmode="lin" valueType="num">
                                      <p:cBhvr additive="base">
                                        <p:cTn id="49" dur="500" fill="hold"/>
                                        <p:tgtEl>
                                          <p:spTgt spid="871435"/>
                                        </p:tgtEl>
                                        <p:attrNameLst>
                                          <p:attrName>ppt_y</p:attrName>
                                        </p:attrNameLst>
                                      </p:cBhvr>
                                      <p:tavLst>
                                        <p:tav tm="0">
                                          <p:val>
                                            <p:strVal val="#ppt_y"/>
                                          </p:val>
                                        </p:tav>
                                        <p:tav tm="100000">
                                          <p:val>
                                            <p:strVal val="#ppt_y"/>
                                          </p:val>
                                        </p:tav>
                                      </p:tavLst>
                                    </p:anim>
                                  </p:childTnLst>
                                </p:cTn>
                              </p:par>
                            </p:childTnLst>
                          </p:cTn>
                        </p:par>
                        <p:par>
                          <p:cTn id="50" fill="hold" nodeType="afterGroup">
                            <p:stCondLst>
                              <p:cond delay="500"/>
                            </p:stCondLst>
                            <p:childTnLst>
                              <p:par>
                                <p:cTn id="51" presetID="2" presetClass="entr" presetSubtype="8" fill="hold" grpId="0" nodeType="afterEffect">
                                  <p:stCondLst>
                                    <p:cond delay="0"/>
                                  </p:stCondLst>
                                  <p:childTnLst>
                                    <p:set>
                                      <p:cBhvr>
                                        <p:cTn id="52" dur="1" fill="hold">
                                          <p:stCondLst>
                                            <p:cond delay="0"/>
                                          </p:stCondLst>
                                        </p:cTn>
                                        <p:tgtEl>
                                          <p:spTgt spid="871436"/>
                                        </p:tgtEl>
                                        <p:attrNameLst>
                                          <p:attrName>style.visibility</p:attrName>
                                        </p:attrNameLst>
                                      </p:cBhvr>
                                      <p:to>
                                        <p:strVal val="visible"/>
                                      </p:to>
                                    </p:set>
                                    <p:anim calcmode="lin" valueType="num">
                                      <p:cBhvr additive="base">
                                        <p:cTn id="53" dur="500" fill="hold"/>
                                        <p:tgtEl>
                                          <p:spTgt spid="871436"/>
                                        </p:tgtEl>
                                        <p:attrNameLst>
                                          <p:attrName>ppt_x</p:attrName>
                                        </p:attrNameLst>
                                      </p:cBhvr>
                                      <p:tavLst>
                                        <p:tav tm="0">
                                          <p:val>
                                            <p:strVal val="0-#ppt_w/2"/>
                                          </p:val>
                                        </p:tav>
                                        <p:tav tm="100000">
                                          <p:val>
                                            <p:strVal val="#ppt_x"/>
                                          </p:val>
                                        </p:tav>
                                      </p:tavLst>
                                    </p:anim>
                                    <p:anim calcmode="lin" valueType="num">
                                      <p:cBhvr additive="base">
                                        <p:cTn id="54" dur="500" fill="hold"/>
                                        <p:tgtEl>
                                          <p:spTgt spid="871436"/>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nodeType="afterGroup">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871450"/>
                                        </p:tgtEl>
                                        <p:attrNameLst>
                                          <p:attrName>style.visibility</p:attrName>
                                        </p:attrNameLst>
                                      </p:cBhvr>
                                      <p:to>
                                        <p:strVal val="visible"/>
                                      </p:to>
                                    </p:set>
                                    <p:anim calcmode="lin" valueType="num">
                                      <p:cBhvr additive="base">
                                        <p:cTn id="59" dur="500" fill="hold"/>
                                        <p:tgtEl>
                                          <p:spTgt spid="871450"/>
                                        </p:tgtEl>
                                        <p:attrNameLst>
                                          <p:attrName>ppt_x</p:attrName>
                                        </p:attrNameLst>
                                      </p:cBhvr>
                                      <p:tavLst>
                                        <p:tav tm="0">
                                          <p:val>
                                            <p:strVal val="0-#ppt_w/2"/>
                                          </p:val>
                                        </p:tav>
                                        <p:tav tm="100000">
                                          <p:val>
                                            <p:strVal val="#ppt_x"/>
                                          </p:val>
                                        </p:tav>
                                      </p:tavLst>
                                    </p:anim>
                                    <p:anim calcmode="lin" valueType="num">
                                      <p:cBhvr additive="base">
                                        <p:cTn id="60" dur="500" fill="hold"/>
                                        <p:tgtEl>
                                          <p:spTgt spid="871450"/>
                                        </p:tgtEl>
                                        <p:attrNameLst>
                                          <p:attrName>ppt_y</p:attrName>
                                        </p:attrNameLst>
                                      </p:cBhvr>
                                      <p:tavLst>
                                        <p:tav tm="0">
                                          <p:val>
                                            <p:strVal val="#ppt_y"/>
                                          </p:val>
                                        </p:tav>
                                        <p:tav tm="100000">
                                          <p:val>
                                            <p:strVal val="#ppt_y"/>
                                          </p:val>
                                        </p:tav>
                                      </p:tavLst>
                                    </p:anim>
                                  </p:childTnLst>
                                </p:cTn>
                              </p:par>
                            </p:childTnLst>
                          </p:cTn>
                        </p:par>
                        <p:par>
                          <p:cTn id="61" fill="hold" nodeType="afterGroup">
                            <p:stCondLst>
                              <p:cond delay="500"/>
                            </p:stCondLst>
                            <p:childTnLst>
                              <p:par>
                                <p:cTn id="62" presetID="2" presetClass="entr" presetSubtype="8" fill="hold" nodeType="afterEffect">
                                  <p:stCondLst>
                                    <p:cond delay="0"/>
                                  </p:stCondLst>
                                  <p:childTnLst>
                                    <p:set>
                                      <p:cBhvr>
                                        <p:cTn id="63" dur="1" fill="hold">
                                          <p:stCondLst>
                                            <p:cond delay="0"/>
                                          </p:stCondLst>
                                        </p:cTn>
                                        <p:tgtEl>
                                          <p:spTgt spid="871437"/>
                                        </p:tgtEl>
                                        <p:attrNameLst>
                                          <p:attrName>style.visibility</p:attrName>
                                        </p:attrNameLst>
                                      </p:cBhvr>
                                      <p:to>
                                        <p:strVal val="visible"/>
                                      </p:to>
                                    </p:set>
                                    <p:anim calcmode="lin" valueType="num">
                                      <p:cBhvr additive="base">
                                        <p:cTn id="64" dur="500" fill="hold"/>
                                        <p:tgtEl>
                                          <p:spTgt spid="871437"/>
                                        </p:tgtEl>
                                        <p:attrNameLst>
                                          <p:attrName>ppt_x</p:attrName>
                                        </p:attrNameLst>
                                      </p:cBhvr>
                                      <p:tavLst>
                                        <p:tav tm="0">
                                          <p:val>
                                            <p:strVal val="0-#ppt_w/2"/>
                                          </p:val>
                                        </p:tav>
                                        <p:tav tm="100000">
                                          <p:val>
                                            <p:strVal val="#ppt_x"/>
                                          </p:val>
                                        </p:tav>
                                      </p:tavLst>
                                    </p:anim>
                                    <p:anim calcmode="lin" valueType="num">
                                      <p:cBhvr additive="base">
                                        <p:cTn id="65" dur="500" fill="hold"/>
                                        <p:tgtEl>
                                          <p:spTgt spid="871437"/>
                                        </p:tgtEl>
                                        <p:attrNameLst>
                                          <p:attrName>ppt_y</p:attrName>
                                        </p:attrNameLst>
                                      </p:cBhvr>
                                      <p:tavLst>
                                        <p:tav tm="0">
                                          <p:val>
                                            <p:strVal val="#ppt_y"/>
                                          </p:val>
                                        </p:tav>
                                        <p:tav tm="100000">
                                          <p:val>
                                            <p:strVal val="#ppt_y"/>
                                          </p:val>
                                        </p:tav>
                                      </p:tavLst>
                                    </p:anim>
                                  </p:childTnLst>
                                </p:cTn>
                              </p:par>
                            </p:childTnLst>
                          </p:cTn>
                        </p:par>
                        <p:par>
                          <p:cTn id="66" fill="hold" nodeType="afterGroup">
                            <p:stCondLst>
                              <p:cond delay="1000"/>
                            </p:stCondLst>
                            <p:childTnLst>
                              <p:par>
                                <p:cTn id="67" presetID="2" presetClass="entr" presetSubtype="8" fill="hold" grpId="0" nodeType="afterEffect">
                                  <p:stCondLst>
                                    <p:cond delay="0"/>
                                  </p:stCondLst>
                                  <p:childTnLst>
                                    <p:set>
                                      <p:cBhvr>
                                        <p:cTn id="68" dur="1" fill="hold">
                                          <p:stCondLst>
                                            <p:cond delay="0"/>
                                          </p:stCondLst>
                                        </p:cTn>
                                        <p:tgtEl>
                                          <p:spTgt spid="871438"/>
                                        </p:tgtEl>
                                        <p:attrNameLst>
                                          <p:attrName>style.visibility</p:attrName>
                                        </p:attrNameLst>
                                      </p:cBhvr>
                                      <p:to>
                                        <p:strVal val="visible"/>
                                      </p:to>
                                    </p:set>
                                    <p:anim calcmode="lin" valueType="num">
                                      <p:cBhvr additive="base">
                                        <p:cTn id="69" dur="500" fill="hold"/>
                                        <p:tgtEl>
                                          <p:spTgt spid="871438"/>
                                        </p:tgtEl>
                                        <p:attrNameLst>
                                          <p:attrName>ppt_x</p:attrName>
                                        </p:attrNameLst>
                                      </p:cBhvr>
                                      <p:tavLst>
                                        <p:tav tm="0">
                                          <p:val>
                                            <p:strVal val="0-#ppt_w/2"/>
                                          </p:val>
                                        </p:tav>
                                        <p:tav tm="100000">
                                          <p:val>
                                            <p:strVal val="#ppt_x"/>
                                          </p:val>
                                        </p:tav>
                                      </p:tavLst>
                                    </p:anim>
                                    <p:anim calcmode="lin" valueType="num">
                                      <p:cBhvr additive="base">
                                        <p:cTn id="70" dur="500" fill="hold"/>
                                        <p:tgtEl>
                                          <p:spTgt spid="871438"/>
                                        </p:tgtEl>
                                        <p:attrNameLst>
                                          <p:attrName>ppt_y</p:attrName>
                                        </p:attrNameLst>
                                      </p:cBhvr>
                                      <p:tavLst>
                                        <p:tav tm="0">
                                          <p:val>
                                            <p:strVal val="#ppt_y"/>
                                          </p:val>
                                        </p:tav>
                                        <p:tav tm="100000">
                                          <p:val>
                                            <p:strVal val="#ppt_y"/>
                                          </p:val>
                                        </p:tav>
                                      </p:tavLst>
                                    </p:anim>
                                  </p:childTnLst>
                                </p:cTn>
                              </p:par>
                            </p:childTnLst>
                          </p:cTn>
                        </p:par>
                        <p:par>
                          <p:cTn id="71" fill="hold" nodeType="afterGroup">
                            <p:stCondLst>
                              <p:cond delay="1500"/>
                            </p:stCondLst>
                            <p:childTnLst>
                              <p:par>
                                <p:cTn id="72" presetID="2" presetClass="entr" presetSubtype="8" fill="hold" grpId="0" nodeType="afterEffect">
                                  <p:stCondLst>
                                    <p:cond delay="0"/>
                                  </p:stCondLst>
                                  <p:childTnLst>
                                    <p:set>
                                      <p:cBhvr>
                                        <p:cTn id="73" dur="1" fill="hold">
                                          <p:stCondLst>
                                            <p:cond delay="0"/>
                                          </p:stCondLst>
                                        </p:cTn>
                                        <p:tgtEl>
                                          <p:spTgt spid="871439"/>
                                        </p:tgtEl>
                                        <p:attrNameLst>
                                          <p:attrName>style.visibility</p:attrName>
                                        </p:attrNameLst>
                                      </p:cBhvr>
                                      <p:to>
                                        <p:strVal val="visible"/>
                                      </p:to>
                                    </p:set>
                                    <p:anim calcmode="lin" valueType="num">
                                      <p:cBhvr additive="base">
                                        <p:cTn id="74" dur="500" fill="hold"/>
                                        <p:tgtEl>
                                          <p:spTgt spid="871439"/>
                                        </p:tgtEl>
                                        <p:attrNameLst>
                                          <p:attrName>ppt_x</p:attrName>
                                        </p:attrNameLst>
                                      </p:cBhvr>
                                      <p:tavLst>
                                        <p:tav tm="0">
                                          <p:val>
                                            <p:strVal val="0-#ppt_w/2"/>
                                          </p:val>
                                        </p:tav>
                                        <p:tav tm="100000">
                                          <p:val>
                                            <p:strVal val="#ppt_x"/>
                                          </p:val>
                                        </p:tav>
                                      </p:tavLst>
                                    </p:anim>
                                    <p:anim calcmode="lin" valueType="num">
                                      <p:cBhvr additive="base">
                                        <p:cTn id="75" dur="500" fill="hold"/>
                                        <p:tgtEl>
                                          <p:spTgt spid="871439"/>
                                        </p:tgtEl>
                                        <p:attrNameLst>
                                          <p:attrName>ppt_y</p:attrName>
                                        </p:attrNameLst>
                                      </p:cBhvr>
                                      <p:tavLst>
                                        <p:tav tm="0">
                                          <p:val>
                                            <p:strVal val="#ppt_y"/>
                                          </p:val>
                                        </p:tav>
                                        <p:tav tm="100000">
                                          <p:val>
                                            <p:strVal val="#ppt_y"/>
                                          </p:val>
                                        </p:tav>
                                      </p:tavLst>
                                    </p:anim>
                                  </p:childTnLst>
                                </p:cTn>
                              </p:par>
                            </p:childTnLst>
                          </p:cTn>
                        </p:par>
                      </p:childTnLst>
                    </p:cTn>
                  </p:par>
                  <p:par>
                    <p:cTn id="76" fill="hold">
                      <p:stCondLst>
                        <p:cond delay="indefinite"/>
                      </p:stCondLst>
                      <p:childTnLst>
                        <p:par>
                          <p:cTn id="77" fill="hold" nodeType="afterGroup">
                            <p:stCondLst>
                              <p:cond delay="0"/>
                            </p:stCondLst>
                            <p:childTnLst>
                              <p:par>
                                <p:cTn id="78" presetID="2" presetClass="entr" presetSubtype="8" fill="hold" grpId="0" nodeType="clickEffect">
                                  <p:stCondLst>
                                    <p:cond delay="0"/>
                                  </p:stCondLst>
                                  <p:childTnLst>
                                    <p:set>
                                      <p:cBhvr>
                                        <p:cTn id="79" dur="1" fill="hold">
                                          <p:stCondLst>
                                            <p:cond delay="0"/>
                                          </p:stCondLst>
                                        </p:cTn>
                                        <p:tgtEl>
                                          <p:spTgt spid="871440"/>
                                        </p:tgtEl>
                                        <p:attrNameLst>
                                          <p:attrName>style.visibility</p:attrName>
                                        </p:attrNameLst>
                                      </p:cBhvr>
                                      <p:to>
                                        <p:strVal val="visible"/>
                                      </p:to>
                                    </p:set>
                                    <p:anim calcmode="lin" valueType="num">
                                      <p:cBhvr additive="base">
                                        <p:cTn id="80" dur="500" fill="hold"/>
                                        <p:tgtEl>
                                          <p:spTgt spid="871440"/>
                                        </p:tgtEl>
                                        <p:attrNameLst>
                                          <p:attrName>ppt_x</p:attrName>
                                        </p:attrNameLst>
                                      </p:cBhvr>
                                      <p:tavLst>
                                        <p:tav tm="0">
                                          <p:val>
                                            <p:strVal val="0-#ppt_w/2"/>
                                          </p:val>
                                        </p:tav>
                                        <p:tav tm="100000">
                                          <p:val>
                                            <p:strVal val="#ppt_x"/>
                                          </p:val>
                                        </p:tav>
                                      </p:tavLst>
                                    </p:anim>
                                    <p:anim calcmode="lin" valueType="num">
                                      <p:cBhvr additive="base">
                                        <p:cTn id="81" dur="500" fill="hold"/>
                                        <p:tgtEl>
                                          <p:spTgt spid="871440"/>
                                        </p:tgtEl>
                                        <p:attrNameLst>
                                          <p:attrName>ppt_y</p:attrName>
                                        </p:attrNameLst>
                                      </p:cBhvr>
                                      <p:tavLst>
                                        <p:tav tm="0">
                                          <p:val>
                                            <p:strVal val="#ppt_y"/>
                                          </p:val>
                                        </p:tav>
                                        <p:tav tm="100000">
                                          <p:val>
                                            <p:strVal val="#ppt_y"/>
                                          </p:val>
                                        </p:tav>
                                      </p:tavLst>
                                    </p:anim>
                                  </p:childTnLst>
                                </p:cTn>
                              </p:par>
                            </p:childTnLst>
                          </p:cTn>
                        </p:par>
                        <p:par>
                          <p:cTn id="82" fill="hold" nodeType="afterGroup">
                            <p:stCondLst>
                              <p:cond delay="500"/>
                            </p:stCondLst>
                            <p:childTnLst>
                              <p:par>
                                <p:cTn id="83" presetID="2" presetClass="entr" presetSubtype="8" fill="hold" nodeType="afterEffect">
                                  <p:stCondLst>
                                    <p:cond delay="0"/>
                                  </p:stCondLst>
                                  <p:childTnLst>
                                    <p:set>
                                      <p:cBhvr>
                                        <p:cTn id="84" dur="1" fill="hold">
                                          <p:stCondLst>
                                            <p:cond delay="0"/>
                                          </p:stCondLst>
                                        </p:cTn>
                                        <p:tgtEl>
                                          <p:spTgt spid="871448"/>
                                        </p:tgtEl>
                                        <p:attrNameLst>
                                          <p:attrName>style.visibility</p:attrName>
                                        </p:attrNameLst>
                                      </p:cBhvr>
                                      <p:to>
                                        <p:strVal val="visible"/>
                                      </p:to>
                                    </p:set>
                                    <p:anim calcmode="lin" valueType="num">
                                      <p:cBhvr additive="base">
                                        <p:cTn id="85" dur="500" fill="hold"/>
                                        <p:tgtEl>
                                          <p:spTgt spid="871448"/>
                                        </p:tgtEl>
                                        <p:attrNameLst>
                                          <p:attrName>ppt_x</p:attrName>
                                        </p:attrNameLst>
                                      </p:cBhvr>
                                      <p:tavLst>
                                        <p:tav tm="0">
                                          <p:val>
                                            <p:strVal val="0-#ppt_w/2"/>
                                          </p:val>
                                        </p:tav>
                                        <p:tav tm="100000">
                                          <p:val>
                                            <p:strVal val="#ppt_x"/>
                                          </p:val>
                                        </p:tav>
                                      </p:tavLst>
                                    </p:anim>
                                    <p:anim calcmode="lin" valueType="num">
                                      <p:cBhvr additive="base">
                                        <p:cTn id="86" dur="500" fill="hold"/>
                                        <p:tgtEl>
                                          <p:spTgt spid="871448"/>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71441"/>
                                        </p:tgtEl>
                                        <p:attrNameLst>
                                          <p:attrName>style.visibility</p:attrName>
                                        </p:attrNameLst>
                                      </p:cBhvr>
                                      <p:to>
                                        <p:strVal val="visible"/>
                                      </p:to>
                                    </p:set>
                                    <p:anim calcmode="lin" valueType="num">
                                      <p:cBhvr additive="base">
                                        <p:cTn id="91" dur="500" fill="hold"/>
                                        <p:tgtEl>
                                          <p:spTgt spid="871441"/>
                                        </p:tgtEl>
                                        <p:attrNameLst>
                                          <p:attrName>ppt_x</p:attrName>
                                        </p:attrNameLst>
                                      </p:cBhvr>
                                      <p:tavLst>
                                        <p:tav tm="0">
                                          <p:val>
                                            <p:strVal val="0-#ppt_w/2"/>
                                          </p:val>
                                        </p:tav>
                                        <p:tav tm="100000">
                                          <p:val>
                                            <p:strVal val="#ppt_x"/>
                                          </p:val>
                                        </p:tav>
                                      </p:tavLst>
                                    </p:anim>
                                    <p:anim calcmode="lin" valueType="num">
                                      <p:cBhvr additive="base">
                                        <p:cTn id="92" dur="500" fill="hold"/>
                                        <p:tgtEl>
                                          <p:spTgt spid="871441"/>
                                        </p:tgtEl>
                                        <p:attrNameLst>
                                          <p:attrName>ppt_y</p:attrName>
                                        </p:attrNameLst>
                                      </p:cBhvr>
                                      <p:tavLst>
                                        <p:tav tm="0">
                                          <p:val>
                                            <p:strVal val="#ppt_y"/>
                                          </p:val>
                                        </p:tav>
                                        <p:tav tm="100000">
                                          <p:val>
                                            <p:strVal val="#ppt_y"/>
                                          </p:val>
                                        </p:tav>
                                      </p:tavLst>
                                    </p:anim>
                                  </p:childTnLst>
                                </p:cTn>
                              </p:par>
                            </p:childTnLst>
                          </p:cTn>
                        </p:par>
                        <p:par>
                          <p:cTn id="93" fill="hold" nodeType="afterGroup">
                            <p:stCondLst>
                              <p:cond delay="500"/>
                            </p:stCondLst>
                            <p:childTnLst>
                              <p:par>
                                <p:cTn id="94" presetID="2" presetClass="entr" presetSubtype="8" fill="hold" nodeType="afterEffect">
                                  <p:stCondLst>
                                    <p:cond delay="0"/>
                                  </p:stCondLst>
                                  <p:childTnLst>
                                    <p:set>
                                      <p:cBhvr>
                                        <p:cTn id="95" dur="1" fill="hold">
                                          <p:stCondLst>
                                            <p:cond delay="0"/>
                                          </p:stCondLst>
                                        </p:cTn>
                                        <p:tgtEl>
                                          <p:spTgt spid="871449"/>
                                        </p:tgtEl>
                                        <p:attrNameLst>
                                          <p:attrName>style.visibility</p:attrName>
                                        </p:attrNameLst>
                                      </p:cBhvr>
                                      <p:to>
                                        <p:strVal val="visible"/>
                                      </p:to>
                                    </p:set>
                                    <p:anim calcmode="lin" valueType="num">
                                      <p:cBhvr additive="base">
                                        <p:cTn id="96" dur="500" fill="hold"/>
                                        <p:tgtEl>
                                          <p:spTgt spid="871449"/>
                                        </p:tgtEl>
                                        <p:attrNameLst>
                                          <p:attrName>ppt_x</p:attrName>
                                        </p:attrNameLst>
                                      </p:cBhvr>
                                      <p:tavLst>
                                        <p:tav tm="0">
                                          <p:val>
                                            <p:strVal val="0-#ppt_w/2"/>
                                          </p:val>
                                        </p:tav>
                                        <p:tav tm="100000">
                                          <p:val>
                                            <p:strVal val="#ppt_x"/>
                                          </p:val>
                                        </p:tav>
                                      </p:tavLst>
                                    </p:anim>
                                    <p:anim calcmode="lin" valueType="num">
                                      <p:cBhvr additive="base">
                                        <p:cTn id="97" dur="500" fill="hold"/>
                                        <p:tgtEl>
                                          <p:spTgt spid="871449"/>
                                        </p:tgtEl>
                                        <p:attrNameLst>
                                          <p:attrName>ppt_y</p:attrName>
                                        </p:attrNameLst>
                                      </p:cBhvr>
                                      <p:tavLst>
                                        <p:tav tm="0">
                                          <p:val>
                                            <p:strVal val="#ppt_y"/>
                                          </p:val>
                                        </p:tav>
                                        <p:tav tm="100000">
                                          <p:val>
                                            <p:strVal val="#ppt_y"/>
                                          </p:val>
                                        </p:tav>
                                      </p:tavLst>
                                    </p:anim>
                                  </p:childTnLst>
                                </p:cTn>
                              </p:par>
                            </p:childTnLst>
                          </p:cTn>
                        </p:par>
                        <p:par>
                          <p:cTn id="98" fill="hold" nodeType="afterGroup">
                            <p:stCondLst>
                              <p:cond delay="1000"/>
                            </p:stCondLst>
                            <p:childTnLst>
                              <p:par>
                                <p:cTn id="99" presetID="2" presetClass="entr" presetSubtype="8" fill="hold" grpId="0" nodeType="afterEffect">
                                  <p:stCondLst>
                                    <p:cond delay="0"/>
                                  </p:stCondLst>
                                  <p:childTnLst>
                                    <p:set>
                                      <p:cBhvr>
                                        <p:cTn id="100" dur="1" fill="hold">
                                          <p:stCondLst>
                                            <p:cond delay="0"/>
                                          </p:stCondLst>
                                        </p:cTn>
                                        <p:tgtEl>
                                          <p:spTgt spid="871442"/>
                                        </p:tgtEl>
                                        <p:attrNameLst>
                                          <p:attrName>style.visibility</p:attrName>
                                        </p:attrNameLst>
                                      </p:cBhvr>
                                      <p:to>
                                        <p:strVal val="visible"/>
                                      </p:to>
                                    </p:set>
                                    <p:anim calcmode="lin" valueType="num">
                                      <p:cBhvr additive="base">
                                        <p:cTn id="101" dur="500" fill="hold"/>
                                        <p:tgtEl>
                                          <p:spTgt spid="871442"/>
                                        </p:tgtEl>
                                        <p:attrNameLst>
                                          <p:attrName>ppt_x</p:attrName>
                                        </p:attrNameLst>
                                      </p:cBhvr>
                                      <p:tavLst>
                                        <p:tav tm="0">
                                          <p:val>
                                            <p:strVal val="0-#ppt_w/2"/>
                                          </p:val>
                                        </p:tav>
                                        <p:tav tm="100000">
                                          <p:val>
                                            <p:strVal val="#ppt_x"/>
                                          </p:val>
                                        </p:tav>
                                      </p:tavLst>
                                    </p:anim>
                                    <p:anim calcmode="lin" valueType="num">
                                      <p:cBhvr additive="base">
                                        <p:cTn id="102" dur="500" fill="hold"/>
                                        <p:tgtEl>
                                          <p:spTgt spid="871442"/>
                                        </p:tgtEl>
                                        <p:attrNameLst>
                                          <p:attrName>ppt_y</p:attrName>
                                        </p:attrNameLst>
                                      </p:cBhvr>
                                      <p:tavLst>
                                        <p:tav tm="0">
                                          <p:val>
                                            <p:strVal val="#ppt_y"/>
                                          </p:val>
                                        </p:tav>
                                        <p:tav tm="100000">
                                          <p:val>
                                            <p:strVal val="#ppt_y"/>
                                          </p:val>
                                        </p:tav>
                                      </p:tavLst>
                                    </p:anim>
                                  </p:childTnLst>
                                </p:cTn>
                              </p:par>
                            </p:childTnLst>
                          </p:cTn>
                        </p:par>
                        <p:par>
                          <p:cTn id="103" fill="hold" nodeType="afterGroup">
                            <p:stCondLst>
                              <p:cond delay="1500"/>
                            </p:stCondLst>
                            <p:childTnLst>
                              <p:par>
                                <p:cTn id="104" presetID="2" presetClass="entr" presetSubtype="8" fill="hold" grpId="0" nodeType="afterEffect">
                                  <p:stCondLst>
                                    <p:cond delay="0"/>
                                  </p:stCondLst>
                                  <p:childTnLst>
                                    <p:set>
                                      <p:cBhvr>
                                        <p:cTn id="105" dur="1" fill="hold">
                                          <p:stCondLst>
                                            <p:cond delay="0"/>
                                          </p:stCondLst>
                                        </p:cTn>
                                        <p:tgtEl>
                                          <p:spTgt spid="871443"/>
                                        </p:tgtEl>
                                        <p:attrNameLst>
                                          <p:attrName>style.visibility</p:attrName>
                                        </p:attrNameLst>
                                      </p:cBhvr>
                                      <p:to>
                                        <p:strVal val="visible"/>
                                      </p:to>
                                    </p:set>
                                    <p:anim calcmode="lin" valueType="num">
                                      <p:cBhvr additive="base">
                                        <p:cTn id="106" dur="500" fill="hold"/>
                                        <p:tgtEl>
                                          <p:spTgt spid="871443"/>
                                        </p:tgtEl>
                                        <p:attrNameLst>
                                          <p:attrName>ppt_x</p:attrName>
                                        </p:attrNameLst>
                                      </p:cBhvr>
                                      <p:tavLst>
                                        <p:tav tm="0">
                                          <p:val>
                                            <p:strVal val="0-#ppt_w/2"/>
                                          </p:val>
                                        </p:tav>
                                        <p:tav tm="100000">
                                          <p:val>
                                            <p:strVal val="#ppt_x"/>
                                          </p:val>
                                        </p:tav>
                                      </p:tavLst>
                                    </p:anim>
                                    <p:anim calcmode="lin" valueType="num">
                                      <p:cBhvr additive="base">
                                        <p:cTn id="107" dur="500" fill="hold"/>
                                        <p:tgtEl>
                                          <p:spTgt spid="871443"/>
                                        </p:tgtEl>
                                        <p:attrNameLst>
                                          <p:attrName>ppt_y</p:attrName>
                                        </p:attrNameLst>
                                      </p:cBhvr>
                                      <p:tavLst>
                                        <p:tav tm="0">
                                          <p:val>
                                            <p:strVal val="#ppt_y"/>
                                          </p:val>
                                        </p:tav>
                                        <p:tav tm="100000">
                                          <p:val>
                                            <p:strVal val="#ppt_y"/>
                                          </p:val>
                                        </p:tav>
                                      </p:tavLst>
                                    </p:anim>
                                  </p:childTnLst>
                                </p:cTn>
                              </p:par>
                            </p:childTnLst>
                          </p:cTn>
                        </p:par>
                        <p:par>
                          <p:cTn id="108" fill="hold" nodeType="afterGroup">
                            <p:stCondLst>
                              <p:cond delay="2000"/>
                            </p:stCondLst>
                            <p:childTnLst>
                              <p:par>
                                <p:cTn id="109" presetID="2" presetClass="entr" presetSubtype="8" fill="hold" grpId="0" nodeType="afterEffect">
                                  <p:stCondLst>
                                    <p:cond delay="0"/>
                                  </p:stCondLst>
                                  <p:childTnLst>
                                    <p:set>
                                      <p:cBhvr>
                                        <p:cTn id="110" dur="1" fill="hold">
                                          <p:stCondLst>
                                            <p:cond delay="0"/>
                                          </p:stCondLst>
                                        </p:cTn>
                                        <p:tgtEl>
                                          <p:spTgt spid="871444"/>
                                        </p:tgtEl>
                                        <p:attrNameLst>
                                          <p:attrName>style.visibility</p:attrName>
                                        </p:attrNameLst>
                                      </p:cBhvr>
                                      <p:to>
                                        <p:strVal val="visible"/>
                                      </p:to>
                                    </p:set>
                                    <p:anim calcmode="lin" valueType="num">
                                      <p:cBhvr additive="base">
                                        <p:cTn id="111" dur="500" fill="hold"/>
                                        <p:tgtEl>
                                          <p:spTgt spid="871444"/>
                                        </p:tgtEl>
                                        <p:attrNameLst>
                                          <p:attrName>ppt_x</p:attrName>
                                        </p:attrNameLst>
                                      </p:cBhvr>
                                      <p:tavLst>
                                        <p:tav tm="0">
                                          <p:val>
                                            <p:strVal val="0-#ppt_w/2"/>
                                          </p:val>
                                        </p:tav>
                                        <p:tav tm="100000">
                                          <p:val>
                                            <p:strVal val="#ppt_x"/>
                                          </p:val>
                                        </p:tav>
                                      </p:tavLst>
                                    </p:anim>
                                    <p:anim calcmode="lin" valueType="num">
                                      <p:cBhvr additive="base">
                                        <p:cTn id="112" dur="500" fill="hold"/>
                                        <p:tgtEl>
                                          <p:spTgt spid="871444"/>
                                        </p:tgtEl>
                                        <p:attrNameLst>
                                          <p:attrName>ppt_y</p:attrName>
                                        </p:attrNameLst>
                                      </p:cBhvr>
                                      <p:tavLst>
                                        <p:tav tm="0">
                                          <p:val>
                                            <p:strVal val="#ppt_y"/>
                                          </p:val>
                                        </p:tav>
                                        <p:tav tm="100000">
                                          <p:val>
                                            <p:strVal val="#ppt_y"/>
                                          </p:val>
                                        </p:tav>
                                      </p:tavLst>
                                    </p:anim>
                                  </p:childTnLst>
                                </p:cTn>
                              </p:par>
                            </p:childTnLst>
                          </p:cTn>
                        </p:par>
                        <p:par>
                          <p:cTn id="113" fill="hold" nodeType="afterGroup">
                            <p:stCondLst>
                              <p:cond delay="2500"/>
                            </p:stCondLst>
                            <p:childTnLst>
                              <p:par>
                                <p:cTn id="114" presetID="2" presetClass="entr" presetSubtype="8" fill="hold" grpId="0" nodeType="afterEffect">
                                  <p:stCondLst>
                                    <p:cond delay="0"/>
                                  </p:stCondLst>
                                  <p:childTnLst>
                                    <p:set>
                                      <p:cBhvr>
                                        <p:cTn id="115" dur="1" fill="hold">
                                          <p:stCondLst>
                                            <p:cond delay="0"/>
                                          </p:stCondLst>
                                        </p:cTn>
                                        <p:tgtEl>
                                          <p:spTgt spid="871445"/>
                                        </p:tgtEl>
                                        <p:attrNameLst>
                                          <p:attrName>style.visibility</p:attrName>
                                        </p:attrNameLst>
                                      </p:cBhvr>
                                      <p:to>
                                        <p:strVal val="visible"/>
                                      </p:to>
                                    </p:set>
                                    <p:anim calcmode="lin" valueType="num">
                                      <p:cBhvr additive="base">
                                        <p:cTn id="116" dur="500" fill="hold"/>
                                        <p:tgtEl>
                                          <p:spTgt spid="871445"/>
                                        </p:tgtEl>
                                        <p:attrNameLst>
                                          <p:attrName>ppt_x</p:attrName>
                                        </p:attrNameLst>
                                      </p:cBhvr>
                                      <p:tavLst>
                                        <p:tav tm="0">
                                          <p:val>
                                            <p:strVal val="0-#ppt_w/2"/>
                                          </p:val>
                                        </p:tav>
                                        <p:tav tm="100000">
                                          <p:val>
                                            <p:strVal val="#ppt_x"/>
                                          </p:val>
                                        </p:tav>
                                      </p:tavLst>
                                    </p:anim>
                                    <p:anim calcmode="lin" valueType="num">
                                      <p:cBhvr additive="base">
                                        <p:cTn id="117" dur="500" fill="hold"/>
                                        <p:tgtEl>
                                          <p:spTgt spid="871445"/>
                                        </p:tgtEl>
                                        <p:attrNameLst>
                                          <p:attrName>ppt_y</p:attrName>
                                        </p:attrNameLst>
                                      </p:cBhvr>
                                      <p:tavLst>
                                        <p:tav tm="0">
                                          <p:val>
                                            <p:strVal val="#ppt_y"/>
                                          </p:val>
                                        </p:tav>
                                        <p:tav tm="100000">
                                          <p:val>
                                            <p:strVal val="#ppt_y"/>
                                          </p:val>
                                        </p:tav>
                                      </p:tavLst>
                                    </p:anim>
                                  </p:childTnLst>
                                </p:cTn>
                              </p:par>
                            </p:childTnLst>
                          </p:cTn>
                        </p:par>
                        <p:par>
                          <p:cTn id="118" fill="hold" nodeType="afterGroup">
                            <p:stCondLst>
                              <p:cond delay="3000"/>
                            </p:stCondLst>
                            <p:childTnLst>
                              <p:par>
                                <p:cTn id="119" presetID="2" presetClass="entr" presetSubtype="8" fill="hold" grpId="0" nodeType="afterEffect">
                                  <p:stCondLst>
                                    <p:cond delay="0"/>
                                  </p:stCondLst>
                                  <p:childTnLst>
                                    <p:set>
                                      <p:cBhvr>
                                        <p:cTn id="120" dur="1" fill="hold">
                                          <p:stCondLst>
                                            <p:cond delay="0"/>
                                          </p:stCondLst>
                                        </p:cTn>
                                        <p:tgtEl>
                                          <p:spTgt spid="871446"/>
                                        </p:tgtEl>
                                        <p:attrNameLst>
                                          <p:attrName>style.visibility</p:attrName>
                                        </p:attrNameLst>
                                      </p:cBhvr>
                                      <p:to>
                                        <p:strVal val="visible"/>
                                      </p:to>
                                    </p:set>
                                    <p:anim calcmode="lin" valueType="num">
                                      <p:cBhvr additive="base">
                                        <p:cTn id="121" dur="500" fill="hold"/>
                                        <p:tgtEl>
                                          <p:spTgt spid="871446"/>
                                        </p:tgtEl>
                                        <p:attrNameLst>
                                          <p:attrName>ppt_x</p:attrName>
                                        </p:attrNameLst>
                                      </p:cBhvr>
                                      <p:tavLst>
                                        <p:tav tm="0">
                                          <p:val>
                                            <p:strVal val="0-#ppt_w/2"/>
                                          </p:val>
                                        </p:tav>
                                        <p:tav tm="100000">
                                          <p:val>
                                            <p:strVal val="#ppt_x"/>
                                          </p:val>
                                        </p:tav>
                                      </p:tavLst>
                                    </p:anim>
                                    <p:anim calcmode="lin" valueType="num">
                                      <p:cBhvr additive="base">
                                        <p:cTn id="122" dur="500" fill="hold"/>
                                        <p:tgtEl>
                                          <p:spTgt spid="871446"/>
                                        </p:tgtEl>
                                        <p:attrNameLst>
                                          <p:attrName>ppt_y</p:attrName>
                                        </p:attrNameLst>
                                      </p:cBhvr>
                                      <p:tavLst>
                                        <p:tav tm="0">
                                          <p:val>
                                            <p:strVal val="#ppt_y"/>
                                          </p:val>
                                        </p:tav>
                                        <p:tav tm="100000">
                                          <p:val>
                                            <p:strVal val="#ppt_y"/>
                                          </p:val>
                                        </p:tav>
                                      </p:tavLst>
                                    </p:anim>
                                  </p:childTnLst>
                                </p:cTn>
                              </p:par>
                            </p:childTnLst>
                          </p:cTn>
                        </p:par>
                      </p:childTnLst>
                    </p:cTn>
                  </p:par>
                  <p:par>
                    <p:cTn id="123" fill="hold">
                      <p:stCondLst>
                        <p:cond delay="indefinite"/>
                      </p:stCondLst>
                      <p:childTnLst>
                        <p:par>
                          <p:cTn id="124" fill="hold" nodeType="afterGroup">
                            <p:stCondLst>
                              <p:cond delay="0"/>
                            </p:stCondLst>
                            <p:childTnLst>
                              <p:par>
                                <p:cTn id="125" presetID="2" presetClass="entr" presetSubtype="8" fill="hold" grpId="0" nodeType="clickEffect">
                                  <p:stCondLst>
                                    <p:cond delay="0"/>
                                  </p:stCondLst>
                                  <p:childTnLst>
                                    <p:set>
                                      <p:cBhvr>
                                        <p:cTn id="126" dur="1" fill="hold">
                                          <p:stCondLst>
                                            <p:cond delay="0"/>
                                          </p:stCondLst>
                                        </p:cTn>
                                        <p:tgtEl>
                                          <p:spTgt spid="871447"/>
                                        </p:tgtEl>
                                        <p:attrNameLst>
                                          <p:attrName>style.visibility</p:attrName>
                                        </p:attrNameLst>
                                      </p:cBhvr>
                                      <p:to>
                                        <p:strVal val="visible"/>
                                      </p:to>
                                    </p:set>
                                    <p:anim calcmode="lin" valueType="num">
                                      <p:cBhvr additive="base">
                                        <p:cTn id="127" dur="500" fill="hold"/>
                                        <p:tgtEl>
                                          <p:spTgt spid="871447"/>
                                        </p:tgtEl>
                                        <p:attrNameLst>
                                          <p:attrName>ppt_x</p:attrName>
                                        </p:attrNameLst>
                                      </p:cBhvr>
                                      <p:tavLst>
                                        <p:tav tm="0">
                                          <p:val>
                                            <p:strVal val="0-#ppt_w/2"/>
                                          </p:val>
                                        </p:tav>
                                        <p:tav tm="100000">
                                          <p:val>
                                            <p:strVal val="#ppt_x"/>
                                          </p:val>
                                        </p:tav>
                                      </p:tavLst>
                                    </p:anim>
                                    <p:anim calcmode="lin" valueType="num">
                                      <p:cBhvr additive="base">
                                        <p:cTn id="128" dur="500" fill="hold"/>
                                        <p:tgtEl>
                                          <p:spTgt spid="8714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1427" grpId="0" animBg="1" autoUpdateAnimBg="0"/>
      <p:bldP spid="871428" grpId="0" animBg="1" autoUpdateAnimBg="0"/>
      <p:bldP spid="871430" grpId="0" autoUpdateAnimBg="0"/>
      <p:bldP spid="871432" grpId="0" autoUpdateAnimBg="0"/>
      <p:bldP spid="871433" grpId="0" autoUpdateAnimBg="0"/>
      <p:bldP spid="871436" grpId="0" animBg="1" autoUpdateAnimBg="0"/>
      <p:bldP spid="871438" grpId="0" autoUpdateAnimBg="0"/>
      <p:bldP spid="871439" grpId="0" animBg="1" autoUpdateAnimBg="0"/>
      <p:bldP spid="871440" grpId="0" animBg="1" autoUpdateAnimBg="0"/>
      <p:bldP spid="871441" grpId="0" autoUpdateAnimBg="0"/>
      <p:bldP spid="871442" grpId="0" autoUpdateAnimBg="0"/>
      <p:bldP spid="871443" grpId="0" animBg="1" autoUpdateAnimBg="0"/>
      <p:bldP spid="871444" grpId="0" animBg="1"/>
      <p:bldP spid="871445" grpId="0" autoUpdateAnimBg="0"/>
      <p:bldP spid="871446" grpId="0" animBg="1"/>
      <p:bldP spid="871447" grpId="0" animBg="1" autoUpdateAnimBg="0"/>
      <p:bldP spid="87145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4E6C86C8-F34D-4C49-AA17-463D0E9381CA}"/>
              </a:ext>
            </a:extLst>
          </p:cNvPr>
          <p:cNvSpPr>
            <a:spLocks noGrp="1" noChangeArrowheads="1"/>
          </p:cNvSpPr>
          <p:nvPr>
            <p:ph type="title" idx="4294967295"/>
          </p:nvPr>
        </p:nvSpPr>
        <p:spPr>
          <a:xfrm>
            <a:off x="1164258" y="140568"/>
            <a:ext cx="723900" cy="457200"/>
          </a:xfrm>
        </p:spPr>
        <p:txBody>
          <a:bodyPr/>
          <a:lstStyle/>
          <a:p>
            <a:pPr eaLnBrk="1" hangingPunct="1"/>
            <a:r>
              <a:rPr lang="it-IT" altLang="it-IT" sz="2000" dirty="0">
                <a:solidFill>
                  <a:srgbClr val="0070C0"/>
                </a:solidFill>
                <a:latin typeface="Times New Roman" panose="02020603050405020304" pitchFamily="18" charset="0"/>
                <a:cs typeface="Times New Roman" panose="02020603050405020304" pitchFamily="18" charset="0"/>
              </a:rPr>
              <a:t>D.10</a:t>
            </a:r>
          </a:p>
        </p:txBody>
      </p:sp>
      <p:sp>
        <p:nvSpPr>
          <p:cNvPr id="27650" name="Text Box 3">
            <a:extLst>
              <a:ext uri="{FF2B5EF4-FFF2-40B4-BE49-F238E27FC236}">
                <a16:creationId xmlns:a16="http://schemas.microsoft.com/office/drawing/2014/main" id="{A4FDCAD4-F298-9E40-BB21-7AECC1272BBE}"/>
              </a:ext>
            </a:extLst>
          </p:cNvPr>
          <p:cNvSpPr txBox="1">
            <a:spLocks noChangeArrowheads="1"/>
          </p:cNvSpPr>
          <p:nvPr/>
        </p:nvSpPr>
        <p:spPr bwMode="auto">
          <a:xfrm>
            <a:off x="1424608" y="673968"/>
            <a:ext cx="6019800" cy="2369880"/>
          </a:xfrm>
          <a:prstGeom prst="rect">
            <a:avLst/>
          </a:prstGeom>
          <a:solidFill>
            <a:schemeClr val="bg1"/>
          </a:solidFill>
          <a:ln>
            <a:noFill/>
          </a:ln>
          <a:extLs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r>
              <a:rPr lang="it-IT" altLang="it-IT" dirty="0">
                <a:solidFill>
                  <a:srgbClr val="FF0000"/>
                </a:solidFill>
                <a:latin typeface="Times New Roman" panose="02020603050405020304" pitchFamily="18" charset="0"/>
                <a:cs typeface="Times New Roman" panose="02020603050405020304" pitchFamily="18" charset="0"/>
              </a:rPr>
              <a:t>1789</a:t>
            </a:r>
          </a:p>
          <a:p>
            <a:pPr algn="ctr" eaLnBrk="1" hangingPunct="1">
              <a:spcBef>
                <a:spcPct val="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Art. 2. Il fine di ogni associazione politica è la conservazione dei diritti naturali e imprescrittibili dell’uomo. Questi diritti sono la </a:t>
            </a:r>
            <a:r>
              <a:rPr lang="it-IT" altLang="it-IT" sz="2400" dirty="0">
                <a:solidFill>
                  <a:srgbClr val="FF0000"/>
                </a:solidFill>
                <a:latin typeface="Times New Roman" panose="02020603050405020304" pitchFamily="18" charset="0"/>
                <a:cs typeface="Times New Roman" panose="02020603050405020304" pitchFamily="18" charset="0"/>
              </a:rPr>
              <a:t>libertà</a:t>
            </a:r>
            <a:r>
              <a:rPr lang="it-IT" altLang="it-IT" sz="2400" dirty="0">
                <a:solidFill>
                  <a:srgbClr val="0070C0"/>
                </a:solidFill>
                <a:latin typeface="Times New Roman" panose="02020603050405020304" pitchFamily="18" charset="0"/>
                <a:cs typeface="Times New Roman" panose="02020603050405020304" pitchFamily="18" charset="0"/>
              </a:rPr>
              <a:t>, la </a:t>
            </a:r>
            <a:r>
              <a:rPr lang="it-IT" altLang="it-IT" sz="2400" dirty="0">
                <a:solidFill>
                  <a:srgbClr val="FF0000"/>
                </a:solidFill>
                <a:latin typeface="Times New Roman" panose="02020603050405020304" pitchFamily="18" charset="0"/>
                <a:cs typeface="Times New Roman" panose="02020603050405020304" pitchFamily="18" charset="0"/>
              </a:rPr>
              <a:t>proprietà</a:t>
            </a:r>
            <a:r>
              <a:rPr lang="it-IT" altLang="it-IT" sz="2400" dirty="0">
                <a:solidFill>
                  <a:srgbClr val="0070C0"/>
                </a:solidFill>
                <a:latin typeface="Times New Roman" panose="02020603050405020304" pitchFamily="18" charset="0"/>
                <a:cs typeface="Times New Roman" panose="02020603050405020304" pitchFamily="18" charset="0"/>
              </a:rPr>
              <a:t>, la </a:t>
            </a:r>
            <a:r>
              <a:rPr lang="it-IT" altLang="it-IT" sz="2400" dirty="0">
                <a:solidFill>
                  <a:srgbClr val="FF0000"/>
                </a:solidFill>
                <a:latin typeface="Times New Roman" panose="02020603050405020304" pitchFamily="18" charset="0"/>
                <a:cs typeface="Times New Roman" panose="02020603050405020304" pitchFamily="18" charset="0"/>
              </a:rPr>
              <a:t>sicurezza</a:t>
            </a:r>
            <a:r>
              <a:rPr lang="it-IT" altLang="it-IT" sz="2400" dirty="0">
                <a:solidFill>
                  <a:srgbClr val="0070C0"/>
                </a:solidFill>
                <a:latin typeface="Times New Roman" panose="02020603050405020304" pitchFamily="18" charset="0"/>
                <a:cs typeface="Times New Roman" panose="02020603050405020304" pitchFamily="18" charset="0"/>
              </a:rPr>
              <a:t> e la </a:t>
            </a:r>
            <a:r>
              <a:rPr lang="it-IT" altLang="it-IT" sz="2400" dirty="0">
                <a:solidFill>
                  <a:srgbClr val="FF0000"/>
                </a:solidFill>
                <a:latin typeface="Times New Roman" panose="02020603050405020304" pitchFamily="18" charset="0"/>
                <a:cs typeface="Times New Roman" panose="02020603050405020304" pitchFamily="18" charset="0"/>
              </a:rPr>
              <a:t>resistenza all’oppressione</a:t>
            </a:r>
            <a:r>
              <a:rPr lang="it-IT" altLang="it-IT" sz="2400" dirty="0">
                <a:solidFill>
                  <a:srgbClr val="0070C0"/>
                </a:solidFill>
                <a:latin typeface="Times New Roman" panose="02020603050405020304" pitchFamily="18" charset="0"/>
                <a:cs typeface="Times New Roman" panose="02020603050405020304" pitchFamily="18" charset="0"/>
              </a:rPr>
              <a:t>.</a:t>
            </a:r>
          </a:p>
        </p:txBody>
      </p:sp>
      <p:sp>
        <p:nvSpPr>
          <p:cNvPr id="27651" name="Text Box 4">
            <a:extLst>
              <a:ext uri="{FF2B5EF4-FFF2-40B4-BE49-F238E27FC236}">
                <a16:creationId xmlns:a16="http://schemas.microsoft.com/office/drawing/2014/main" id="{C732F181-1FF3-EA44-80BB-D56038E99437}"/>
              </a:ext>
            </a:extLst>
          </p:cNvPr>
          <p:cNvSpPr txBox="1">
            <a:spLocks noChangeArrowheads="1"/>
          </p:cNvSpPr>
          <p:nvPr/>
        </p:nvSpPr>
        <p:spPr bwMode="auto">
          <a:xfrm>
            <a:off x="891208" y="3188568"/>
            <a:ext cx="7391400"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r>
              <a:rPr lang="it-IT" altLang="it-IT" dirty="0">
                <a:solidFill>
                  <a:srgbClr val="FF0000"/>
                </a:solidFill>
                <a:latin typeface="Times New Roman" panose="02020603050405020304" pitchFamily="18" charset="0"/>
                <a:cs typeface="Times New Roman" panose="02020603050405020304" pitchFamily="18" charset="0"/>
              </a:rPr>
              <a:t>1793</a:t>
            </a:r>
          </a:p>
          <a:p>
            <a:pPr algn="ctr" eaLnBrk="1" hangingPunct="1">
              <a:spcBef>
                <a:spcPct val="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Art. 1. Lo scopo della società è la </a:t>
            </a:r>
            <a:r>
              <a:rPr lang="it-IT" altLang="it-IT" sz="2400" dirty="0">
                <a:solidFill>
                  <a:srgbClr val="FF0000"/>
                </a:solidFill>
                <a:latin typeface="Times New Roman" panose="02020603050405020304" pitchFamily="18" charset="0"/>
                <a:cs typeface="Times New Roman" panose="02020603050405020304" pitchFamily="18" charset="0"/>
              </a:rPr>
              <a:t>felicità comune</a:t>
            </a:r>
            <a:r>
              <a:rPr lang="it-IT" altLang="it-IT" sz="2400" dirty="0">
                <a:solidFill>
                  <a:srgbClr val="0070C0"/>
                </a:solidFill>
                <a:latin typeface="Times New Roman" panose="02020603050405020304" pitchFamily="18" charset="0"/>
                <a:cs typeface="Times New Roman" panose="02020603050405020304" pitchFamily="18" charset="0"/>
              </a:rPr>
              <a:t>. – Il Governo è istituito per garantire all’uomo il godimento dei suoi diritti naturali e imprescrittibili.</a:t>
            </a:r>
          </a:p>
        </p:txBody>
      </p:sp>
      <p:sp>
        <p:nvSpPr>
          <p:cNvPr id="27652" name="Text Box 5">
            <a:extLst>
              <a:ext uri="{FF2B5EF4-FFF2-40B4-BE49-F238E27FC236}">
                <a16:creationId xmlns:a16="http://schemas.microsoft.com/office/drawing/2014/main" id="{F9F4D185-7BA9-CC4D-8D73-04810628EB75}"/>
              </a:ext>
            </a:extLst>
          </p:cNvPr>
          <p:cNvSpPr txBox="1">
            <a:spLocks noChangeArrowheads="1"/>
          </p:cNvSpPr>
          <p:nvPr/>
        </p:nvSpPr>
        <p:spPr bwMode="auto">
          <a:xfrm>
            <a:off x="1043608" y="4941168"/>
            <a:ext cx="71628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sz="2400" dirty="0">
                <a:solidFill>
                  <a:srgbClr val="0070C0"/>
                </a:solidFill>
                <a:latin typeface="Times New Roman" panose="02020603050405020304" pitchFamily="18" charset="0"/>
                <a:cs typeface="Times New Roman" panose="02020603050405020304" pitchFamily="18" charset="0"/>
              </a:rPr>
              <a:t>Art. 2. Questi diritti sono l’</a:t>
            </a:r>
            <a:r>
              <a:rPr lang="it-IT" altLang="it-IT" sz="2400" dirty="0">
                <a:solidFill>
                  <a:srgbClr val="FF0000"/>
                </a:solidFill>
                <a:latin typeface="Times New Roman" panose="02020603050405020304" pitchFamily="18" charset="0"/>
                <a:cs typeface="Times New Roman" panose="02020603050405020304" pitchFamily="18" charset="0"/>
              </a:rPr>
              <a:t>uguaglianza</a:t>
            </a:r>
            <a:r>
              <a:rPr lang="it-IT" altLang="it-IT" sz="2400" dirty="0">
                <a:solidFill>
                  <a:srgbClr val="0070C0"/>
                </a:solidFill>
                <a:latin typeface="Times New Roman" panose="02020603050405020304" pitchFamily="18" charset="0"/>
                <a:cs typeface="Times New Roman" panose="02020603050405020304" pitchFamily="18" charset="0"/>
              </a:rPr>
              <a:t>, la </a:t>
            </a:r>
            <a:r>
              <a:rPr lang="it-IT" altLang="it-IT" sz="2400" dirty="0">
                <a:solidFill>
                  <a:srgbClr val="FF0000"/>
                </a:solidFill>
                <a:latin typeface="Times New Roman" panose="02020603050405020304" pitchFamily="18" charset="0"/>
                <a:cs typeface="Times New Roman" panose="02020603050405020304" pitchFamily="18" charset="0"/>
              </a:rPr>
              <a:t>libertà</a:t>
            </a:r>
            <a:r>
              <a:rPr lang="it-IT" altLang="it-IT" sz="2400" dirty="0">
                <a:solidFill>
                  <a:srgbClr val="0070C0"/>
                </a:solidFill>
                <a:latin typeface="Times New Roman" panose="02020603050405020304" pitchFamily="18" charset="0"/>
                <a:cs typeface="Times New Roman" panose="02020603050405020304" pitchFamily="18" charset="0"/>
              </a:rPr>
              <a:t>, la </a:t>
            </a:r>
            <a:r>
              <a:rPr lang="it-IT" altLang="it-IT" sz="2400" dirty="0">
                <a:solidFill>
                  <a:srgbClr val="FF0000"/>
                </a:solidFill>
                <a:latin typeface="Times New Roman" panose="02020603050405020304" pitchFamily="18" charset="0"/>
                <a:cs typeface="Times New Roman" panose="02020603050405020304" pitchFamily="18" charset="0"/>
              </a:rPr>
              <a:t>sicurezza</a:t>
            </a:r>
            <a:r>
              <a:rPr lang="it-IT" altLang="it-IT" sz="2400" dirty="0">
                <a:solidFill>
                  <a:srgbClr val="0070C0"/>
                </a:solidFill>
                <a:latin typeface="Times New Roman" panose="02020603050405020304" pitchFamily="18" charset="0"/>
                <a:cs typeface="Times New Roman" panose="02020603050405020304" pitchFamily="18" charset="0"/>
              </a:rPr>
              <a:t>, la </a:t>
            </a:r>
            <a:r>
              <a:rPr lang="it-IT" altLang="it-IT" sz="2400" dirty="0">
                <a:solidFill>
                  <a:srgbClr val="FF0000"/>
                </a:solidFill>
                <a:latin typeface="Times New Roman" panose="02020603050405020304" pitchFamily="18" charset="0"/>
                <a:cs typeface="Times New Roman" panose="02020603050405020304" pitchFamily="18" charset="0"/>
              </a:rPr>
              <a:t>proprietà</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1000" fill="hold"/>
                                        <p:tgtEl>
                                          <p:spTgt spid="27650"/>
                                        </p:tgtEl>
                                        <p:attrNameLst>
                                          <p:attrName>ppt_w</p:attrName>
                                        </p:attrNameLst>
                                      </p:cBhvr>
                                      <p:tavLst>
                                        <p:tav tm="0">
                                          <p:val>
                                            <p:strVal val="#ppt_w*0.70"/>
                                          </p:val>
                                        </p:tav>
                                        <p:tav tm="100000">
                                          <p:val>
                                            <p:strVal val="#ppt_w"/>
                                          </p:val>
                                        </p:tav>
                                      </p:tavLst>
                                    </p:anim>
                                    <p:anim calcmode="lin" valueType="num">
                                      <p:cBhvr>
                                        <p:cTn id="8" dur="1000" fill="hold"/>
                                        <p:tgtEl>
                                          <p:spTgt spid="27650"/>
                                        </p:tgtEl>
                                        <p:attrNameLst>
                                          <p:attrName>ppt_h</p:attrName>
                                        </p:attrNameLst>
                                      </p:cBhvr>
                                      <p:tavLst>
                                        <p:tav tm="0">
                                          <p:val>
                                            <p:strVal val="#ppt_h"/>
                                          </p:val>
                                        </p:tav>
                                        <p:tav tm="100000">
                                          <p:val>
                                            <p:strVal val="#ppt_h"/>
                                          </p:val>
                                        </p:tav>
                                      </p:tavLst>
                                    </p:anim>
                                    <p:animEffect transition="in" filter="fade">
                                      <p:cBhvr>
                                        <p:cTn id="9" dur="1000"/>
                                        <p:tgtEl>
                                          <p:spTgt spid="27650"/>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27651"/>
                                        </p:tgtEl>
                                        <p:attrNameLst>
                                          <p:attrName>style.visibility</p:attrName>
                                        </p:attrNameLst>
                                      </p:cBhvr>
                                      <p:to>
                                        <p:strVal val="visible"/>
                                      </p:to>
                                    </p:set>
                                    <p:anim calcmode="lin" valueType="num">
                                      <p:cBhvr>
                                        <p:cTn id="13" dur="1000" fill="hold"/>
                                        <p:tgtEl>
                                          <p:spTgt spid="27651"/>
                                        </p:tgtEl>
                                        <p:attrNameLst>
                                          <p:attrName>ppt_w</p:attrName>
                                        </p:attrNameLst>
                                      </p:cBhvr>
                                      <p:tavLst>
                                        <p:tav tm="0">
                                          <p:val>
                                            <p:strVal val="#ppt_w*0.70"/>
                                          </p:val>
                                        </p:tav>
                                        <p:tav tm="100000">
                                          <p:val>
                                            <p:strVal val="#ppt_w"/>
                                          </p:val>
                                        </p:tav>
                                      </p:tavLst>
                                    </p:anim>
                                    <p:anim calcmode="lin" valueType="num">
                                      <p:cBhvr>
                                        <p:cTn id="14" dur="1000" fill="hold"/>
                                        <p:tgtEl>
                                          <p:spTgt spid="27651"/>
                                        </p:tgtEl>
                                        <p:attrNameLst>
                                          <p:attrName>ppt_h</p:attrName>
                                        </p:attrNameLst>
                                      </p:cBhvr>
                                      <p:tavLst>
                                        <p:tav tm="0">
                                          <p:val>
                                            <p:strVal val="#ppt_h"/>
                                          </p:val>
                                        </p:tav>
                                        <p:tav tm="100000">
                                          <p:val>
                                            <p:strVal val="#ppt_h"/>
                                          </p:val>
                                        </p:tav>
                                      </p:tavLst>
                                    </p:anim>
                                    <p:animEffect transition="in" filter="fade">
                                      <p:cBhvr>
                                        <p:cTn id="15" dur="1000"/>
                                        <p:tgtEl>
                                          <p:spTgt spid="27651"/>
                                        </p:tgtEl>
                                      </p:cBhvr>
                                    </p:animEffect>
                                  </p:childTnLst>
                                </p:cTn>
                              </p:par>
                            </p:childTnLst>
                          </p:cTn>
                        </p:par>
                        <p:par>
                          <p:cTn id="16" fill="hold">
                            <p:stCondLst>
                              <p:cond delay="2000"/>
                            </p:stCondLst>
                            <p:childTnLst>
                              <p:par>
                                <p:cTn id="17" presetID="55" presetClass="entr" presetSubtype="0" fill="hold" nodeType="afterEffect">
                                  <p:stCondLst>
                                    <p:cond delay="0"/>
                                  </p:stCondLst>
                                  <p:childTnLst>
                                    <p:set>
                                      <p:cBhvr>
                                        <p:cTn id="18" dur="1" fill="hold">
                                          <p:stCondLst>
                                            <p:cond delay="0"/>
                                          </p:stCondLst>
                                        </p:cTn>
                                        <p:tgtEl>
                                          <p:spTgt spid="27652">
                                            <p:txEl>
                                              <p:pRg st="0" end="0"/>
                                            </p:txEl>
                                          </p:spTgt>
                                        </p:tgtEl>
                                        <p:attrNameLst>
                                          <p:attrName>style.visibility</p:attrName>
                                        </p:attrNameLst>
                                      </p:cBhvr>
                                      <p:to>
                                        <p:strVal val="visible"/>
                                      </p:to>
                                    </p:set>
                                    <p:anim calcmode="lin" valueType="num">
                                      <p:cBhvr>
                                        <p:cTn id="19" dur="1000" fill="hold"/>
                                        <p:tgtEl>
                                          <p:spTgt spid="27652">
                                            <p:txEl>
                                              <p:pRg st="0" end="0"/>
                                            </p:txEl>
                                          </p:spTgt>
                                        </p:tgtEl>
                                        <p:attrNameLst>
                                          <p:attrName>ppt_w</p:attrName>
                                        </p:attrNameLst>
                                      </p:cBhvr>
                                      <p:tavLst>
                                        <p:tav tm="0">
                                          <p:val>
                                            <p:strVal val="#ppt_w*0.70"/>
                                          </p:val>
                                        </p:tav>
                                        <p:tav tm="100000">
                                          <p:val>
                                            <p:strVal val="#ppt_w"/>
                                          </p:val>
                                        </p:tav>
                                      </p:tavLst>
                                    </p:anim>
                                    <p:anim calcmode="lin" valueType="num">
                                      <p:cBhvr>
                                        <p:cTn id="20" dur="1000" fill="hold"/>
                                        <p:tgtEl>
                                          <p:spTgt spid="27652">
                                            <p:txEl>
                                              <p:pRg st="0" end="0"/>
                                            </p:txEl>
                                          </p:spTgt>
                                        </p:tgtEl>
                                        <p:attrNameLst>
                                          <p:attrName>ppt_h</p:attrName>
                                        </p:attrNameLst>
                                      </p:cBhvr>
                                      <p:tavLst>
                                        <p:tav tm="0">
                                          <p:val>
                                            <p:strVal val="#ppt_h"/>
                                          </p:val>
                                        </p:tav>
                                        <p:tav tm="100000">
                                          <p:val>
                                            <p:strVal val="#ppt_h"/>
                                          </p:val>
                                        </p:tav>
                                      </p:tavLst>
                                    </p:anim>
                                    <p:animEffect transition="in" filter="fade">
                                      <p:cBhvr>
                                        <p:cTn id="21" dur="1000"/>
                                        <p:tgtEl>
                                          <p:spTgt spid="2765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nimBg="1"/>
      <p:bldP spid="2765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09C894F3-255A-194F-88DB-B70C636BC562}"/>
              </a:ext>
            </a:extLst>
          </p:cNvPr>
          <p:cNvSpPr>
            <a:spLocks noGrp="1" noChangeArrowheads="1"/>
          </p:cNvSpPr>
          <p:nvPr>
            <p:ph type="title" idx="4294967295"/>
          </p:nvPr>
        </p:nvSpPr>
        <p:spPr>
          <a:xfrm>
            <a:off x="971550" y="0"/>
            <a:ext cx="914400" cy="533400"/>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D.11</a:t>
            </a:r>
          </a:p>
        </p:txBody>
      </p:sp>
      <p:sp>
        <p:nvSpPr>
          <p:cNvPr id="874499" name="Text Box 3">
            <a:extLst>
              <a:ext uri="{FF2B5EF4-FFF2-40B4-BE49-F238E27FC236}">
                <a16:creationId xmlns:a16="http://schemas.microsoft.com/office/drawing/2014/main" id="{7EF91FD4-CDC3-194C-B41C-71751E5B286A}"/>
              </a:ext>
            </a:extLst>
          </p:cNvPr>
          <p:cNvSpPr txBox="1">
            <a:spLocks noChangeArrowheads="1"/>
          </p:cNvSpPr>
          <p:nvPr/>
        </p:nvSpPr>
        <p:spPr bwMode="auto">
          <a:xfrm>
            <a:off x="228600" y="2911475"/>
            <a:ext cx="1698625" cy="492443"/>
          </a:xfrm>
          <a:prstGeom prst="rect">
            <a:avLst/>
          </a:prstGeom>
          <a:solidFill>
            <a:srgbClr val="FFFF00"/>
          </a:solidFill>
          <a:ln w="28575">
            <a:solidFill>
              <a:srgbClr val="FF0000"/>
            </a:solidFill>
            <a:miter lim="800000"/>
            <a:headEnd/>
            <a:tailEnd/>
          </a:ln>
          <a:effectLst>
            <a:prstShdw prst="shdw17" dist="17961" dir="2700000">
              <a:srgbClr val="003D3D">
                <a:alpha val="74997"/>
              </a:srgbClr>
            </a:prstShdw>
          </a:effec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FF0000"/>
                </a:solidFill>
                <a:latin typeface="Times New Roman" panose="02020603050405020304" pitchFamily="18" charset="0"/>
                <a:cs typeface="Times New Roman" panose="02020603050405020304" pitchFamily="18" charset="0"/>
              </a:rPr>
              <a:t>Napoleone</a:t>
            </a:r>
            <a:endParaRPr lang="it-IT" altLang="it-IT" sz="2600" b="0" dirty="0">
              <a:solidFill>
                <a:srgbClr val="FF0000"/>
              </a:solidFill>
              <a:latin typeface="Times New Roman" panose="02020603050405020304" pitchFamily="18" charset="0"/>
              <a:cs typeface="Times New Roman" panose="02020603050405020304" pitchFamily="18" charset="0"/>
            </a:endParaRPr>
          </a:p>
        </p:txBody>
      </p:sp>
      <p:cxnSp>
        <p:nvCxnSpPr>
          <p:cNvPr id="874500" name="AutoShape 4">
            <a:extLst>
              <a:ext uri="{FF2B5EF4-FFF2-40B4-BE49-F238E27FC236}">
                <a16:creationId xmlns:a16="http://schemas.microsoft.com/office/drawing/2014/main" id="{439DF9C9-210F-CD45-9956-C796840F1069}"/>
              </a:ext>
            </a:extLst>
          </p:cNvPr>
          <p:cNvCxnSpPr>
            <a:cxnSpLocks noChangeShapeType="1"/>
            <a:stCxn id="874499" idx="0"/>
            <a:endCxn id="874501" idx="1"/>
          </p:cNvCxnSpPr>
          <p:nvPr/>
        </p:nvCxnSpPr>
        <p:spPr bwMode="auto">
          <a:xfrm flipV="1">
            <a:off x="1077913" y="444277"/>
            <a:ext cx="674687" cy="2467198"/>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4501" name="Text Box 5">
            <a:extLst>
              <a:ext uri="{FF2B5EF4-FFF2-40B4-BE49-F238E27FC236}">
                <a16:creationId xmlns:a16="http://schemas.microsoft.com/office/drawing/2014/main" id="{7247FAC1-6CAE-104D-B2C6-FA7B0621E154}"/>
              </a:ext>
            </a:extLst>
          </p:cNvPr>
          <p:cNvSpPr txBox="1">
            <a:spLocks noChangeArrowheads="1"/>
          </p:cNvSpPr>
          <p:nvPr/>
        </p:nvSpPr>
        <p:spPr bwMode="auto">
          <a:xfrm>
            <a:off x="1752600" y="215677"/>
            <a:ext cx="3622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u="sng" dirty="0">
                <a:solidFill>
                  <a:srgbClr val="0070C0"/>
                </a:solidFill>
                <a:latin typeface="Times New Roman" panose="02020603050405020304" pitchFamily="18" charset="0"/>
                <a:cs typeface="Times New Roman" panose="02020603050405020304" pitchFamily="18" charset="0"/>
              </a:rPr>
              <a:t>Nuova Costituzione </a:t>
            </a:r>
            <a:r>
              <a:rPr lang="it-IT" altLang="it-IT" sz="2400" dirty="0">
                <a:solidFill>
                  <a:srgbClr val="0070C0"/>
                </a:solidFill>
                <a:latin typeface="Times New Roman" panose="02020603050405020304" pitchFamily="18" charset="0"/>
                <a:cs typeface="Times New Roman" panose="02020603050405020304" pitchFamily="18" charset="0"/>
              </a:rPr>
              <a:t>(1799)</a:t>
            </a:r>
          </a:p>
        </p:txBody>
      </p:sp>
      <p:sp>
        <p:nvSpPr>
          <p:cNvPr id="874502" name="Text Box 6">
            <a:extLst>
              <a:ext uri="{FF2B5EF4-FFF2-40B4-BE49-F238E27FC236}">
                <a16:creationId xmlns:a16="http://schemas.microsoft.com/office/drawing/2014/main" id="{A6851A58-67FB-D749-B581-036A36789418}"/>
              </a:ext>
            </a:extLst>
          </p:cNvPr>
          <p:cNvSpPr txBox="1">
            <a:spLocks noChangeArrowheads="1"/>
          </p:cNvSpPr>
          <p:nvPr/>
        </p:nvSpPr>
        <p:spPr bwMode="auto">
          <a:xfrm>
            <a:off x="5776309" y="228257"/>
            <a:ext cx="14652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FF0000"/>
                </a:solidFill>
                <a:latin typeface="Times New Roman" panose="02020603050405020304" pitchFamily="18" charset="0"/>
                <a:cs typeface="Times New Roman" panose="02020603050405020304" pitchFamily="18" charset="0"/>
              </a:rPr>
              <a:t>Plebiscito</a:t>
            </a:r>
          </a:p>
        </p:txBody>
      </p:sp>
      <p:sp>
        <p:nvSpPr>
          <p:cNvPr id="874503" name="Text Box 7">
            <a:extLst>
              <a:ext uri="{FF2B5EF4-FFF2-40B4-BE49-F238E27FC236}">
                <a16:creationId xmlns:a16="http://schemas.microsoft.com/office/drawing/2014/main" id="{D4AAD9B3-1393-BD4D-88B7-9A47583CC556}"/>
              </a:ext>
            </a:extLst>
          </p:cNvPr>
          <p:cNvSpPr txBox="1">
            <a:spLocks noChangeArrowheads="1"/>
          </p:cNvSpPr>
          <p:nvPr/>
        </p:nvSpPr>
        <p:spPr bwMode="auto">
          <a:xfrm>
            <a:off x="2141538" y="902151"/>
            <a:ext cx="640397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Sistema di potere </a:t>
            </a:r>
            <a:r>
              <a:rPr lang="it-IT" altLang="it-IT" sz="2400" dirty="0">
                <a:solidFill>
                  <a:srgbClr val="FF0000"/>
                </a:solidFill>
                <a:latin typeface="Times New Roman" panose="02020603050405020304" pitchFamily="18" charset="0"/>
                <a:cs typeface="Times New Roman" panose="02020603050405020304" pitchFamily="18" charset="0"/>
              </a:rPr>
              <a:t>accentrato ed autoritario in senso moderno</a:t>
            </a:r>
          </a:p>
        </p:txBody>
      </p:sp>
      <p:sp>
        <p:nvSpPr>
          <p:cNvPr id="874504" name="Text Box 8">
            <a:extLst>
              <a:ext uri="{FF2B5EF4-FFF2-40B4-BE49-F238E27FC236}">
                <a16:creationId xmlns:a16="http://schemas.microsoft.com/office/drawing/2014/main" id="{F2057E48-B997-A244-A4D8-8866DB7D55A3}"/>
              </a:ext>
            </a:extLst>
          </p:cNvPr>
          <p:cNvSpPr txBox="1">
            <a:spLocks noChangeArrowheads="1"/>
          </p:cNvSpPr>
          <p:nvPr/>
        </p:nvSpPr>
        <p:spPr bwMode="auto">
          <a:xfrm>
            <a:off x="2458666" y="3692962"/>
            <a:ext cx="47736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Raccolta dati statistici + censimenti</a:t>
            </a:r>
          </a:p>
        </p:txBody>
      </p:sp>
      <p:sp>
        <p:nvSpPr>
          <p:cNvPr id="874505" name="Text Box 9">
            <a:extLst>
              <a:ext uri="{FF2B5EF4-FFF2-40B4-BE49-F238E27FC236}">
                <a16:creationId xmlns:a16="http://schemas.microsoft.com/office/drawing/2014/main" id="{FB14D15E-D837-B249-940F-910DA5830AC4}"/>
              </a:ext>
            </a:extLst>
          </p:cNvPr>
          <p:cNvSpPr txBox="1">
            <a:spLocks noChangeArrowheads="1"/>
          </p:cNvSpPr>
          <p:nvPr/>
        </p:nvSpPr>
        <p:spPr bwMode="auto">
          <a:xfrm>
            <a:off x="2819400" y="1777693"/>
            <a:ext cx="58848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Prefetti dipendono da governo + </a:t>
            </a:r>
            <a:r>
              <a:rPr lang="it-IT" altLang="it-IT" sz="2400" dirty="0">
                <a:solidFill>
                  <a:srgbClr val="0070C0"/>
                </a:solidFill>
                <a:latin typeface="Times New Roman" panose="02020603050405020304" pitchFamily="18" charset="0"/>
                <a:cs typeface="Times New Roman" panose="02020603050405020304" pitchFamily="18" charset="0"/>
                <a:sym typeface="Symbol" pitchFamily="2" charset="2"/>
              </a:rPr>
              <a:t>sindaci e magistrati nominati dal governo</a:t>
            </a:r>
          </a:p>
        </p:txBody>
      </p:sp>
      <p:sp>
        <p:nvSpPr>
          <p:cNvPr id="874506" name="Text Box 10">
            <a:extLst>
              <a:ext uri="{FF2B5EF4-FFF2-40B4-BE49-F238E27FC236}">
                <a16:creationId xmlns:a16="http://schemas.microsoft.com/office/drawing/2014/main" id="{69FFD609-3175-6040-98E1-2F22896DD925}"/>
              </a:ext>
            </a:extLst>
          </p:cNvPr>
          <p:cNvSpPr txBox="1">
            <a:spLocks noChangeArrowheads="1"/>
          </p:cNvSpPr>
          <p:nvPr/>
        </p:nvSpPr>
        <p:spPr bwMode="auto">
          <a:xfrm>
            <a:off x="2373312" y="4150162"/>
            <a:ext cx="44180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FF0000"/>
                </a:solidFill>
                <a:latin typeface="Times New Roman" panose="02020603050405020304" pitchFamily="18" charset="0"/>
                <a:cs typeface="Times New Roman" panose="02020603050405020304" pitchFamily="18" charset="0"/>
              </a:rPr>
              <a:t>Concordato</a:t>
            </a:r>
            <a:r>
              <a:rPr lang="it-IT" altLang="it-IT" sz="2400" dirty="0">
                <a:solidFill>
                  <a:srgbClr val="0070C0"/>
                </a:solidFill>
                <a:latin typeface="Times New Roman" panose="02020603050405020304" pitchFamily="18" charset="0"/>
                <a:cs typeface="Times New Roman" panose="02020603050405020304" pitchFamily="18" charset="0"/>
              </a:rPr>
              <a:t> con la Chiesa (1801)</a:t>
            </a:r>
          </a:p>
        </p:txBody>
      </p:sp>
      <p:cxnSp>
        <p:nvCxnSpPr>
          <p:cNvPr id="874507" name="AutoShape 11">
            <a:extLst>
              <a:ext uri="{FF2B5EF4-FFF2-40B4-BE49-F238E27FC236}">
                <a16:creationId xmlns:a16="http://schemas.microsoft.com/office/drawing/2014/main" id="{30475E13-CDD1-A64B-ABF3-6E3ECE9049D1}"/>
              </a:ext>
            </a:extLst>
          </p:cNvPr>
          <p:cNvCxnSpPr>
            <a:cxnSpLocks noChangeShapeType="1"/>
            <a:endCxn id="874502" idx="1"/>
          </p:cNvCxnSpPr>
          <p:nvPr/>
        </p:nvCxnSpPr>
        <p:spPr bwMode="auto">
          <a:xfrm flipV="1">
            <a:off x="5360797" y="456857"/>
            <a:ext cx="415512" cy="11906"/>
          </a:xfrm>
          <a:prstGeom prst="straightConnector1">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08" name="AutoShape 12">
            <a:extLst>
              <a:ext uri="{FF2B5EF4-FFF2-40B4-BE49-F238E27FC236}">
                <a16:creationId xmlns:a16="http://schemas.microsoft.com/office/drawing/2014/main" id="{228BC86C-AE66-E743-9890-6FD5B43D0426}"/>
              </a:ext>
            </a:extLst>
          </p:cNvPr>
          <p:cNvCxnSpPr>
            <a:cxnSpLocks noChangeShapeType="1"/>
            <a:stCxn id="874499" idx="0"/>
            <a:endCxn id="874503" idx="1"/>
          </p:cNvCxnSpPr>
          <p:nvPr/>
        </p:nvCxnSpPr>
        <p:spPr bwMode="auto">
          <a:xfrm flipV="1">
            <a:off x="1077913" y="1317650"/>
            <a:ext cx="1063625" cy="159382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09" name="AutoShape 13">
            <a:extLst>
              <a:ext uri="{FF2B5EF4-FFF2-40B4-BE49-F238E27FC236}">
                <a16:creationId xmlns:a16="http://schemas.microsoft.com/office/drawing/2014/main" id="{56CFCE22-DA53-BD42-B2AF-4C29B6A12E8B}"/>
              </a:ext>
            </a:extLst>
          </p:cNvPr>
          <p:cNvCxnSpPr>
            <a:cxnSpLocks noChangeShapeType="1"/>
            <a:stCxn id="874499" idx="3"/>
            <a:endCxn id="874505" idx="1"/>
          </p:cNvCxnSpPr>
          <p:nvPr/>
        </p:nvCxnSpPr>
        <p:spPr bwMode="auto">
          <a:xfrm flipV="1">
            <a:off x="1927225" y="2193192"/>
            <a:ext cx="892175" cy="96450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10" name="AutoShape 14">
            <a:extLst>
              <a:ext uri="{FF2B5EF4-FFF2-40B4-BE49-F238E27FC236}">
                <a16:creationId xmlns:a16="http://schemas.microsoft.com/office/drawing/2014/main" id="{0A894847-1442-A149-9026-6DF5C90442EB}"/>
              </a:ext>
            </a:extLst>
          </p:cNvPr>
          <p:cNvCxnSpPr>
            <a:cxnSpLocks noChangeShapeType="1"/>
            <a:stCxn id="874499" idx="3"/>
            <a:endCxn id="874513" idx="1"/>
          </p:cNvCxnSpPr>
          <p:nvPr/>
        </p:nvCxnSpPr>
        <p:spPr bwMode="auto">
          <a:xfrm flipV="1">
            <a:off x="1927225" y="2971800"/>
            <a:ext cx="312738" cy="185897"/>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11" name="AutoShape 15">
            <a:extLst>
              <a:ext uri="{FF2B5EF4-FFF2-40B4-BE49-F238E27FC236}">
                <a16:creationId xmlns:a16="http://schemas.microsoft.com/office/drawing/2014/main" id="{06A233B6-0530-E241-AF85-365F0C3DE573}"/>
              </a:ext>
            </a:extLst>
          </p:cNvPr>
          <p:cNvCxnSpPr>
            <a:cxnSpLocks noChangeShapeType="1"/>
          </p:cNvCxnSpPr>
          <p:nvPr/>
        </p:nvCxnSpPr>
        <p:spPr bwMode="auto">
          <a:xfrm>
            <a:off x="1964531" y="3145739"/>
            <a:ext cx="297657" cy="22578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4512" name="Text Box 16">
            <a:extLst>
              <a:ext uri="{FF2B5EF4-FFF2-40B4-BE49-F238E27FC236}">
                <a16:creationId xmlns:a16="http://schemas.microsoft.com/office/drawing/2014/main" id="{84A900B7-2CCB-BE4E-B0A7-A5B8B9C5094C}"/>
              </a:ext>
            </a:extLst>
          </p:cNvPr>
          <p:cNvSpPr txBox="1">
            <a:spLocks noChangeArrowheads="1"/>
          </p:cNvSpPr>
          <p:nvPr/>
        </p:nvSpPr>
        <p:spPr bwMode="auto">
          <a:xfrm>
            <a:off x="2465388" y="4620918"/>
            <a:ext cx="6096000" cy="830997"/>
          </a:xfrm>
          <a:prstGeom prst="rect">
            <a:avLst/>
          </a:prstGeom>
          <a:noFill/>
          <a:ln w="9525">
            <a:noFill/>
            <a:miter lim="800000"/>
            <a:headEnd/>
            <a:tailEnd/>
          </a:ln>
          <a:effectLst/>
        </p:spPr>
        <p:txBody>
          <a:bodyPr>
            <a:spAutoFit/>
          </a:bodyPr>
          <a:lstStyle/>
          <a:p>
            <a:pPr eaLnBrk="1" hangingPunct="1">
              <a:spcBef>
                <a:spcPct val="50000"/>
              </a:spcBef>
              <a:defRPr/>
            </a:pPr>
            <a:r>
              <a:rPr lang="it-IT" dirty="0">
                <a:solidFill>
                  <a:srgbClr val="FF0000"/>
                </a:solidFill>
                <a:cs typeface="Times New Roman" panose="02020603050405020304" pitchFamily="18" charset="0"/>
              </a:rPr>
              <a:t>Plebiscito</a:t>
            </a:r>
            <a:r>
              <a:rPr lang="it-IT" dirty="0">
                <a:solidFill>
                  <a:srgbClr val="0070C0"/>
                </a:solidFill>
                <a:effectLst>
                  <a:outerShdw blurRad="38100" dist="38100" dir="2700000" algn="tl">
                    <a:srgbClr val="C0C0C0"/>
                  </a:outerShdw>
                </a:effectLst>
                <a:cs typeface="Times New Roman" panose="02020603050405020304" pitchFamily="18" charset="0"/>
              </a:rPr>
              <a:t> del 1804</a:t>
            </a:r>
            <a:r>
              <a:rPr lang="it-IT" dirty="0">
                <a:solidFill>
                  <a:srgbClr val="0070C0"/>
                </a:solidFill>
                <a:cs typeface="Times New Roman" panose="02020603050405020304" pitchFamily="18" charset="0"/>
              </a:rPr>
              <a:t> per estendere Consolato a vita</a:t>
            </a:r>
          </a:p>
        </p:txBody>
      </p:sp>
      <p:sp>
        <p:nvSpPr>
          <p:cNvPr id="874513" name="Text Box 17">
            <a:extLst>
              <a:ext uri="{FF2B5EF4-FFF2-40B4-BE49-F238E27FC236}">
                <a16:creationId xmlns:a16="http://schemas.microsoft.com/office/drawing/2014/main" id="{4554D1CA-2D72-7B43-8697-FA5B594A57C3}"/>
              </a:ext>
            </a:extLst>
          </p:cNvPr>
          <p:cNvSpPr txBox="1">
            <a:spLocks noChangeArrowheads="1"/>
          </p:cNvSpPr>
          <p:nvPr/>
        </p:nvSpPr>
        <p:spPr bwMode="auto">
          <a:xfrm>
            <a:off x="2239963" y="2743200"/>
            <a:ext cx="49799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a:solidFill>
                  <a:srgbClr val="0070C0"/>
                </a:solidFill>
                <a:latin typeface="Times New Roman" panose="02020603050405020304" pitchFamily="18" charset="0"/>
                <a:cs typeface="Times New Roman" panose="02020603050405020304" pitchFamily="18" charset="0"/>
                <a:sym typeface="Symbol" pitchFamily="2" charset="2"/>
              </a:rPr>
              <a:t>Riforma scolastica e nascita dei Licei</a:t>
            </a: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874514" name="Rectangle 18">
            <a:extLst>
              <a:ext uri="{FF2B5EF4-FFF2-40B4-BE49-F238E27FC236}">
                <a16:creationId xmlns:a16="http://schemas.microsoft.com/office/drawing/2014/main" id="{9ABB3582-2F65-6746-9B01-BFBE2DA0150D}"/>
              </a:ext>
            </a:extLst>
          </p:cNvPr>
          <p:cNvSpPr>
            <a:spLocks noChangeArrowheads="1"/>
          </p:cNvSpPr>
          <p:nvPr/>
        </p:nvSpPr>
        <p:spPr bwMode="auto">
          <a:xfrm>
            <a:off x="2141538" y="3176588"/>
            <a:ext cx="640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FF0000"/>
                </a:solidFill>
                <a:latin typeface="Times New Roman" panose="02020603050405020304" pitchFamily="18" charset="0"/>
                <a:cs typeface="Times New Roman" panose="02020603050405020304" pitchFamily="18" charset="0"/>
                <a:sym typeface="Symbol" pitchFamily="2" charset="2"/>
              </a:rPr>
              <a:t>Assistenza sociale e sanitaria </a:t>
            </a:r>
            <a:r>
              <a:rPr lang="it-IT" altLang="it-IT" sz="2400" dirty="0">
                <a:solidFill>
                  <a:srgbClr val="0070C0"/>
                </a:solidFill>
                <a:latin typeface="Times New Roman" panose="02020603050405020304" pitchFamily="18" charset="0"/>
                <a:cs typeface="Times New Roman" panose="02020603050405020304" pitchFamily="18" charset="0"/>
                <a:sym typeface="Symbol" pitchFamily="2" charset="2"/>
              </a:rPr>
              <a:t>passano</a:t>
            </a:r>
            <a:r>
              <a:rPr lang="it-IT" altLang="it-IT" sz="2400" dirty="0">
                <a:solidFill>
                  <a:srgbClr val="FF0000"/>
                </a:solidFill>
                <a:latin typeface="Times New Roman" panose="02020603050405020304" pitchFamily="18" charset="0"/>
                <a:cs typeface="Times New Roman" panose="02020603050405020304" pitchFamily="18" charset="0"/>
                <a:sym typeface="Symbol" pitchFamily="2" charset="2"/>
              </a:rPr>
              <a:t> allo Stato</a:t>
            </a:r>
            <a:r>
              <a:rPr lang="it-IT" altLang="it-IT" sz="2200" dirty="0">
                <a:solidFill>
                  <a:srgbClr val="FF0000"/>
                </a:solidFill>
                <a:latin typeface="Times New Roman" panose="02020603050405020304" pitchFamily="18" charset="0"/>
                <a:cs typeface="Times New Roman" panose="02020603050405020304" pitchFamily="18" charset="0"/>
                <a:sym typeface="Symbol" pitchFamily="2" charset="2"/>
              </a:rPr>
              <a:t> </a:t>
            </a:r>
          </a:p>
        </p:txBody>
      </p:sp>
      <p:cxnSp>
        <p:nvCxnSpPr>
          <p:cNvPr id="874515" name="AutoShape 19">
            <a:extLst>
              <a:ext uri="{FF2B5EF4-FFF2-40B4-BE49-F238E27FC236}">
                <a16:creationId xmlns:a16="http://schemas.microsoft.com/office/drawing/2014/main" id="{D3A6F6AB-21B5-7443-AC0B-8B44377874DA}"/>
              </a:ext>
            </a:extLst>
          </p:cNvPr>
          <p:cNvCxnSpPr>
            <a:cxnSpLocks noChangeShapeType="1"/>
          </p:cNvCxnSpPr>
          <p:nvPr/>
        </p:nvCxnSpPr>
        <p:spPr bwMode="auto">
          <a:xfrm>
            <a:off x="1933947" y="3145044"/>
            <a:ext cx="531441" cy="76386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16" name="AutoShape 20">
            <a:extLst>
              <a:ext uri="{FF2B5EF4-FFF2-40B4-BE49-F238E27FC236}">
                <a16:creationId xmlns:a16="http://schemas.microsoft.com/office/drawing/2014/main" id="{2BB3152B-2E77-9442-ADFF-CFB16F473A11}"/>
              </a:ext>
            </a:extLst>
          </p:cNvPr>
          <p:cNvCxnSpPr>
            <a:cxnSpLocks noChangeShapeType="1"/>
            <a:stCxn id="874499" idx="2"/>
            <a:endCxn id="874506" idx="1"/>
          </p:cNvCxnSpPr>
          <p:nvPr/>
        </p:nvCxnSpPr>
        <p:spPr bwMode="auto">
          <a:xfrm>
            <a:off x="1077913" y="3403918"/>
            <a:ext cx="1295399" cy="974844"/>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4517" name="AutoShape 21">
            <a:extLst>
              <a:ext uri="{FF2B5EF4-FFF2-40B4-BE49-F238E27FC236}">
                <a16:creationId xmlns:a16="http://schemas.microsoft.com/office/drawing/2014/main" id="{6BEB5A38-D055-7449-B428-6235B48746D7}"/>
              </a:ext>
            </a:extLst>
          </p:cNvPr>
          <p:cNvCxnSpPr>
            <a:cxnSpLocks noChangeShapeType="1"/>
            <a:stCxn id="874499" idx="2"/>
            <a:endCxn id="874512" idx="1"/>
          </p:cNvCxnSpPr>
          <p:nvPr/>
        </p:nvCxnSpPr>
        <p:spPr bwMode="auto">
          <a:xfrm>
            <a:off x="1077913" y="3403918"/>
            <a:ext cx="1387475" cy="1632499"/>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4518" name="Text Box 22">
            <a:extLst>
              <a:ext uri="{FF2B5EF4-FFF2-40B4-BE49-F238E27FC236}">
                <a16:creationId xmlns:a16="http://schemas.microsoft.com/office/drawing/2014/main" id="{E36ABC8B-0E1A-474F-B21C-6AA682E8C9BD}"/>
              </a:ext>
            </a:extLst>
          </p:cNvPr>
          <p:cNvSpPr txBox="1">
            <a:spLocks noChangeArrowheads="1"/>
          </p:cNvSpPr>
          <p:nvPr/>
        </p:nvSpPr>
        <p:spPr bwMode="auto">
          <a:xfrm>
            <a:off x="481484" y="5493617"/>
            <a:ext cx="8496944" cy="1015663"/>
          </a:xfrm>
          <a:prstGeom prst="rect">
            <a:avLst/>
          </a:prstGeom>
          <a:solidFill>
            <a:srgbClr val="FFFF66"/>
          </a:solidFill>
          <a:ln w="28575">
            <a:solidFill>
              <a:srgbClr val="FF3300"/>
            </a:solidFill>
            <a:miter lim="800000"/>
            <a:headEnd/>
            <a:tailEnd/>
          </a:ln>
          <a:effectLst/>
        </p:spPr>
        <p:txBody>
          <a:bodyPr wrap="square">
            <a:spAutoFit/>
          </a:bodyPr>
          <a:lstStyle/>
          <a:p>
            <a:pPr algn="ctr" eaLnBrk="1" hangingPunct="1">
              <a:spcBef>
                <a:spcPct val="50000"/>
              </a:spcBef>
              <a:defRPr/>
            </a:pPr>
            <a:r>
              <a:rPr lang="it-IT" dirty="0">
                <a:solidFill>
                  <a:srgbClr val="FF0000"/>
                </a:solidFill>
                <a:cs typeface="Times New Roman" panose="02020603050405020304" pitchFamily="18" charset="0"/>
              </a:rPr>
              <a:t>Potere </a:t>
            </a:r>
            <a:r>
              <a:rPr lang="it-IT" u="sng" dirty="0">
                <a:solidFill>
                  <a:srgbClr val="FF0000"/>
                </a:solidFill>
                <a:cs typeface="Times New Roman" panose="02020603050405020304" pitchFamily="18" charset="0"/>
              </a:rPr>
              <a:t>DEMOCRATICO</a:t>
            </a:r>
            <a:r>
              <a:rPr lang="it-IT" dirty="0">
                <a:solidFill>
                  <a:srgbClr val="FF0000"/>
                </a:solidFill>
                <a:cs typeface="Times New Roman" panose="02020603050405020304" pitchFamily="18" charset="0"/>
              </a:rPr>
              <a:t> all’origine, ma </a:t>
            </a:r>
            <a:r>
              <a:rPr lang="it-IT" u="sng" dirty="0">
                <a:solidFill>
                  <a:srgbClr val="FF0000"/>
                </a:solidFill>
                <a:cs typeface="Times New Roman" panose="02020603050405020304" pitchFamily="18" charset="0"/>
              </a:rPr>
              <a:t>ASSOLUTO</a:t>
            </a:r>
          </a:p>
          <a:p>
            <a:pPr algn="ctr" eaLnBrk="1" hangingPunct="1">
              <a:spcBef>
                <a:spcPct val="50000"/>
              </a:spcBef>
              <a:defRPr/>
            </a:pPr>
            <a:r>
              <a:rPr lang="it-IT" dirty="0">
                <a:solidFill>
                  <a:srgbClr val="FF0000"/>
                </a:solidFill>
                <a:cs typeface="Times New Roman" panose="02020603050405020304" pitchFamily="18" charset="0"/>
              </a:rPr>
              <a:t>nella gestione</a:t>
            </a:r>
            <a:endParaRPr lang="it-IT" sz="2600" dirty="0">
              <a:solidFill>
                <a:srgbClr val="FF0000"/>
              </a:solidFill>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4499"/>
                                        </p:tgtEl>
                                        <p:attrNameLst>
                                          <p:attrName>style.visibility</p:attrName>
                                        </p:attrNameLst>
                                      </p:cBhvr>
                                      <p:to>
                                        <p:strVal val="visible"/>
                                      </p:to>
                                    </p:set>
                                    <p:anim calcmode="lin" valueType="num">
                                      <p:cBhvr additive="base">
                                        <p:cTn id="7" dur="500" fill="hold"/>
                                        <p:tgtEl>
                                          <p:spTgt spid="874499"/>
                                        </p:tgtEl>
                                        <p:attrNameLst>
                                          <p:attrName>ppt_x</p:attrName>
                                        </p:attrNameLst>
                                      </p:cBhvr>
                                      <p:tavLst>
                                        <p:tav tm="0">
                                          <p:val>
                                            <p:strVal val="0-#ppt_w/2"/>
                                          </p:val>
                                        </p:tav>
                                        <p:tav tm="100000">
                                          <p:val>
                                            <p:strVal val="#ppt_x"/>
                                          </p:val>
                                        </p:tav>
                                      </p:tavLst>
                                    </p:anim>
                                    <p:anim calcmode="lin" valueType="num">
                                      <p:cBhvr additive="base">
                                        <p:cTn id="8" dur="500" fill="hold"/>
                                        <p:tgtEl>
                                          <p:spTgt spid="874499"/>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874500"/>
                                        </p:tgtEl>
                                        <p:attrNameLst>
                                          <p:attrName>style.visibility</p:attrName>
                                        </p:attrNameLst>
                                      </p:cBhvr>
                                      <p:to>
                                        <p:strVal val="visible"/>
                                      </p:to>
                                    </p:set>
                                    <p:anim calcmode="lin" valueType="num">
                                      <p:cBhvr additive="base">
                                        <p:cTn id="12" dur="500" fill="hold"/>
                                        <p:tgtEl>
                                          <p:spTgt spid="874500"/>
                                        </p:tgtEl>
                                        <p:attrNameLst>
                                          <p:attrName>ppt_x</p:attrName>
                                        </p:attrNameLst>
                                      </p:cBhvr>
                                      <p:tavLst>
                                        <p:tav tm="0">
                                          <p:val>
                                            <p:strVal val="0-#ppt_w/2"/>
                                          </p:val>
                                        </p:tav>
                                        <p:tav tm="100000">
                                          <p:val>
                                            <p:strVal val="#ppt_x"/>
                                          </p:val>
                                        </p:tav>
                                      </p:tavLst>
                                    </p:anim>
                                    <p:anim calcmode="lin" valueType="num">
                                      <p:cBhvr additive="base">
                                        <p:cTn id="13" dur="500" fill="hold"/>
                                        <p:tgtEl>
                                          <p:spTgt spid="874500"/>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874501"/>
                                        </p:tgtEl>
                                        <p:attrNameLst>
                                          <p:attrName>style.visibility</p:attrName>
                                        </p:attrNameLst>
                                      </p:cBhvr>
                                      <p:to>
                                        <p:strVal val="visible"/>
                                      </p:to>
                                    </p:set>
                                    <p:anim calcmode="lin" valueType="num">
                                      <p:cBhvr additive="base">
                                        <p:cTn id="17" dur="500" fill="hold"/>
                                        <p:tgtEl>
                                          <p:spTgt spid="874501"/>
                                        </p:tgtEl>
                                        <p:attrNameLst>
                                          <p:attrName>ppt_x</p:attrName>
                                        </p:attrNameLst>
                                      </p:cBhvr>
                                      <p:tavLst>
                                        <p:tav tm="0">
                                          <p:val>
                                            <p:strVal val="0-#ppt_w/2"/>
                                          </p:val>
                                        </p:tav>
                                        <p:tav tm="100000">
                                          <p:val>
                                            <p:strVal val="#ppt_x"/>
                                          </p:val>
                                        </p:tav>
                                      </p:tavLst>
                                    </p:anim>
                                    <p:anim calcmode="lin" valueType="num">
                                      <p:cBhvr additive="base">
                                        <p:cTn id="18" dur="500" fill="hold"/>
                                        <p:tgtEl>
                                          <p:spTgt spid="874501"/>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874507"/>
                                        </p:tgtEl>
                                        <p:attrNameLst>
                                          <p:attrName>style.visibility</p:attrName>
                                        </p:attrNameLst>
                                      </p:cBhvr>
                                      <p:to>
                                        <p:strVal val="visible"/>
                                      </p:to>
                                    </p:set>
                                    <p:anim calcmode="lin" valueType="num">
                                      <p:cBhvr additive="base">
                                        <p:cTn id="22" dur="500" fill="hold"/>
                                        <p:tgtEl>
                                          <p:spTgt spid="874507"/>
                                        </p:tgtEl>
                                        <p:attrNameLst>
                                          <p:attrName>ppt_x</p:attrName>
                                        </p:attrNameLst>
                                      </p:cBhvr>
                                      <p:tavLst>
                                        <p:tav tm="0">
                                          <p:val>
                                            <p:strVal val="0-#ppt_w/2"/>
                                          </p:val>
                                        </p:tav>
                                        <p:tav tm="100000">
                                          <p:val>
                                            <p:strVal val="#ppt_x"/>
                                          </p:val>
                                        </p:tav>
                                      </p:tavLst>
                                    </p:anim>
                                    <p:anim calcmode="lin" valueType="num">
                                      <p:cBhvr additive="base">
                                        <p:cTn id="23" dur="500" fill="hold"/>
                                        <p:tgtEl>
                                          <p:spTgt spid="874507"/>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874502"/>
                                        </p:tgtEl>
                                        <p:attrNameLst>
                                          <p:attrName>style.visibility</p:attrName>
                                        </p:attrNameLst>
                                      </p:cBhvr>
                                      <p:to>
                                        <p:strVal val="visible"/>
                                      </p:to>
                                    </p:set>
                                    <p:anim calcmode="lin" valueType="num">
                                      <p:cBhvr additive="base">
                                        <p:cTn id="27" dur="500" fill="hold"/>
                                        <p:tgtEl>
                                          <p:spTgt spid="874502"/>
                                        </p:tgtEl>
                                        <p:attrNameLst>
                                          <p:attrName>ppt_x</p:attrName>
                                        </p:attrNameLst>
                                      </p:cBhvr>
                                      <p:tavLst>
                                        <p:tav tm="0">
                                          <p:val>
                                            <p:strVal val="0-#ppt_w/2"/>
                                          </p:val>
                                        </p:tav>
                                        <p:tav tm="100000">
                                          <p:val>
                                            <p:strVal val="#ppt_x"/>
                                          </p:val>
                                        </p:tav>
                                      </p:tavLst>
                                    </p:anim>
                                    <p:anim calcmode="lin" valueType="num">
                                      <p:cBhvr additive="base">
                                        <p:cTn id="28" dur="500" fill="hold"/>
                                        <p:tgtEl>
                                          <p:spTgt spid="874502"/>
                                        </p:tgtEl>
                                        <p:attrNameLst>
                                          <p:attrName>ppt_y</p:attrName>
                                        </p:attrNameLst>
                                      </p:cBhvr>
                                      <p:tavLst>
                                        <p:tav tm="0">
                                          <p:val>
                                            <p:strVal val="#ppt_y"/>
                                          </p:val>
                                        </p:tav>
                                        <p:tav tm="100000">
                                          <p:val>
                                            <p:strVal val="#ppt_y"/>
                                          </p:val>
                                        </p:tav>
                                      </p:tavLst>
                                    </p:anim>
                                  </p:childTnLst>
                                </p:cTn>
                              </p:par>
                            </p:childTnLst>
                          </p:cTn>
                        </p:par>
                        <p:par>
                          <p:cTn id="29" fill="hold" nodeType="withGroup">
                            <p:stCondLst>
                              <p:cond delay="2500"/>
                            </p:stCondLst>
                            <p:childTnLst>
                              <p:par>
                                <p:cTn id="30" presetID="2" presetClass="entr" presetSubtype="8" fill="hold" nodeType="afterEffect">
                                  <p:stCondLst>
                                    <p:cond delay="0"/>
                                  </p:stCondLst>
                                  <p:childTnLst>
                                    <p:set>
                                      <p:cBhvr>
                                        <p:cTn id="31" dur="1" fill="hold">
                                          <p:stCondLst>
                                            <p:cond delay="0"/>
                                          </p:stCondLst>
                                        </p:cTn>
                                        <p:tgtEl>
                                          <p:spTgt spid="874508"/>
                                        </p:tgtEl>
                                        <p:attrNameLst>
                                          <p:attrName>style.visibility</p:attrName>
                                        </p:attrNameLst>
                                      </p:cBhvr>
                                      <p:to>
                                        <p:strVal val="visible"/>
                                      </p:to>
                                    </p:set>
                                    <p:anim calcmode="lin" valueType="num">
                                      <p:cBhvr additive="base">
                                        <p:cTn id="32" dur="500" fill="hold"/>
                                        <p:tgtEl>
                                          <p:spTgt spid="874508"/>
                                        </p:tgtEl>
                                        <p:attrNameLst>
                                          <p:attrName>ppt_x</p:attrName>
                                        </p:attrNameLst>
                                      </p:cBhvr>
                                      <p:tavLst>
                                        <p:tav tm="0">
                                          <p:val>
                                            <p:strVal val="0-#ppt_w/2"/>
                                          </p:val>
                                        </p:tav>
                                        <p:tav tm="100000">
                                          <p:val>
                                            <p:strVal val="#ppt_x"/>
                                          </p:val>
                                        </p:tav>
                                      </p:tavLst>
                                    </p:anim>
                                    <p:anim calcmode="lin" valueType="num">
                                      <p:cBhvr additive="base">
                                        <p:cTn id="33" dur="500" fill="hold"/>
                                        <p:tgtEl>
                                          <p:spTgt spid="874508"/>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nodeType="afterGroup">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874503"/>
                                        </p:tgtEl>
                                        <p:attrNameLst>
                                          <p:attrName>style.visibility</p:attrName>
                                        </p:attrNameLst>
                                      </p:cBhvr>
                                      <p:to>
                                        <p:strVal val="visible"/>
                                      </p:to>
                                    </p:set>
                                    <p:anim calcmode="lin" valueType="num">
                                      <p:cBhvr additive="base">
                                        <p:cTn id="38" dur="500" fill="hold"/>
                                        <p:tgtEl>
                                          <p:spTgt spid="874503"/>
                                        </p:tgtEl>
                                        <p:attrNameLst>
                                          <p:attrName>ppt_x</p:attrName>
                                        </p:attrNameLst>
                                      </p:cBhvr>
                                      <p:tavLst>
                                        <p:tav tm="0">
                                          <p:val>
                                            <p:strVal val="0-#ppt_w/2"/>
                                          </p:val>
                                        </p:tav>
                                        <p:tav tm="100000">
                                          <p:val>
                                            <p:strVal val="#ppt_x"/>
                                          </p:val>
                                        </p:tav>
                                      </p:tavLst>
                                    </p:anim>
                                    <p:anim calcmode="lin" valueType="num">
                                      <p:cBhvr additive="base">
                                        <p:cTn id="39" dur="500" fill="hold"/>
                                        <p:tgtEl>
                                          <p:spTgt spid="874503"/>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nodeType="afterEffect">
                                  <p:stCondLst>
                                    <p:cond delay="0"/>
                                  </p:stCondLst>
                                  <p:childTnLst>
                                    <p:set>
                                      <p:cBhvr>
                                        <p:cTn id="42" dur="1" fill="hold">
                                          <p:stCondLst>
                                            <p:cond delay="0"/>
                                          </p:stCondLst>
                                        </p:cTn>
                                        <p:tgtEl>
                                          <p:spTgt spid="874509"/>
                                        </p:tgtEl>
                                        <p:attrNameLst>
                                          <p:attrName>style.visibility</p:attrName>
                                        </p:attrNameLst>
                                      </p:cBhvr>
                                      <p:to>
                                        <p:strVal val="visible"/>
                                      </p:to>
                                    </p:set>
                                    <p:anim calcmode="lin" valueType="num">
                                      <p:cBhvr additive="base">
                                        <p:cTn id="43" dur="500" fill="hold"/>
                                        <p:tgtEl>
                                          <p:spTgt spid="874509"/>
                                        </p:tgtEl>
                                        <p:attrNameLst>
                                          <p:attrName>ppt_x</p:attrName>
                                        </p:attrNameLst>
                                      </p:cBhvr>
                                      <p:tavLst>
                                        <p:tav tm="0">
                                          <p:val>
                                            <p:strVal val="0-#ppt_w/2"/>
                                          </p:val>
                                        </p:tav>
                                        <p:tav tm="100000">
                                          <p:val>
                                            <p:strVal val="#ppt_x"/>
                                          </p:val>
                                        </p:tav>
                                      </p:tavLst>
                                    </p:anim>
                                    <p:anim calcmode="lin" valueType="num">
                                      <p:cBhvr additive="base">
                                        <p:cTn id="44" dur="500" fill="hold"/>
                                        <p:tgtEl>
                                          <p:spTgt spid="874509"/>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nodeType="after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74505"/>
                                        </p:tgtEl>
                                        <p:attrNameLst>
                                          <p:attrName>style.visibility</p:attrName>
                                        </p:attrNameLst>
                                      </p:cBhvr>
                                      <p:to>
                                        <p:strVal val="visible"/>
                                      </p:to>
                                    </p:set>
                                    <p:anim calcmode="lin" valueType="num">
                                      <p:cBhvr additive="base">
                                        <p:cTn id="49" dur="500" fill="hold"/>
                                        <p:tgtEl>
                                          <p:spTgt spid="874505"/>
                                        </p:tgtEl>
                                        <p:attrNameLst>
                                          <p:attrName>ppt_x</p:attrName>
                                        </p:attrNameLst>
                                      </p:cBhvr>
                                      <p:tavLst>
                                        <p:tav tm="0">
                                          <p:val>
                                            <p:strVal val="0-#ppt_w/2"/>
                                          </p:val>
                                        </p:tav>
                                        <p:tav tm="100000">
                                          <p:val>
                                            <p:strVal val="#ppt_x"/>
                                          </p:val>
                                        </p:tav>
                                      </p:tavLst>
                                    </p:anim>
                                    <p:anim calcmode="lin" valueType="num">
                                      <p:cBhvr additive="base">
                                        <p:cTn id="50" dur="500" fill="hold"/>
                                        <p:tgtEl>
                                          <p:spTgt spid="874505"/>
                                        </p:tgtEl>
                                        <p:attrNameLst>
                                          <p:attrName>ppt_y</p:attrName>
                                        </p:attrNameLst>
                                      </p:cBhvr>
                                      <p:tavLst>
                                        <p:tav tm="0">
                                          <p:val>
                                            <p:strVal val="#ppt_y"/>
                                          </p:val>
                                        </p:tav>
                                        <p:tav tm="100000">
                                          <p:val>
                                            <p:strVal val="#ppt_y"/>
                                          </p:val>
                                        </p:tav>
                                      </p:tavLst>
                                    </p:anim>
                                  </p:childTnLst>
                                </p:cTn>
                              </p:par>
                            </p:childTnLst>
                          </p:cTn>
                        </p:par>
                        <p:par>
                          <p:cTn id="51" fill="hold" nodeType="afterGroup">
                            <p:stCondLst>
                              <p:cond delay="500"/>
                            </p:stCondLst>
                            <p:childTnLst>
                              <p:par>
                                <p:cTn id="52" presetID="2" presetClass="entr" presetSubtype="8" fill="hold" nodeType="afterEffect">
                                  <p:stCondLst>
                                    <p:cond delay="0"/>
                                  </p:stCondLst>
                                  <p:childTnLst>
                                    <p:set>
                                      <p:cBhvr>
                                        <p:cTn id="53" dur="1" fill="hold">
                                          <p:stCondLst>
                                            <p:cond delay="0"/>
                                          </p:stCondLst>
                                        </p:cTn>
                                        <p:tgtEl>
                                          <p:spTgt spid="874510"/>
                                        </p:tgtEl>
                                        <p:attrNameLst>
                                          <p:attrName>style.visibility</p:attrName>
                                        </p:attrNameLst>
                                      </p:cBhvr>
                                      <p:to>
                                        <p:strVal val="visible"/>
                                      </p:to>
                                    </p:set>
                                    <p:anim calcmode="lin" valueType="num">
                                      <p:cBhvr additive="base">
                                        <p:cTn id="54" dur="500" fill="hold"/>
                                        <p:tgtEl>
                                          <p:spTgt spid="874510"/>
                                        </p:tgtEl>
                                        <p:attrNameLst>
                                          <p:attrName>ppt_x</p:attrName>
                                        </p:attrNameLst>
                                      </p:cBhvr>
                                      <p:tavLst>
                                        <p:tav tm="0">
                                          <p:val>
                                            <p:strVal val="0-#ppt_w/2"/>
                                          </p:val>
                                        </p:tav>
                                        <p:tav tm="100000">
                                          <p:val>
                                            <p:strVal val="#ppt_x"/>
                                          </p:val>
                                        </p:tav>
                                      </p:tavLst>
                                    </p:anim>
                                    <p:anim calcmode="lin" valueType="num">
                                      <p:cBhvr additive="base">
                                        <p:cTn id="55" dur="500" fill="hold"/>
                                        <p:tgtEl>
                                          <p:spTgt spid="874510"/>
                                        </p:tgtEl>
                                        <p:attrNameLst>
                                          <p:attrName>ppt_y</p:attrName>
                                        </p:attrNameLst>
                                      </p:cBhvr>
                                      <p:tavLst>
                                        <p:tav tm="0">
                                          <p:val>
                                            <p:strVal val="#ppt_y"/>
                                          </p:val>
                                        </p:tav>
                                        <p:tav tm="100000">
                                          <p:val>
                                            <p:strVal val="#ppt_y"/>
                                          </p:val>
                                        </p:tav>
                                      </p:tavLst>
                                    </p:anim>
                                  </p:childTnLst>
                                </p:cTn>
                              </p:par>
                            </p:childTnLst>
                          </p:cTn>
                        </p:par>
                      </p:childTnLst>
                    </p:cTn>
                  </p:par>
                  <p:par>
                    <p:cTn id="56" fill="hold">
                      <p:stCondLst>
                        <p:cond delay="indefinite"/>
                      </p:stCondLst>
                      <p:childTnLst>
                        <p:par>
                          <p:cTn id="57" fill="hold" nodeType="afterGroup">
                            <p:stCondLst>
                              <p:cond delay="0"/>
                            </p:stCondLst>
                            <p:childTnLst>
                              <p:par>
                                <p:cTn id="58" presetID="2" presetClass="entr" presetSubtype="8" fill="hold" grpId="0" nodeType="clickEffect">
                                  <p:stCondLst>
                                    <p:cond delay="0"/>
                                  </p:stCondLst>
                                  <p:childTnLst>
                                    <p:set>
                                      <p:cBhvr>
                                        <p:cTn id="59" dur="1" fill="hold">
                                          <p:stCondLst>
                                            <p:cond delay="0"/>
                                          </p:stCondLst>
                                        </p:cTn>
                                        <p:tgtEl>
                                          <p:spTgt spid="874513"/>
                                        </p:tgtEl>
                                        <p:attrNameLst>
                                          <p:attrName>style.visibility</p:attrName>
                                        </p:attrNameLst>
                                      </p:cBhvr>
                                      <p:to>
                                        <p:strVal val="visible"/>
                                      </p:to>
                                    </p:set>
                                    <p:anim calcmode="lin" valueType="num">
                                      <p:cBhvr additive="base">
                                        <p:cTn id="60" dur="500" fill="hold"/>
                                        <p:tgtEl>
                                          <p:spTgt spid="874513"/>
                                        </p:tgtEl>
                                        <p:attrNameLst>
                                          <p:attrName>ppt_x</p:attrName>
                                        </p:attrNameLst>
                                      </p:cBhvr>
                                      <p:tavLst>
                                        <p:tav tm="0">
                                          <p:val>
                                            <p:strVal val="0-#ppt_w/2"/>
                                          </p:val>
                                        </p:tav>
                                        <p:tav tm="100000">
                                          <p:val>
                                            <p:strVal val="#ppt_x"/>
                                          </p:val>
                                        </p:tav>
                                      </p:tavLst>
                                    </p:anim>
                                    <p:anim calcmode="lin" valueType="num">
                                      <p:cBhvr additive="base">
                                        <p:cTn id="61" dur="500" fill="hold"/>
                                        <p:tgtEl>
                                          <p:spTgt spid="874513"/>
                                        </p:tgtEl>
                                        <p:attrNameLst>
                                          <p:attrName>ppt_y</p:attrName>
                                        </p:attrNameLst>
                                      </p:cBhvr>
                                      <p:tavLst>
                                        <p:tav tm="0">
                                          <p:val>
                                            <p:strVal val="#ppt_y"/>
                                          </p:val>
                                        </p:tav>
                                        <p:tav tm="100000">
                                          <p:val>
                                            <p:strVal val="#ppt_y"/>
                                          </p:val>
                                        </p:tav>
                                      </p:tavLst>
                                    </p:anim>
                                  </p:childTnLst>
                                </p:cTn>
                              </p:par>
                            </p:childTnLst>
                          </p:cTn>
                        </p:par>
                        <p:par>
                          <p:cTn id="62" fill="hold" nodeType="afterGroup">
                            <p:stCondLst>
                              <p:cond delay="500"/>
                            </p:stCondLst>
                            <p:childTnLst>
                              <p:par>
                                <p:cTn id="63" presetID="2" presetClass="entr" presetSubtype="8" fill="hold" nodeType="afterEffect">
                                  <p:stCondLst>
                                    <p:cond delay="0"/>
                                  </p:stCondLst>
                                  <p:childTnLst>
                                    <p:set>
                                      <p:cBhvr>
                                        <p:cTn id="64" dur="1" fill="hold">
                                          <p:stCondLst>
                                            <p:cond delay="0"/>
                                          </p:stCondLst>
                                        </p:cTn>
                                        <p:tgtEl>
                                          <p:spTgt spid="874511"/>
                                        </p:tgtEl>
                                        <p:attrNameLst>
                                          <p:attrName>style.visibility</p:attrName>
                                        </p:attrNameLst>
                                      </p:cBhvr>
                                      <p:to>
                                        <p:strVal val="visible"/>
                                      </p:to>
                                    </p:set>
                                    <p:anim calcmode="lin" valueType="num">
                                      <p:cBhvr additive="base">
                                        <p:cTn id="65" dur="500" fill="hold"/>
                                        <p:tgtEl>
                                          <p:spTgt spid="874511"/>
                                        </p:tgtEl>
                                        <p:attrNameLst>
                                          <p:attrName>ppt_x</p:attrName>
                                        </p:attrNameLst>
                                      </p:cBhvr>
                                      <p:tavLst>
                                        <p:tav tm="0">
                                          <p:val>
                                            <p:strVal val="0-#ppt_w/2"/>
                                          </p:val>
                                        </p:tav>
                                        <p:tav tm="100000">
                                          <p:val>
                                            <p:strVal val="#ppt_x"/>
                                          </p:val>
                                        </p:tav>
                                      </p:tavLst>
                                    </p:anim>
                                    <p:anim calcmode="lin" valueType="num">
                                      <p:cBhvr additive="base">
                                        <p:cTn id="66" dur="500" fill="hold"/>
                                        <p:tgtEl>
                                          <p:spTgt spid="874511"/>
                                        </p:tgtEl>
                                        <p:attrNameLst>
                                          <p:attrName>ppt_y</p:attrName>
                                        </p:attrNameLst>
                                      </p:cBhvr>
                                      <p:tavLst>
                                        <p:tav tm="0">
                                          <p:val>
                                            <p:strVal val="#ppt_y"/>
                                          </p:val>
                                        </p:tav>
                                        <p:tav tm="100000">
                                          <p:val>
                                            <p:strVal val="#ppt_y"/>
                                          </p:val>
                                        </p:tav>
                                      </p:tavLst>
                                    </p:anim>
                                  </p:childTnLst>
                                </p:cTn>
                              </p:par>
                            </p:childTnLst>
                          </p:cTn>
                        </p:par>
                      </p:childTnLst>
                    </p:cTn>
                  </p:par>
                  <p:par>
                    <p:cTn id="67" fill="hold">
                      <p:stCondLst>
                        <p:cond delay="indefinite"/>
                      </p:stCondLst>
                      <p:childTnLst>
                        <p:par>
                          <p:cTn id="68" fill="hold" nodeType="afterGroup">
                            <p:stCondLst>
                              <p:cond delay="0"/>
                            </p:stCondLst>
                            <p:childTnLst>
                              <p:par>
                                <p:cTn id="69" presetID="2" presetClass="entr" presetSubtype="8" fill="hold" grpId="0" nodeType="clickEffect">
                                  <p:stCondLst>
                                    <p:cond delay="0"/>
                                  </p:stCondLst>
                                  <p:childTnLst>
                                    <p:set>
                                      <p:cBhvr>
                                        <p:cTn id="70" dur="1" fill="hold">
                                          <p:stCondLst>
                                            <p:cond delay="0"/>
                                          </p:stCondLst>
                                        </p:cTn>
                                        <p:tgtEl>
                                          <p:spTgt spid="874514"/>
                                        </p:tgtEl>
                                        <p:attrNameLst>
                                          <p:attrName>style.visibility</p:attrName>
                                        </p:attrNameLst>
                                      </p:cBhvr>
                                      <p:to>
                                        <p:strVal val="visible"/>
                                      </p:to>
                                    </p:set>
                                    <p:anim calcmode="lin" valueType="num">
                                      <p:cBhvr additive="base">
                                        <p:cTn id="71" dur="500" fill="hold"/>
                                        <p:tgtEl>
                                          <p:spTgt spid="874514"/>
                                        </p:tgtEl>
                                        <p:attrNameLst>
                                          <p:attrName>ppt_x</p:attrName>
                                        </p:attrNameLst>
                                      </p:cBhvr>
                                      <p:tavLst>
                                        <p:tav tm="0">
                                          <p:val>
                                            <p:strVal val="0-#ppt_w/2"/>
                                          </p:val>
                                        </p:tav>
                                        <p:tav tm="100000">
                                          <p:val>
                                            <p:strVal val="#ppt_x"/>
                                          </p:val>
                                        </p:tav>
                                      </p:tavLst>
                                    </p:anim>
                                    <p:anim calcmode="lin" valueType="num">
                                      <p:cBhvr additive="base">
                                        <p:cTn id="72" dur="500" fill="hold"/>
                                        <p:tgtEl>
                                          <p:spTgt spid="874514"/>
                                        </p:tgtEl>
                                        <p:attrNameLst>
                                          <p:attrName>ppt_y</p:attrName>
                                        </p:attrNameLst>
                                      </p:cBhvr>
                                      <p:tavLst>
                                        <p:tav tm="0">
                                          <p:val>
                                            <p:strVal val="#ppt_y"/>
                                          </p:val>
                                        </p:tav>
                                        <p:tav tm="100000">
                                          <p:val>
                                            <p:strVal val="#ppt_y"/>
                                          </p:val>
                                        </p:tav>
                                      </p:tavLst>
                                    </p:anim>
                                  </p:childTnLst>
                                </p:cTn>
                              </p:par>
                            </p:childTnLst>
                          </p:cTn>
                        </p:par>
                        <p:par>
                          <p:cTn id="73" fill="hold" nodeType="afterGroup">
                            <p:stCondLst>
                              <p:cond delay="500"/>
                            </p:stCondLst>
                            <p:childTnLst>
                              <p:par>
                                <p:cTn id="74" presetID="2" presetClass="entr" presetSubtype="8" fill="hold" nodeType="afterEffect">
                                  <p:stCondLst>
                                    <p:cond delay="0"/>
                                  </p:stCondLst>
                                  <p:childTnLst>
                                    <p:set>
                                      <p:cBhvr>
                                        <p:cTn id="75" dur="1" fill="hold">
                                          <p:stCondLst>
                                            <p:cond delay="0"/>
                                          </p:stCondLst>
                                        </p:cTn>
                                        <p:tgtEl>
                                          <p:spTgt spid="874515"/>
                                        </p:tgtEl>
                                        <p:attrNameLst>
                                          <p:attrName>style.visibility</p:attrName>
                                        </p:attrNameLst>
                                      </p:cBhvr>
                                      <p:to>
                                        <p:strVal val="visible"/>
                                      </p:to>
                                    </p:set>
                                    <p:anim calcmode="lin" valueType="num">
                                      <p:cBhvr additive="base">
                                        <p:cTn id="76" dur="500" fill="hold"/>
                                        <p:tgtEl>
                                          <p:spTgt spid="874515"/>
                                        </p:tgtEl>
                                        <p:attrNameLst>
                                          <p:attrName>ppt_x</p:attrName>
                                        </p:attrNameLst>
                                      </p:cBhvr>
                                      <p:tavLst>
                                        <p:tav tm="0">
                                          <p:val>
                                            <p:strVal val="0-#ppt_w/2"/>
                                          </p:val>
                                        </p:tav>
                                        <p:tav tm="100000">
                                          <p:val>
                                            <p:strVal val="#ppt_x"/>
                                          </p:val>
                                        </p:tav>
                                      </p:tavLst>
                                    </p:anim>
                                    <p:anim calcmode="lin" valueType="num">
                                      <p:cBhvr additive="base">
                                        <p:cTn id="77" dur="500" fill="hold"/>
                                        <p:tgtEl>
                                          <p:spTgt spid="874515"/>
                                        </p:tgtEl>
                                        <p:attrNameLst>
                                          <p:attrName>ppt_y</p:attrName>
                                        </p:attrNameLst>
                                      </p:cBhvr>
                                      <p:tavLst>
                                        <p:tav tm="0">
                                          <p:val>
                                            <p:strVal val="#ppt_y"/>
                                          </p:val>
                                        </p:tav>
                                        <p:tav tm="100000">
                                          <p:val>
                                            <p:strVal val="#ppt_y"/>
                                          </p:val>
                                        </p:tav>
                                      </p:tavLst>
                                    </p:anim>
                                  </p:childTnLst>
                                </p:cTn>
                              </p:par>
                            </p:childTnLst>
                          </p:cTn>
                        </p:par>
                      </p:childTnLst>
                    </p:cTn>
                  </p:par>
                  <p:par>
                    <p:cTn id="78" fill="hold">
                      <p:stCondLst>
                        <p:cond delay="indefinite"/>
                      </p:stCondLst>
                      <p:childTnLst>
                        <p:par>
                          <p:cTn id="79" fill="hold" nodeType="afterGroup">
                            <p:stCondLst>
                              <p:cond delay="0"/>
                            </p:stCondLst>
                            <p:childTnLst>
                              <p:par>
                                <p:cTn id="80" presetID="2" presetClass="entr" presetSubtype="8" fill="hold" grpId="0" nodeType="clickEffect">
                                  <p:stCondLst>
                                    <p:cond delay="0"/>
                                  </p:stCondLst>
                                  <p:childTnLst>
                                    <p:set>
                                      <p:cBhvr>
                                        <p:cTn id="81" dur="1" fill="hold">
                                          <p:stCondLst>
                                            <p:cond delay="0"/>
                                          </p:stCondLst>
                                        </p:cTn>
                                        <p:tgtEl>
                                          <p:spTgt spid="874504"/>
                                        </p:tgtEl>
                                        <p:attrNameLst>
                                          <p:attrName>style.visibility</p:attrName>
                                        </p:attrNameLst>
                                      </p:cBhvr>
                                      <p:to>
                                        <p:strVal val="visible"/>
                                      </p:to>
                                    </p:set>
                                    <p:anim calcmode="lin" valueType="num">
                                      <p:cBhvr additive="base">
                                        <p:cTn id="82" dur="500" fill="hold"/>
                                        <p:tgtEl>
                                          <p:spTgt spid="874504"/>
                                        </p:tgtEl>
                                        <p:attrNameLst>
                                          <p:attrName>ppt_x</p:attrName>
                                        </p:attrNameLst>
                                      </p:cBhvr>
                                      <p:tavLst>
                                        <p:tav tm="0">
                                          <p:val>
                                            <p:strVal val="0-#ppt_w/2"/>
                                          </p:val>
                                        </p:tav>
                                        <p:tav tm="100000">
                                          <p:val>
                                            <p:strVal val="#ppt_x"/>
                                          </p:val>
                                        </p:tav>
                                      </p:tavLst>
                                    </p:anim>
                                    <p:anim calcmode="lin" valueType="num">
                                      <p:cBhvr additive="base">
                                        <p:cTn id="83" dur="500" fill="hold"/>
                                        <p:tgtEl>
                                          <p:spTgt spid="874504"/>
                                        </p:tgtEl>
                                        <p:attrNameLst>
                                          <p:attrName>ppt_y</p:attrName>
                                        </p:attrNameLst>
                                      </p:cBhvr>
                                      <p:tavLst>
                                        <p:tav tm="0">
                                          <p:val>
                                            <p:strVal val="#ppt_y"/>
                                          </p:val>
                                        </p:tav>
                                        <p:tav tm="100000">
                                          <p:val>
                                            <p:strVal val="#ppt_y"/>
                                          </p:val>
                                        </p:tav>
                                      </p:tavLst>
                                    </p:anim>
                                  </p:childTnLst>
                                </p:cTn>
                              </p:par>
                            </p:childTnLst>
                          </p:cTn>
                        </p:par>
                        <p:par>
                          <p:cTn id="84" fill="hold" nodeType="afterGroup">
                            <p:stCondLst>
                              <p:cond delay="500"/>
                            </p:stCondLst>
                            <p:childTnLst>
                              <p:par>
                                <p:cTn id="85" presetID="2" presetClass="entr" presetSubtype="8" fill="hold" nodeType="afterEffect">
                                  <p:stCondLst>
                                    <p:cond delay="0"/>
                                  </p:stCondLst>
                                  <p:childTnLst>
                                    <p:set>
                                      <p:cBhvr>
                                        <p:cTn id="86" dur="1" fill="hold">
                                          <p:stCondLst>
                                            <p:cond delay="0"/>
                                          </p:stCondLst>
                                        </p:cTn>
                                        <p:tgtEl>
                                          <p:spTgt spid="874516"/>
                                        </p:tgtEl>
                                        <p:attrNameLst>
                                          <p:attrName>style.visibility</p:attrName>
                                        </p:attrNameLst>
                                      </p:cBhvr>
                                      <p:to>
                                        <p:strVal val="visible"/>
                                      </p:to>
                                    </p:set>
                                    <p:anim calcmode="lin" valueType="num">
                                      <p:cBhvr additive="base">
                                        <p:cTn id="87" dur="500" fill="hold"/>
                                        <p:tgtEl>
                                          <p:spTgt spid="874516"/>
                                        </p:tgtEl>
                                        <p:attrNameLst>
                                          <p:attrName>ppt_x</p:attrName>
                                        </p:attrNameLst>
                                      </p:cBhvr>
                                      <p:tavLst>
                                        <p:tav tm="0">
                                          <p:val>
                                            <p:strVal val="0-#ppt_w/2"/>
                                          </p:val>
                                        </p:tav>
                                        <p:tav tm="100000">
                                          <p:val>
                                            <p:strVal val="#ppt_x"/>
                                          </p:val>
                                        </p:tav>
                                      </p:tavLst>
                                    </p:anim>
                                    <p:anim calcmode="lin" valueType="num">
                                      <p:cBhvr additive="base">
                                        <p:cTn id="88" dur="500" fill="hold"/>
                                        <p:tgtEl>
                                          <p:spTgt spid="874516"/>
                                        </p:tgtEl>
                                        <p:attrNameLst>
                                          <p:attrName>ppt_y</p:attrName>
                                        </p:attrNameLst>
                                      </p:cBhvr>
                                      <p:tavLst>
                                        <p:tav tm="0">
                                          <p:val>
                                            <p:strVal val="#ppt_y"/>
                                          </p:val>
                                        </p:tav>
                                        <p:tav tm="100000">
                                          <p:val>
                                            <p:strVal val="#ppt_y"/>
                                          </p:val>
                                        </p:tav>
                                      </p:tavLst>
                                    </p:anim>
                                  </p:childTnLst>
                                </p:cTn>
                              </p:par>
                            </p:childTnLst>
                          </p:cTn>
                        </p:par>
                      </p:childTnLst>
                    </p:cTn>
                  </p:par>
                  <p:par>
                    <p:cTn id="89" fill="hold">
                      <p:stCondLst>
                        <p:cond delay="indefinite"/>
                      </p:stCondLst>
                      <p:childTnLst>
                        <p:par>
                          <p:cTn id="90" fill="hold" nodeType="afterGroup">
                            <p:stCondLst>
                              <p:cond delay="0"/>
                            </p:stCondLst>
                            <p:childTnLst>
                              <p:par>
                                <p:cTn id="91" presetID="2" presetClass="entr" presetSubtype="8" fill="hold" grpId="0" nodeType="clickEffect">
                                  <p:stCondLst>
                                    <p:cond delay="0"/>
                                  </p:stCondLst>
                                  <p:childTnLst>
                                    <p:set>
                                      <p:cBhvr>
                                        <p:cTn id="92" dur="1" fill="hold">
                                          <p:stCondLst>
                                            <p:cond delay="0"/>
                                          </p:stCondLst>
                                        </p:cTn>
                                        <p:tgtEl>
                                          <p:spTgt spid="874506"/>
                                        </p:tgtEl>
                                        <p:attrNameLst>
                                          <p:attrName>style.visibility</p:attrName>
                                        </p:attrNameLst>
                                      </p:cBhvr>
                                      <p:to>
                                        <p:strVal val="visible"/>
                                      </p:to>
                                    </p:set>
                                    <p:anim calcmode="lin" valueType="num">
                                      <p:cBhvr additive="base">
                                        <p:cTn id="93" dur="500" fill="hold"/>
                                        <p:tgtEl>
                                          <p:spTgt spid="874506"/>
                                        </p:tgtEl>
                                        <p:attrNameLst>
                                          <p:attrName>ppt_x</p:attrName>
                                        </p:attrNameLst>
                                      </p:cBhvr>
                                      <p:tavLst>
                                        <p:tav tm="0">
                                          <p:val>
                                            <p:strVal val="0-#ppt_w/2"/>
                                          </p:val>
                                        </p:tav>
                                        <p:tav tm="100000">
                                          <p:val>
                                            <p:strVal val="#ppt_x"/>
                                          </p:val>
                                        </p:tav>
                                      </p:tavLst>
                                    </p:anim>
                                    <p:anim calcmode="lin" valueType="num">
                                      <p:cBhvr additive="base">
                                        <p:cTn id="94" dur="500" fill="hold"/>
                                        <p:tgtEl>
                                          <p:spTgt spid="874506"/>
                                        </p:tgtEl>
                                        <p:attrNameLst>
                                          <p:attrName>ppt_y</p:attrName>
                                        </p:attrNameLst>
                                      </p:cBhvr>
                                      <p:tavLst>
                                        <p:tav tm="0">
                                          <p:val>
                                            <p:strVal val="#ppt_y"/>
                                          </p:val>
                                        </p:tav>
                                        <p:tav tm="100000">
                                          <p:val>
                                            <p:strVal val="#ppt_y"/>
                                          </p:val>
                                        </p:tav>
                                      </p:tavLst>
                                    </p:anim>
                                  </p:childTnLst>
                                </p:cTn>
                              </p:par>
                            </p:childTnLst>
                          </p:cTn>
                        </p:par>
                        <p:par>
                          <p:cTn id="95" fill="hold" nodeType="afterGroup">
                            <p:stCondLst>
                              <p:cond delay="500"/>
                            </p:stCondLst>
                            <p:childTnLst>
                              <p:par>
                                <p:cTn id="96" presetID="2" presetClass="entr" presetSubtype="8" fill="hold" nodeType="afterEffect">
                                  <p:stCondLst>
                                    <p:cond delay="0"/>
                                  </p:stCondLst>
                                  <p:childTnLst>
                                    <p:set>
                                      <p:cBhvr>
                                        <p:cTn id="97" dur="1" fill="hold">
                                          <p:stCondLst>
                                            <p:cond delay="0"/>
                                          </p:stCondLst>
                                        </p:cTn>
                                        <p:tgtEl>
                                          <p:spTgt spid="874517"/>
                                        </p:tgtEl>
                                        <p:attrNameLst>
                                          <p:attrName>style.visibility</p:attrName>
                                        </p:attrNameLst>
                                      </p:cBhvr>
                                      <p:to>
                                        <p:strVal val="visible"/>
                                      </p:to>
                                    </p:set>
                                    <p:anim calcmode="lin" valueType="num">
                                      <p:cBhvr additive="base">
                                        <p:cTn id="98" dur="500" fill="hold"/>
                                        <p:tgtEl>
                                          <p:spTgt spid="874517"/>
                                        </p:tgtEl>
                                        <p:attrNameLst>
                                          <p:attrName>ppt_x</p:attrName>
                                        </p:attrNameLst>
                                      </p:cBhvr>
                                      <p:tavLst>
                                        <p:tav tm="0">
                                          <p:val>
                                            <p:strVal val="0-#ppt_w/2"/>
                                          </p:val>
                                        </p:tav>
                                        <p:tav tm="100000">
                                          <p:val>
                                            <p:strVal val="#ppt_x"/>
                                          </p:val>
                                        </p:tav>
                                      </p:tavLst>
                                    </p:anim>
                                    <p:anim calcmode="lin" valueType="num">
                                      <p:cBhvr additive="base">
                                        <p:cTn id="99" dur="500" fill="hold"/>
                                        <p:tgtEl>
                                          <p:spTgt spid="874517"/>
                                        </p:tgtEl>
                                        <p:attrNameLst>
                                          <p:attrName>ppt_y</p:attrName>
                                        </p:attrNameLst>
                                      </p:cBhvr>
                                      <p:tavLst>
                                        <p:tav tm="0">
                                          <p:val>
                                            <p:strVal val="#ppt_y"/>
                                          </p:val>
                                        </p:tav>
                                        <p:tav tm="100000">
                                          <p:val>
                                            <p:strVal val="#ppt_y"/>
                                          </p:val>
                                        </p:tav>
                                      </p:tavLst>
                                    </p:anim>
                                  </p:childTnLst>
                                </p:cTn>
                              </p:par>
                            </p:childTnLst>
                          </p:cTn>
                        </p:par>
                      </p:childTnLst>
                    </p:cTn>
                  </p:par>
                  <p:par>
                    <p:cTn id="100" fill="hold">
                      <p:stCondLst>
                        <p:cond delay="indefinite"/>
                      </p:stCondLst>
                      <p:childTnLst>
                        <p:par>
                          <p:cTn id="101" fill="hold" nodeType="afterGroup">
                            <p:stCondLst>
                              <p:cond delay="0"/>
                            </p:stCondLst>
                            <p:childTnLst>
                              <p:par>
                                <p:cTn id="102" presetID="2" presetClass="entr" presetSubtype="8" fill="hold" grpId="0" nodeType="clickEffect">
                                  <p:stCondLst>
                                    <p:cond delay="0"/>
                                  </p:stCondLst>
                                  <p:childTnLst>
                                    <p:set>
                                      <p:cBhvr>
                                        <p:cTn id="103" dur="1" fill="hold">
                                          <p:stCondLst>
                                            <p:cond delay="0"/>
                                          </p:stCondLst>
                                        </p:cTn>
                                        <p:tgtEl>
                                          <p:spTgt spid="874512"/>
                                        </p:tgtEl>
                                        <p:attrNameLst>
                                          <p:attrName>style.visibility</p:attrName>
                                        </p:attrNameLst>
                                      </p:cBhvr>
                                      <p:to>
                                        <p:strVal val="visible"/>
                                      </p:to>
                                    </p:set>
                                    <p:anim calcmode="lin" valueType="num">
                                      <p:cBhvr additive="base">
                                        <p:cTn id="104" dur="500" fill="hold"/>
                                        <p:tgtEl>
                                          <p:spTgt spid="874512"/>
                                        </p:tgtEl>
                                        <p:attrNameLst>
                                          <p:attrName>ppt_x</p:attrName>
                                        </p:attrNameLst>
                                      </p:cBhvr>
                                      <p:tavLst>
                                        <p:tav tm="0">
                                          <p:val>
                                            <p:strVal val="0-#ppt_w/2"/>
                                          </p:val>
                                        </p:tav>
                                        <p:tav tm="100000">
                                          <p:val>
                                            <p:strVal val="#ppt_x"/>
                                          </p:val>
                                        </p:tav>
                                      </p:tavLst>
                                    </p:anim>
                                    <p:anim calcmode="lin" valueType="num">
                                      <p:cBhvr additive="base">
                                        <p:cTn id="105" dur="500" fill="hold"/>
                                        <p:tgtEl>
                                          <p:spTgt spid="874512"/>
                                        </p:tgtEl>
                                        <p:attrNameLst>
                                          <p:attrName>ppt_y</p:attrName>
                                        </p:attrNameLst>
                                      </p:cBhvr>
                                      <p:tavLst>
                                        <p:tav tm="0">
                                          <p:val>
                                            <p:strVal val="#ppt_y"/>
                                          </p:val>
                                        </p:tav>
                                        <p:tav tm="100000">
                                          <p:val>
                                            <p:strVal val="#ppt_y"/>
                                          </p:val>
                                        </p:tav>
                                      </p:tavLst>
                                    </p:anim>
                                  </p:childTnLst>
                                </p:cTn>
                              </p:par>
                            </p:childTnLst>
                          </p:cTn>
                        </p:par>
                        <p:par>
                          <p:cTn id="106" fill="hold" nodeType="withGroup">
                            <p:stCondLst>
                              <p:cond delay="500"/>
                            </p:stCondLst>
                            <p:childTnLst>
                              <p:par>
                                <p:cTn id="107" presetID="2" presetClass="entr" presetSubtype="8" fill="hold" grpId="0" nodeType="afterEffect">
                                  <p:stCondLst>
                                    <p:cond delay="0"/>
                                  </p:stCondLst>
                                  <p:childTnLst>
                                    <p:set>
                                      <p:cBhvr>
                                        <p:cTn id="108" dur="1" fill="hold">
                                          <p:stCondLst>
                                            <p:cond delay="0"/>
                                          </p:stCondLst>
                                        </p:cTn>
                                        <p:tgtEl>
                                          <p:spTgt spid="874518"/>
                                        </p:tgtEl>
                                        <p:attrNameLst>
                                          <p:attrName>style.visibility</p:attrName>
                                        </p:attrNameLst>
                                      </p:cBhvr>
                                      <p:to>
                                        <p:strVal val="visible"/>
                                      </p:to>
                                    </p:set>
                                    <p:anim calcmode="lin" valueType="num">
                                      <p:cBhvr additive="base">
                                        <p:cTn id="109" dur="500" fill="hold"/>
                                        <p:tgtEl>
                                          <p:spTgt spid="874518"/>
                                        </p:tgtEl>
                                        <p:attrNameLst>
                                          <p:attrName>ppt_x</p:attrName>
                                        </p:attrNameLst>
                                      </p:cBhvr>
                                      <p:tavLst>
                                        <p:tav tm="0">
                                          <p:val>
                                            <p:strVal val="0-#ppt_w/2"/>
                                          </p:val>
                                        </p:tav>
                                        <p:tav tm="100000">
                                          <p:val>
                                            <p:strVal val="#ppt_x"/>
                                          </p:val>
                                        </p:tav>
                                      </p:tavLst>
                                    </p:anim>
                                    <p:anim calcmode="lin" valueType="num">
                                      <p:cBhvr additive="base">
                                        <p:cTn id="110" dur="500" fill="hold"/>
                                        <p:tgtEl>
                                          <p:spTgt spid="8745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4499" grpId="0" animBg="1" autoUpdateAnimBg="0"/>
      <p:bldP spid="874501" grpId="0" autoUpdateAnimBg="0"/>
      <p:bldP spid="874502" grpId="0" autoUpdateAnimBg="0"/>
      <p:bldP spid="874503" grpId="0" autoUpdateAnimBg="0"/>
      <p:bldP spid="874504" grpId="0" autoUpdateAnimBg="0"/>
      <p:bldP spid="874505" grpId="0" autoUpdateAnimBg="0"/>
      <p:bldP spid="874506" grpId="0" autoUpdateAnimBg="0"/>
      <p:bldP spid="874512" grpId="0" autoUpdateAnimBg="0"/>
      <p:bldP spid="874513" grpId="0" autoUpdateAnimBg="0"/>
      <p:bldP spid="874514" grpId="0" autoUpdateAnimBg="0"/>
      <p:bldP spid="874518"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A0A2DB15-EB7D-344A-A32D-07BF5AD98F3E}"/>
              </a:ext>
            </a:extLst>
          </p:cNvPr>
          <p:cNvSpPr>
            <a:spLocks noGrp="1" noChangeArrowheads="1"/>
          </p:cNvSpPr>
          <p:nvPr>
            <p:ph type="title" idx="4294967295"/>
          </p:nvPr>
        </p:nvSpPr>
        <p:spPr>
          <a:xfrm>
            <a:off x="1187450" y="0"/>
            <a:ext cx="914400" cy="609600"/>
          </a:xfrm>
        </p:spPr>
        <p:txBody>
          <a:bodyPr/>
          <a:lstStyle/>
          <a:p>
            <a:pPr eaLnBrk="1" hangingPunct="1"/>
            <a:r>
              <a:rPr lang="it-IT" altLang="it-IT" sz="2000" dirty="0">
                <a:solidFill>
                  <a:srgbClr val="0070C0"/>
                </a:solidFill>
                <a:latin typeface="Times New Roman" panose="02020603050405020304" pitchFamily="18" charset="0"/>
                <a:cs typeface="Times New Roman" panose="02020603050405020304" pitchFamily="18" charset="0"/>
              </a:rPr>
              <a:t>D.12</a:t>
            </a:r>
          </a:p>
        </p:txBody>
      </p:sp>
      <p:sp>
        <p:nvSpPr>
          <p:cNvPr id="875523" name="Text Box 3">
            <a:extLst>
              <a:ext uri="{FF2B5EF4-FFF2-40B4-BE49-F238E27FC236}">
                <a16:creationId xmlns:a16="http://schemas.microsoft.com/office/drawing/2014/main" id="{FD8408E6-00FF-5748-A7F7-8FB5DF2A1536}"/>
              </a:ext>
            </a:extLst>
          </p:cNvPr>
          <p:cNvSpPr txBox="1">
            <a:spLocks noChangeArrowheads="1"/>
          </p:cNvSpPr>
          <p:nvPr/>
        </p:nvSpPr>
        <p:spPr bwMode="auto">
          <a:xfrm>
            <a:off x="269875" y="2746374"/>
            <a:ext cx="1787525" cy="1077218"/>
          </a:xfrm>
          <a:prstGeom prst="rect">
            <a:avLst/>
          </a:prstGeom>
          <a:solidFill>
            <a:srgbClr val="FFFF00"/>
          </a:solidFill>
          <a:ln w="38100">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3200" dirty="0">
                <a:solidFill>
                  <a:srgbClr val="FF0000"/>
                </a:solidFill>
                <a:latin typeface="Times New Roman" panose="02020603050405020304" pitchFamily="18" charset="0"/>
                <a:cs typeface="Times New Roman" panose="02020603050405020304" pitchFamily="18" charset="0"/>
              </a:rPr>
              <a:t>Eredità R.F.</a:t>
            </a:r>
          </a:p>
        </p:txBody>
      </p:sp>
      <p:sp>
        <p:nvSpPr>
          <p:cNvPr id="875524" name="Text Box 4">
            <a:extLst>
              <a:ext uri="{FF2B5EF4-FFF2-40B4-BE49-F238E27FC236}">
                <a16:creationId xmlns:a16="http://schemas.microsoft.com/office/drawing/2014/main" id="{F0554DB5-CCAC-684E-913E-F4E72FF45672}"/>
              </a:ext>
            </a:extLst>
          </p:cNvPr>
          <p:cNvSpPr txBox="1">
            <a:spLocks noChangeArrowheads="1"/>
          </p:cNvSpPr>
          <p:nvPr/>
        </p:nvSpPr>
        <p:spPr bwMode="auto">
          <a:xfrm>
            <a:off x="1538381" y="543742"/>
            <a:ext cx="5486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Guerra non più come affare dinastico e di Stato, ma grande questione nazionale</a:t>
            </a:r>
          </a:p>
        </p:txBody>
      </p:sp>
      <p:sp>
        <p:nvSpPr>
          <p:cNvPr id="875525" name="Text Box 5">
            <a:extLst>
              <a:ext uri="{FF2B5EF4-FFF2-40B4-BE49-F238E27FC236}">
                <a16:creationId xmlns:a16="http://schemas.microsoft.com/office/drawing/2014/main" id="{B6EA28B0-7E24-274D-9B25-F4553143B3D2}"/>
              </a:ext>
            </a:extLst>
          </p:cNvPr>
          <p:cNvSpPr txBox="1">
            <a:spLocks noChangeArrowheads="1"/>
          </p:cNvSpPr>
          <p:nvPr/>
        </p:nvSpPr>
        <p:spPr bwMode="auto">
          <a:xfrm>
            <a:off x="7090543" y="1032301"/>
            <a:ext cx="1901057" cy="954107"/>
          </a:xfrm>
          <a:prstGeom prst="rect">
            <a:avLst/>
          </a:prstGeom>
          <a:solidFill>
            <a:srgbClr val="FFFF00"/>
          </a:solidFill>
          <a:ln w="9525">
            <a:solidFill>
              <a:srgbClr val="FF0000"/>
            </a:solidFill>
            <a:miter lim="800000"/>
            <a:headEnd/>
            <a:tailEnd/>
          </a:ln>
          <a:effectLst/>
        </p:spPr>
        <p:txBody>
          <a:bodyPr wrap="square">
            <a:spAutoFit/>
          </a:bodyPr>
          <a:lstStyle/>
          <a:p>
            <a:pPr eaLnBrk="1" hangingPunct="1">
              <a:spcBef>
                <a:spcPct val="50000"/>
              </a:spcBef>
              <a:defRPr/>
            </a:pPr>
            <a:r>
              <a:rPr lang="it-IT" sz="2800" dirty="0">
                <a:solidFill>
                  <a:srgbClr val="FF0000"/>
                </a:solidFill>
                <a:effectLst>
                  <a:outerShdw blurRad="38100" dist="38100" dir="2700000" algn="tl">
                    <a:srgbClr val="000000"/>
                  </a:outerShdw>
                </a:effectLst>
                <a:cs typeface="Times New Roman" panose="02020603050405020304" pitchFamily="18" charset="0"/>
              </a:rPr>
              <a:t>Guerra umanitaria</a:t>
            </a:r>
            <a:endParaRPr lang="it-IT" sz="2800" dirty="0">
              <a:solidFill>
                <a:srgbClr val="FF0000"/>
              </a:solidFill>
              <a:cs typeface="Times New Roman" panose="02020603050405020304" pitchFamily="18" charset="0"/>
            </a:endParaRPr>
          </a:p>
        </p:txBody>
      </p:sp>
      <p:sp>
        <p:nvSpPr>
          <p:cNvPr id="875526" name="Text Box 6">
            <a:extLst>
              <a:ext uri="{FF2B5EF4-FFF2-40B4-BE49-F238E27FC236}">
                <a16:creationId xmlns:a16="http://schemas.microsoft.com/office/drawing/2014/main" id="{725C2088-1ADC-C448-82DF-7A963EBF0671}"/>
              </a:ext>
            </a:extLst>
          </p:cNvPr>
          <p:cNvSpPr txBox="1">
            <a:spLocks noChangeArrowheads="1"/>
          </p:cNvSpPr>
          <p:nvPr/>
        </p:nvSpPr>
        <p:spPr bwMode="auto">
          <a:xfrm>
            <a:off x="4953000" y="3124200"/>
            <a:ext cx="4191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Accelera presa di coscienza di appartenenza a comunità nazionale</a:t>
            </a:r>
          </a:p>
        </p:txBody>
      </p:sp>
      <p:sp>
        <p:nvSpPr>
          <p:cNvPr id="875527" name="Text Box 7">
            <a:extLst>
              <a:ext uri="{FF2B5EF4-FFF2-40B4-BE49-F238E27FC236}">
                <a16:creationId xmlns:a16="http://schemas.microsoft.com/office/drawing/2014/main" id="{E27E4A5D-00F1-2740-82F5-182A35B7CE04}"/>
              </a:ext>
            </a:extLst>
          </p:cNvPr>
          <p:cNvSpPr txBox="1">
            <a:spLocks noChangeArrowheads="1"/>
          </p:cNvSpPr>
          <p:nvPr/>
        </p:nvSpPr>
        <p:spPr bwMode="auto">
          <a:xfrm>
            <a:off x="1802680" y="2007513"/>
            <a:ext cx="2344439" cy="954107"/>
          </a:xfrm>
          <a:prstGeom prst="rect">
            <a:avLst/>
          </a:prstGeom>
          <a:noFill/>
          <a:ln w="9525">
            <a:noFill/>
            <a:miter lim="800000"/>
            <a:headEnd/>
            <a:tailEnd/>
          </a:ln>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dirty="0">
                <a:solidFill>
                  <a:srgbClr val="FF0000"/>
                </a:solidFill>
                <a:latin typeface="Times New Roman" panose="02020603050405020304" pitchFamily="18" charset="0"/>
                <a:cs typeface="Times New Roman" panose="02020603050405020304" pitchFamily="18" charset="0"/>
              </a:rPr>
              <a:t>Mobilitazione totale</a:t>
            </a:r>
          </a:p>
        </p:txBody>
      </p:sp>
      <p:sp>
        <p:nvSpPr>
          <p:cNvPr id="875528" name="Text Box 8">
            <a:extLst>
              <a:ext uri="{FF2B5EF4-FFF2-40B4-BE49-F238E27FC236}">
                <a16:creationId xmlns:a16="http://schemas.microsoft.com/office/drawing/2014/main" id="{10E9EDBB-EFE2-1248-9865-D46517F17022}"/>
              </a:ext>
            </a:extLst>
          </p:cNvPr>
          <p:cNvSpPr txBox="1">
            <a:spLocks noChangeArrowheads="1"/>
          </p:cNvSpPr>
          <p:nvPr/>
        </p:nvSpPr>
        <p:spPr bwMode="auto">
          <a:xfrm>
            <a:off x="2438400" y="3048000"/>
            <a:ext cx="1969638" cy="1384995"/>
          </a:xfrm>
          <a:prstGeom prst="rect">
            <a:avLst/>
          </a:prstGeom>
          <a:noFill/>
          <a:ln w="9525">
            <a:noFill/>
            <a:miter lim="800000"/>
            <a:headEnd/>
            <a:tailEnd/>
          </a:ln>
          <a:effectLst/>
        </p:spPr>
        <p:txBody>
          <a:bodyPr wrap="square">
            <a:spAutoFit/>
          </a:bodyPr>
          <a:lstStyle/>
          <a:p>
            <a:pPr algn="ctr" eaLnBrk="1" hangingPunct="1">
              <a:spcBef>
                <a:spcPct val="50000"/>
              </a:spcBef>
              <a:defRPr/>
            </a:pPr>
            <a:r>
              <a:rPr lang="it-IT" sz="2800" dirty="0">
                <a:solidFill>
                  <a:srgbClr val="0070C0"/>
                </a:solidFill>
                <a:effectLst>
                  <a:outerShdw blurRad="38100" dist="38100" dir="2700000" algn="tl">
                    <a:srgbClr val="C0C0C0"/>
                  </a:outerShdw>
                </a:effectLst>
                <a:cs typeface="Times New Roman" panose="02020603050405020304" pitchFamily="18" charset="0"/>
              </a:rPr>
              <a:t>Nascita del </a:t>
            </a:r>
            <a:r>
              <a:rPr lang="it-IT" sz="2800" dirty="0">
                <a:solidFill>
                  <a:srgbClr val="FF0000"/>
                </a:solidFill>
                <a:cs typeface="Times New Roman" panose="02020603050405020304" pitchFamily="18" charset="0"/>
              </a:rPr>
              <a:t>sentimento nazionale</a:t>
            </a:r>
          </a:p>
        </p:txBody>
      </p:sp>
      <p:sp>
        <p:nvSpPr>
          <p:cNvPr id="875529" name="Text Box 9">
            <a:extLst>
              <a:ext uri="{FF2B5EF4-FFF2-40B4-BE49-F238E27FC236}">
                <a16:creationId xmlns:a16="http://schemas.microsoft.com/office/drawing/2014/main" id="{2C7A2704-F8EC-6D4C-BC94-A1E3F060572C}"/>
              </a:ext>
            </a:extLst>
          </p:cNvPr>
          <p:cNvSpPr txBox="1">
            <a:spLocks noChangeArrowheads="1"/>
          </p:cNvSpPr>
          <p:nvPr/>
        </p:nvSpPr>
        <p:spPr bwMode="auto">
          <a:xfrm>
            <a:off x="1600200" y="5257800"/>
            <a:ext cx="7162800" cy="1384995"/>
          </a:xfrm>
          <a:prstGeom prst="rect">
            <a:avLst/>
          </a:prstGeom>
          <a:noFill/>
          <a:ln w="9525">
            <a:noFill/>
            <a:miter lim="800000"/>
            <a:headEnd/>
            <a:tailEnd/>
          </a:ln>
          <a:effectLst/>
        </p:spPr>
        <p:txBody>
          <a:bodyPr>
            <a:spAutoFit/>
          </a:bodyPr>
          <a:lstStyle/>
          <a:p>
            <a:pPr eaLnBrk="1" hangingPunct="1">
              <a:spcBef>
                <a:spcPct val="50000"/>
              </a:spcBef>
              <a:defRPr/>
            </a:pPr>
            <a:r>
              <a:rPr lang="it-IT" sz="2800" dirty="0">
                <a:solidFill>
                  <a:srgbClr val="0070C0"/>
                </a:solidFill>
                <a:cs typeface="Times New Roman" panose="02020603050405020304" pitchFamily="18" charset="0"/>
              </a:rPr>
              <a:t>Passaggio da fedeltà personale verso sovrano e legame etnico a </a:t>
            </a:r>
            <a:r>
              <a:rPr lang="it-IT" sz="2800" dirty="0">
                <a:solidFill>
                  <a:srgbClr val="FF0000"/>
                </a:solidFill>
                <a:cs typeface="Times New Roman" panose="02020603050405020304" pitchFamily="18" charset="0"/>
              </a:rPr>
              <a:t>vincolo ideologico e nazionale</a:t>
            </a:r>
          </a:p>
        </p:txBody>
      </p:sp>
      <p:sp>
        <p:nvSpPr>
          <p:cNvPr id="875530" name="Text Box 10">
            <a:extLst>
              <a:ext uri="{FF2B5EF4-FFF2-40B4-BE49-F238E27FC236}">
                <a16:creationId xmlns:a16="http://schemas.microsoft.com/office/drawing/2014/main" id="{938177C1-2426-A140-A534-0ECC66ED11E3}"/>
              </a:ext>
            </a:extLst>
          </p:cNvPr>
          <p:cNvSpPr txBox="1">
            <a:spLocks noChangeArrowheads="1"/>
          </p:cNvSpPr>
          <p:nvPr/>
        </p:nvSpPr>
        <p:spPr bwMode="auto">
          <a:xfrm>
            <a:off x="1783270" y="4648200"/>
            <a:ext cx="2743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dirty="0">
                <a:solidFill>
                  <a:srgbClr val="FF0000"/>
                </a:solidFill>
                <a:latin typeface="Times New Roman" panose="02020603050405020304" pitchFamily="18" charset="0"/>
                <a:cs typeface="Times New Roman" panose="02020603050405020304" pitchFamily="18" charset="0"/>
              </a:rPr>
              <a:t>Leva di massa</a:t>
            </a:r>
          </a:p>
        </p:txBody>
      </p:sp>
      <p:sp>
        <p:nvSpPr>
          <p:cNvPr id="875531" name="AutoShape 11">
            <a:extLst>
              <a:ext uri="{FF2B5EF4-FFF2-40B4-BE49-F238E27FC236}">
                <a16:creationId xmlns:a16="http://schemas.microsoft.com/office/drawing/2014/main" id="{33F05886-9191-EB4D-A155-204320ACA0B5}"/>
              </a:ext>
            </a:extLst>
          </p:cNvPr>
          <p:cNvSpPr>
            <a:spLocks noChangeArrowheads="1"/>
          </p:cNvSpPr>
          <p:nvPr/>
        </p:nvSpPr>
        <p:spPr bwMode="auto">
          <a:xfrm>
            <a:off x="6555172" y="1409700"/>
            <a:ext cx="457200" cy="228600"/>
          </a:xfrm>
          <a:prstGeom prst="rightArrow">
            <a:avLst>
              <a:gd name="adj1" fmla="val 50000"/>
              <a:gd name="adj2" fmla="val 50000"/>
            </a:avLst>
          </a:prstGeom>
          <a:solidFill>
            <a:srgbClr val="FFFF00"/>
          </a:solidFill>
          <a:ln w="9525">
            <a:solidFill>
              <a:srgbClr val="FF0000"/>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a:solidFill>
                <a:srgbClr val="0070C0"/>
              </a:solidFill>
              <a:latin typeface="Times New Roman" panose="02020603050405020304" pitchFamily="18" charset="0"/>
              <a:cs typeface="Times New Roman" panose="02020603050405020304" pitchFamily="18" charset="0"/>
            </a:endParaRPr>
          </a:p>
        </p:txBody>
      </p:sp>
      <p:sp>
        <p:nvSpPr>
          <p:cNvPr id="875532" name="AutoShape 12">
            <a:extLst>
              <a:ext uri="{FF2B5EF4-FFF2-40B4-BE49-F238E27FC236}">
                <a16:creationId xmlns:a16="http://schemas.microsoft.com/office/drawing/2014/main" id="{6B8A4D79-9EDA-0B4E-A43C-22BAD08D3746}"/>
              </a:ext>
            </a:extLst>
          </p:cNvPr>
          <p:cNvSpPr>
            <a:spLocks noChangeArrowheads="1"/>
          </p:cNvSpPr>
          <p:nvPr/>
        </p:nvSpPr>
        <p:spPr bwMode="auto">
          <a:xfrm>
            <a:off x="4343400" y="2209800"/>
            <a:ext cx="457200" cy="228600"/>
          </a:xfrm>
          <a:prstGeom prst="rightArrow">
            <a:avLst>
              <a:gd name="adj1" fmla="val 50000"/>
              <a:gd name="adj2" fmla="val 50000"/>
            </a:avLst>
          </a:prstGeom>
          <a:solidFill>
            <a:srgbClr val="FFFF00"/>
          </a:solidFill>
          <a:ln w="9525">
            <a:solidFill>
              <a:srgbClr val="FF0000"/>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a:solidFill>
                <a:srgbClr val="0070C0"/>
              </a:solidFill>
              <a:latin typeface="Times New Roman" panose="02020603050405020304" pitchFamily="18" charset="0"/>
              <a:cs typeface="Times New Roman" panose="02020603050405020304" pitchFamily="18" charset="0"/>
            </a:endParaRPr>
          </a:p>
        </p:txBody>
      </p:sp>
      <p:sp>
        <p:nvSpPr>
          <p:cNvPr id="875533" name="Text Box 13">
            <a:extLst>
              <a:ext uri="{FF2B5EF4-FFF2-40B4-BE49-F238E27FC236}">
                <a16:creationId xmlns:a16="http://schemas.microsoft.com/office/drawing/2014/main" id="{873A1366-A0D5-F142-9059-A6E69B530408}"/>
              </a:ext>
            </a:extLst>
          </p:cNvPr>
          <p:cNvSpPr txBox="1">
            <a:spLocks noChangeArrowheads="1"/>
          </p:cNvSpPr>
          <p:nvPr/>
        </p:nvSpPr>
        <p:spPr bwMode="auto">
          <a:xfrm>
            <a:off x="4800600" y="2057400"/>
            <a:ext cx="43434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Apparato propagandistico e coinvolgimento popolazione</a:t>
            </a:r>
          </a:p>
        </p:txBody>
      </p:sp>
      <p:sp>
        <p:nvSpPr>
          <p:cNvPr id="875534" name="AutoShape 14">
            <a:extLst>
              <a:ext uri="{FF2B5EF4-FFF2-40B4-BE49-F238E27FC236}">
                <a16:creationId xmlns:a16="http://schemas.microsoft.com/office/drawing/2014/main" id="{1E864277-B30F-DC48-AE6F-6227F86CEC3E}"/>
              </a:ext>
            </a:extLst>
          </p:cNvPr>
          <p:cNvSpPr>
            <a:spLocks noChangeArrowheads="1"/>
          </p:cNvSpPr>
          <p:nvPr/>
        </p:nvSpPr>
        <p:spPr bwMode="auto">
          <a:xfrm>
            <a:off x="4343400" y="3657600"/>
            <a:ext cx="533400" cy="228600"/>
          </a:xfrm>
          <a:prstGeom prst="rightArrow">
            <a:avLst>
              <a:gd name="adj1" fmla="val 50000"/>
              <a:gd name="adj2" fmla="val 58333"/>
            </a:avLst>
          </a:prstGeom>
          <a:solidFill>
            <a:srgbClr val="FFFF00"/>
          </a:solidFill>
          <a:ln w="9525">
            <a:solidFill>
              <a:srgbClr val="FF0000"/>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a:solidFill>
                <a:srgbClr val="0070C0"/>
              </a:solidFill>
              <a:latin typeface="Times New Roman" panose="02020603050405020304" pitchFamily="18" charset="0"/>
              <a:cs typeface="Times New Roman" panose="02020603050405020304" pitchFamily="18" charset="0"/>
            </a:endParaRPr>
          </a:p>
        </p:txBody>
      </p:sp>
      <p:cxnSp>
        <p:nvCxnSpPr>
          <p:cNvPr id="875535" name="AutoShape 15">
            <a:extLst>
              <a:ext uri="{FF2B5EF4-FFF2-40B4-BE49-F238E27FC236}">
                <a16:creationId xmlns:a16="http://schemas.microsoft.com/office/drawing/2014/main" id="{0DCAC183-38AB-9448-BD91-8F3CA8FAE930}"/>
              </a:ext>
            </a:extLst>
          </p:cNvPr>
          <p:cNvCxnSpPr>
            <a:cxnSpLocks noChangeShapeType="1"/>
            <a:stCxn id="875523" idx="0"/>
            <a:endCxn id="875524" idx="1"/>
          </p:cNvCxnSpPr>
          <p:nvPr/>
        </p:nvCxnSpPr>
        <p:spPr bwMode="auto">
          <a:xfrm flipV="1">
            <a:off x="1163638" y="1236240"/>
            <a:ext cx="374743" cy="1510134"/>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5536" name="AutoShape 16">
            <a:extLst>
              <a:ext uri="{FF2B5EF4-FFF2-40B4-BE49-F238E27FC236}">
                <a16:creationId xmlns:a16="http://schemas.microsoft.com/office/drawing/2014/main" id="{1CCA3987-4440-1644-AA48-AC5140926354}"/>
              </a:ext>
            </a:extLst>
          </p:cNvPr>
          <p:cNvCxnSpPr>
            <a:cxnSpLocks noChangeShapeType="1"/>
            <a:stCxn id="875523" idx="0"/>
            <a:endCxn id="875527" idx="1"/>
          </p:cNvCxnSpPr>
          <p:nvPr/>
        </p:nvCxnSpPr>
        <p:spPr bwMode="auto">
          <a:xfrm flipV="1">
            <a:off x="1163638" y="2484567"/>
            <a:ext cx="639042" cy="261807"/>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5537" name="AutoShape 17">
            <a:extLst>
              <a:ext uri="{FF2B5EF4-FFF2-40B4-BE49-F238E27FC236}">
                <a16:creationId xmlns:a16="http://schemas.microsoft.com/office/drawing/2014/main" id="{055742D2-620A-5B4C-BD5A-29AF54FE569C}"/>
              </a:ext>
            </a:extLst>
          </p:cNvPr>
          <p:cNvCxnSpPr>
            <a:cxnSpLocks noChangeShapeType="1"/>
            <a:stCxn id="875523" idx="3"/>
            <a:endCxn id="875528" idx="1"/>
          </p:cNvCxnSpPr>
          <p:nvPr/>
        </p:nvCxnSpPr>
        <p:spPr bwMode="auto">
          <a:xfrm>
            <a:off x="2057400" y="3284983"/>
            <a:ext cx="381000" cy="45551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5538" name="AutoShape 18">
            <a:extLst>
              <a:ext uri="{FF2B5EF4-FFF2-40B4-BE49-F238E27FC236}">
                <a16:creationId xmlns:a16="http://schemas.microsoft.com/office/drawing/2014/main" id="{9F25D6CC-C282-524A-B274-F8653E5C89D8}"/>
              </a:ext>
            </a:extLst>
          </p:cNvPr>
          <p:cNvCxnSpPr>
            <a:cxnSpLocks noChangeShapeType="1"/>
            <a:stCxn id="875523" idx="2"/>
          </p:cNvCxnSpPr>
          <p:nvPr/>
        </p:nvCxnSpPr>
        <p:spPr bwMode="auto">
          <a:xfrm>
            <a:off x="1163638" y="3823592"/>
            <a:ext cx="729800" cy="97356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5539" name="AutoShape 19">
            <a:extLst>
              <a:ext uri="{FF2B5EF4-FFF2-40B4-BE49-F238E27FC236}">
                <a16:creationId xmlns:a16="http://schemas.microsoft.com/office/drawing/2014/main" id="{3B3FAE58-FD50-EF47-9F4D-D013FB8BD579}"/>
              </a:ext>
            </a:extLst>
          </p:cNvPr>
          <p:cNvCxnSpPr>
            <a:cxnSpLocks noChangeShapeType="1"/>
            <a:stCxn id="875523" idx="2"/>
            <a:endCxn id="875529" idx="1"/>
          </p:cNvCxnSpPr>
          <p:nvPr/>
        </p:nvCxnSpPr>
        <p:spPr bwMode="auto">
          <a:xfrm>
            <a:off x="1163638" y="3823592"/>
            <a:ext cx="436562" cy="2126706"/>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5523"/>
                                        </p:tgtEl>
                                        <p:attrNameLst>
                                          <p:attrName>style.visibility</p:attrName>
                                        </p:attrNameLst>
                                      </p:cBhvr>
                                      <p:to>
                                        <p:strVal val="visible"/>
                                      </p:to>
                                    </p:set>
                                    <p:anim calcmode="lin" valueType="num">
                                      <p:cBhvr additive="base">
                                        <p:cTn id="7" dur="500" fill="hold"/>
                                        <p:tgtEl>
                                          <p:spTgt spid="875523"/>
                                        </p:tgtEl>
                                        <p:attrNameLst>
                                          <p:attrName>ppt_x</p:attrName>
                                        </p:attrNameLst>
                                      </p:cBhvr>
                                      <p:tavLst>
                                        <p:tav tm="0">
                                          <p:val>
                                            <p:strVal val="0-#ppt_w/2"/>
                                          </p:val>
                                        </p:tav>
                                        <p:tav tm="100000">
                                          <p:val>
                                            <p:strVal val="#ppt_x"/>
                                          </p:val>
                                        </p:tav>
                                      </p:tavLst>
                                    </p:anim>
                                    <p:anim calcmode="lin" valueType="num">
                                      <p:cBhvr additive="base">
                                        <p:cTn id="8" dur="500" fill="hold"/>
                                        <p:tgtEl>
                                          <p:spTgt spid="875523"/>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875535"/>
                                        </p:tgtEl>
                                        <p:attrNameLst>
                                          <p:attrName>style.visibility</p:attrName>
                                        </p:attrNameLst>
                                      </p:cBhvr>
                                      <p:to>
                                        <p:strVal val="visible"/>
                                      </p:to>
                                    </p:set>
                                    <p:anim calcmode="lin" valueType="num">
                                      <p:cBhvr additive="base">
                                        <p:cTn id="12" dur="500" fill="hold"/>
                                        <p:tgtEl>
                                          <p:spTgt spid="875535"/>
                                        </p:tgtEl>
                                        <p:attrNameLst>
                                          <p:attrName>ppt_x</p:attrName>
                                        </p:attrNameLst>
                                      </p:cBhvr>
                                      <p:tavLst>
                                        <p:tav tm="0">
                                          <p:val>
                                            <p:strVal val="0-#ppt_w/2"/>
                                          </p:val>
                                        </p:tav>
                                        <p:tav tm="100000">
                                          <p:val>
                                            <p:strVal val="#ppt_x"/>
                                          </p:val>
                                        </p:tav>
                                      </p:tavLst>
                                    </p:anim>
                                    <p:anim calcmode="lin" valueType="num">
                                      <p:cBhvr additive="base">
                                        <p:cTn id="13" dur="500" fill="hold"/>
                                        <p:tgtEl>
                                          <p:spTgt spid="875535"/>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875524"/>
                                        </p:tgtEl>
                                        <p:attrNameLst>
                                          <p:attrName>style.visibility</p:attrName>
                                        </p:attrNameLst>
                                      </p:cBhvr>
                                      <p:to>
                                        <p:strVal val="visible"/>
                                      </p:to>
                                    </p:set>
                                    <p:anim calcmode="lin" valueType="num">
                                      <p:cBhvr additive="base">
                                        <p:cTn id="17" dur="500" fill="hold"/>
                                        <p:tgtEl>
                                          <p:spTgt spid="875524"/>
                                        </p:tgtEl>
                                        <p:attrNameLst>
                                          <p:attrName>ppt_x</p:attrName>
                                        </p:attrNameLst>
                                      </p:cBhvr>
                                      <p:tavLst>
                                        <p:tav tm="0">
                                          <p:val>
                                            <p:strVal val="0-#ppt_w/2"/>
                                          </p:val>
                                        </p:tav>
                                        <p:tav tm="100000">
                                          <p:val>
                                            <p:strVal val="#ppt_x"/>
                                          </p:val>
                                        </p:tav>
                                      </p:tavLst>
                                    </p:anim>
                                    <p:anim calcmode="lin" valueType="num">
                                      <p:cBhvr additive="base">
                                        <p:cTn id="18" dur="500" fill="hold"/>
                                        <p:tgtEl>
                                          <p:spTgt spid="875524"/>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grpId="0" nodeType="afterEffect">
                                  <p:stCondLst>
                                    <p:cond delay="0"/>
                                  </p:stCondLst>
                                  <p:childTnLst>
                                    <p:set>
                                      <p:cBhvr>
                                        <p:cTn id="21" dur="1" fill="hold">
                                          <p:stCondLst>
                                            <p:cond delay="0"/>
                                          </p:stCondLst>
                                        </p:cTn>
                                        <p:tgtEl>
                                          <p:spTgt spid="875531"/>
                                        </p:tgtEl>
                                        <p:attrNameLst>
                                          <p:attrName>style.visibility</p:attrName>
                                        </p:attrNameLst>
                                      </p:cBhvr>
                                      <p:to>
                                        <p:strVal val="visible"/>
                                      </p:to>
                                    </p:set>
                                    <p:anim calcmode="lin" valueType="num">
                                      <p:cBhvr additive="base">
                                        <p:cTn id="22" dur="500" fill="hold"/>
                                        <p:tgtEl>
                                          <p:spTgt spid="875531"/>
                                        </p:tgtEl>
                                        <p:attrNameLst>
                                          <p:attrName>ppt_x</p:attrName>
                                        </p:attrNameLst>
                                      </p:cBhvr>
                                      <p:tavLst>
                                        <p:tav tm="0">
                                          <p:val>
                                            <p:strVal val="0-#ppt_w/2"/>
                                          </p:val>
                                        </p:tav>
                                        <p:tav tm="100000">
                                          <p:val>
                                            <p:strVal val="#ppt_x"/>
                                          </p:val>
                                        </p:tav>
                                      </p:tavLst>
                                    </p:anim>
                                    <p:anim calcmode="lin" valueType="num">
                                      <p:cBhvr additive="base">
                                        <p:cTn id="23" dur="500" fill="hold"/>
                                        <p:tgtEl>
                                          <p:spTgt spid="875531"/>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875525"/>
                                        </p:tgtEl>
                                        <p:attrNameLst>
                                          <p:attrName>style.visibility</p:attrName>
                                        </p:attrNameLst>
                                      </p:cBhvr>
                                      <p:to>
                                        <p:strVal val="visible"/>
                                      </p:to>
                                    </p:set>
                                    <p:anim calcmode="lin" valueType="num">
                                      <p:cBhvr additive="base">
                                        <p:cTn id="27" dur="500" fill="hold"/>
                                        <p:tgtEl>
                                          <p:spTgt spid="875525"/>
                                        </p:tgtEl>
                                        <p:attrNameLst>
                                          <p:attrName>ppt_x</p:attrName>
                                        </p:attrNameLst>
                                      </p:cBhvr>
                                      <p:tavLst>
                                        <p:tav tm="0">
                                          <p:val>
                                            <p:strVal val="0-#ppt_w/2"/>
                                          </p:val>
                                        </p:tav>
                                        <p:tav tm="100000">
                                          <p:val>
                                            <p:strVal val="#ppt_x"/>
                                          </p:val>
                                        </p:tav>
                                      </p:tavLst>
                                    </p:anim>
                                    <p:anim calcmode="lin" valueType="num">
                                      <p:cBhvr additive="base">
                                        <p:cTn id="28" dur="500" fill="hold"/>
                                        <p:tgtEl>
                                          <p:spTgt spid="875525"/>
                                        </p:tgtEl>
                                        <p:attrNameLst>
                                          <p:attrName>ppt_y</p:attrName>
                                        </p:attrNameLst>
                                      </p:cBhvr>
                                      <p:tavLst>
                                        <p:tav tm="0">
                                          <p:val>
                                            <p:strVal val="#ppt_y"/>
                                          </p:val>
                                        </p:tav>
                                        <p:tav tm="100000">
                                          <p:val>
                                            <p:strVal val="#ppt_y"/>
                                          </p:val>
                                        </p:tav>
                                      </p:tavLst>
                                    </p:anim>
                                  </p:childTnLst>
                                </p:cTn>
                              </p:par>
                            </p:childTnLst>
                          </p:cTn>
                        </p:par>
                        <p:par>
                          <p:cTn id="29" fill="hold" nodeType="withGroup">
                            <p:stCondLst>
                              <p:cond delay="2500"/>
                            </p:stCondLst>
                            <p:childTnLst>
                              <p:par>
                                <p:cTn id="30" presetID="2" presetClass="entr" presetSubtype="8" fill="hold" nodeType="afterEffect">
                                  <p:stCondLst>
                                    <p:cond delay="0"/>
                                  </p:stCondLst>
                                  <p:childTnLst>
                                    <p:set>
                                      <p:cBhvr>
                                        <p:cTn id="31" dur="1" fill="hold">
                                          <p:stCondLst>
                                            <p:cond delay="0"/>
                                          </p:stCondLst>
                                        </p:cTn>
                                        <p:tgtEl>
                                          <p:spTgt spid="875536"/>
                                        </p:tgtEl>
                                        <p:attrNameLst>
                                          <p:attrName>style.visibility</p:attrName>
                                        </p:attrNameLst>
                                      </p:cBhvr>
                                      <p:to>
                                        <p:strVal val="visible"/>
                                      </p:to>
                                    </p:set>
                                    <p:anim calcmode="lin" valueType="num">
                                      <p:cBhvr additive="base">
                                        <p:cTn id="32" dur="500" fill="hold"/>
                                        <p:tgtEl>
                                          <p:spTgt spid="875536"/>
                                        </p:tgtEl>
                                        <p:attrNameLst>
                                          <p:attrName>ppt_x</p:attrName>
                                        </p:attrNameLst>
                                      </p:cBhvr>
                                      <p:tavLst>
                                        <p:tav tm="0">
                                          <p:val>
                                            <p:strVal val="0-#ppt_w/2"/>
                                          </p:val>
                                        </p:tav>
                                        <p:tav tm="100000">
                                          <p:val>
                                            <p:strVal val="#ppt_x"/>
                                          </p:val>
                                        </p:tav>
                                      </p:tavLst>
                                    </p:anim>
                                    <p:anim calcmode="lin" valueType="num">
                                      <p:cBhvr additive="base">
                                        <p:cTn id="33" dur="500" fill="hold"/>
                                        <p:tgtEl>
                                          <p:spTgt spid="875536"/>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nodeType="afterGroup">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875527"/>
                                        </p:tgtEl>
                                        <p:attrNameLst>
                                          <p:attrName>style.visibility</p:attrName>
                                        </p:attrNameLst>
                                      </p:cBhvr>
                                      <p:to>
                                        <p:strVal val="visible"/>
                                      </p:to>
                                    </p:set>
                                    <p:anim calcmode="lin" valueType="num">
                                      <p:cBhvr additive="base">
                                        <p:cTn id="38" dur="500" fill="hold"/>
                                        <p:tgtEl>
                                          <p:spTgt spid="875527"/>
                                        </p:tgtEl>
                                        <p:attrNameLst>
                                          <p:attrName>ppt_x</p:attrName>
                                        </p:attrNameLst>
                                      </p:cBhvr>
                                      <p:tavLst>
                                        <p:tav tm="0">
                                          <p:val>
                                            <p:strVal val="0-#ppt_w/2"/>
                                          </p:val>
                                        </p:tav>
                                        <p:tav tm="100000">
                                          <p:val>
                                            <p:strVal val="#ppt_x"/>
                                          </p:val>
                                        </p:tav>
                                      </p:tavLst>
                                    </p:anim>
                                    <p:anim calcmode="lin" valueType="num">
                                      <p:cBhvr additive="base">
                                        <p:cTn id="39" dur="500" fill="hold"/>
                                        <p:tgtEl>
                                          <p:spTgt spid="875527"/>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grpId="0" nodeType="afterEffect">
                                  <p:stCondLst>
                                    <p:cond delay="0"/>
                                  </p:stCondLst>
                                  <p:childTnLst>
                                    <p:set>
                                      <p:cBhvr>
                                        <p:cTn id="42" dur="1" fill="hold">
                                          <p:stCondLst>
                                            <p:cond delay="0"/>
                                          </p:stCondLst>
                                        </p:cTn>
                                        <p:tgtEl>
                                          <p:spTgt spid="875532"/>
                                        </p:tgtEl>
                                        <p:attrNameLst>
                                          <p:attrName>style.visibility</p:attrName>
                                        </p:attrNameLst>
                                      </p:cBhvr>
                                      <p:to>
                                        <p:strVal val="visible"/>
                                      </p:to>
                                    </p:set>
                                    <p:anim calcmode="lin" valueType="num">
                                      <p:cBhvr additive="base">
                                        <p:cTn id="43" dur="500" fill="hold"/>
                                        <p:tgtEl>
                                          <p:spTgt spid="875532"/>
                                        </p:tgtEl>
                                        <p:attrNameLst>
                                          <p:attrName>ppt_x</p:attrName>
                                        </p:attrNameLst>
                                      </p:cBhvr>
                                      <p:tavLst>
                                        <p:tav tm="0">
                                          <p:val>
                                            <p:strVal val="0-#ppt_w/2"/>
                                          </p:val>
                                        </p:tav>
                                        <p:tav tm="100000">
                                          <p:val>
                                            <p:strVal val="#ppt_x"/>
                                          </p:val>
                                        </p:tav>
                                      </p:tavLst>
                                    </p:anim>
                                    <p:anim calcmode="lin" valueType="num">
                                      <p:cBhvr additive="base">
                                        <p:cTn id="44" dur="500" fill="hold"/>
                                        <p:tgtEl>
                                          <p:spTgt spid="875532"/>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000"/>
                            </p:stCondLst>
                            <p:childTnLst>
                              <p:par>
                                <p:cTn id="46" presetID="2" presetClass="entr" presetSubtype="8" fill="hold" grpId="0" nodeType="afterEffect">
                                  <p:stCondLst>
                                    <p:cond delay="0"/>
                                  </p:stCondLst>
                                  <p:childTnLst>
                                    <p:set>
                                      <p:cBhvr>
                                        <p:cTn id="47" dur="1" fill="hold">
                                          <p:stCondLst>
                                            <p:cond delay="0"/>
                                          </p:stCondLst>
                                        </p:cTn>
                                        <p:tgtEl>
                                          <p:spTgt spid="875533"/>
                                        </p:tgtEl>
                                        <p:attrNameLst>
                                          <p:attrName>style.visibility</p:attrName>
                                        </p:attrNameLst>
                                      </p:cBhvr>
                                      <p:to>
                                        <p:strVal val="visible"/>
                                      </p:to>
                                    </p:set>
                                    <p:anim calcmode="lin" valueType="num">
                                      <p:cBhvr additive="base">
                                        <p:cTn id="48" dur="500" fill="hold"/>
                                        <p:tgtEl>
                                          <p:spTgt spid="875533"/>
                                        </p:tgtEl>
                                        <p:attrNameLst>
                                          <p:attrName>ppt_x</p:attrName>
                                        </p:attrNameLst>
                                      </p:cBhvr>
                                      <p:tavLst>
                                        <p:tav tm="0">
                                          <p:val>
                                            <p:strVal val="0-#ppt_w/2"/>
                                          </p:val>
                                        </p:tav>
                                        <p:tav tm="100000">
                                          <p:val>
                                            <p:strVal val="#ppt_x"/>
                                          </p:val>
                                        </p:tav>
                                      </p:tavLst>
                                    </p:anim>
                                    <p:anim calcmode="lin" valueType="num">
                                      <p:cBhvr additive="base">
                                        <p:cTn id="49" dur="500" fill="hold"/>
                                        <p:tgtEl>
                                          <p:spTgt spid="875533"/>
                                        </p:tgtEl>
                                        <p:attrNameLst>
                                          <p:attrName>ppt_y</p:attrName>
                                        </p:attrNameLst>
                                      </p:cBhvr>
                                      <p:tavLst>
                                        <p:tav tm="0">
                                          <p:val>
                                            <p:strVal val="#ppt_y"/>
                                          </p:val>
                                        </p:tav>
                                        <p:tav tm="100000">
                                          <p:val>
                                            <p:strVal val="#ppt_y"/>
                                          </p:val>
                                        </p:tav>
                                      </p:tavLst>
                                    </p:anim>
                                  </p:childTnLst>
                                </p:cTn>
                              </p:par>
                            </p:childTnLst>
                          </p:cTn>
                        </p:par>
                        <p:par>
                          <p:cTn id="50" fill="hold" nodeType="withGroup">
                            <p:stCondLst>
                              <p:cond delay="1500"/>
                            </p:stCondLst>
                            <p:childTnLst>
                              <p:par>
                                <p:cTn id="51" presetID="2" presetClass="entr" presetSubtype="8" fill="hold" nodeType="afterEffect">
                                  <p:stCondLst>
                                    <p:cond delay="0"/>
                                  </p:stCondLst>
                                  <p:childTnLst>
                                    <p:set>
                                      <p:cBhvr>
                                        <p:cTn id="52" dur="1" fill="hold">
                                          <p:stCondLst>
                                            <p:cond delay="0"/>
                                          </p:stCondLst>
                                        </p:cTn>
                                        <p:tgtEl>
                                          <p:spTgt spid="875537"/>
                                        </p:tgtEl>
                                        <p:attrNameLst>
                                          <p:attrName>style.visibility</p:attrName>
                                        </p:attrNameLst>
                                      </p:cBhvr>
                                      <p:to>
                                        <p:strVal val="visible"/>
                                      </p:to>
                                    </p:set>
                                    <p:anim calcmode="lin" valueType="num">
                                      <p:cBhvr additive="base">
                                        <p:cTn id="53" dur="500" fill="hold"/>
                                        <p:tgtEl>
                                          <p:spTgt spid="875537"/>
                                        </p:tgtEl>
                                        <p:attrNameLst>
                                          <p:attrName>ppt_x</p:attrName>
                                        </p:attrNameLst>
                                      </p:cBhvr>
                                      <p:tavLst>
                                        <p:tav tm="0">
                                          <p:val>
                                            <p:strVal val="0-#ppt_w/2"/>
                                          </p:val>
                                        </p:tav>
                                        <p:tav tm="100000">
                                          <p:val>
                                            <p:strVal val="#ppt_x"/>
                                          </p:val>
                                        </p:tav>
                                      </p:tavLst>
                                    </p:anim>
                                    <p:anim calcmode="lin" valueType="num">
                                      <p:cBhvr additive="base">
                                        <p:cTn id="54" dur="500" fill="hold"/>
                                        <p:tgtEl>
                                          <p:spTgt spid="875537"/>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nodeType="afterGroup">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875528"/>
                                        </p:tgtEl>
                                        <p:attrNameLst>
                                          <p:attrName>style.visibility</p:attrName>
                                        </p:attrNameLst>
                                      </p:cBhvr>
                                      <p:to>
                                        <p:strVal val="visible"/>
                                      </p:to>
                                    </p:set>
                                    <p:anim calcmode="lin" valueType="num">
                                      <p:cBhvr additive="base">
                                        <p:cTn id="59" dur="500" fill="hold"/>
                                        <p:tgtEl>
                                          <p:spTgt spid="875528"/>
                                        </p:tgtEl>
                                        <p:attrNameLst>
                                          <p:attrName>ppt_x</p:attrName>
                                        </p:attrNameLst>
                                      </p:cBhvr>
                                      <p:tavLst>
                                        <p:tav tm="0">
                                          <p:val>
                                            <p:strVal val="0-#ppt_w/2"/>
                                          </p:val>
                                        </p:tav>
                                        <p:tav tm="100000">
                                          <p:val>
                                            <p:strVal val="#ppt_x"/>
                                          </p:val>
                                        </p:tav>
                                      </p:tavLst>
                                    </p:anim>
                                    <p:anim calcmode="lin" valueType="num">
                                      <p:cBhvr additive="base">
                                        <p:cTn id="60" dur="500" fill="hold"/>
                                        <p:tgtEl>
                                          <p:spTgt spid="875528"/>
                                        </p:tgtEl>
                                        <p:attrNameLst>
                                          <p:attrName>ppt_y</p:attrName>
                                        </p:attrNameLst>
                                      </p:cBhvr>
                                      <p:tavLst>
                                        <p:tav tm="0">
                                          <p:val>
                                            <p:strVal val="#ppt_y"/>
                                          </p:val>
                                        </p:tav>
                                        <p:tav tm="100000">
                                          <p:val>
                                            <p:strVal val="#ppt_y"/>
                                          </p:val>
                                        </p:tav>
                                      </p:tavLst>
                                    </p:anim>
                                  </p:childTnLst>
                                </p:cTn>
                              </p:par>
                            </p:childTnLst>
                          </p:cTn>
                        </p:par>
                        <p:par>
                          <p:cTn id="61" fill="hold" nodeType="afterGroup">
                            <p:stCondLst>
                              <p:cond delay="500"/>
                            </p:stCondLst>
                            <p:childTnLst>
                              <p:par>
                                <p:cTn id="62" presetID="2" presetClass="entr" presetSubtype="8" fill="hold" grpId="0" nodeType="afterEffect">
                                  <p:stCondLst>
                                    <p:cond delay="0"/>
                                  </p:stCondLst>
                                  <p:childTnLst>
                                    <p:set>
                                      <p:cBhvr>
                                        <p:cTn id="63" dur="1" fill="hold">
                                          <p:stCondLst>
                                            <p:cond delay="0"/>
                                          </p:stCondLst>
                                        </p:cTn>
                                        <p:tgtEl>
                                          <p:spTgt spid="875534"/>
                                        </p:tgtEl>
                                        <p:attrNameLst>
                                          <p:attrName>style.visibility</p:attrName>
                                        </p:attrNameLst>
                                      </p:cBhvr>
                                      <p:to>
                                        <p:strVal val="visible"/>
                                      </p:to>
                                    </p:set>
                                    <p:anim calcmode="lin" valueType="num">
                                      <p:cBhvr additive="base">
                                        <p:cTn id="64" dur="500" fill="hold"/>
                                        <p:tgtEl>
                                          <p:spTgt spid="875534"/>
                                        </p:tgtEl>
                                        <p:attrNameLst>
                                          <p:attrName>ppt_x</p:attrName>
                                        </p:attrNameLst>
                                      </p:cBhvr>
                                      <p:tavLst>
                                        <p:tav tm="0">
                                          <p:val>
                                            <p:strVal val="0-#ppt_w/2"/>
                                          </p:val>
                                        </p:tav>
                                        <p:tav tm="100000">
                                          <p:val>
                                            <p:strVal val="#ppt_x"/>
                                          </p:val>
                                        </p:tav>
                                      </p:tavLst>
                                    </p:anim>
                                    <p:anim calcmode="lin" valueType="num">
                                      <p:cBhvr additive="base">
                                        <p:cTn id="65" dur="500" fill="hold"/>
                                        <p:tgtEl>
                                          <p:spTgt spid="875534"/>
                                        </p:tgtEl>
                                        <p:attrNameLst>
                                          <p:attrName>ppt_y</p:attrName>
                                        </p:attrNameLst>
                                      </p:cBhvr>
                                      <p:tavLst>
                                        <p:tav tm="0">
                                          <p:val>
                                            <p:strVal val="#ppt_y"/>
                                          </p:val>
                                        </p:tav>
                                        <p:tav tm="100000">
                                          <p:val>
                                            <p:strVal val="#ppt_y"/>
                                          </p:val>
                                        </p:tav>
                                      </p:tavLst>
                                    </p:anim>
                                  </p:childTnLst>
                                </p:cTn>
                              </p:par>
                            </p:childTnLst>
                          </p:cTn>
                        </p:par>
                        <p:par>
                          <p:cTn id="66" fill="hold" nodeType="afterGroup">
                            <p:stCondLst>
                              <p:cond delay="1000"/>
                            </p:stCondLst>
                            <p:childTnLst>
                              <p:par>
                                <p:cTn id="67" presetID="2" presetClass="entr" presetSubtype="8" fill="hold" grpId="0" nodeType="afterEffect">
                                  <p:stCondLst>
                                    <p:cond delay="0"/>
                                  </p:stCondLst>
                                  <p:childTnLst>
                                    <p:set>
                                      <p:cBhvr>
                                        <p:cTn id="68" dur="1" fill="hold">
                                          <p:stCondLst>
                                            <p:cond delay="0"/>
                                          </p:stCondLst>
                                        </p:cTn>
                                        <p:tgtEl>
                                          <p:spTgt spid="875526"/>
                                        </p:tgtEl>
                                        <p:attrNameLst>
                                          <p:attrName>style.visibility</p:attrName>
                                        </p:attrNameLst>
                                      </p:cBhvr>
                                      <p:to>
                                        <p:strVal val="visible"/>
                                      </p:to>
                                    </p:set>
                                    <p:anim calcmode="lin" valueType="num">
                                      <p:cBhvr additive="base">
                                        <p:cTn id="69" dur="500" fill="hold"/>
                                        <p:tgtEl>
                                          <p:spTgt spid="875526"/>
                                        </p:tgtEl>
                                        <p:attrNameLst>
                                          <p:attrName>ppt_x</p:attrName>
                                        </p:attrNameLst>
                                      </p:cBhvr>
                                      <p:tavLst>
                                        <p:tav tm="0">
                                          <p:val>
                                            <p:strVal val="0-#ppt_w/2"/>
                                          </p:val>
                                        </p:tav>
                                        <p:tav tm="100000">
                                          <p:val>
                                            <p:strVal val="#ppt_x"/>
                                          </p:val>
                                        </p:tav>
                                      </p:tavLst>
                                    </p:anim>
                                    <p:anim calcmode="lin" valueType="num">
                                      <p:cBhvr additive="base">
                                        <p:cTn id="70" dur="500" fill="hold"/>
                                        <p:tgtEl>
                                          <p:spTgt spid="875526"/>
                                        </p:tgtEl>
                                        <p:attrNameLst>
                                          <p:attrName>ppt_y</p:attrName>
                                        </p:attrNameLst>
                                      </p:cBhvr>
                                      <p:tavLst>
                                        <p:tav tm="0">
                                          <p:val>
                                            <p:strVal val="#ppt_y"/>
                                          </p:val>
                                        </p:tav>
                                        <p:tav tm="100000">
                                          <p:val>
                                            <p:strVal val="#ppt_y"/>
                                          </p:val>
                                        </p:tav>
                                      </p:tavLst>
                                    </p:anim>
                                  </p:childTnLst>
                                </p:cTn>
                              </p:par>
                            </p:childTnLst>
                          </p:cTn>
                        </p:par>
                        <p:par>
                          <p:cTn id="71" fill="hold" nodeType="afterGroup">
                            <p:stCondLst>
                              <p:cond delay="1500"/>
                            </p:stCondLst>
                            <p:childTnLst>
                              <p:par>
                                <p:cTn id="72" presetID="2" presetClass="entr" presetSubtype="8" fill="hold" nodeType="afterEffect">
                                  <p:stCondLst>
                                    <p:cond delay="0"/>
                                  </p:stCondLst>
                                  <p:childTnLst>
                                    <p:set>
                                      <p:cBhvr>
                                        <p:cTn id="73" dur="1" fill="hold">
                                          <p:stCondLst>
                                            <p:cond delay="0"/>
                                          </p:stCondLst>
                                        </p:cTn>
                                        <p:tgtEl>
                                          <p:spTgt spid="875538"/>
                                        </p:tgtEl>
                                        <p:attrNameLst>
                                          <p:attrName>style.visibility</p:attrName>
                                        </p:attrNameLst>
                                      </p:cBhvr>
                                      <p:to>
                                        <p:strVal val="visible"/>
                                      </p:to>
                                    </p:set>
                                    <p:anim calcmode="lin" valueType="num">
                                      <p:cBhvr additive="base">
                                        <p:cTn id="74" dur="500" fill="hold"/>
                                        <p:tgtEl>
                                          <p:spTgt spid="875538"/>
                                        </p:tgtEl>
                                        <p:attrNameLst>
                                          <p:attrName>ppt_x</p:attrName>
                                        </p:attrNameLst>
                                      </p:cBhvr>
                                      <p:tavLst>
                                        <p:tav tm="0">
                                          <p:val>
                                            <p:strVal val="0-#ppt_w/2"/>
                                          </p:val>
                                        </p:tav>
                                        <p:tav tm="100000">
                                          <p:val>
                                            <p:strVal val="#ppt_x"/>
                                          </p:val>
                                        </p:tav>
                                      </p:tavLst>
                                    </p:anim>
                                    <p:anim calcmode="lin" valueType="num">
                                      <p:cBhvr additive="base">
                                        <p:cTn id="75" dur="500" fill="hold"/>
                                        <p:tgtEl>
                                          <p:spTgt spid="875538"/>
                                        </p:tgtEl>
                                        <p:attrNameLst>
                                          <p:attrName>ppt_y</p:attrName>
                                        </p:attrNameLst>
                                      </p:cBhvr>
                                      <p:tavLst>
                                        <p:tav tm="0">
                                          <p:val>
                                            <p:strVal val="#ppt_y"/>
                                          </p:val>
                                        </p:tav>
                                        <p:tav tm="100000">
                                          <p:val>
                                            <p:strVal val="#ppt_y"/>
                                          </p:val>
                                        </p:tav>
                                      </p:tavLst>
                                    </p:anim>
                                  </p:childTnLst>
                                </p:cTn>
                              </p:par>
                            </p:childTnLst>
                          </p:cTn>
                        </p:par>
                      </p:childTnLst>
                    </p:cTn>
                  </p:par>
                  <p:par>
                    <p:cTn id="76" fill="hold">
                      <p:stCondLst>
                        <p:cond delay="indefinite"/>
                      </p:stCondLst>
                      <p:childTnLst>
                        <p:par>
                          <p:cTn id="77" fill="hold" nodeType="afterGroup">
                            <p:stCondLst>
                              <p:cond delay="0"/>
                            </p:stCondLst>
                            <p:childTnLst>
                              <p:par>
                                <p:cTn id="78" presetID="2" presetClass="entr" presetSubtype="8" fill="hold" grpId="0" nodeType="clickEffect">
                                  <p:stCondLst>
                                    <p:cond delay="0"/>
                                  </p:stCondLst>
                                  <p:childTnLst>
                                    <p:set>
                                      <p:cBhvr>
                                        <p:cTn id="79" dur="1" fill="hold">
                                          <p:stCondLst>
                                            <p:cond delay="0"/>
                                          </p:stCondLst>
                                        </p:cTn>
                                        <p:tgtEl>
                                          <p:spTgt spid="875530"/>
                                        </p:tgtEl>
                                        <p:attrNameLst>
                                          <p:attrName>style.visibility</p:attrName>
                                        </p:attrNameLst>
                                      </p:cBhvr>
                                      <p:to>
                                        <p:strVal val="visible"/>
                                      </p:to>
                                    </p:set>
                                    <p:anim calcmode="lin" valueType="num">
                                      <p:cBhvr additive="base">
                                        <p:cTn id="80" dur="500" fill="hold"/>
                                        <p:tgtEl>
                                          <p:spTgt spid="875530"/>
                                        </p:tgtEl>
                                        <p:attrNameLst>
                                          <p:attrName>ppt_x</p:attrName>
                                        </p:attrNameLst>
                                      </p:cBhvr>
                                      <p:tavLst>
                                        <p:tav tm="0">
                                          <p:val>
                                            <p:strVal val="0-#ppt_w/2"/>
                                          </p:val>
                                        </p:tav>
                                        <p:tav tm="100000">
                                          <p:val>
                                            <p:strVal val="#ppt_x"/>
                                          </p:val>
                                        </p:tav>
                                      </p:tavLst>
                                    </p:anim>
                                    <p:anim calcmode="lin" valueType="num">
                                      <p:cBhvr additive="base">
                                        <p:cTn id="81" dur="500" fill="hold"/>
                                        <p:tgtEl>
                                          <p:spTgt spid="875530"/>
                                        </p:tgtEl>
                                        <p:attrNameLst>
                                          <p:attrName>ppt_y</p:attrName>
                                        </p:attrNameLst>
                                      </p:cBhvr>
                                      <p:tavLst>
                                        <p:tav tm="0">
                                          <p:val>
                                            <p:strVal val="#ppt_y"/>
                                          </p:val>
                                        </p:tav>
                                        <p:tav tm="100000">
                                          <p:val>
                                            <p:strVal val="#ppt_y"/>
                                          </p:val>
                                        </p:tav>
                                      </p:tavLst>
                                    </p:anim>
                                  </p:childTnLst>
                                </p:cTn>
                              </p:par>
                            </p:childTnLst>
                          </p:cTn>
                        </p:par>
                        <p:par>
                          <p:cTn id="82" fill="hold" nodeType="afterGroup">
                            <p:stCondLst>
                              <p:cond delay="500"/>
                            </p:stCondLst>
                            <p:childTnLst>
                              <p:par>
                                <p:cTn id="83" presetID="2" presetClass="entr" presetSubtype="8" fill="hold" nodeType="afterEffect">
                                  <p:stCondLst>
                                    <p:cond delay="0"/>
                                  </p:stCondLst>
                                  <p:childTnLst>
                                    <p:set>
                                      <p:cBhvr>
                                        <p:cTn id="84" dur="1" fill="hold">
                                          <p:stCondLst>
                                            <p:cond delay="0"/>
                                          </p:stCondLst>
                                        </p:cTn>
                                        <p:tgtEl>
                                          <p:spTgt spid="875539"/>
                                        </p:tgtEl>
                                        <p:attrNameLst>
                                          <p:attrName>style.visibility</p:attrName>
                                        </p:attrNameLst>
                                      </p:cBhvr>
                                      <p:to>
                                        <p:strVal val="visible"/>
                                      </p:to>
                                    </p:set>
                                    <p:anim calcmode="lin" valueType="num">
                                      <p:cBhvr additive="base">
                                        <p:cTn id="85" dur="500" fill="hold"/>
                                        <p:tgtEl>
                                          <p:spTgt spid="875539"/>
                                        </p:tgtEl>
                                        <p:attrNameLst>
                                          <p:attrName>ppt_x</p:attrName>
                                        </p:attrNameLst>
                                      </p:cBhvr>
                                      <p:tavLst>
                                        <p:tav tm="0">
                                          <p:val>
                                            <p:strVal val="0-#ppt_w/2"/>
                                          </p:val>
                                        </p:tav>
                                        <p:tav tm="100000">
                                          <p:val>
                                            <p:strVal val="#ppt_x"/>
                                          </p:val>
                                        </p:tav>
                                      </p:tavLst>
                                    </p:anim>
                                    <p:anim calcmode="lin" valueType="num">
                                      <p:cBhvr additive="base">
                                        <p:cTn id="86" dur="500" fill="hold"/>
                                        <p:tgtEl>
                                          <p:spTgt spid="875539"/>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nodeType="afterGroup">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875529"/>
                                        </p:tgtEl>
                                        <p:attrNameLst>
                                          <p:attrName>style.visibility</p:attrName>
                                        </p:attrNameLst>
                                      </p:cBhvr>
                                      <p:to>
                                        <p:strVal val="visible"/>
                                      </p:to>
                                    </p:set>
                                    <p:anim calcmode="lin" valueType="num">
                                      <p:cBhvr additive="base">
                                        <p:cTn id="91" dur="500" fill="hold"/>
                                        <p:tgtEl>
                                          <p:spTgt spid="875529"/>
                                        </p:tgtEl>
                                        <p:attrNameLst>
                                          <p:attrName>ppt_x</p:attrName>
                                        </p:attrNameLst>
                                      </p:cBhvr>
                                      <p:tavLst>
                                        <p:tav tm="0">
                                          <p:val>
                                            <p:strVal val="0-#ppt_w/2"/>
                                          </p:val>
                                        </p:tav>
                                        <p:tav tm="100000">
                                          <p:val>
                                            <p:strVal val="#ppt_x"/>
                                          </p:val>
                                        </p:tav>
                                      </p:tavLst>
                                    </p:anim>
                                    <p:anim calcmode="lin" valueType="num">
                                      <p:cBhvr additive="base">
                                        <p:cTn id="92" dur="500" fill="hold"/>
                                        <p:tgtEl>
                                          <p:spTgt spid="8755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5523" grpId="0" animBg="1" autoUpdateAnimBg="0"/>
      <p:bldP spid="875524" grpId="0" autoUpdateAnimBg="0"/>
      <p:bldP spid="875525" grpId="0" animBg="1" autoUpdateAnimBg="0"/>
      <p:bldP spid="875526" grpId="0" autoUpdateAnimBg="0"/>
      <p:bldP spid="875527" grpId="0" animBg="1" autoUpdateAnimBg="0"/>
      <p:bldP spid="875528" grpId="0" autoUpdateAnimBg="0"/>
      <p:bldP spid="875529" grpId="0" autoUpdateAnimBg="0"/>
      <p:bldP spid="875530" grpId="0" autoUpdateAnimBg="0"/>
      <p:bldP spid="875531" grpId="0" animBg="1"/>
      <p:bldP spid="875532" grpId="0" animBg="1"/>
      <p:bldP spid="875533" grpId="0" autoUpdateAnimBg="0"/>
      <p:bldP spid="87553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a:extLst>
              <a:ext uri="{FF2B5EF4-FFF2-40B4-BE49-F238E27FC236}">
                <a16:creationId xmlns:a16="http://schemas.microsoft.com/office/drawing/2014/main" id="{5352034A-658D-5642-A6F6-CE6CBDC90409}"/>
              </a:ext>
            </a:extLst>
          </p:cNvPr>
          <p:cNvSpPr>
            <a:spLocks noGrp="1" noChangeArrowheads="1"/>
          </p:cNvSpPr>
          <p:nvPr>
            <p:ph type="title" idx="4294967295"/>
          </p:nvPr>
        </p:nvSpPr>
        <p:spPr>
          <a:xfrm>
            <a:off x="1187450" y="0"/>
            <a:ext cx="990600" cy="609600"/>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D.13</a:t>
            </a:r>
          </a:p>
        </p:txBody>
      </p:sp>
      <p:sp>
        <p:nvSpPr>
          <p:cNvPr id="876547" name="Text Box 3">
            <a:extLst>
              <a:ext uri="{FF2B5EF4-FFF2-40B4-BE49-F238E27FC236}">
                <a16:creationId xmlns:a16="http://schemas.microsoft.com/office/drawing/2014/main" id="{5B475054-67E6-7044-B65A-B97D157D3C5B}"/>
              </a:ext>
            </a:extLst>
          </p:cNvPr>
          <p:cNvSpPr txBox="1">
            <a:spLocks noChangeArrowheads="1"/>
          </p:cNvSpPr>
          <p:nvPr/>
        </p:nvSpPr>
        <p:spPr bwMode="auto">
          <a:xfrm>
            <a:off x="390525" y="1624280"/>
            <a:ext cx="1787525" cy="1077218"/>
          </a:xfrm>
          <a:prstGeom prst="rect">
            <a:avLst/>
          </a:prstGeom>
          <a:solidFill>
            <a:srgbClr val="FFFF00"/>
          </a:solidFill>
          <a:ln w="38100">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3200" dirty="0">
                <a:solidFill>
                  <a:srgbClr val="FF0000"/>
                </a:solidFill>
                <a:latin typeface="Times New Roman" panose="02020603050405020304" pitchFamily="18" charset="0"/>
                <a:cs typeface="Times New Roman" panose="02020603050405020304" pitchFamily="18" charset="0"/>
              </a:rPr>
              <a:t>Eredità R.F.</a:t>
            </a:r>
          </a:p>
        </p:txBody>
      </p:sp>
      <p:sp>
        <p:nvSpPr>
          <p:cNvPr id="876548" name="Text Box 4">
            <a:extLst>
              <a:ext uri="{FF2B5EF4-FFF2-40B4-BE49-F238E27FC236}">
                <a16:creationId xmlns:a16="http://schemas.microsoft.com/office/drawing/2014/main" id="{9B50BDFE-A4A9-3542-B823-99DA262328B1}"/>
              </a:ext>
            </a:extLst>
          </p:cNvPr>
          <p:cNvSpPr txBox="1">
            <a:spLocks noChangeArrowheads="1"/>
          </p:cNvSpPr>
          <p:nvPr/>
        </p:nvSpPr>
        <p:spPr bwMode="auto">
          <a:xfrm>
            <a:off x="2933700" y="1616075"/>
            <a:ext cx="3276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Conflitto Stato / Chiesa</a:t>
            </a:r>
          </a:p>
        </p:txBody>
      </p:sp>
      <p:sp>
        <p:nvSpPr>
          <p:cNvPr id="876549" name="Text Box 5">
            <a:extLst>
              <a:ext uri="{FF2B5EF4-FFF2-40B4-BE49-F238E27FC236}">
                <a16:creationId xmlns:a16="http://schemas.microsoft.com/office/drawing/2014/main" id="{A1164A7F-F6E7-BA46-9DDC-6E526C6B9071}"/>
              </a:ext>
            </a:extLst>
          </p:cNvPr>
          <p:cNvSpPr txBox="1">
            <a:spLocks noChangeArrowheads="1"/>
          </p:cNvSpPr>
          <p:nvPr/>
        </p:nvSpPr>
        <p:spPr bwMode="auto">
          <a:xfrm>
            <a:off x="2895600" y="2171700"/>
            <a:ext cx="624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FF0000"/>
                </a:solidFill>
                <a:latin typeface="Times New Roman" panose="02020603050405020304" pitchFamily="18" charset="0"/>
                <a:cs typeface="Times New Roman" panose="02020603050405020304" pitchFamily="18" charset="0"/>
              </a:rPr>
              <a:t>Trasformazione concezione della politica</a:t>
            </a:r>
          </a:p>
        </p:txBody>
      </p:sp>
      <p:sp>
        <p:nvSpPr>
          <p:cNvPr id="876550" name="Text Box 6">
            <a:extLst>
              <a:ext uri="{FF2B5EF4-FFF2-40B4-BE49-F238E27FC236}">
                <a16:creationId xmlns:a16="http://schemas.microsoft.com/office/drawing/2014/main" id="{8044282B-F17A-2146-B2C9-B1E3E749F75B}"/>
              </a:ext>
            </a:extLst>
          </p:cNvPr>
          <p:cNvSpPr txBox="1">
            <a:spLocks noChangeArrowheads="1"/>
          </p:cNvSpPr>
          <p:nvPr/>
        </p:nvSpPr>
        <p:spPr bwMode="auto">
          <a:xfrm>
            <a:off x="1828800" y="762000"/>
            <a:ext cx="7315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Diplomazia non più regolata da alleanze dinastiche e matrimoni ma da interessi nazionali e diritti dei popoli</a:t>
            </a:r>
          </a:p>
        </p:txBody>
      </p:sp>
      <p:sp>
        <p:nvSpPr>
          <p:cNvPr id="876551" name="Text Box 7">
            <a:extLst>
              <a:ext uri="{FF2B5EF4-FFF2-40B4-BE49-F238E27FC236}">
                <a16:creationId xmlns:a16="http://schemas.microsoft.com/office/drawing/2014/main" id="{AC83ACE7-4F71-C84A-864E-7D59C561A3BA}"/>
              </a:ext>
            </a:extLst>
          </p:cNvPr>
          <p:cNvSpPr txBox="1">
            <a:spLocks noChangeArrowheads="1"/>
          </p:cNvSpPr>
          <p:nvPr/>
        </p:nvSpPr>
        <p:spPr bwMode="auto">
          <a:xfrm>
            <a:off x="3686175" y="3197225"/>
            <a:ext cx="2838450" cy="1225550"/>
          </a:xfrm>
          <a:prstGeom prst="rect">
            <a:avLst/>
          </a:prstGeom>
          <a:noFill/>
          <a:ln w="38100">
            <a:solidFill>
              <a:srgbClr val="FF33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Trasferimento passioni da contese religiose a politiche</a:t>
            </a:r>
          </a:p>
        </p:txBody>
      </p:sp>
      <p:cxnSp>
        <p:nvCxnSpPr>
          <p:cNvPr id="876552" name="AutoShape 8">
            <a:extLst>
              <a:ext uri="{FF2B5EF4-FFF2-40B4-BE49-F238E27FC236}">
                <a16:creationId xmlns:a16="http://schemas.microsoft.com/office/drawing/2014/main" id="{831C0126-72EA-8B48-B6A2-CE832F8C201C}"/>
              </a:ext>
            </a:extLst>
          </p:cNvPr>
          <p:cNvCxnSpPr>
            <a:cxnSpLocks noChangeShapeType="1"/>
            <a:stCxn id="876547" idx="3"/>
            <a:endCxn id="876548" idx="1"/>
          </p:cNvCxnSpPr>
          <p:nvPr/>
        </p:nvCxnSpPr>
        <p:spPr bwMode="auto">
          <a:xfrm flipV="1">
            <a:off x="2178050" y="1844675"/>
            <a:ext cx="755650" cy="318214"/>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6553" name="AutoShape 9">
            <a:extLst>
              <a:ext uri="{FF2B5EF4-FFF2-40B4-BE49-F238E27FC236}">
                <a16:creationId xmlns:a16="http://schemas.microsoft.com/office/drawing/2014/main" id="{D8835EFB-E312-B944-854D-C7D7FD0854BD}"/>
              </a:ext>
            </a:extLst>
          </p:cNvPr>
          <p:cNvCxnSpPr>
            <a:cxnSpLocks noChangeShapeType="1"/>
            <a:stCxn id="876547" idx="0"/>
            <a:endCxn id="876550" idx="1"/>
          </p:cNvCxnSpPr>
          <p:nvPr/>
        </p:nvCxnSpPr>
        <p:spPr bwMode="auto">
          <a:xfrm flipV="1">
            <a:off x="1284288" y="1177499"/>
            <a:ext cx="544512" cy="446781"/>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6554" name="AutoShape 10">
            <a:extLst>
              <a:ext uri="{FF2B5EF4-FFF2-40B4-BE49-F238E27FC236}">
                <a16:creationId xmlns:a16="http://schemas.microsoft.com/office/drawing/2014/main" id="{62F9B91E-2308-7745-9EC6-5A1EEB474875}"/>
              </a:ext>
            </a:extLst>
          </p:cNvPr>
          <p:cNvCxnSpPr>
            <a:cxnSpLocks noChangeShapeType="1"/>
            <a:stCxn id="876547" idx="3"/>
            <a:endCxn id="876549" idx="1"/>
          </p:cNvCxnSpPr>
          <p:nvPr/>
        </p:nvCxnSpPr>
        <p:spPr bwMode="auto">
          <a:xfrm>
            <a:off x="2178050" y="2162889"/>
            <a:ext cx="717550" cy="237411"/>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6555" name="Text Box 11">
            <a:extLst>
              <a:ext uri="{FF2B5EF4-FFF2-40B4-BE49-F238E27FC236}">
                <a16:creationId xmlns:a16="http://schemas.microsoft.com/office/drawing/2014/main" id="{C65AEA82-FDAE-4342-B641-836FD86A4CBD}"/>
              </a:ext>
            </a:extLst>
          </p:cNvPr>
          <p:cNvSpPr txBox="1">
            <a:spLocks noChangeArrowheads="1"/>
          </p:cNvSpPr>
          <p:nvPr/>
        </p:nvSpPr>
        <p:spPr bwMode="auto">
          <a:xfrm>
            <a:off x="533400" y="3810000"/>
            <a:ext cx="1752600" cy="1938992"/>
          </a:xfrm>
          <a:prstGeom prst="rect">
            <a:avLst/>
          </a:prstGeom>
          <a:solidFill>
            <a:schemeClr val="bg1"/>
          </a:solidFill>
          <a:ln w="28575">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Libertà stampa+ invenzioni regolamenti assemblee</a:t>
            </a:r>
            <a:endParaRPr lang="it-IT" altLang="it-IT" sz="3200" b="0" dirty="0">
              <a:solidFill>
                <a:srgbClr val="0070C0"/>
              </a:solidFill>
              <a:latin typeface="Times New Roman" panose="02020603050405020304" pitchFamily="18" charset="0"/>
              <a:cs typeface="Times New Roman" panose="02020603050405020304" pitchFamily="18" charset="0"/>
            </a:endParaRPr>
          </a:p>
        </p:txBody>
      </p:sp>
      <p:sp>
        <p:nvSpPr>
          <p:cNvPr id="876556" name="Text Box 12">
            <a:extLst>
              <a:ext uri="{FF2B5EF4-FFF2-40B4-BE49-F238E27FC236}">
                <a16:creationId xmlns:a16="http://schemas.microsoft.com/office/drawing/2014/main" id="{6714B2F8-E48A-2C4A-A609-55E291015A1E}"/>
              </a:ext>
            </a:extLst>
          </p:cNvPr>
          <p:cNvSpPr txBox="1">
            <a:spLocks noChangeArrowheads="1"/>
          </p:cNvSpPr>
          <p:nvPr/>
        </p:nvSpPr>
        <p:spPr bwMode="auto">
          <a:xfrm>
            <a:off x="2438400" y="4648200"/>
            <a:ext cx="4267200" cy="1196975"/>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Associazionismo diffuso (sezioni, club, società politiche) = anticipano nostri partiti</a:t>
            </a:r>
          </a:p>
        </p:txBody>
      </p:sp>
      <p:sp>
        <p:nvSpPr>
          <p:cNvPr id="876557" name="AutoShape 13">
            <a:extLst>
              <a:ext uri="{FF2B5EF4-FFF2-40B4-BE49-F238E27FC236}">
                <a16:creationId xmlns:a16="http://schemas.microsoft.com/office/drawing/2014/main" id="{BCC6183D-6A4F-644A-8084-5C48792C7FD7}"/>
              </a:ext>
            </a:extLst>
          </p:cNvPr>
          <p:cNvSpPr>
            <a:spLocks noChangeArrowheads="1"/>
          </p:cNvSpPr>
          <p:nvPr/>
        </p:nvSpPr>
        <p:spPr bwMode="auto">
          <a:xfrm>
            <a:off x="5105400" y="2639131"/>
            <a:ext cx="381000" cy="469916"/>
          </a:xfrm>
          <a:prstGeom prst="downArrow">
            <a:avLst>
              <a:gd name="adj1" fmla="val 50000"/>
              <a:gd name="adj2" fmla="val 25000"/>
            </a:avLst>
          </a:prstGeom>
          <a:solidFill>
            <a:srgbClr val="FFFF00"/>
          </a:solidFill>
          <a:ln w="28575">
            <a:solidFill>
              <a:srgbClr val="FF0000"/>
            </a:solidFill>
            <a:miter lim="800000"/>
            <a:headEnd/>
            <a:tailEnd/>
          </a:ln>
        </p:spPr>
        <p:txBody>
          <a:bodyPr anchor="ct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876558" name="Text Box 14">
            <a:extLst>
              <a:ext uri="{FF2B5EF4-FFF2-40B4-BE49-F238E27FC236}">
                <a16:creationId xmlns:a16="http://schemas.microsoft.com/office/drawing/2014/main" id="{C0450A6C-8498-494B-9404-C1449DB0F126}"/>
              </a:ext>
            </a:extLst>
          </p:cNvPr>
          <p:cNvSpPr txBox="1">
            <a:spLocks noChangeArrowheads="1"/>
          </p:cNvSpPr>
          <p:nvPr/>
        </p:nvSpPr>
        <p:spPr bwMode="auto">
          <a:xfrm>
            <a:off x="6858000" y="4114800"/>
            <a:ext cx="2133600" cy="240188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sz="2400">
                <a:solidFill>
                  <a:srgbClr val="0070C0"/>
                </a:solidFill>
                <a:latin typeface="Times New Roman" panose="02020603050405020304" pitchFamily="18" charset="0"/>
                <a:cs typeface="Times New Roman" panose="02020603050405020304" pitchFamily="18" charset="0"/>
              </a:rPr>
              <a:t>sistema fiscale + coscrizione + sistema amministr. centralizzato, gerarchizzato, specializzato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6547"/>
                                        </p:tgtEl>
                                        <p:attrNameLst>
                                          <p:attrName>style.visibility</p:attrName>
                                        </p:attrNameLst>
                                      </p:cBhvr>
                                      <p:to>
                                        <p:strVal val="visible"/>
                                      </p:to>
                                    </p:set>
                                    <p:anim calcmode="lin" valueType="num">
                                      <p:cBhvr additive="base">
                                        <p:cTn id="7" dur="500" fill="hold"/>
                                        <p:tgtEl>
                                          <p:spTgt spid="876547"/>
                                        </p:tgtEl>
                                        <p:attrNameLst>
                                          <p:attrName>ppt_x</p:attrName>
                                        </p:attrNameLst>
                                      </p:cBhvr>
                                      <p:tavLst>
                                        <p:tav tm="0">
                                          <p:val>
                                            <p:strVal val="0-#ppt_w/2"/>
                                          </p:val>
                                        </p:tav>
                                        <p:tav tm="100000">
                                          <p:val>
                                            <p:strVal val="#ppt_x"/>
                                          </p:val>
                                        </p:tav>
                                      </p:tavLst>
                                    </p:anim>
                                    <p:anim calcmode="lin" valueType="num">
                                      <p:cBhvr additive="base">
                                        <p:cTn id="8" dur="500" fill="hold"/>
                                        <p:tgtEl>
                                          <p:spTgt spid="876547"/>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876553"/>
                                        </p:tgtEl>
                                        <p:attrNameLst>
                                          <p:attrName>style.visibility</p:attrName>
                                        </p:attrNameLst>
                                      </p:cBhvr>
                                      <p:to>
                                        <p:strVal val="visible"/>
                                      </p:to>
                                    </p:set>
                                    <p:anim calcmode="lin" valueType="num">
                                      <p:cBhvr additive="base">
                                        <p:cTn id="12" dur="500" fill="hold"/>
                                        <p:tgtEl>
                                          <p:spTgt spid="876553"/>
                                        </p:tgtEl>
                                        <p:attrNameLst>
                                          <p:attrName>ppt_x</p:attrName>
                                        </p:attrNameLst>
                                      </p:cBhvr>
                                      <p:tavLst>
                                        <p:tav tm="0">
                                          <p:val>
                                            <p:strVal val="0-#ppt_w/2"/>
                                          </p:val>
                                        </p:tav>
                                        <p:tav tm="100000">
                                          <p:val>
                                            <p:strVal val="#ppt_x"/>
                                          </p:val>
                                        </p:tav>
                                      </p:tavLst>
                                    </p:anim>
                                    <p:anim calcmode="lin" valueType="num">
                                      <p:cBhvr additive="base">
                                        <p:cTn id="13" dur="500" fill="hold"/>
                                        <p:tgtEl>
                                          <p:spTgt spid="876553"/>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grpId="0" nodeType="afterEffect">
                                  <p:stCondLst>
                                    <p:cond delay="0"/>
                                  </p:stCondLst>
                                  <p:childTnLst>
                                    <p:set>
                                      <p:cBhvr>
                                        <p:cTn id="16" dur="1" fill="hold">
                                          <p:stCondLst>
                                            <p:cond delay="0"/>
                                          </p:stCondLst>
                                        </p:cTn>
                                        <p:tgtEl>
                                          <p:spTgt spid="876550"/>
                                        </p:tgtEl>
                                        <p:attrNameLst>
                                          <p:attrName>style.visibility</p:attrName>
                                        </p:attrNameLst>
                                      </p:cBhvr>
                                      <p:to>
                                        <p:strVal val="visible"/>
                                      </p:to>
                                    </p:set>
                                    <p:anim calcmode="lin" valueType="num">
                                      <p:cBhvr additive="base">
                                        <p:cTn id="17" dur="500" fill="hold"/>
                                        <p:tgtEl>
                                          <p:spTgt spid="876550"/>
                                        </p:tgtEl>
                                        <p:attrNameLst>
                                          <p:attrName>ppt_x</p:attrName>
                                        </p:attrNameLst>
                                      </p:cBhvr>
                                      <p:tavLst>
                                        <p:tav tm="0">
                                          <p:val>
                                            <p:strVal val="0-#ppt_w/2"/>
                                          </p:val>
                                        </p:tav>
                                        <p:tav tm="100000">
                                          <p:val>
                                            <p:strVal val="#ppt_x"/>
                                          </p:val>
                                        </p:tav>
                                      </p:tavLst>
                                    </p:anim>
                                    <p:anim calcmode="lin" valueType="num">
                                      <p:cBhvr additive="base">
                                        <p:cTn id="18" dur="500" fill="hold"/>
                                        <p:tgtEl>
                                          <p:spTgt spid="876550"/>
                                        </p:tgtEl>
                                        <p:attrNameLst>
                                          <p:attrName>ppt_y</p:attrName>
                                        </p:attrNameLst>
                                      </p:cBhvr>
                                      <p:tavLst>
                                        <p:tav tm="0">
                                          <p:val>
                                            <p:strVal val="#ppt_y"/>
                                          </p:val>
                                        </p:tav>
                                        <p:tav tm="100000">
                                          <p:val>
                                            <p:strVal val="#ppt_y"/>
                                          </p:val>
                                        </p:tav>
                                      </p:tavLst>
                                    </p:anim>
                                  </p:childTnLst>
                                </p:cTn>
                              </p:par>
                            </p:childTnLst>
                          </p:cTn>
                        </p:par>
                        <p:par>
                          <p:cTn id="19" fill="hold" nodeType="with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876552"/>
                                        </p:tgtEl>
                                        <p:attrNameLst>
                                          <p:attrName>style.visibility</p:attrName>
                                        </p:attrNameLst>
                                      </p:cBhvr>
                                      <p:to>
                                        <p:strVal val="visible"/>
                                      </p:to>
                                    </p:set>
                                    <p:anim calcmode="lin" valueType="num">
                                      <p:cBhvr additive="base">
                                        <p:cTn id="22" dur="500" fill="hold"/>
                                        <p:tgtEl>
                                          <p:spTgt spid="876552"/>
                                        </p:tgtEl>
                                        <p:attrNameLst>
                                          <p:attrName>ppt_x</p:attrName>
                                        </p:attrNameLst>
                                      </p:cBhvr>
                                      <p:tavLst>
                                        <p:tav tm="0">
                                          <p:val>
                                            <p:strVal val="0-#ppt_w/2"/>
                                          </p:val>
                                        </p:tav>
                                        <p:tav tm="100000">
                                          <p:val>
                                            <p:strVal val="#ppt_x"/>
                                          </p:val>
                                        </p:tav>
                                      </p:tavLst>
                                    </p:anim>
                                    <p:anim calcmode="lin" valueType="num">
                                      <p:cBhvr additive="base">
                                        <p:cTn id="23" dur="500" fill="hold"/>
                                        <p:tgtEl>
                                          <p:spTgt spid="876552"/>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grpId="0" nodeType="afterEffect">
                                  <p:stCondLst>
                                    <p:cond delay="0"/>
                                  </p:stCondLst>
                                  <p:childTnLst>
                                    <p:set>
                                      <p:cBhvr>
                                        <p:cTn id="26" dur="1" fill="hold">
                                          <p:stCondLst>
                                            <p:cond delay="0"/>
                                          </p:stCondLst>
                                        </p:cTn>
                                        <p:tgtEl>
                                          <p:spTgt spid="876548"/>
                                        </p:tgtEl>
                                        <p:attrNameLst>
                                          <p:attrName>style.visibility</p:attrName>
                                        </p:attrNameLst>
                                      </p:cBhvr>
                                      <p:to>
                                        <p:strVal val="visible"/>
                                      </p:to>
                                    </p:set>
                                    <p:anim calcmode="lin" valueType="num">
                                      <p:cBhvr additive="base">
                                        <p:cTn id="27" dur="500" fill="hold"/>
                                        <p:tgtEl>
                                          <p:spTgt spid="876548"/>
                                        </p:tgtEl>
                                        <p:attrNameLst>
                                          <p:attrName>ppt_x</p:attrName>
                                        </p:attrNameLst>
                                      </p:cBhvr>
                                      <p:tavLst>
                                        <p:tav tm="0">
                                          <p:val>
                                            <p:strVal val="0-#ppt_w/2"/>
                                          </p:val>
                                        </p:tav>
                                        <p:tav tm="100000">
                                          <p:val>
                                            <p:strVal val="#ppt_x"/>
                                          </p:val>
                                        </p:tav>
                                      </p:tavLst>
                                    </p:anim>
                                    <p:anim calcmode="lin" valueType="num">
                                      <p:cBhvr additive="base">
                                        <p:cTn id="28" dur="500" fill="hold"/>
                                        <p:tgtEl>
                                          <p:spTgt spid="876548"/>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nodeType="afterEffect">
                                  <p:stCondLst>
                                    <p:cond delay="0"/>
                                  </p:stCondLst>
                                  <p:childTnLst>
                                    <p:set>
                                      <p:cBhvr>
                                        <p:cTn id="31" dur="1" fill="hold">
                                          <p:stCondLst>
                                            <p:cond delay="0"/>
                                          </p:stCondLst>
                                        </p:cTn>
                                        <p:tgtEl>
                                          <p:spTgt spid="876554"/>
                                        </p:tgtEl>
                                        <p:attrNameLst>
                                          <p:attrName>style.visibility</p:attrName>
                                        </p:attrNameLst>
                                      </p:cBhvr>
                                      <p:to>
                                        <p:strVal val="visible"/>
                                      </p:to>
                                    </p:set>
                                    <p:anim calcmode="lin" valueType="num">
                                      <p:cBhvr additive="base">
                                        <p:cTn id="32" dur="500" fill="hold"/>
                                        <p:tgtEl>
                                          <p:spTgt spid="876554"/>
                                        </p:tgtEl>
                                        <p:attrNameLst>
                                          <p:attrName>ppt_x</p:attrName>
                                        </p:attrNameLst>
                                      </p:cBhvr>
                                      <p:tavLst>
                                        <p:tav tm="0">
                                          <p:val>
                                            <p:strVal val="0-#ppt_w/2"/>
                                          </p:val>
                                        </p:tav>
                                        <p:tav tm="100000">
                                          <p:val>
                                            <p:strVal val="#ppt_x"/>
                                          </p:val>
                                        </p:tav>
                                      </p:tavLst>
                                    </p:anim>
                                    <p:anim calcmode="lin" valueType="num">
                                      <p:cBhvr additive="base">
                                        <p:cTn id="33" dur="500" fill="hold"/>
                                        <p:tgtEl>
                                          <p:spTgt spid="876554"/>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876549"/>
                                        </p:tgtEl>
                                        <p:attrNameLst>
                                          <p:attrName>style.visibility</p:attrName>
                                        </p:attrNameLst>
                                      </p:cBhvr>
                                      <p:to>
                                        <p:strVal val="visible"/>
                                      </p:to>
                                    </p:set>
                                    <p:anim calcmode="lin" valueType="num">
                                      <p:cBhvr additive="base">
                                        <p:cTn id="38" dur="500" fill="hold"/>
                                        <p:tgtEl>
                                          <p:spTgt spid="876549"/>
                                        </p:tgtEl>
                                        <p:attrNameLst>
                                          <p:attrName>ppt_x</p:attrName>
                                        </p:attrNameLst>
                                      </p:cBhvr>
                                      <p:tavLst>
                                        <p:tav tm="0">
                                          <p:val>
                                            <p:strVal val="0-#ppt_w/2"/>
                                          </p:val>
                                        </p:tav>
                                        <p:tav tm="100000">
                                          <p:val>
                                            <p:strVal val="#ppt_x"/>
                                          </p:val>
                                        </p:tav>
                                      </p:tavLst>
                                    </p:anim>
                                    <p:anim calcmode="lin" valueType="num">
                                      <p:cBhvr additive="base">
                                        <p:cTn id="39" dur="500" fill="hold"/>
                                        <p:tgtEl>
                                          <p:spTgt spid="876549"/>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grpId="0" nodeType="afterEffect">
                                  <p:stCondLst>
                                    <p:cond delay="0"/>
                                  </p:stCondLst>
                                  <p:childTnLst>
                                    <p:set>
                                      <p:cBhvr>
                                        <p:cTn id="42" dur="1" fill="hold">
                                          <p:stCondLst>
                                            <p:cond delay="0"/>
                                          </p:stCondLst>
                                        </p:cTn>
                                        <p:tgtEl>
                                          <p:spTgt spid="876557"/>
                                        </p:tgtEl>
                                        <p:attrNameLst>
                                          <p:attrName>style.visibility</p:attrName>
                                        </p:attrNameLst>
                                      </p:cBhvr>
                                      <p:to>
                                        <p:strVal val="visible"/>
                                      </p:to>
                                    </p:set>
                                    <p:anim calcmode="lin" valueType="num">
                                      <p:cBhvr additive="base">
                                        <p:cTn id="43" dur="500" fill="hold"/>
                                        <p:tgtEl>
                                          <p:spTgt spid="876557"/>
                                        </p:tgtEl>
                                        <p:attrNameLst>
                                          <p:attrName>ppt_x</p:attrName>
                                        </p:attrNameLst>
                                      </p:cBhvr>
                                      <p:tavLst>
                                        <p:tav tm="0">
                                          <p:val>
                                            <p:strVal val="0-#ppt_w/2"/>
                                          </p:val>
                                        </p:tav>
                                        <p:tav tm="100000">
                                          <p:val>
                                            <p:strVal val="#ppt_x"/>
                                          </p:val>
                                        </p:tav>
                                      </p:tavLst>
                                    </p:anim>
                                    <p:anim calcmode="lin" valueType="num">
                                      <p:cBhvr additive="base">
                                        <p:cTn id="44" dur="500" fill="hold"/>
                                        <p:tgtEl>
                                          <p:spTgt spid="876557"/>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000"/>
                            </p:stCondLst>
                            <p:childTnLst>
                              <p:par>
                                <p:cTn id="46" presetID="2" presetClass="entr" presetSubtype="8" fill="hold" grpId="0" nodeType="afterEffect">
                                  <p:stCondLst>
                                    <p:cond delay="0"/>
                                  </p:stCondLst>
                                  <p:childTnLst>
                                    <p:set>
                                      <p:cBhvr>
                                        <p:cTn id="47" dur="1" fill="hold">
                                          <p:stCondLst>
                                            <p:cond delay="0"/>
                                          </p:stCondLst>
                                        </p:cTn>
                                        <p:tgtEl>
                                          <p:spTgt spid="876551"/>
                                        </p:tgtEl>
                                        <p:attrNameLst>
                                          <p:attrName>style.visibility</p:attrName>
                                        </p:attrNameLst>
                                      </p:cBhvr>
                                      <p:to>
                                        <p:strVal val="visible"/>
                                      </p:to>
                                    </p:set>
                                    <p:anim calcmode="lin" valueType="num">
                                      <p:cBhvr additive="base">
                                        <p:cTn id="48" dur="500" fill="hold"/>
                                        <p:tgtEl>
                                          <p:spTgt spid="876551"/>
                                        </p:tgtEl>
                                        <p:attrNameLst>
                                          <p:attrName>ppt_x</p:attrName>
                                        </p:attrNameLst>
                                      </p:cBhvr>
                                      <p:tavLst>
                                        <p:tav tm="0">
                                          <p:val>
                                            <p:strVal val="0-#ppt_w/2"/>
                                          </p:val>
                                        </p:tav>
                                        <p:tav tm="100000">
                                          <p:val>
                                            <p:strVal val="#ppt_x"/>
                                          </p:val>
                                        </p:tav>
                                      </p:tavLst>
                                    </p:anim>
                                    <p:anim calcmode="lin" valueType="num">
                                      <p:cBhvr additive="base">
                                        <p:cTn id="49" dur="500" fill="hold"/>
                                        <p:tgtEl>
                                          <p:spTgt spid="876551"/>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876555"/>
                                        </p:tgtEl>
                                        <p:attrNameLst>
                                          <p:attrName>style.visibility</p:attrName>
                                        </p:attrNameLst>
                                      </p:cBhvr>
                                      <p:to>
                                        <p:strVal val="visible"/>
                                      </p:to>
                                    </p:set>
                                    <p:anim calcmode="lin" valueType="num">
                                      <p:cBhvr additive="base">
                                        <p:cTn id="54" dur="500" fill="hold"/>
                                        <p:tgtEl>
                                          <p:spTgt spid="876555"/>
                                        </p:tgtEl>
                                        <p:attrNameLst>
                                          <p:attrName>ppt_x</p:attrName>
                                        </p:attrNameLst>
                                      </p:cBhvr>
                                      <p:tavLst>
                                        <p:tav tm="0">
                                          <p:val>
                                            <p:strVal val="0-#ppt_w/2"/>
                                          </p:val>
                                        </p:tav>
                                        <p:tav tm="100000">
                                          <p:val>
                                            <p:strVal val="#ppt_x"/>
                                          </p:val>
                                        </p:tav>
                                      </p:tavLst>
                                    </p:anim>
                                    <p:anim calcmode="lin" valueType="num">
                                      <p:cBhvr additive="base">
                                        <p:cTn id="55" dur="500" fill="hold"/>
                                        <p:tgtEl>
                                          <p:spTgt spid="876555"/>
                                        </p:tgtEl>
                                        <p:attrNameLst>
                                          <p:attrName>ppt_y</p:attrName>
                                        </p:attrNameLst>
                                      </p:cBhvr>
                                      <p:tavLst>
                                        <p:tav tm="0">
                                          <p:val>
                                            <p:strVal val="#ppt_y"/>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8" fill="hold" grpId="0" nodeType="clickEffect">
                                  <p:stCondLst>
                                    <p:cond delay="0"/>
                                  </p:stCondLst>
                                  <p:childTnLst>
                                    <p:set>
                                      <p:cBhvr>
                                        <p:cTn id="59" dur="1" fill="hold">
                                          <p:stCondLst>
                                            <p:cond delay="0"/>
                                          </p:stCondLst>
                                        </p:cTn>
                                        <p:tgtEl>
                                          <p:spTgt spid="876556"/>
                                        </p:tgtEl>
                                        <p:attrNameLst>
                                          <p:attrName>style.visibility</p:attrName>
                                        </p:attrNameLst>
                                      </p:cBhvr>
                                      <p:to>
                                        <p:strVal val="visible"/>
                                      </p:to>
                                    </p:set>
                                    <p:anim calcmode="lin" valueType="num">
                                      <p:cBhvr additive="base">
                                        <p:cTn id="60" dur="500" fill="hold"/>
                                        <p:tgtEl>
                                          <p:spTgt spid="876556"/>
                                        </p:tgtEl>
                                        <p:attrNameLst>
                                          <p:attrName>ppt_x</p:attrName>
                                        </p:attrNameLst>
                                      </p:cBhvr>
                                      <p:tavLst>
                                        <p:tav tm="0">
                                          <p:val>
                                            <p:strVal val="0-#ppt_w/2"/>
                                          </p:val>
                                        </p:tav>
                                        <p:tav tm="100000">
                                          <p:val>
                                            <p:strVal val="#ppt_x"/>
                                          </p:val>
                                        </p:tav>
                                      </p:tavLst>
                                    </p:anim>
                                    <p:anim calcmode="lin" valueType="num">
                                      <p:cBhvr additive="base">
                                        <p:cTn id="61" dur="500" fill="hold"/>
                                        <p:tgtEl>
                                          <p:spTgt spid="876556"/>
                                        </p:tgtEl>
                                        <p:attrNameLst>
                                          <p:attrName>ppt_y</p:attrName>
                                        </p:attrNameLst>
                                      </p:cBhvr>
                                      <p:tavLst>
                                        <p:tav tm="0">
                                          <p:val>
                                            <p:strVal val="#ppt_y"/>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876558"/>
                                        </p:tgtEl>
                                        <p:attrNameLst>
                                          <p:attrName>style.visibility</p:attrName>
                                        </p:attrNameLst>
                                      </p:cBhvr>
                                      <p:to>
                                        <p:strVal val="visible"/>
                                      </p:to>
                                    </p:set>
                                    <p:anim calcmode="lin" valueType="num">
                                      <p:cBhvr additive="base">
                                        <p:cTn id="66" dur="500" fill="hold"/>
                                        <p:tgtEl>
                                          <p:spTgt spid="876558"/>
                                        </p:tgtEl>
                                        <p:attrNameLst>
                                          <p:attrName>ppt_x</p:attrName>
                                        </p:attrNameLst>
                                      </p:cBhvr>
                                      <p:tavLst>
                                        <p:tav tm="0">
                                          <p:val>
                                            <p:strVal val="0-#ppt_w/2"/>
                                          </p:val>
                                        </p:tav>
                                        <p:tav tm="100000">
                                          <p:val>
                                            <p:strVal val="#ppt_x"/>
                                          </p:val>
                                        </p:tav>
                                      </p:tavLst>
                                    </p:anim>
                                    <p:anim calcmode="lin" valueType="num">
                                      <p:cBhvr additive="base">
                                        <p:cTn id="67" dur="500" fill="hold"/>
                                        <p:tgtEl>
                                          <p:spTgt spid="8765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6547" grpId="0" animBg="1" autoUpdateAnimBg="0"/>
      <p:bldP spid="876548" grpId="0" autoUpdateAnimBg="0"/>
      <p:bldP spid="876549" grpId="0" autoUpdateAnimBg="0"/>
      <p:bldP spid="876550" grpId="0" autoUpdateAnimBg="0"/>
      <p:bldP spid="876551" grpId="0" animBg="1" autoUpdateAnimBg="0"/>
      <p:bldP spid="876555" grpId="0" animBg="1" autoUpdateAnimBg="0"/>
      <p:bldP spid="876556" grpId="0" animBg="1" autoUpdateAnimBg="0"/>
      <p:bldP spid="876557" grpId="0" animBg="1"/>
      <p:bldP spid="876558" grpId="0" animBg="1"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a:extLst>
              <a:ext uri="{FF2B5EF4-FFF2-40B4-BE49-F238E27FC236}">
                <a16:creationId xmlns:a16="http://schemas.microsoft.com/office/drawing/2014/main" id="{FEE238C8-CEA1-8144-928B-F2103F5C608B}"/>
              </a:ext>
            </a:extLst>
          </p:cNvPr>
          <p:cNvSpPr>
            <a:spLocks noGrp="1" noChangeArrowheads="1"/>
          </p:cNvSpPr>
          <p:nvPr>
            <p:ph type="title" idx="4294967295"/>
          </p:nvPr>
        </p:nvSpPr>
        <p:spPr>
          <a:xfrm>
            <a:off x="1116013" y="0"/>
            <a:ext cx="890587" cy="468313"/>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D.14</a:t>
            </a:r>
          </a:p>
        </p:txBody>
      </p:sp>
      <p:sp>
        <p:nvSpPr>
          <p:cNvPr id="877571" name="Text Box 3">
            <a:extLst>
              <a:ext uri="{FF2B5EF4-FFF2-40B4-BE49-F238E27FC236}">
                <a16:creationId xmlns:a16="http://schemas.microsoft.com/office/drawing/2014/main" id="{707753F0-959F-A146-BEF3-D5ADAF930F29}"/>
              </a:ext>
            </a:extLst>
          </p:cNvPr>
          <p:cNvSpPr txBox="1">
            <a:spLocks noChangeArrowheads="1"/>
          </p:cNvSpPr>
          <p:nvPr/>
        </p:nvSpPr>
        <p:spPr bwMode="auto">
          <a:xfrm>
            <a:off x="228600" y="2590800"/>
            <a:ext cx="1787525" cy="895350"/>
          </a:xfrm>
          <a:prstGeom prst="rect">
            <a:avLst/>
          </a:prstGeom>
          <a:solidFill>
            <a:srgbClr val="FFFF00"/>
          </a:solidFill>
          <a:ln w="38100">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FF0000"/>
                </a:solidFill>
                <a:latin typeface="Times New Roman" panose="02020603050405020304" pitchFamily="18" charset="0"/>
                <a:cs typeface="Times New Roman" panose="02020603050405020304" pitchFamily="18" charset="0"/>
              </a:rPr>
              <a:t>MODELLI POLITICI</a:t>
            </a:r>
            <a:endParaRPr lang="it-IT" altLang="it-IT" sz="3200" dirty="0">
              <a:solidFill>
                <a:srgbClr val="FF0000"/>
              </a:solidFill>
              <a:latin typeface="Times New Roman" panose="02020603050405020304" pitchFamily="18" charset="0"/>
              <a:cs typeface="Times New Roman" panose="02020603050405020304" pitchFamily="18" charset="0"/>
            </a:endParaRPr>
          </a:p>
        </p:txBody>
      </p:sp>
      <p:sp>
        <p:nvSpPr>
          <p:cNvPr id="877572" name="Text Box 4">
            <a:extLst>
              <a:ext uri="{FF2B5EF4-FFF2-40B4-BE49-F238E27FC236}">
                <a16:creationId xmlns:a16="http://schemas.microsoft.com/office/drawing/2014/main" id="{CF0DA65F-7651-B249-8287-6E571BE6CB56}"/>
              </a:ext>
            </a:extLst>
          </p:cNvPr>
          <p:cNvSpPr txBox="1">
            <a:spLocks noChangeArrowheads="1"/>
          </p:cNvSpPr>
          <p:nvPr/>
        </p:nvSpPr>
        <p:spPr bwMode="auto">
          <a:xfrm>
            <a:off x="2895600" y="1447800"/>
            <a:ext cx="470073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Repubblica democratica</a:t>
            </a:r>
          </a:p>
        </p:txBody>
      </p:sp>
      <p:sp>
        <p:nvSpPr>
          <p:cNvPr id="877573" name="Text Box 5">
            <a:extLst>
              <a:ext uri="{FF2B5EF4-FFF2-40B4-BE49-F238E27FC236}">
                <a16:creationId xmlns:a16="http://schemas.microsoft.com/office/drawing/2014/main" id="{4DE5CCB4-68A5-124B-9D7D-1644018E50D9}"/>
              </a:ext>
            </a:extLst>
          </p:cNvPr>
          <p:cNvSpPr txBox="1">
            <a:spLocks noChangeArrowheads="1"/>
          </p:cNvSpPr>
          <p:nvPr/>
        </p:nvSpPr>
        <p:spPr bwMode="auto">
          <a:xfrm>
            <a:off x="2971800" y="2438400"/>
            <a:ext cx="52726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Repubblica moderata borghese</a:t>
            </a:r>
          </a:p>
        </p:txBody>
      </p:sp>
      <p:sp>
        <p:nvSpPr>
          <p:cNvPr id="877574" name="Text Box 6">
            <a:extLst>
              <a:ext uri="{FF2B5EF4-FFF2-40B4-BE49-F238E27FC236}">
                <a16:creationId xmlns:a16="http://schemas.microsoft.com/office/drawing/2014/main" id="{B27F69BE-B402-314E-9BD5-37FCB3EE4809}"/>
              </a:ext>
            </a:extLst>
          </p:cNvPr>
          <p:cNvSpPr txBox="1">
            <a:spLocks noChangeArrowheads="1"/>
          </p:cNvSpPr>
          <p:nvPr/>
        </p:nvSpPr>
        <p:spPr bwMode="auto">
          <a:xfrm>
            <a:off x="2895600" y="685800"/>
            <a:ext cx="42686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Monarchia costituzionale</a:t>
            </a:r>
          </a:p>
        </p:txBody>
      </p:sp>
      <p:sp>
        <p:nvSpPr>
          <p:cNvPr id="877575" name="Text Box 7">
            <a:extLst>
              <a:ext uri="{FF2B5EF4-FFF2-40B4-BE49-F238E27FC236}">
                <a16:creationId xmlns:a16="http://schemas.microsoft.com/office/drawing/2014/main" id="{3C29BFF8-5E78-5D4F-A4F2-08D65E676019}"/>
              </a:ext>
            </a:extLst>
          </p:cNvPr>
          <p:cNvSpPr txBox="1">
            <a:spLocks noChangeArrowheads="1"/>
          </p:cNvSpPr>
          <p:nvPr/>
        </p:nvSpPr>
        <p:spPr bwMode="auto">
          <a:xfrm>
            <a:off x="2282293" y="3879780"/>
            <a:ext cx="246084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dirty="0">
                <a:solidFill>
                  <a:srgbClr val="0070C0"/>
                </a:solidFill>
                <a:latin typeface="Times New Roman" panose="02020603050405020304" pitchFamily="18" charset="0"/>
                <a:cs typeface="Times New Roman" panose="02020603050405020304" pitchFamily="18" charset="0"/>
              </a:rPr>
              <a:t>Bonapartismo</a:t>
            </a:r>
          </a:p>
        </p:txBody>
      </p:sp>
      <p:cxnSp>
        <p:nvCxnSpPr>
          <p:cNvPr id="877576" name="AutoShape 8">
            <a:extLst>
              <a:ext uri="{FF2B5EF4-FFF2-40B4-BE49-F238E27FC236}">
                <a16:creationId xmlns:a16="http://schemas.microsoft.com/office/drawing/2014/main" id="{388C55F6-8732-CE48-A798-3649E4831E48}"/>
              </a:ext>
            </a:extLst>
          </p:cNvPr>
          <p:cNvCxnSpPr>
            <a:cxnSpLocks noChangeShapeType="1"/>
            <a:stCxn id="877571" idx="3"/>
            <a:endCxn id="877572" idx="1"/>
          </p:cNvCxnSpPr>
          <p:nvPr/>
        </p:nvCxnSpPr>
        <p:spPr bwMode="auto">
          <a:xfrm flipV="1">
            <a:off x="2016125" y="1709410"/>
            <a:ext cx="879475" cy="132906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7577" name="AutoShape 9">
            <a:extLst>
              <a:ext uri="{FF2B5EF4-FFF2-40B4-BE49-F238E27FC236}">
                <a16:creationId xmlns:a16="http://schemas.microsoft.com/office/drawing/2014/main" id="{7113DEDD-8620-824E-9FB7-6ED400EC3D62}"/>
              </a:ext>
            </a:extLst>
          </p:cNvPr>
          <p:cNvCxnSpPr>
            <a:cxnSpLocks noChangeShapeType="1"/>
            <a:stCxn id="877571" idx="3"/>
            <a:endCxn id="877574" idx="1"/>
          </p:cNvCxnSpPr>
          <p:nvPr/>
        </p:nvCxnSpPr>
        <p:spPr bwMode="auto">
          <a:xfrm flipV="1">
            <a:off x="2016125" y="947410"/>
            <a:ext cx="879475" cy="209106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7578" name="AutoShape 10">
            <a:extLst>
              <a:ext uri="{FF2B5EF4-FFF2-40B4-BE49-F238E27FC236}">
                <a16:creationId xmlns:a16="http://schemas.microsoft.com/office/drawing/2014/main" id="{D592F827-2D5E-0A44-9F0F-03B70EEEA198}"/>
              </a:ext>
            </a:extLst>
          </p:cNvPr>
          <p:cNvCxnSpPr>
            <a:cxnSpLocks noChangeShapeType="1"/>
            <a:stCxn id="877571" idx="3"/>
            <a:endCxn id="877573" idx="1"/>
          </p:cNvCxnSpPr>
          <p:nvPr/>
        </p:nvCxnSpPr>
        <p:spPr bwMode="auto">
          <a:xfrm flipV="1">
            <a:off x="2016125" y="2700010"/>
            <a:ext cx="955675" cy="33846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7579" name="Text Box 11">
            <a:extLst>
              <a:ext uri="{FF2B5EF4-FFF2-40B4-BE49-F238E27FC236}">
                <a16:creationId xmlns:a16="http://schemas.microsoft.com/office/drawing/2014/main" id="{02B3EFDA-9426-F547-85D6-ED43790A4256}"/>
              </a:ext>
            </a:extLst>
          </p:cNvPr>
          <p:cNvSpPr txBox="1">
            <a:spLocks noChangeArrowheads="1"/>
          </p:cNvSpPr>
          <p:nvPr/>
        </p:nvSpPr>
        <p:spPr bwMode="auto">
          <a:xfrm>
            <a:off x="5486400" y="3124200"/>
            <a:ext cx="3352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Connessione tra azione politica / potere militare</a:t>
            </a:r>
          </a:p>
        </p:txBody>
      </p:sp>
      <p:cxnSp>
        <p:nvCxnSpPr>
          <p:cNvPr id="877580" name="AutoShape 12">
            <a:extLst>
              <a:ext uri="{FF2B5EF4-FFF2-40B4-BE49-F238E27FC236}">
                <a16:creationId xmlns:a16="http://schemas.microsoft.com/office/drawing/2014/main" id="{6BCCFD60-D8A7-664C-886D-8AF1A53BE47F}"/>
              </a:ext>
            </a:extLst>
          </p:cNvPr>
          <p:cNvCxnSpPr>
            <a:cxnSpLocks noChangeShapeType="1"/>
            <a:endCxn id="877575" idx="1"/>
          </p:cNvCxnSpPr>
          <p:nvPr/>
        </p:nvCxnSpPr>
        <p:spPr bwMode="auto">
          <a:xfrm>
            <a:off x="1999941" y="3422580"/>
            <a:ext cx="282352" cy="718810"/>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877581" name="Text Box 13">
            <a:extLst>
              <a:ext uri="{FF2B5EF4-FFF2-40B4-BE49-F238E27FC236}">
                <a16:creationId xmlns:a16="http://schemas.microsoft.com/office/drawing/2014/main" id="{8A567CE1-45EE-A74C-9F29-61296716E714}"/>
              </a:ext>
            </a:extLst>
          </p:cNvPr>
          <p:cNvSpPr txBox="1">
            <a:spLocks noChangeArrowheads="1"/>
          </p:cNvSpPr>
          <p:nvPr/>
        </p:nvSpPr>
        <p:spPr bwMode="auto">
          <a:xfrm>
            <a:off x="5486400" y="4038600"/>
            <a:ext cx="32766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eaLnBrk="1" hangingPunct="1">
              <a:spcBef>
                <a:spcPct val="50000"/>
              </a:spcBef>
              <a:buClrTx/>
              <a:buSzTx/>
              <a:buFontTx/>
              <a:buNone/>
            </a:pPr>
            <a:r>
              <a:rPr lang="it-IT" altLang="it-IT" sz="2400" dirty="0">
                <a:solidFill>
                  <a:srgbClr val="0070C0"/>
                </a:solidFill>
                <a:latin typeface="Times New Roman" panose="02020603050405020304" pitchFamily="18" charset="0"/>
                <a:cs typeface="Times New Roman" panose="02020603050405020304" pitchFamily="18" charset="0"/>
              </a:rPr>
              <a:t>Fondamento popolare del regime e rapporto diretto capo / popolo </a:t>
            </a:r>
          </a:p>
        </p:txBody>
      </p:sp>
      <p:sp>
        <p:nvSpPr>
          <p:cNvPr id="877582" name="Text Box 14">
            <a:extLst>
              <a:ext uri="{FF2B5EF4-FFF2-40B4-BE49-F238E27FC236}">
                <a16:creationId xmlns:a16="http://schemas.microsoft.com/office/drawing/2014/main" id="{9304C992-2DDF-464F-8BA2-14DD09D85CD7}"/>
              </a:ext>
            </a:extLst>
          </p:cNvPr>
          <p:cNvSpPr txBox="1">
            <a:spLocks noChangeArrowheads="1"/>
          </p:cNvSpPr>
          <p:nvPr/>
        </p:nvSpPr>
        <p:spPr bwMode="auto">
          <a:xfrm>
            <a:off x="457200" y="5362853"/>
            <a:ext cx="8610600" cy="1200329"/>
          </a:xfrm>
          <a:prstGeom prst="rect">
            <a:avLst/>
          </a:prstGeom>
          <a:solidFill>
            <a:srgbClr val="FFFF00"/>
          </a:solidFill>
          <a:ln w="57150">
            <a:solidFill>
              <a:srgbClr val="FF0000"/>
            </a:solidFill>
            <a:miter lim="800000"/>
            <a:headEnd/>
            <a:tailEnd/>
          </a:ln>
          <a:effectLst/>
        </p:spPr>
        <p:txBody>
          <a:bodyPr wrap="square">
            <a:spAutoFit/>
          </a:bodyPr>
          <a:lstStyle/>
          <a:p>
            <a:pPr algn="ctr" eaLnBrk="1" hangingPunct="1">
              <a:spcBef>
                <a:spcPct val="50000"/>
              </a:spcBef>
              <a:defRPr/>
            </a:pPr>
            <a:r>
              <a:rPr lang="it-IT" dirty="0">
                <a:solidFill>
                  <a:srgbClr val="FF0000"/>
                </a:solidFill>
                <a:cs typeface="Times New Roman" panose="02020603050405020304" pitchFamily="18" charset="0"/>
              </a:rPr>
              <a:t>Democrazia ALL’APPARENZA DIRETTA ma in realtà AUTORITARIA (</a:t>
            </a:r>
            <a:r>
              <a:rPr lang="it-IT" u="sng" dirty="0">
                <a:solidFill>
                  <a:srgbClr val="FF0000"/>
                </a:solidFill>
                <a:cs typeface="Times New Roman" panose="02020603050405020304" pitchFamily="18" charset="0"/>
              </a:rPr>
              <a:t>nessuna tutela per minoranze</a:t>
            </a:r>
            <a:r>
              <a:rPr lang="it-IT" dirty="0">
                <a:solidFill>
                  <a:srgbClr val="FF0000"/>
                </a:solidFill>
                <a:cs typeface="Times New Roman" panose="02020603050405020304" pitchFamily="18" charset="0"/>
              </a:rPr>
              <a:t>, </a:t>
            </a:r>
            <a:r>
              <a:rPr lang="it-IT" u="sng" dirty="0">
                <a:solidFill>
                  <a:srgbClr val="FF0000"/>
                </a:solidFill>
                <a:cs typeface="Times New Roman" panose="02020603050405020304" pitchFamily="18" charset="0"/>
              </a:rPr>
              <a:t>manca controllo su potere</a:t>
            </a:r>
            <a:r>
              <a:rPr lang="it-IT" dirty="0">
                <a:solidFill>
                  <a:srgbClr val="FF0000"/>
                </a:solidFill>
                <a:cs typeface="Times New Roman" panose="02020603050405020304" pitchFamily="18" charset="0"/>
              </a:rPr>
              <a:t>)</a:t>
            </a:r>
          </a:p>
        </p:txBody>
      </p:sp>
      <p:cxnSp>
        <p:nvCxnSpPr>
          <p:cNvPr id="877583" name="AutoShape 15">
            <a:extLst>
              <a:ext uri="{FF2B5EF4-FFF2-40B4-BE49-F238E27FC236}">
                <a16:creationId xmlns:a16="http://schemas.microsoft.com/office/drawing/2014/main" id="{95E0C79B-C863-9D4B-841B-20E5FCCC510C}"/>
              </a:ext>
            </a:extLst>
          </p:cNvPr>
          <p:cNvCxnSpPr>
            <a:cxnSpLocks noChangeShapeType="1"/>
            <a:stCxn id="877575" idx="3"/>
            <a:endCxn id="877579" idx="1"/>
          </p:cNvCxnSpPr>
          <p:nvPr/>
        </p:nvCxnSpPr>
        <p:spPr bwMode="auto">
          <a:xfrm flipV="1">
            <a:off x="4743141" y="3539699"/>
            <a:ext cx="743259" cy="601691"/>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877584" name="AutoShape 16">
            <a:extLst>
              <a:ext uri="{FF2B5EF4-FFF2-40B4-BE49-F238E27FC236}">
                <a16:creationId xmlns:a16="http://schemas.microsoft.com/office/drawing/2014/main" id="{324C149B-4B23-5A4A-AFF4-F3C6EFF46823}"/>
              </a:ext>
            </a:extLst>
          </p:cNvPr>
          <p:cNvCxnSpPr>
            <a:cxnSpLocks noChangeShapeType="1"/>
            <a:stCxn id="877575" idx="3"/>
            <a:endCxn id="877581" idx="1"/>
          </p:cNvCxnSpPr>
          <p:nvPr/>
        </p:nvCxnSpPr>
        <p:spPr bwMode="auto">
          <a:xfrm>
            <a:off x="4743141" y="4141390"/>
            <a:ext cx="743259" cy="497375"/>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7571">
                                            <p:txEl>
                                              <p:charRg st="4294967295" end="4294967295"/>
                                            </p:txEl>
                                          </p:spTgt>
                                        </p:tgtEl>
                                        <p:attrNameLst>
                                          <p:attrName>style.visibility</p:attrName>
                                        </p:attrNameLst>
                                      </p:cBhvr>
                                      <p:to>
                                        <p:strVal val="visible"/>
                                      </p:to>
                                    </p:set>
                                    <p:anim calcmode="lin" valueType="num">
                                      <p:cBhvr additive="base">
                                        <p:cTn id="7" dur="500" fill="hold"/>
                                        <p:tgtEl>
                                          <p:spTgt spid="877571">
                                            <p:txEl>
                                              <p:charRg st="4294967295" end="4294967295"/>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77571">
                                            <p:txEl>
                                              <p:charRg st="4294967295" end="4294967295"/>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877577"/>
                                        </p:tgtEl>
                                        <p:attrNameLst>
                                          <p:attrName>style.visibility</p:attrName>
                                        </p:attrNameLst>
                                      </p:cBhvr>
                                      <p:to>
                                        <p:strVal val="visible"/>
                                      </p:to>
                                    </p:set>
                                    <p:anim calcmode="lin" valueType="num">
                                      <p:cBhvr additive="base">
                                        <p:cTn id="12" dur="500" fill="hold"/>
                                        <p:tgtEl>
                                          <p:spTgt spid="877577"/>
                                        </p:tgtEl>
                                        <p:attrNameLst>
                                          <p:attrName>ppt_x</p:attrName>
                                        </p:attrNameLst>
                                      </p:cBhvr>
                                      <p:tavLst>
                                        <p:tav tm="0">
                                          <p:val>
                                            <p:strVal val="0-#ppt_w/2"/>
                                          </p:val>
                                        </p:tav>
                                        <p:tav tm="100000">
                                          <p:val>
                                            <p:strVal val="#ppt_x"/>
                                          </p:val>
                                        </p:tav>
                                      </p:tavLst>
                                    </p:anim>
                                    <p:anim calcmode="lin" valueType="num">
                                      <p:cBhvr additive="base">
                                        <p:cTn id="13" dur="500" fill="hold"/>
                                        <p:tgtEl>
                                          <p:spTgt spid="877577"/>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nodeType="afterEffect">
                                  <p:stCondLst>
                                    <p:cond delay="0"/>
                                  </p:stCondLst>
                                  <p:childTnLst>
                                    <p:set>
                                      <p:cBhvr>
                                        <p:cTn id="16" dur="1" fill="hold">
                                          <p:stCondLst>
                                            <p:cond delay="0"/>
                                          </p:stCondLst>
                                        </p:cTn>
                                        <p:tgtEl>
                                          <p:spTgt spid="877576"/>
                                        </p:tgtEl>
                                        <p:attrNameLst>
                                          <p:attrName>style.visibility</p:attrName>
                                        </p:attrNameLst>
                                      </p:cBhvr>
                                      <p:to>
                                        <p:strVal val="visible"/>
                                      </p:to>
                                    </p:set>
                                    <p:anim calcmode="lin" valueType="num">
                                      <p:cBhvr additive="base">
                                        <p:cTn id="17" dur="500" fill="hold"/>
                                        <p:tgtEl>
                                          <p:spTgt spid="877576"/>
                                        </p:tgtEl>
                                        <p:attrNameLst>
                                          <p:attrName>ppt_x</p:attrName>
                                        </p:attrNameLst>
                                      </p:cBhvr>
                                      <p:tavLst>
                                        <p:tav tm="0">
                                          <p:val>
                                            <p:strVal val="0-#ppt_w/2"/>
                                          </p:val>
                                        </p:tav>
                                        <p:tav tm="100000">
                                          <p:val>
                                            <p:strVal val="#ppt_x"/>
                                          </p:val>
                                        </p:tav>
                                      </p:tavLst>
                                    </p:anim>
                                    <p:anim calcmode="lin" valueType="num">
                                      <p:cBhvr additive="base">
                                        <p:cTn id="18" dur="500" fill="hold"/>
                                        <p:tgtEl>
                                          <p:spTgt spid="877576"/>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877578"/>
                                        </p:tgtEl>
                                        <p:attrNameLst>
                                          <p:attrName>style.visibility</p:attrName>
                                        </p:attrNameLst>
                                      </p:cBhvr>
                                      <p:to>
                                        <p:strVal val="visible"/>
                                      </p:to>
                                    </p:set>
                                    <p:anim calcmode="lin" valueType="num">
                                      <p:cBhvr additive="base">
                                        <p:cTn id="22" dur="500" fill="hold"/>
                                        <p:tgtEl>
                                          <p:spTgt spid="877578"/>
                                        </p:tgtEl>
                                        <p:attrNameLst>
                                          <p:attrName>ppt_x</p:attrName>
                                        </p:attrNameLst>
                                      </p:cBhvr>
                                      <p:tavLst>
                                        <p:tav tm="0">
                                          <p:val>
                                            <p:strVal val="0-#ppt_w/2"/>
                                          </p:val>
                                        </p:tav>
                                        <p:tav tm="100000">
                                          <p:val>
                                            <p:strVal val="#ppt_x"/>
                                          </p:val>
                                        </p:tav>
                                      </p:tavLst>
                                    </p:anim>
                                    <p:anim calcmode="lin" valueType="num">
                                      <p:cBhvr additive="base">
                                        <p:cTn id="23" dur="500" fill="hold"/>
                                        <p:tgtEl>
                                          <p:spTgt spid="877578"/>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2" presetClass="entr" presetSubtype="8" fill="hold" nodeType="afterEffect">
                                  <p:stCondLst>
                                    <p:cond delay="0"/>
                                  </p:stCondLst>
                                  <p:childTnLst>
                                    <p:set>
                                      <p:cBhvr>
                                        <p:cTn id="26" dur="1" fill="hold">
                                          <p:stCondLst>
                                            <p:cond delay="0"/>
                                          </p:stCondLst>
                                        </p:cTn>
                                        <p:tgtEl>
                                          <p:spTgt spid="877580"/>
                                        </p:tgtEl>
                                        <p:attrNameLst>
                                          <p:attrName>style.visibility</p:attrName>
                                        </p:attrNameLst>
                                      </p:cBhvr>
                                      <p:to>
                                        <p:strVal val="visible"/>
                                      </p:to>
                                    </p:set>
                                    <p:anim calcmode="lin" valueType="num">
                                      <p:cBhvr additive="base">
                                        <p:cTn id="27" dur="500" fill="hold"/>
                                        <p:tgtEl>
                                          <p:spTgt spid="877580"/>
                                        </p:tgtEl>
                                        <p:attrNameLst>
                                          <p:attrName>ppt_x</p:attrName>
                                        </p:attrNameLst>
                                      </p:cBhvr>
                                      <p:tavLst>
                                        <p:tav tm="0">
                                          <p:val>
                                            <p:strVal val="0-#ppt_w/2"/>
                                          </p:val>
                                        </p:tav>
                                        <p:tav tm="100000">
                                          <p:val>
                                            <p:strVal val="#ppt_x"/>
                                          </p:val>
                                        </p:tav>
                                      </p:tavLst>
                                    </p:anim>
                                    <p:anim calcmode="lin" valueType="num">
                                      <p:cBhvr additive="base">
                                        <p:cTn id="28" dur="500" fill="hold"/>
                                        <p:tgtEl>
                                          <p:spTgt spid="877580"/>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2500"/>
                            </p:stCondLst>
                            <p:childTnLst>
                              <p:par>
                                <p:cTn id="30" presetID="2" presetClass="entr" presetSubtype="8" fill="hold" grpId="0" nodeType="afterEffect">
                                  <p:stCondLst>
                                    <p:cond delay="0"/>
                                  </p:stCondLst>
                                  <p:childTnLst>
                                    <p:set>
                                      <p:cBhvr>
                                        <p:cTn id="31" dur="1" fill="hold">
                                          <p:stCondLst>
                                            <p:cond delay="0"/>
                                          </p:stCondLst>
                                        </p:cTn>
                                        <p:tgtEl>
                                          <p:spTgt spid="877574"/>
                                        </p:tgtEl>
                                        <p:attrNameLst>
                                          <p:attrName>style.visibility</p:attrName>
                                        </p:attrNameLst>
                                      </p:cBhvr>
                                      <p:to>
                                        <p:strVal val="visible"/>
                                      </p:to>
                                    </p:set>
                                    <p:anim calcmode="lin" valueType="num">
                                      <p:cBhvr additive="base">
                                        <p:cTn id="32" dur="500" fill="hold"/>
                                        <p:tgtEl>
                                          <p:spTgt spid="877574"/>
                                        </p:tgtEl>
                                        <p:attrNameLst>
                                          <p:attrName>ppt_x</p:attrName>
                                        </p:attrNameLst>
                                      </p:cBhvr>
                                      <p:tavLst>
                                        <p:tav tm="0">
                                          <p:val>
                                            <p:strVal val="0-#ppt_w/2"/>
                                          </p:val>
                                        </p:tav>
                                        <p:tav tm="100000">
                                          <p:val>
                                            <p:strVal val="#ppt_x"/>
                                          </p:val>
                                        </p:tav>
                                      </p:tavLst>
                                    </p:anim>
                                    <p:anim calcmode="lin" valueType="num">
                                      <p:cBhvr additive="base">
                                        <p:cTn id="33" dur="500" fill="hold"/>
                                        <p:tgtEl>
                                          <p:spTgt spid="877574"/>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877572"/>
                                        </p:tgtEl>
                                        <p:attrNameLst>
                                          <p:attrName>style.visibility</p:attrName>
                                        </p:attrNameLst>
                                      </p:cBhvr>
                                      <p:to>
                                        <p:strVal val="visible"/>
                                      </p:to>
                                    </p:set>
                                    <p:anim calcmode="lin" valueType="num">
                                      <p:cBhvr additive="base">
                                        <p:cTn id="38" dur="500" fill="hold"/>
                                        <p:tgtEl>
                                          <p:spTgt spid="877572"/>
                                        </p:tgtEl>
                                        <p:attrNameLst>
                                          <p:attrName>ppt_x</p:attrName>
                                        </p:attrNameLst>
                                      </p:cBhvr>
                                      <p:tavLst>
                                        <p:tav tm="0">
                                          <p:val>
                                            <p:strVal val="0-#ppt_w/2"/>
                                          </p:val>
                                        </p:tav>
                                        <p:tav tm="100000">
                                          <p:val>
                                            <p:strVal val="#ppt_x"/>
                                          </p:val>
                                        </p:tav>
                                      </p:tavLst>
                                    </p:anim>
                                    <p:anim calcmode="lin" valueType="num">
                                      <p:cBhvr additive="base">
                                        <p:cTn id="39" dur="500" fill="hold"/>
                                        <p:tgtEl>
                                          <p:spTgt spid="877572"/>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nodeType="afterGroup">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877573"/>
                                        </p:tgtEl>
                                        <p:attrNameLst>
                                          <p:attrName>style.visibility</p:attrName>
                                        </p:attrNameLst>
                                      </p:cBhvr>
                                      <p:to>
                                        <p:strVal val="visible"/>
                                      </p:to>
                                    </p:set>
                                    <p:anim calcmode="lin" valueType="num">
                                      <p:cBhvr additive="base">
                                        <p:cTn id="44" dur="500" fill="hold"/>
                                        <p:tgtEl>
                                          <p:spTgt spid="877573"/>
                                        </p:tgtEl>
                                        <p:attrNameLst>
                                          <p:attrName>ppt_x</p:attrName>
                                        </p:attrNameLst>
                                      </p:cBhvr>
                                      <p:tavLst>
                                        <p:tav tm="0">
                                          <p:val>
                                            <p:strVal val="0-#ppt_w/2"/>
                                          </p:val>
                                        </p:tav>
                                        <p:tav tm="100000">
                                          <p:val>
                                            <p:strVal val="#ppt_x"/>
                                          </p:val>
                                        </p:tav>
                                      </p:tavLst>
                                    </p:anim>
                                    <p:anim calcmode="lin" valueType="num">
                                      <p:cBhvr additive="base">
                                        <p:cTn id="45" dur="500" fill="hold"/>
                                        <p:tgtEl>
                                          <p:spTgt spid="877573"/>
                                        </p:tgtEl>
                                        <p:attrNameLst>
                                          <p:attrName>ppt_y</p:attrName>
                                        </p:attrNameLst>
                                      </p:cBhvr>
                                      <p:tavLst>
                                        <p:tav tm="0">
                                          <p:val>
                                            <p:strVal val="#ppt_y"/>
                                          </p:val>
                                        </p:tav>
                                        <p:tav tm="100000">
                                          <p:val>
                                            <p:strVal val="#ppt_y"/>
                                          </p:val>
                                        </p:tav>
                                      </p:tavLst>
                                    </p:anim>
                                  </p:childTnLst>
                                </p:cTn>
                              </p:par>
                            </p:childTnLst>
                          </p:cTn>
                        </p:par>
                      </p:childTnLst>
                    </p:cTn>
                  </p:par>
                  <p:par>
                    <p:cTn id="46" fill="hold">
                      <p:stCondLst>
                        <p:cond delay="indefinite"/>
                      </p:stCondLst>
                      <p:childTnLst>
                        <p:par>
                          <p:cTn id="47" fill="hold" nodeType="afterGroup">
                            <p:stCondLst>
                              <p:cond delay="0"/>
                            </p:stCondLst>
                            <p:childTnLst>
                              <p:par>
                                <p:cTn id="48" presetID="2" presetClass="entr" presetSubtype="8" fill="hold" grpId="0" nodeType="clickEffect">
                                  <p:stCondLst>
                                    <p:cond delay="0"/>
                                  </p:stCondLst>
                                  <p:childTnLst>
                                    <p:set>
                                      <p:cBhvr>
                                        <p:cTn id="49" dur="1" fill="hold">
                                          <p:stCondLst>
                                            <p:cond delay="0"/>
                                          </p:stCondLst>
                                        </p:cTn>
                                        <p:tgtEl>
                                          <p:spTgt spid="877575"/>
                                        </p:tgtEl>
                                        <p:attrNameLst>
                                          <p:attrName>style.visibility</p:attrName>
                                        </p:attrNameLst>
                                      </p:cBhvr>
                                      <p:to>
                                        <p:strVal val="visible"/>
                                      </p:to>
                                    </p:set>
                                    <p:anim calcmode="lin" valueType="num">
                                      <p:cBhvr additive="base">
                                        <p:cTn id="50" dur="500" fill="hold"/>
                                        <p:tgtEl>
                                          <p:spTgt spid="877575"/>
                                        </p:tgtEl>
                                        <p:attrNameLst>
                                          <p:attrName>ppt_x</p:attrName>
                                        </p:attrNameLst>
                                      </p:cBhvr>
                                      <p:tavLst>
                                        <p:tav tm="0">
                                          <p:val>
                                            <p:strVal val="0-#ppt_w/2"/>
                                          </p:val>
                                        </p:tav>
                                        <p:tav tm="100000">
                                          <p:val>
                                            <p:strVal val="#ppt_x"/>
                                          </p:val>
                                        </p:tav>
                                      </p:tavLst>
                                    </p:anim>
                                    <p:anim calcmode="lin" valueType="num">
                                      <p:cBhvr additive="base">
                                        <p:cTn id="51" dur="500" fill="hold"/>
                                        <p:tgtEl>
                                          <p:spTgt spid="877575"/>
                                        </p:tgtEl>
                                        <p:attrNameLst>
                                          <p:attrName>ppt_y</p:attrName>
                                        </p:attrNameLst>
                                      </p:cBhvr>
                                      <p:tavLst>
                                        <p:tav tm="0">
                                          <p:val>
                                            <p:strVal val="#ppt_y"/>
                                          </p:val>
                                        </p:tav>
                                        <p:tav tm="100000">
                                          <p:val>
                                            <p:strVal val="#ppt_y"/>
                                          </p:val>
                                        </p:tav>
                                      </p:tavLst>
                                    </p:anim>
                                  </p:childTnLst>
                                </p:cTn>
                              </p:par>
                            </p:childTnLst>
                          </p:cTn>
                        </p:par>
                        <p:par>
                          <p:cTn id="52" fill="hold" nodeType="afterGroup">
                            <p:stCondLst>
                              <p:cond delay="500"/>
                            </p:stCondLst>
                            <p:childTnLst>
                              <p:par>
                                <p:cTn id="53" presetID="2" presetClass="entr" presetSubtype="8" fill="hold" nodeType="afterEffect">
                                  <p:stCondLst>
                                    <p:cond delay="0"/>
                                  </p:stCondLst>
                                  <p:childTnLst>
                                    <p:set>
                                      <p:cBhvr>
                                        <p:cTn id="54" dur="1" fill="hold">
                                          <p:stCondLst>
                                            <p:cond delay="0"/>
                                          </p:stCondLst>
                                        </p:cTn>
                                        <p:tgtEl>
                                          <p:spTgt spid="877583"/>
                                        </p:tgtEl>
                                        <p:attrNameLst>
                                          <p:attrName>style.visibility</p:attrName>
                                        </p:attrNameLst>
                                      </p:cBhvr>
                                      <p:to>
                                        <p:strVal val="visible"/>
                                      </p:to>
                                    </p:set>
                                    <p:anim calcmode="lin" valueType="num">
                                      <p:cBhvr additive="base">
                                        <p:cTn id="55" dur="500" fill="hold"/>
                                        <p:tgtEl>
                                          <p:spTgt spid="877583"/>
                                        </p:tgtEl>
                                        <p:attrNameLst>
                                          <p:attrName>ppt_x</p:attrName>
                                        </p:attrNameLst>
                                      </p:cBhvr>
                                      <p:tavLst>
                                        <p:tav tm="0">
                                          <p:val>
                                            <p:strVal val="0-#ppt_w/2"/>
                                          </p:val>
                                        </p:tav>
                                        <p:tav tm="100000">
                                          <p:val>
                                            <p:strVal val="#ppt_x"/>
                                          </p:val>
                                        </p:tav>
                                      </p:tavLst>
                                    </p:anim>
                                    <p:anim calcmode="lin" valueType="num">
                                      <p:cBhvr additive="base">
                                        <p:cTn id="56" dur="500" fill="hold"/>
                                        <p:tgtEl>
                                          <p:spTgt spid="877583"/>
                                        </p:tgtEl>
                                        <p:attrNameLst>
                                          <p:attrName>ppt_y</p:attrName>
                                        </p:attrNameLst>
                                      </p:cBhvr>
                                      <p:tavLst>
                                        <p:tav tm="0">
                                          <p:val>
                                            <p:strVal val="#ppt_y"/>
                                          </p:val>
                                        </p:tav>
                                        <p:tav tm="100000">
                                          <p:val>
                                            <p:strVal val="#ppt_y"/>
                                          </p:val>
                                        </p:tav>
                                      </p:tavLst>
                                    </p:anim>
                                  </p:childTnLst>
                                </p:cTn>
                              </p:par>
                            </p:childTnLst>
                          </p:cTn>
                        </p:par>
                        <p:par>
                          <p:cTn id="57" fill="hold" nodeType="afterGroup">
                            <p:stCondLst>
                              <p:cond delay="1000"/>
                            </p:stCondLst>
                            <p:childTnLst>
                              <p:par>
                                <p:cTn id="58" presetID="2" presetClass="entr" presetSubtype="8" fill="hold" nodeType="afterEffect">
                                  <p:stCondLst>
                                    <p:cond delay="0"/>
                                  </p:stCondLst>
                                  <p:childTnLst>
                                    <p:set>
                                      <p:cBhvr>
                                        <p:cTn id="59" dur="1" fill="hold">
                                          <p:stCondLst>
                                            <p:cond delay="0"/>
                                          </p:stCondLst>
                                        </p:cTn>
                                        <p:tgtEl>
                                          <p:spTgt spid="877584"/>
                                        </p:tgtEl>
                                        <p:attrNameLst>
                                          <p:attrName>style.visibility</p:attrName>
                                        </p:attrNameLst>
                                      </p:cBhvr>
                                      <p:to>
                                        <p:strVal val="visible"/>
                                      </p:to>
                                    </p:set>
                                    <p:anim calcmode="lin" valueType="num">
                                      <p:cBhvr additive="base">
                                        <p:cTn id="60" dur="500" fill="hold"/>
                                        <p:tgtEl>
                                          <p:spTgt spid="877584"/>
                                        </p:tgtEl>
                                        <p:attrNameLst>
                                          <p:attrName>ppt_x</p:attrName>
                                        </p:attrNameLst>
                                      </p:cBhvr>
                                      <p:tavLst>
                                        <p:tav tm="0">
                                          <p:val>
                                            <p:strVal val="0-#ppt_w/2"/>
                                          </p:val>
                                        </p:tav>
                                        <p:tav tm="100000">
                                          <p:val>
                                            <p:strVal val="#ppt_x"/>
                                          </p:val>
                                        </p:tav>
                                      </p:tavLst>
                                    </p:anim>
                                    <p:anim calcmode="lin" valueType="num">
                                      <p:cBhvr additive="base">
                                        <p:cTn id="61" dur="500" fill="hold"/>
                                        <p:tgtEl>
                                          <p:spTgt spid="877584"/>
                                        </p:tgtEl>
                                        <p:attrNameLst>
                                          <p:attrName>ppt_y</p:attrName>
                                        </p:attrNameLst>
                                      </p:cBhvr>
                                      <p:tavLst>
                                        <p:tav tm="0">
                                          <p:val>
                                            <p:strVal val="#ppt_y"/>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2" presetClass="entr" presetSubtype="8" fill="hold" grpId="0" nodeType="clickEffect">
                                  <p:stCondLst>
                                    <p:cond delay="0"/>
                                  </p:stCondLst>
                                  <p:childTnLst>
                                    <p:set>
                                      <p:cBhvr>
                                        <p:cTn id="65" dur="1" fill="hold">
                                          <p:stCondLst>
                                            <p:cond delay="0"/>
                                          </p:stCondLst>
                                        </p:cTn>
                                        <p:tgtEl>
                                          <p:spTgt spid="877579"/>
                                        </p:tgtEl>
                                        <p:attrNameLst>
                                          <p:attrName>style.visibility</p:attrName>
                                        </p:attrNameLst>
                                      </p:cBhvr>
                                      <p:to>
                                        <p:strVal val="visible"/>
                                      </p:to>
                                    </p:set>
                                    <p:anim calcmode="lin" valueType="num">
                                      <p:cBhvr additive="base">
                                        <p:cTn id="66" dur="500" fill="hold"/>
                                        <p:tgtEl>
                                          <p:spTgt spid="877579"/>
                                        </p:tgtEl>
                                        <p:attrNameLst>
                                          <p:attrName>ppt_x</p:attrName>
                                        </p:attrNameLst>
                                      </p:cBhvr>
                                      <p:tavLst>
                                        <p:tav tm="0">
                                          <p:val>
                                            <p:strVal val="0-#ppt_w/2"/>
                                          </p:val>
                                        </p:tav>
                                        <p:tav tm="100000">
                                          <p:val>
                                            <p:strVal val="#ppt_x"/>
                                          </p:val>
                                        </p:tav>
                                      </p:tavLst>
                                    </p:anim>
                                    <p:anim calcmode="lin" valueType="num">
                                      <p:cBhvr additive="base">
                                        <p:cTn id="67" dur="500" fill="hold"/>
                                        <p:tgtEl>
                                          <p:spTgt spid="877579"/>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nodeType="afterGroup">
                            <p:stCondLst>
                              <p:cond delay="0"/>
                            </p:stCondLst>
                            <p:childTnLst>
                              <p:par>
                                <p:cTn id="70" presetID="2" presetClass="entr" presetSubtype="8" fill="hold" grpId="0" nodeType="clickEffect">
                                  <p:stCondLst>
                                    <p:cond delay="0"/>
                                  </p:stCondLst>
                                  <p:childTnLst>
                                    <p:set>
                                      <p:cBhvr>
                                        <p:cTn id="71" dur="1" fill="hold">
                                          <p:stCondLst>
                                            <p:cond delay="0"/>
                                          </p:stCondLst>
                                        </p:cTn>
                                        <p:tgtEl>
                                          <p:spTgt spid="877581"/>
                                        </p:tgtEl>
                                        <p:attrNameLst>
                                          <p:attrName>style.visibility</p:attrName>
                                        </p:attrNameLst>
                                      </p:cBhvr>
                                      <p:to>
                                        <p:strVal val="visible"/>
                                      </p:to>
                                    </p:set>
                                    <p:anim calcmode="lin" valueType="num">
                                      <p:cBhvr additive="base">
                                        <p:cTn id="72" dur="500" fill="hold"/>
                                        <p:tgtEl>
                                          <p:spTgt spid="877581"/>
                                        </p:tgtEl>
                                        <p:attrNameLst>
                                          <p:attrName>ppt_x</p:attrName>
                                        </p:attrNameLst>
                                      </p:cBhvr>
                                      <p:tavLst>
                                        <p:tav tm="0">
                                          <p:val>
                                            <p:strVal val="0-#ppt_w/2"/>
                                          </p:val>
                                        </p:tav>
                                        <p:tav tm="100000">
                                          <p:val>
                                            <p:strVal val="#ppt_x"/>
                                          </p:val>
                                        </p:tav>
                                      </p:tavLst>
                                    </p:anim>
                                    <p:anim calcmode="lin" valueType="num">
                                      <p:cBhvr additive="base">
                                        <p:cTn id="73" dur="500" fill="hold"/>
                                        <p:tgtEl>
                                          <p:spTgt spid="877581"/>
                                        </p:tgtEl>
                                        <p:attrNameLst>
                                          <p:attrName>ppt_y</p:attrName>
                                        </p:attrNameLst>
                                      </p:cBhvr>
                                      <p:tavLst>
                                        <p:tav tm="0">
                                          <p:val>
                                            <p:strVal val="#ppt_y"/>
                                          </p:val>
                                        </p:tav>
                                        <p:tav tm="100000">
                                          <p:val>
                                            <p:strVal val="#ppt_y"/>
                                          </p:val>
                                        </p:tav>
                                      </p:tavLst>
                                    </p:anim>
                                  </p:childTnLst>
                                </p:cTn>
                              </p:par>
                            </p:childTnLst>
                          </p:cTn>
                        </p:par>
                        <p:par>
                          <p:cTn id="74" fill="hold" nodeType="withGroup">
                            <p:stCondLst>
                              <p:cond delay="500"/>
                            </p:stCondLst>
                            <p:childTnLst>
                              <p:par>
                                <p:cTn id="75" presetID="2" presetClass="entr" presetSubtype="8" fill="hold" grpId="0" nodeType="afterEffect">
                                  <p:stCondLst>
                                    <p:cond delay="0"/>
                                  </p:stCondLst>
                                  <p:childTnLst>
                                    <p:set>
                                      <p:cBhvr>
                                        <p:cTn id="76" dur="1" fill="hold">
                                          <p:stCondLst>
                                            <p:cond delay="0"/>
                                          </p:stCondLst>
                                        </p:cTn>
                                        <p:tgtEl>
                                          <p:spTgt spid="877582"/>
                                        </p:tgtEl>
                                        <p:attrNameLst>
                                          <p:attrName>style.visibility</p:attrName>
                                        </p:attrNameLst>
                                      </p:cBhvr>
                                      <p:to>
                                        <p:strVal val="visible"/>
                                      </p:to>
                                    </p:set>
                                    <p:anim calcmode="lin" valueType="num">
                                      <p:cBhvr additive="base">
                                        <p:cTn id="77" dur="500" fill="hold"/>
                                        <p:tgtEl>
                                          <p:spTgt spid="877582"/>
                                        </p:tgtEl>
                                        <p:attrNameLst>
                                          <p:attrName>ppt_x</p:attrName>
                                        </p:attrNameLst>
                                      </p:cBhvr>
                                      <p:tavLst>
                                        <p:tav tm="0">
                                          <p:val>
                                            <p:strVal val="0-#ppt_w/2"/>
                                          </p:val>
                                        </p:tav>
                                        <p:tav tm="100000">
                                          <p:val>
                                            <p:strVal val="#ppt_x"/>
                                          </p:val>
                                        </p:tav>
                                      </p:tavLst>
                                    </p:anim>
                                    <p:anim calcmode="lin" valueType="num">
                                      <p:cBhvr additive="base">
                                        <p:cTn id="78" dur="500" fill="hold"/>
                                        <p:tgtEl>
                                          <p:spTgt spid="8775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7571" grpId="0" autoUpdateAnimBg="0"/>
      <p:bldP spid="877572" grpId="0" autoUpdateAnimBg="0"/>
      <p:bldP spid="877573" grpId="0" autoUpdateAnimBg="0"/>
      <p:bldP spid="877574" grpId="0" autoUpdateAnimBg="0"/>
      <p:bldP spid="877575" grpId="0" autoUpdateAnimBg="0"/>
      <p:bldP spid="877579" grpId="0" autoUpdateAnimBg="0"/>
      <p:bldP spid="877581" grpId="0" autoUpdateAnimBg="0"/>
      <p:bldP spid="877582"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AutoShape 2">
            <a:extLst>
              <a:ext uri="{FF2B5EF4-FFF2-40B4-BE49-F238E27FC236}">
                <a16:creationId xmlns:a16="http://schemas.microsoft.com/office/drawing/2014/main" id="{CD552CF8-DAE6-B541-84F4-D49B4C61E66B}"/>
              </a:ext>
            </a:extLst>
          </p:cNvPr>
          <p:cNvSpPr>
            <a:spLocks noChangeArrowheads="1"/>
          </p:cNvSpPr>
          <p:nvPr/>
        </p:nvSpPr>
        <p:spPr bwMode="auto">
          <a:xfrm>
            <a:off x="656704" y="633413"/>
            <a:ext cx="8370887" cy="1371600"/>
          </a:xfrm>
          <a:prstGeom prst="horizontalScroll">
            <a:avLst>
              <a:gd name="adj" fmla="val 13426"/>
            </a:avLst>
          </a:prstGeom>
          <a:solidFill>
            <a:srgbClr val="FF0000"/>
          </a:solidFill>
          <a:ln w="9525">
            <a:solidFill>
              <a:schemeClr val="tx2"/>
            </a:solidFill>
            <a:round/>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17410" name="Text Box 3">
            <a:extLst>
              <a:ext uri="{FF2B5EF4-FFF2-40B4-BE49-F238E27FC236}">
                <a16:creationId xmlns:a16="http://schemas.microsoft.com/office/drawing/2014/main" id="{26C61F1F-D7C1-A74F-B035-6D7EBEAC22A6}"/>
              </a:ext>
            </a:extLst>
          </p:cNvPr>
          <p:cNvSpPr txBox="1">
            <a:spLocks noChangeArrowheads="1"/>
          </p:cNvSpPr>
          <p:nvPr/>
        </p:nvSpPr>
        <p:spPr bwMode="auto">
          <a:xfrm>
            <a:off x="955947" y="901701"/>
            <a:ext cx="7772400" cy="885825"/>
          </a:xfrm>
          <a:prstGeom prst="rect">
            <a:avLst/>
          </a:prstGeom>
          <a:solidFill>
            <a:srgbClr val="FFFF00"/>
          </a:solidFill>
          <a:ln w="38100">
            <a:solidFill>
              <a:srgbClr val="FF0000"/>
            </a:solidFill>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FF0000"/>
                </a:solidFill>
                <a:latin typeface="Times New Roman" panose="02020603050405020304" pitchFamily="18" charset="0"/>
                <a:cs typeface="Times New Roman" panose="02020603050405020304" pitchFamily="18" charset="0"/>
              </a:rPr>
              <a:t>RIVOL. FRANCESE, TRASFORMAZIONI DELLO STATO E POLITICA</a:t>
            </a:r>
          </a:p>
        </p:txBody>
      </p:sp>
      <p:sp>
        <p:nvSpPr>
          <p:cNvPr id="17411" name="Text Box 4">
            <a:extLst>
              <a:ext uri="{FF2B5EF4-FFF2-40B4-BE49-F238E27FC236}">
                <a16:creationId xmlns:a16="http://schemas.microsoft.com/office/drawing/2014/main" id="{A7FCCB11-60EE-0843-9F5E-58D8AC1F83E6}"/>
              </a:ext>
            </a:extLst>
          </p:cNvPr>
          <p:cNvSpPr txBox="1">
            <a:spLocks noChangeArrowheads="1"/>
          </p:cNvSpPr>
          <p:nvPr/>
        </p:nvSpPr>
        <p:spPr bwMode="auto">
          <a:xfrm>
            <a:off x="1154100" y="2362200"/>
            <a:ext cx="6824689"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0070C0"/>
                </a:solidFill>
                <a:latin typeface="Times New Roman" panose="02020603050405020304" pitchFamily="18" charset="0"/>
                <a:cs typeface="Times New Roman" panose="02020603050405020304" pitchFamily="18" charset="0"/>
              </a:rPr>
              <a:t>Rivoluzione francese = EVENTO EPOCALE</a:t>
            </a:r>
            <a:endParaRPr lang="it-IT" altLang="it-IT" sz="3200" b="0" dirty="0">
              <a:solidFill>
                <a:srgbClr val="0070C0"/>
              </a:solidFill>
              <a:latin typeface="Times New Roman" panose="02020603050405020304" pitchFamily="18" charset="0"/>
              <a:cs typeface="Times New Roman" panose="02020603050405020304" pitchFamily="18" charset="0"/>
            </a:endParaRPr>
          </a:p>
        </p:txBody>
      </p:sp>
      <p:sp>
        <p:nvSpPr>
          <p:cNvPr id="17412" name="Text Box 5">
            <a:extLst>
              <a:ext uri="{FF2B5EF4-FFF2-40B4-BE49-F238E27FC236}">
                <a16:creationId xmlns:a16="http://schemas.microsoft.com/office/drawing/2014/main" id="{6BA63DA1-2701-FA4D-AE00-D9754AF941BB}"/>
              </a:ext>
            </a:extLst>
          </p:cNvPr>
          <p:cNvSpPr txBox="1">
            <a:spLocks noChangeArrowheads="1"/>
          </p:cNvSpPr>
          <p:nvPr/>
        </p:nvSpPr>
        <p:spPr bwMode="auto">
          <a:xfrm>
            <a:off x="1981200" y="3200400"/>
            <a:ext cx="494506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0070C0"/>
                </a:solidFill>
                <a:latin typeface="Times New Roman" panose="02020603050405020304" pitchFamily="18" charset="0"/>
                <a:cs typeface="Times New Roman" panose="02020603050405020304" pitchFamily="18" charset="0"/>
              </a:rPr>
              <a:t>Esistono 2 modi per il mutamento</a:t>
            </a:r>
          </a:p>
        </p:txBody>
      </p:sp>
      <p:cxnSp>
        <p:nvCxnSpPr>
          <p:cNvPr id="17413" name="AutoShape 6">
            <a:extLst>
              <a:ext uri="{FF2B5EF4-FFF2-40B4-BE49-F238E27FC236}">
                <a16:creationId xmlns:a16="http://schemas.microsoft.com/office/drawing/2014/main" id="{3244233D-6EE1-F440-BAF7-67B88EA9688D}"/>
              </a:ext>
            </a:extLst>
          </p:cNvPr>
          <p:cNvCxnSpPr>
            <a:cxnSpLocks noChangeShapeType="1"/>
            <a:stCxn id="17412" idx="2"/>
            <a:endCxn id="17414" idx="0"/>
          </p:cNvCxnSpPr>
          <p:nvPr/>
        </p:nvCxnSpPr>
        <p:spPr bwMode="auto">
          <a:xfrm flipH="1">
            <a:off x="2609850" y="3689350"/>
            <a:ext cx="1844675" cy="730250"/>
          </a:xfrm>
          <a:prstGeom prst="straightConnector1">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17414" name="Text Box 7">
            <a:extLst>
              <a:ext uri="{FF2B5EF4-FFF2-40B4-BE49-F238E27FC236}">
                <a16:creationId xmlns:a16="http://schemas.microsoft.com/office/drawing/2014/main" id="{B9F63385-F545-064E-99CB-B2503C2CFB1C}"/>
              </a:ext>
            </a:extLst>
          </p:cNvPr>
          <p:cNvSpPr txBox="1">
            <a:spLocks noChangeArrowheads="1"/>
          </p:cNvSpPr>
          <p:nvPr/>
        </p:nvSpPr>
        <p:spPr bwMode="auto">
          <a:xfrm>
            <a:off x="1371600" y="4419600"/>
            <a:ext cx="24765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0070C0"/>
                </a:solidFill>
                <a:latin typeface="Times New Roman" panose="02020603050405020304" pitchFamily="18" charset="0"/>
                <a:cs typeface="Times New Roman" panose="02020603050405020304" pitchFamily="18" charset="0"/>
              </a:rPr>
              <a:t>Brusco, radicale</a:t>
            </a:r>
          </a:p>
        </p:txBody>
      </p:sp>
      <p:cxnSp>
        <p:nvCxnSpPr>
          <p:cNvPr id="17415" name="AutoShape 8">
            <a:extLst>
              <a:ext uri="{FF2B5EF4-FFF2-40B4-BE49-F238E27FC236}">
                <a16:creationId xmlns:a16="http://schemas.microsoft.com/office/drawing/2014/main" id="{08AE72C0-BB25-6345-9061-FA06316B4C59}"/>
              </a:ext>
            </a:extLst>
          </p:cNvPr>
          <p:cNvCxnSpPr>
            <a:cxnSpLocks noChangeShapeType="1"/>
            <a:stCxn id="17412" idx="2"/>
            <a:endCxn id="17416" idx="0"/>
          </p:cNvCxnSpPr>
          <p:nvPr/>
        </p:nvCxnSpPr>
        <p:spPr bwMode="auto">
          <a:xfrm>
            <a:off x="4454525" y="3689350"/>
            <a:ext cx="2105025" cy="730250"/>
          </a:xfrm>
          <a:prstGeom prst="straightConnector1">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cxnSp>
      <p:sp>
        <p:nvSpPr>
          <p:cNvPr id="17416" name="Text Box 9">
            <a:extLst>
              <a:ext uri="{FF2B5EF4-FFF2-40B4-BE49-F238E27FC236}">
                <a16:creationId xmlns:a16="http://schemas.microsoft.com/office/drawing/2014/main" id="{D2D0E854-13D5-3C4E-82F4-9E1B3F29FFAC}"/>
              </a:ext>
            </a:extLst>
          </p:cNvPr>
          <p:cNvSpPr txBox="1">
            <a:spLocks noChangeArrowheads="1"/>
          </p:cNvSpPr>
          <p:nvPr/>
        </p:nvSpPr>
        <p:spPr bwMode="auto">
          <a:xfrm>
            <a:off x="4876800" y="4419600"/>
            <a:ext cx="336550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50000"/>
              </a:spcBef>
              <a:buClrTx/>
              <a:buSzTx/>
              <a:buFontTx/>
              <a:buNone/>
            </a:pPr>
            <a:r>
              <a:rPr lang="it-IT" altLang="it-IT" sz="2600" dirty="0">
                <a:solidFill>
                  <a:srgbClr val="0070C0"/>
                </a:solidFill>
                <a:latin typeface="Times New Roman" panose="02020603050405020304" pitchFamily="18" charset="0"/>
                <a:cs typeface="Times New Roman" panose="02020603050405020304" pitchFamily="18" charset="0"/>
              </a:rPr>
              <a:t>Adattamento graduale</a:t>
            </a:r>
          </a:p>
        </p:txBody>
      </p:sp>
      <p:sp>
        <p:nvSpPr>
          <p:cNvPr id="17417" name="AutoShape 10">
            <a:extLst>
              <a:ext uri="{FF2B5EF4-FFF2-40B4-BE49-F238E27FC236}">
                <a16:creationId xmlns:a16="http://schemas.microsoft.com/office/drawing/2014/main" id="{59ABA8D2-0282-3B45-BEF4-1A9F51A4BF6E}"/>
              </a:ext>
            </a:extLst>
          </p:cNvPr>
          <p:cNvSpPr>
            <a:spLocks noChangeArrowheads="1"/>
          </p:cNvSpPr>
          <p:nvPr/>
        </p:nvSpPr>
        <p:spPr bwMode="auto">
          <a:xfrm>
            <a:off x="2286000" y="4953000"/>
            <a:ext cx="381000" cy="381000"/>
          </a:xfrm>
          <a:prstGeom prst="downArrow">
            <a:avLst>
              <a:gd name="adj1" fmla="val 50000"/>
              <a:gd name="adj2" fmla="val 25000"/>
            </a:avLst>
          </a:prstGeom>
          <a:solidFill>
            <a:srgbClr val="FF3300"/>
          </a:solidFill>
          <a:ln w="9525">
            <a:solidFill>
              <a:schemeClr val="tx1"/>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17418" name="AutoShape 11">
            <a:extLst>
              <a:ext uri="{FF2B5EF4-FFF2-40B4-BE49-F238E27FC236}">
                <a16:creationId xmlns:a16="http://schemas.microsoft.com/office/drawing/2014/main" id="{68FD22AB-7FC6-B345-AB11-B12A051E5C64}"/>
              </a:ext>
            </a:extLst>
          </p:cNvPr>
          <p:cNvSpPr>
            <a:spLocks noChangeArrowheads="1"/>
          </p:cNvSpPr>
          <p:nvPr/>
        </p:nvSpPr>
        <p:spPr bwMode="auto">
          <a:xfrm>
            <a:off x="990600" y="5410200"/>
            <a:ext cx="2819400" cy="762000"/>
          </a:xfrm>
          <a:prstGeom prst="roundRect">
            <a:avLst>
              <a:gd name="adj" fmla="val 16667"/>
            </a:avLst>
          </a:prstGeom>
          <a:solidFill>
            <a:srgbClr val="FFFF00"/>
          </a:solidFill>
          <a:ln w="9525">
            <a:solidFill>
              <a:srgbClr val="FF0000"/>
            </a:solidFill>
            <a:round/>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r>
              <a:rPr lang="it-IT" altLang="it-IT" sz="3200" b="0" dirty="0">
                <a:solidFill>
                  <a:srgbClr val="FF0000"/>
                </a:solidFill>
                <a:latin typeface="Times New Roman" panose="02020603050405020304" pitchFamily="18" charset="0"/>
                <a:cs typeface="Times New Roman" panose="02020603050405020304" pitchFamily="18" charset="0"/>
              </a:rPr>
              <a:t>Modello R.F.</a:t>
            </a:r>
          </a:p>
        </p:txBody>
      </p:sp>
      <p:sp>
        <p:nvSpPr>
          <p:cNvPr id="17419" name="AutoShape 12">
            <a:extLst>
              <a:ext uri="{FF2B5EF4-FFF2-40B4-BE49-F238E27FC236}">
                <a16:creationId xmlns:a16="http://schemas.microsoft.com/office/drawing/2014/main" id="{9BC3006B-0C22-074A-9870-610EC8163499}"/>
              </a:ext>
            </a:extLst>
          </p:cNvPr>
          <p:cNvSpPr>
            <a:spLocks noChangeArrowheads="1"/>
          </p:cNvSpPr>
          <p:nvPr/>
        </p:nvSpPr>
        <p:spPr bwMode="auto">
          <a:xfrm>
            <a:off x="6553200" y="4953000"/>
            <a:ext cx="304800" cy="381000"/>
          </a:xfrm>
          <a:prstGeom prst="downArrow">
            <a:avLst>
              <a:gd name="adj1" fmla="val 50000"/>
              <a:gd name="adj2" fmla="val 31250"/>
            </a:avLst>
          </a:prstGeom>
          <a:solidFill>
            <a:srgbClr val="FF3300"/>
          </a:solidFill>
          <a:ln w="9525">
            <a:solidFill>
              <a:schemeClr val="tx1"/>
            </a:solidFill>
            <a:miter lim="800000"/>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17420" name="AutoShape 13">
            <a:extLst>
              <a:ext uri="{FF2B5EF4-FFF2-40B4-BE49-F238E27FC236}">
                <a16:creationId xmlns:a16="http://schemas.microsoft.com/office/drawing/2014/main" id="{FFBB27B1-CF8A-2F42-904F-95541CC3B56B}"/>
              </a:ext>
            </a:extLst>
          </p:cNvPr>
          <p:cNvSpPr>
            <a:spLocks noChangeArrowheads="1"/>
          </p:cNvSpPr>
          <p:nvPr/>
        </p:nvSpPr>
        <p:spPr bwMode="auto">
          <a:xfrm>
            <a:off x="5334000" y="5410200"/>
            <a:ext cx="2819400" cy="762000"/>
          </a:xfrm>
          <a:prstGeom prst="roundRect">
            <a:avLst>
              <a:gd name="adj" fmla="val 16667"/>
            </a:avLst>
          </a:prstGeom>
          <a:solidFill>
            <a:srgbClr val="FFFF66"/>
          </a:solidFill>
          <a:ln w="9525">
            <a:solidFill>
              <a:srgbClr val="FF0000"/>
            </a:solidFill>
            <a:round/>
            <a:headEnd/>
            <a:tailEnd/>
          </a:ln>
        </p:spPr>
        <p:txBody>
          <a:bodyPr wrap="none" anchor="ct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pPr>
            <a:r>
              <a:rPr lang="it-IT" altLang="it-IT" sz="3200" b="0" dirty="0">
                <a:solidFill>
                  <a:srgbClr val="FF0000"/>
                </a:solidFill>
                <a:latin typeface="Times New Roman" panose="02020603050405020304" pitchFamily="18" charset="0"/>
                <a:cs typeface="Times New Roman" panose="02020603050405020304" pitchFamily="18" charset="0"/>
              </a:rPr>
              <a:t>Modello G.B.</a:t>
            </a:r>
          </a:p>
        </p:txBody>
      </p:sp>
      <p:sp>
        <p:nvSpPr>
          <p:cNvPr id="17421" name="Rectangle 14">
            <a:extLst>
              <a:ext uri="{FF2B5EF4-FFF2-40B4-BE49-F238E27FC236}">
                <a16:creationId xmlns:a16="http://schemas.microsoft.com/office/drawing/2014/main" id="{541B68DC-BDB1-2D4E-BADA-E48D93588173}"/>
              </a:ext>
            </a:extLst>
          </p:cNvPr>
          <p:cNvSpPr>
            <a:spLocks noGrp="1" noChangeArrowheads="1"/>
          </p:cNvSpPr>
          <p:nvPr>
            <p:ph type="title" idx="4294967295"/>
          </p:nvPr>
        </p:nvSpPr>
        <p:spPr>
          <a:xfrm>
            <a:off x="1116013" y="0"/>
            <a:ext cx="838200" cy="533400"/>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17409"/>
                                        </p:tgtEl>
                                        <p:attrNameLst>
                                          <p:attrName>style.visibility</p:attrName>
                                        </p:attrNameLst>
                                      </p:cBhvr>
                                      <p:to>
                                        <p:strVal val="visible"/>
                                      </p:to>
                                    </p:set>
                                    <p:animEffect transition="in" filter="dissolve">
                                      <p:cBhvr>
                                        <p:cTn id="7" dur="500"/>
                                        <p:tgtEl>
                                          <p:spTgt spid="17409"/>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7410"/>
                                        </p:tgtEl>
                                        <p:attrNameLst>
                                          <p:attrName>style.visibility</p:attrName>
                                        </p:attrNameLst>
                                      </p:cBhvr>
                                      <p:to>
                                        <p:strVal val="visible"/>
                                      </p:to>
                                    </p:set>
                                    <p:animEffect transition="in" filter="dissolve">
                                      <p:cBhvr>
                                        <p:cTn id="10" dur="500"/>
                                        <p:tgtEl>
                                          <p:spTgt spid="17410"/>
                                        </p:tgtEl>
                                      </p:cBhvr>
                                    </p:animEffect>
                                  </p:childTnLst>
                                </p:cTn>
                              </p:par>
                            </p:childTnLst>
                          </p:cTn>
                        </p:par>
                        <p:par>
                          <p:cTn id="11" fill="hold">
                            <p:stCondLst>
                              <p:cond delay="500"/>
                            </p:stCondLst>
                            <p:childTnLst>
                              <p:par>
                                <p:cTn id="12" presetID="6" presetClass="entr" presetSubtype="16" fill="hold" grpId="0" nodeType="afterEffect">
                                  <p:stCondLst>
                                    <p:cond delay="0"/>
                                  </p:stCondLst>
                                  <p:childTnLst>
                                    <p:set>
                                      <p:cBhvr>
                                        <p:cTn id="13" dur="1" fill="hold">
                                          <p:stCondLst>
                                            <p:cond delay="0"/>
                                          </p:stCondLst>
                                        </p:cTn>
                                        <p:tgtEl>
                                          <p:spTgt spid="17411"/>
                                        </p:tgtEl>
                                        <p:attrNameLst>
                                          <p:attrName>style.visibility</p:attrName>
                                        </p:attrNameLst>
                                      </p:cBhvr>
                                      <p:to>
                                        <p:strVal val="visible"/>
                                      </p:to>
                                    </p:set>
                                    <p:animEffect transition="in" filter="circle(in)">
                                      <p:cBhvr>
                                        <p:cTn id="14" dur="2000"/>
                                        <p:tgtEl>
                                          <p:spTgt spid="17411"/>
                                        </p:tgtEl>
                                      </p:cBhvr>
                                    </p:animEffect>
                                  </p:childTnLst>
                                </p:cTn>
                              </p:par>
                            </p:childTnLst>
                          </p:cTn>
                        </p:par>
                        <p:par>
                          <p:cTn id="15" fill="hold">
                            <p:stCondLst>
                              <p:cond delay="2500"/>
                            </p:stCondLst>
                            <p:childTnLst>
                              <p:par>
                                <p:cTn id="16" presetID="14" presetClass="entr" presetSubtype="10" fill="hold" grpId="0" nodeType="afterEffect">
                                  <p:stCondLst>
                                    <p:cond delay="0"/>
                                  </p:stCondLst>
                                  <p:childTnLst>
                                    <p:set>
                                      <p:cBhvr>
                                        <p:cTn id="17" dur="1" fill="hold">
                                          <p:stCondLst>
                                            <p:cond delay="0"/>
                                          </p:stCondLst>
                                        </p:cTn>
                                        <p:tgtEl>
                                          <p:spTgt spid="17412"/>
                                        </p:tgtEl>
                                        <p:attrNameLst>
                                          <p:attrName>style.visibility</p:attrName>
                                        </p:attrNameLst>
                                      </p:cBhvr>
                                      <p:to>
                                        <p:strVal val="visible"/>
                                      </p:to>
                                    </p:set>
                                    <p:animEffect transition="in" filter="randombar(horizontal)">
                                      <p:cBhvr>
                                        <p:cTn id="18" dur="500"/>
                                        <p:tgtEl>
                                          <p:spTgt spid="17412"/>
                                        </p:tgtEl>
                                      </p:cBhvr>
                                    </p:animEffect>
                                  </p:childTnLst>
                                </p:cTn>
                              </p:par>
                            </p:childTnLst>
                          </p:cTn>
                        </p:par>
                        <p:par>
                          <p:cTn id="19" fill="hold">
                            <p:stCondLst>
                              <p:cond delay="3000"/>
                            </p:stCondLst>
                            <p:childTnLst>
                              <p:par>
                                <p:cTn id="20" presetID="9" presetClass="entr" presetSubtype="0" fill="hold" nodeType="afterEffect">
                                  <p:stCondLst>
                                    <p:cond delay="0"/>
                                  </p:stCondLst>
                                  <p:childTnLst>
                                    <p:set>
                                      <p:cBhvr>
                                        <p:cTn id="21" dur="1" fill="hold">
                                          <p:stCondLst>
                                            <p:cond delay="0"/>
                                          </p:stCondLst>
                                        </p:cTn>
                                        <p:tgtEl>
                                          <p:spTgt spid="17413"/>
                                        </p:tgtEl>
                                        <p:attrNameLst>
                                          <p:attrName>style.visibility</p:attrName>
                                        </p:attrNameLst>
                                      </p:cBhvr>
                                      <p:to>
                                        <p:strVal val="visible"/>
                                      </p:to>
                                    </p:set>
                                    <p:animEffect transition="in" filter="dissolve">
                                      <p:cBhvr>
                                        <p:cTn id="22" dur="500"/>
                                        <p:tgtEl>
                                          <p:spTgt spid="17413"/>
                                        </p:tgtEl>
                                      </p:cBhvr>
                                    </p:animEffect>
                                  </p:childTnLst>
                                </p:cTn>
                              </p:par>
                            </p:childTnLst>
                          </p:cTn>
                        </p:par>
                        <p:par>
                          <p:cTn id="23" fill="hold">
                            <p:stCondLst>
                              <p:cond delay="3500"/>
                            </p:stCondLst>
                            <p:childTnLst>
                              <p:par>
                                <p:cTn id="24" presetID="9" presetClass="entr" presetSubtype="0" fill="hold" nodeType="afterEffect">
                                  <p:stCondLst>
                                    <p:cond delay="0"/>
                                  </p:stCondLst>
                                  <p:childTnLst>
                                    <p:set>
                                      <p:cBhvr>
                                        <p:cTn id="25" dur="1" fill="hold">
                                          <p:stCondLst>
                                            <p:cond delay="0"/>
                                          </p:stCondLst>
                                        </p:cTn>
                                        <p:tgtEl>
                                          <p:spTgt spid="17415"/>
                                        </p:tgtEl>
                                        <p:attrNameLst>
                                          <p:attrName>style.visibility</p:attrName>
                                        </p:attrNameLst>
                                      </p:cBhvr>
                                      <p:to>
                                        <p:strVal val="visible"/>
                                      </p:to>
                                    </p:set>
                                    <p:animEffect transition="in" filter="dissolve">
                                      <p:cBhvr>
                                        <p:cTn id="26" dur="500"/>
                                        <p:tgtEl>
                                          <p:spTgt spid="17415"/>
                                        </p:tgtEl>
                                      </p:cBhvr>
                                    </p:animEffect>
                                  </p:childTnLst>
                                </p:cTn>
                              </p:par>
                            </p:childTnLst>
                          </p:cTn>
                        </p:par>
                      </p:childTnLst>
                    </p:cTn>
                  </p:par>
                  <p:par>
                    <p:cTn id="27" fill="hold">
                      <p:stCondLst>
                        <p:cond delay="indefinite"/>
                      </p:stCondLst>
                      <p:childTnLst>
                        <p:par>
                          <p:cTn id="28" fill="hold">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7414"/>
                                        </p:tgtEl>
                                        <p:attrNameLst>
                                          <p:attrName>style.visibility</p:attrName>
                                        </p:attrNameLst>
                                      </p:cBhvr>
                                      <p:to>
                                        <p:strVal val="visible"/>
                                      </p:to>
                                    </p:set>
                                    <p:animEffect transition="in" filter="dissolve">
                                      <p:cBhvr>
                                        <p:cTn id="31" dur="500"/>
                                        <p:tgtEl>
                                          <p:spTgt spid="17414"/>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7416"/>
                                        </p:tgtEl>
                                        <p:attrNameLst>
                                          <p:attrName>style.visibility</p:attrName>
                                        </p:attrNameLst>
                                      </p:cBhvr>
                                      <p:to>
                                        <p:strVal val="visible"/>
                                      </p:to>
                                    </p:set>
                                    <p:animEffect transition="in" filter="dissolve">
                                      <p:cBhvr>
                                        <p:cTn id="36" dur="500"/>
                                        <p:tgtEl>
                                          <p:spTgt spid="17416"/>
                                        </p:tgtEl>
                                      </p:cBhvr>
                                    </p:animEffect>
                                  </p:childTnLst>
                                </p:cTn>
                              </p:par>
                            </p:childTnLst>
                          </p:cTn>
                        </p:par>
                        <p:par>
                          <p:cTn id="37" fill="hold">
                            <p:stCondLst>
                              <p:cond delay="500"/>
                            </p:stCondLst>
                            <p:childTnLst>
                              <p:par>
                                <p:cTn id="38" presetID="9" presetClass="entr" presetSubtype="0" fill="hold" grpId="0" nodeType="afterEffect">
                                  <p:stCondLst>
                                    <p:cond delay="0"/>
                                  </p:stCondLst>
                                  <p:childTnLst>
                                    <p:set>
                                      <p:cBhvr>
                                        <p:cTn id="39" dur="1" fill="hold">
                                          <p:stCondLst>
                                            <p:cond delay="0"/>
                                          </p:stCondLst>
                                        </p:cTn>
                                        <p:tgtEl>
                                          <p:spTgt spid="17417"/>
                                        </p:tgtEl>
                                        <p:attrNameLst>
                                          <p:attrName>style.visibility</p:attrName>
                                        </p:attrNameLst>
                                      </p:cBhvr>
                                      <p:to>
                                        <p:strVal val="visible"/>
                                      </p:to>
                                    </p:set>
                                    <p:animEffect transition="in" filter="dissolve">
                                      <p:cBhvr>
                                        <p:cTn id="40" dur="500"/>
                                        <p:tgtEl>
                                          <p:spTgt spid="17417"/>
                                        </p:tgtEl>
                                      </p:cBhvr>
                                    </p:animEffect>
                                  </p:childTnLst>
                                </p:cTn>
                              </p:par>
                            </p:childTnLst>
                          </p:cTn>
                        </p:par>
                        <p:par>
                          <p:cTn id="41" fill="hold">
                            <p:stCondLst>
                              <p:cond delay="1000"/>
                            </p:stCondLst>
                            <p:childTnLst>
                              <p:par>
                                <p:cTn id="42" presetID="9" presetClass="entr" presetSubtype="0" fill="hold" grpId="0" nodeType="afterEffect">
                                  <p:stCondLst>
                                    <p:cond delay="0"/>
                                  </p:stCondLst>
                                  <p:childTnLst>
                                    <p:set>
                                      <p:cBhvr>
                                        <p:cTn id="43" dur="1" fill="hold">
                                          <p:stCondLst>
                                            <p:cond delay="0"/>
                                          </p:stCondLst>
                                        </p:cTn>
                                        <p:tgtEl>
                                          <p:spTgt spid="17419"/>
                                        </p:tgtEl>
                                        <p:attrNameLst>
                                          <p:attrName>style.visibility</p:attrName>
                                        </p:attrNameLst>
                                      </p:cBhvr>
                                      <p:to>
                                        <p:strVal val="visible"/>
                                      </p:to>
                                    </p:set>
                                    <p:animEffect transition="in" filter="dissolve">
                                      <p:cBhvr>
                                        <p:cTn id="44" dur="500"/>
                                        <p:tgtEl>
                                          <p:spTgt spid="17419"/>
                                        </p:tgtEl>
                                      </p:cBhvr>
                                    </p:animEffect>
                                  </p:childTnLst>
                                </p:cTn>
                              </p:par>
                            </p:childTnLst>
                          </p:cTn>
                        </p:par>
                        <p:par>
                          <p:cTn id="45" fill="hold">
                            <p:stCondLst>
                              <p:cond delay="1500"/>
                            </p:stCondLst>
                            <p:childTnLst>
                              <p:par>
                                <p:cTn id="46" presetID="55" presetClass="entr" presetSubtype="0" fill="hold" grpId="0" nodeType="afterEffect">
                                  <p:stCondLst>
                                    <p:cond delay="0"/>
                                  </p:stCondLst>
                                  <p:childTnLst>
                                    <p:set>
                                      <p:cBhvr>
                                        <p:cTn id="47" dur="1" fill="hold">
                                          <p:stCondLst>
                                            <p:cond delay="0"/>
                                          </p:stCondLst>
                                        </p:cTn>
                                        <p:tgtEl>
                                          <p:spTgt spid="17418"/>
                                        </p:tgtEl>
                                        <p:attrNameLst>
                                          <p:attrName>style.visibility</p:attrName>
                                        </p:attrNameLst>
                                      </p:cBhvr>
                                      <p:to>
                                        <p:strVal val="visible"/>
                                      </p:to>
                                    </p:set>
                                    <p:anim calcmode="lin" valueType="num">
                                      <p:cBhvr>
                                        <p:cTn id="48" dur="1000" fill="hold"/>
                                        <p:tgtEl>
                                          <p:spTgt spid="17418"/>
                                        </p:tgtEl>
                                        <p:attrNameLst>
                                          <p:attrName>ppt_w</p:attrName>
                                        </p:attrNameLst>
                                      </p:cBhvr>
                                      <p:tavLst>
                                        <p:tav tm="0">
                                          <p:val>
                                            <p:strVal val="#ppt_w*0.70"/>
                                          </p:val>
                                        </p:tav>
                                        <p:tav tm="100000">
                                          <p:val>
                                            <p:strVal val="#ppt_w"/>
                                          </p:val>
                                        </p:tav>
                                      </p:tavLst>
                                    </p:anim>
                                    <p:anim calcmode="lin" valueType="num">
                                      <p:cBhvr>
                                        <p:cTn id="49" dur="1000" fill="hold"/>
                                        <p:tgtEl>
                                          <p:spTgt spid="17418"/>
                                        </p:tgtEl>
                                        <p:attrNameLst>
                                          <p:attrName>ppt_h</p:attrName>
                                        </p:attrNameLst>
                                      </p:cBhvr>
                                      <p:tavLst>
                                        <p:tav tm="0">
                                          <p:val>
                                            <p:strVal val="#ppt_h"/>
                                          </p:val>
                                        </p:tav>
                                        <p:tav tm="100000">
                                          <p:val>
                                            <p:strVal val="#ppt_h"/>
                                          </p:val>
                                        </p:tav>
                                      </p:tavLst>
                                    </p:anim>
                                    <p:animEffect transition="in" filter="fade">
                                      <p:cBhvr>
                                        <p:cTn id="50" dur="1000"/>
                                        <p:tgtEl>
                                          <p:spTgt spid="17418"/>
                                        </p:tgtEl>
                                      </p:cBhvr>
                                    </p:animEffect>
                                  </p:childTnLst>
                                </p:cTn>
                              </p:par>
                            </p:childTnLst>
                          </p:cTn>
                        </p:par>
                      </p:childTnLst>
                    </p:cTn>
                  </p:par>
                  <p:par>
                    <p:cTn id="51" fill="hold">
                      <p:stCondLst>
                        <p:cond delay="indefinite"/>
                      </p:stCondLst>
                      <p:childTnLst>
                        <p:par>
                          <p:cTn id="52" fill="hold">
                            <p:stCondLst>
                              <p:cond delay="0"/>
                            </p:stCondLst>
                            <p:childTnLst>
                              <p:par>
                                <p:cTn id="53" presetID="55" presetClass="entr" presetSubtype="0" fill="hold" grpId="0" nodeType="clickEffect">
                                  <p:stCondLst>
                                    <p:cond delay="0"/>
                                  </p:stCondLst>
                                  <p:childTnLst>
                                    <p:set>
                                      <p:cBhvr>
                                        <p:cTn id="54" dur="1" fill="hold">
                                          <p:stCondLst>
                                            <p:cond delay="0"/>
                                          </p:stCondLst>
                                        </p:cTn>
                                        <p:tgtEl>
                                          <p:spTgt spid="17420"/>
                                        </p:tgtEl>
                                        <p:attrNameLst>
                                          <p:attrName>style.visibility</p:attrName>
                                        </p:attrNameLst>
                                      </p:cBhvr>
                                      <p:to>
                                        <p:strVal val="visible"/>
                                      </p:to>
                                    </p:set>
                                    <p:anim calcmode="lin" valueType="num">
                                      <p:cBhvr>
                                        <p:cTn id="55" dur="1000" fill="hold"/>
                                        <p:tgtEl>
                                          <p:spTgt spid="17420"/>
                                        </p:tgtEl>
                                        <p:attrNameLst>
                                          <p:attrName>ppt_w</p:attrName>
                                        </p:attrNameLst>
                                      </p:cBhvr>
                                      <p:tavLst>
                                        <p:tav tm="0">
                                          <p:val>
                                            <p:strVal val="#ppt_w*0.70"/>
                                          </p:val>
                                        </p:tav>
                                        <p:tav tm="100000">
                                          <p:val>
                                            <p:strVal val="#ppt_w"/>
                                          </p:val>
                                        </p:tav>
                                      </p:tavLst>
                                    </p:anim>
                                    <p:anim calcmode="lin" valueType="num">
                                      <p:cBhvr>
                                        <p:cTn id="56" dur="1000" fill="hold"/>
                                        <p:tgtEl>
                                          <p:spTgt spid="17420"/>
                                        </p:tgtEl>
                                        <p:attrNameLst>
                                          <p:attrName>ppt_h</p:attrName>
                                        </p:attrNameLst>
                                      </p:cBhvr>
                                      <p:tavLst>
                                        <p:tav tm="0">
                                          <p:val>
                                            <p:strVal val="#ppt_h"/>
                                          </p:val>
                                        </p:tav>
                                        <p:tav tm="100000">
                                          <p:val>
                                            <p:strVal val="#ppt_h"/>
                                          </p:val>
                                        </p:tav>
                                      </p:tavLst>
                                    </p:anim>
                                    <p:animEffect transition="in" filter="fade">
                                      <p:cBhvr>
                                        <p:cTn id="57" dur="1000"/>
                                        <p:tgtEl>
                                          <p:spTgt spid="174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9" grpId="0" animBg="1"/>
      <p:bldP spid="17410" grpId="0" animBg="1"/>
      <p:bldP spid="17411" grpId="0"/>
      <p:bldP spid="17412" grpId="0"/>
      <p:bldP spid="17414" grpId="0"/>
      <p:bldP spid="17416" grpId="0"/>
      <p:bldP spid="17417" grpId="0" animBg="1"/>
      <p:bldP spid="17418" grpId="0" animBg="1"/>
      <p:bldP spid="17419" grpId="0" animBg="1"/>
      <p:bldP spid="174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9BF33D-1C94-904B-B44C-0967F1103E4E}"/>
              </a:ext>
            </a:extLst>
          </p:cNvPr>
          <p:cNvSpPr>
            <a:spLocks noGrp="1"/>
          </p:cNvSpPr>
          <p:nvPr>
            <p:ph idx="1"/>
          </p:nvPr>
        </p:nvSpPr>
        <p:spPr>
          <a:xfrm>
            <a:off x="755650" y="2286000"/>
            <a:ext cx="7920038" cy="3590925"/>
          </a:xfrm>
        </p:spPr>
        <p:txBody>
          <a:bodyPr/>
          <a:lstStyle/>
          <a:p>
            <a:pPr marL="0" indent="0" algn="ctr">
              <a:buFont typeface="Wingdings" pitchFamily="2" charset="2"/>
              <a:buNone/>
              <a:defRPr/>
            </a:pPr>
            <a:r>
              <a:rPr lang="it-IT" sz="2400" b="1" dirty="0">
                <a:solidFill>
                  <a:srgbClr val="0070C0"/>
                </a:solidFill>
                <a:latin typeface="Times New Roman" panose="02020603050405020304" pitchFamily="18" charset="0"/>
                <a:cs typeface="Times New Roman" panose="02020603050405020304" pitchFamily="18" charset="0"/>
              </a:rPr>
              <a:t>I rappresentanti del popolo francese costituiti in Assemblea Nazionale, considerando che l’ignoranza, l’oblio o il disprezzo dei diritti dell’uomo sono le uniche cause delle sciagure pubbliche e della corruzione dei governi, hanno stabilito di esporre, in una solenne dichiarazione, i diritti naturali, inalienabili e sacri dell’uomo, affinché questa dichiarazione costantemente presente a tutti i membri del corpo sociale, rammenti loro incessantemente i loro diritti e i loro doveri…</a:t>
            </a:r>
          </a:p>
          <a:p>
            <a:pPr>
              <a:defRPr/>
            </a:pPr>
            <a:endParaRPr lang="it-IT" dirty="0">
              <a:latin typeface="Times New Roman" panose="02020603050405020304" pitchFamily="18" charset="0"/>
              <a:cs typeface="Times New Roman" panose="02020603050405020304" pitchFamily="18" charset="0"/>
            </a:endParaRPr>
          </a:p>
        </p:txBody>
      </p:sp>
      <p:sp>
        <p:nvSpPr>
          <p:cNvPr id="18437" name="AutoShape 4">
            <a:extLst>
              <a:ext uri="{FF2B5EF4-FFF2-40B4-BE49-F238E27FC236}">
                <a16:creationId xmlns:a16="http://schemas.microsoft.com/office/drawing/2014/main" id="{F8A45E17-5E90-E549-AC96-C6AA33794916}"/>
              </a:ext>
            </a:extLst>
          </p:cNvPr>
          <p:cNvSpPr>
            <a:spLocks noChangeArrowheads="1"/>
          </p:cNvSpPr>
          <p:nvPr/>
        </p:nvSpPr>
        <p:spPr bwMode="auto">
          <a:xfrm>
            <a:off x="1295400" y="468312"/>
            <a:ext cx="7021016" cy="1736551"/>
          </a:xfrm>
          <a:prstGeom prst="horizontalScroll">
            <a:avLst>
              <a:gd name="adj" fmla="val 12500"/>
            </a:avLst>
          </a:prstGeom>
          <a:solidFill>
            <a:srgbClr val="FF0000"/>
          </a:solidFill>
          <a:ln w="28575">
            <a:solidFill>
              <a:srgbClr val="FF0000"/>
            </a:solidFill>
            <a:round/>
            <a:headEnd/>
            <a:tailEnd/>
          </a:ln>
        </p:spPr>
        <p:txBody>
          <a:bodyPr wrap="square" anchor="ct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defRPr/>
            </a:pPr>
            <a:endParaRPr lang="it-IT" altLang="it-IT" sz="2400">
              <a:latin typeface="Times New Roman" panose="02020603050405020304" pitchFamily="18" charset="0"/>
              <a:cs typeface="Times New Roman" panose="02020603050405020304" pitchFamily="18" charset="0"/>
            </a:endParaRPr>
          </a:p>
        </p:txBody>
      </p:sp>
      <p:sp>
        <p:nvSpPr>
          <p:cNvPr id="11" name="Rettangolo 10">
            <a:extLst>
              <a:ext uri="{FF2B5EF4-FFF2-40B4-BE49-F238E27FC236}">
                <a16:creationId xmlns:a16="http://schemas.microsoft.com/office/drawing/2014/main" id="{B168E42E-AAC3-F744-A350-6E26BA40CB5F}"/>
              </a:ext>
            </a:extLst>
          </p:cNvPr>
          <p:cNvSpPr/>
          <p:nvPr/>
        </p:nvSpPr>
        <p:spPr>
          <a:xfrm>
            <a:off x="1511300" y="710121"/>
            <a:ext cx="6408737" cy="1200150"/>
          </a:xfrm>
          <a:prstGeom prst="rect">
            <a:avLst/>
          </a:prstGeom>
          <a:solidFill>
            <a:srgbClr val="FFFF00"/>
          </a:solidFill>
          <a:ln>
            <a:solidFill>
              <a:srgbClr val="FF0000"/>
            </a:solidFill>
          </a:ln>
        </p:spPr>
        <p:txBody>
          <a:bodyPr>
            <a:spAutoFit/>
          </a:bodyPr>
          <a:lstStyle/>
          <a:p>
            <a:pPr algn="ctr">
              <a:defRPr/>
            </a:pPr>
            <a:r>
              <a:rPr lang="it-IT" cap="all" dirty="0">
                <a:solidFill>
                  <a:srgbClr val="FF0000"/>
                </a:solidFill>
                <a:cs typeface="Times New Roman" panose="02020603050405020304" pitchFamily="18" charset="0"/>
              </a:rPr>
              <a:t>DICHIARAZIONE DEI DIRITTI DELL’UOMO E DEL CITTADINO</a:t>
            </a:r>
            <a:br>
              <a:rPr lang="it-IT" cap="all" dirty="0">
                <a:solidFill>
                  <a:srgbClr val="FF0000"/>
                </a:solidFill>
                <a:cs typeface="Times New Roman" panose="02020603050405020304" pitchFamily="18" charset="0"/>
              </a:rPr>
            </a:br>
            <a:r>
              <a:rPr lang="it-IT" cap="all" dirty="0">
                <a:solidFill>
                  <a:srgbClr val="FF0000"/>
                </a:solidFill>
                <a:cs typeface="Times New Roman" panose="02020603050405020304" pitchFamily="18" charset="0"/>
              </a:rPr>
              <a:t>1789</a:t>
            </a:r>
            <a:endParaRPr lang="it-IT" dirty="0">
              <a:solidFill>
                <a:srgbClr val="FF0000"/>
              </a:solidFill>
              <a:cs typeface="Times New Roman" panose="02020603050405020304" pitchFamily="18" charset="0"/>
            </a:endParaRPr>
          </a:p>
        </p:txBody>
      </p:sp>
      <p:sp>
        <p:nvSpPr>
          <p:cNvPr id="12" name="Rectangle 6">
            <a:extLst>
              <a:ext uri="{FF2B5EF4-FFF2-40B4-BE49-F238E27FC236}">
                <a16:creationId xmlns:a16="http://schemas.microsoft.com/office/drawing/2014/main" id="{E44BE0A4-2314-364D-9C75-56255FAC5B53}"/>
              </a:ext>
            </a:extLst>
          </p:cNvPr>
          <p:cNvSpPr txBox="1">
            <a:spLocks noChangeArrowheads="1"/>
          </p:cNvSpPr>
          <p:nvPr/>
        </p:nvSpPr>
        <p:spPr bwMode="auto">
          <a:xfrm>
            <a:off x="1043608" y="11113"/>
            <a:ext cx="57564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a:lstStyle>
          <a:p>
            <a:pPr eaLnBrk="1" hangingPunct="1">
              <a:defRPr/>
            </a:pPr>
            <a:r>
              <a:rPr lang="it-IT" altLang="it-IT" sz="2000" kern="0" dirty="0">
                <a:solidFill>
                  <a:srgbClr val="0070C0"/>
                </a:solidFill>
                <a:latin typeface="Times New Roman" panose="02020603050405020304" pitchFamily="18" charset="0"/>
                <a:cs typeface="Times New Roman" panose="02020603050405020304" pitchFamily="18" charset="0"/>
              </a:rPr>
              <a:t>D.2</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dissolve">
                                      <p:cBhvr>
                                        <p:cTn id="7" dur="500"/>
                                        <p:tgtEl>
                                          <p:spTgt spid="11"/>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8437"/>
                                        </p:tgtEl>
                                        <p:attrNameLst>
                                          <p:attrName>style.visibility</p:attrName>
                                        </p:attrNameLst>
                                      </p:cBhvr>
                                      <p:to>
                                        <p:strVal val="visible"/>
                                      </p:to>
                                    </p:set>
                                    <p:animEffect transition="in" filter="dissolve">
                                      <p:cBhvr>
                                        <p:cTn id="10" dur="500"/>
                                        <p:tgtEl>
                                          <p:spTgt spid="18437"/>
                                        </p:tgtEl>
                                      </p:cBhvr>
                                    </p:animEffect>
                                  </p:childTnLst>
                                </p:cTn>
                              </p:par>
                            </p:childTnLst>
                          </p:cTn>
                        </p:par>
                        <p:par>
                          <p:cTn id="11" fill="hold">
                            <p:stCondLst>
                              <p:cond delay="500"/>
                            </p:stCondLst>
                            <p:childTnLst>
                              <p:par>
                                <p:cTn id="12" presetID="55" presetClass="entr" presetSubtype="0"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8437"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egnaposto contenuto 2">
            <a:extLst>
              <a:ext uri="{FF2B5EF4-FFF2-40B4-BE49-F238E27FC236}">
                <a16:creationId xmlns:a16="http://schemas.microsoft.com/office/drawing/2014/main" id="{EA7B5F47-C178-AD49-814A-745541B779CB}"/>
              </a:ext>
            </a:extLst>
          </p:cNvPr>
          <p:cNvSpPr>
            <a:spLocks noGrp="1" noChangeArrowheads="1"/>
          </p:cNvSpPr>
          <p:nvPr>
            <p:ph idx="1"/>
          </p:nvPr>
        </p:nvSpPr>
        <p:spPr>
          <a:xfrm>
            <a:off x="900113" y="703262"/>
            <a:ext cx="8001000" cy="5462041"/>
          </a:xfrm>
        </p:spPr>
        <p:txBody>
          <a:bodyPr/>
          <a:lstStyle/>
          <a:p>
            <a:r>
              <a:rPr lang="it-IT" altLang="it-IT" dirty="0">
                <a:solidFill>
                  <a:srgbClr val="0070C0"/>
                </a:solidFill>
                <a:latin typeface="Times New Roman" panose="02020603050405020304" pitchFamily="18" charset="0"/>
                <a:cs typeface="Times New Roman" panose="02020603050405020304" pitchFamily="18" charset="0"/>
              </a:rPr>
              <a:t>Di conseguenza, l’Assemblea Nazionale riconosce e dichiara, in presenza e sotto gli auspici dell’Essere Supremo, i seguenti diritti dell’uomo e del cittadino:</a:t>
            </a:r>
          </a:p>
          <a:p>
            <a:pPr marL="0" indent="0">
              <a:buNone/>
            </a:pPr>
            <a:endParaRPr lang="it-IT" altLang="it-IT" dirty="0">
              <a:solidFill>
                <a:srgbClr val="0070C0"/>
              </a:solidFill>
              <a:latin typeface="Times New Roman" panose="02020603050405020304" pitchFamily="18" charset="0"/>
              <a:cs typeface="Times New Roman" panose="02020603050405020304" pitchFamily="18" charset="0"/>
            </a:endParaRPr>
          </a:p>
          <a:p>
            <a:r>
              <a:rPr lang="it-IT" altLang="it-IT" b="1" dirty="0">
                <a:solidFill>
                  <a:srgbClr val="0070C0"/>
                </a:solidFill>
                <a:latin typeface="Times New Roman" panose="02020603050405020304" pitchFamily="18" charset="0"/>
                <a:cs typeface="Times New Roman" panose="02020603050405020304" pitchFamily="18" charset="0"/>
              </a:rPr>
              <a:t>Art. 1</a:t>
            </a:r>
            <a:r>
              <a:rPr lang="it-IT" altLang="it-IT" dirty="0">
                <a:solidFill>
                  <a:srgbClr val="0070C0"/>
                </a:solidFill>
                <a:latin typeface="Times New Roman" panose="02020603050405020304" pitchFamily="18" charset="0"/>
                <a:cs typeface="Times New Roman" panose="02020603050405020304" pitchFamily="18" charset="0"/>
              </a:rPr>
              <a:t> – Gli uomini nascono e rimangono liberi e uguali nei diritti. Le distinzioni sociali non possono essere fondate che sull’utilità comune.</a:t>
            </a:r>
          </a:p>
          <a:p>
            <a:pPr marL="0" indent="0">
              <a:buNone/>
            </a:pPr>
            <a:endParaRPr lang="it-IT" altLang="it-IT" dirty="0">
              <a:solidFill>
                <a:srgbClr val="0070C0"/>
              </a:solidFill>
              <a:latin typeface="Times New Roman" panose="02020603050405020304" pitchFamily="18" charset="0"/>
              <a:cs typeface="Times New Roman" panose="02020603050405020304" pitchFamily="18" charset="0"/>
            </a:endParaRPr>
          </a:p>
          <a:p>
            <a:r>
              <a:rPr lang="it-IT" altLang="it-IT" b="1" dirty="0">
                <a:solidFill>
                  <a:srgbClr val="0070C0"/>
                </a:solidFill>
                <a:latin typeface="Times New Roman" panose="02020603050405020304" pitchFamily="18" charset="0"/>
                <a:cs typeface="Times New Roman" panose="02020603050405020304" pitchFamily="18" charset="0"/>
              </a:rPr>
              <a:t>Art. 2 –</a:t>
            </a:r>
            <a:r>
              <a:rPr lang="it-IT" altLang="it-IT" dirty="0">
                <a:solidFill>
                  <a:srgbClr val="0070C0"/>
                </a:solidFill>
                <a:latin typeface="Times New Roman" panose="02020603050405020304" pitchFamily="18" charset="0"/>
                <a:cs typeface="Times New Roman" panose="02020603050405020304" pitchFamily="18" charset="0"/>
              </a:rPr>
              <a:t> Il fine di ogni associazione politica è la conservazione dei diritti naturali ed imprescrittibili dell’uomo. Questi diritti sono la libertà, la proprietà, la sicurezza e la resistenza all’oppressione.</a:t>
            </a:r>
          </a:p>
        </p:txBody>
      </p:sp>
      <p:sp>
        <p:nvSpPr>
          <p:cNvPr id="4" name="Rettangolo 3">
            <a:extLst>
              <a:ext uri="{FF2B5EF4-FFF2-40B4-BE49-F238E27FC236}">
                <a16:creationId xmlns:a16="http://schemas.microsoft.com/office/drawing/2014/main" id="{87AE2A59-6158-1A49-B8F2-4A955C23F9C4}"/>
              </a:ext>
            </a:extLst>
          </p:cNvPr>
          <p:cNvSpPr/>
          <p:nvPr/>
        </p:nvSpPr>
        <p:spPr>
          <a:xfrm>
            <a:off x="1187450" y="158750"/>
            <a:ext cx="638175" cy="461963"/>
          </a:xfrm>
          <a:prstGeom prst="rect">
            <a:avLst/>
          </a:prstGeom>
        </p:spPr>
        <p:txBody>
          <a:bodyPr wrap="none">
            <a:spAutoFit/>
          </a:bodyPr>
          <a:lstStyle/>
          <a:p>
            <a:pPr eaLnBrk="1" hangingPunct="1">
              <a:defRPr/>
            </a:pPr>
            <a:r>
              <a:rPr lang="it-IT" altLang="it-IT" kern="0" dirty="0">
                <a:solidFill>
                  <a:srgbClr val="0070C0"/>
                </a:solidFill>
                <a:cs typeface="Times New Roman" panose="02020603050405020304" pitchFamily="18" charset="0"/>
              </a:rPr>
              <a:t>D.3</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19457">
                                            <p:txEl>
                                              <p:pRg st="0" end="0"/>
                                            </p:txEl>
                                          </p:spTgt>
                                        </p:tgtEl>
                                        <p:attrNameLst>
                                          <p:attrName>style.visibility</p:attrName>
                                        </p:attrNameLst>
                                      </p:cBhvr>
                                      <p:to>
                                        <p:strVal val="visible"/>
                                      </p:to>
                                    </p:set>
                                    <p:anim calcmode="lin" valueType="num">
                                      <p:cBhvr>
                                        <p:cTn id="7" dur="1000" fill="hold"/>
                                        <p:tgtEl>
                                          <p:spTgt spid="19457">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9457">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9457">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19457">
                                            <p:txEl>
                                              <p:pRg st="2" end="2"/>
                                            </p:txEl>
                                          </p:spTgt>
                                        </p:tgtEl>
                                        <p:attrNameLst>
                                          <p:attrName>style.visibility</p:attrName>
                                        </p:attrNameLst>
                                      </p:cBhvr>
                                      <p:to>
                                        <p:strVal val="visible"/>
                                      </p:to>
                                    </p:set>
                                    <p:anim calcmode="lin" valueType="num">
                                      <p:cBhvr>
                                        <p:cTn id="13" dur="1000" fill="hold"/>
                                        <p:tgtEl>
                                          <p:spTgt spid="19457">
                                            <p:txEl>
                                              <p:pRg st="2" end="2"/>
                                            </p:txEl>
                                          </p:spTgt>
                                        </p:tgtEl>
                                        <p:attrNameLst>
                                          <p:attrName>ppt_w</p:attrName>
                                        </p:attrNameLst>
                                      </p:cBhvr>
                                      <p:tavLst>
                                        <p:tav tm="0">
                                          <p:val>
                                            <p:strVal val="#ppt_w*0.70"/>
                                          </p:val>
                                        </p:tav>
                                        <p:tav tm="100000">
                                          <p:val>
                                            <p:strVal val="#ppt_w"/>
                                          </p:val>
                                        </p:tav>
                                      </p:tavLst>
                                    </p:anim>
                                    <p:anim calcmode="lin" valueType="num">
                                      <p:cBhvr>
                                        <p:cTn id="14" dur="1000" fill="hold"/>
                                        <p:tgtEl>
                                          <p:spTgt spid="19457">
                                            <p:txEl>
                                              <p:pRg st="2" end="2"/>
                                            </p:txEl>
                                          </p:spTgt>
                                        </p:tgtEl>
                                        <p:attrNameLst>
                                          <p:attrName>ppt_h</p:attrName>
                                        </p:attrNameLst>
                                      </p:cBhvr>
                                      <p:tavLst>
                                        <p:tav tm="0">
                                          <p:val>
                                            <p:strVal val="#ppt_h"/>
                                          </p:val>
                                        </p:tav>
                                        <p:tav tm="100000">
                                          <p:val>
                                            <p:strVal val="#ppt_h"/>
                                          </p:val>
                                        </p:tav>
                                      </p:tavLst>
                                    </p:anim>
                                    <p:animEffect transition="in" filter="fade">
                                      <p:cBhvr>
                                        <p:cTn id="15" dur="1000"/>
                                        <p:tgtEl>
                                          <p:spTgt spid="19457">
                                            <p:txEl>
                                              <p:pRg st="2" end="2"/>
                                            </p:txEl>
                                          </p:spTgt>
                                        </p:tgtEl>
                                      </p:cBhvr>
                                    </p:animEffect>
                                  </p:childTnLst>
                                </p:cTn>
                              </p:par>
                            </p:childTnLst>
                          </p:cTn>
                        </p:par>
                        <p:par>
                          <p:cTn id="16" fill="hold">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19457">
                                            <p:txEl>
                                              <p:pRg st="4" end="4"/>
                                            </p:txEl>
                                          </p:spTgt>
                                        </p:tgtEl>
                                        <p:attrNameLst>
                                          <p:attrName>style.visibility</p:attrName>
                                        </p:attrNameLst>
                                      </p:cBhvr>
                                      <p:to>
                                        <p:strVal val="visible"/>
                                      </p:to>
                                    </p:set>
                                    <p:anim calcmode="lin" valueType="num">
                                      <p:cBhvr>
                                        <p:cTn id="19" dur="1000" fill="hold"/>
                                        <p:tgtEl>
                                          <p:spTgt spid="19457">
                                            <p:txEl>
                                              <p:pRg st="4" end="4"/>
                                            </p:txEl>
                                          </p:spTgt>
                                        </p:tgtEl>
                                        <p:attrNameLst>
                                          <p:attrName>ppt_w</p:attrName>
                                        </p:attrNameLst>
                                      </p:cBhvr>
                                      <p:tavLst>
                                        <p:tav tm="0">
                                          <p:val>
                                            <p:strVal val="#ppt_w*0.70"/>
                                          </p:val>
                                        </p:tav>
                                        <p:tav tm="100000">
                                          <p:val>
                                            <p:strVal val="#ppt_w"/>
                                          </p:val>
                                        </p:tav>
                                      </p:tavLst>
                                    </p:anim>
                                    <p:anim calcmode="lin" valueType="num">
                                      <p:cBhvr>
                                        <p:cTn id="20" dur="1000" fill="hold"/>
                                        <p:tgtEl>
                                          <p:spTgt spid="19457">
                                            <p:txEl>
                                              <p:pRg st="4" end="4"/>
                                            </p:txEl>
                                          </p:spTgt>
                                        </p:tgtEl>
                                        <p:attrNameLst>
                                          <p:attrName>ppt_h</p:attrName>
                                        </p:attrNameLst>
                                      </p:cBhvr>
                                      <p:tavLst>
                                        <p:tav tm="0">
                                          <p:val>
                                            <p:strVal val="#ppt_h"/>
                                          </p:val>
                                        </p:tav>
                                        <p:tav tm="100000">
                                          <p:val>
                                            <p:strVal val="#ppt_h"/>
                                          </p:val>
                                        </p:tav>
                                      </p:tavLst>
                                    </p:anim>
                                    <p:animEffect transition="in" filter="fade">
                                      <p:cBhvr>
                                        <p:cTn id="21" dur="1000"/>
                                        <p:tgtEl>
                                          <p:spTgt spid="1945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egnaposto contenuto 2">
            <a:extLst>
              <a:ext uri="{FF2B5EF4-FFF2-40B4-BE49-F238E27FC236}">
                <a16:creationId xmlns:a16="http://schemas.microsoft.com/office/drawing/2014/main" id="{0E5BCAC2-64A3-B749-9A18-15448EF8E286}"/>
              </a:ext>
            </a:extLst>
          </p:cNvPr>
          <p:cNvSpPr>
            <a:spLocks noGrp="1" noChangeArrowheads="1"/>
          </p:cNvSpPr>
          <p:nvPr>
            <p:ph idx="1"/>
          </p:nvPr>
        </p:nvSpPr>
        <p:spPr>
          <a:xfrm>
            <a:off x="899592" y="1052736"/>
            <a:ext cx="8001000" cy="5185122"/>
          </a:xfrm>
        </p:spPr>
        <p:txBody>
          <a:bodyPr/>
          <a:lstStyle/>
          <a:p>
            <a:r>
              <a:rPr lang="it-IT" altLang="it-IT" b="1" dirty="0">
                <a:solidFill>
                  <a:srgbClr val="0070C0"/>
                </a:solidFill>
                <a:latin typeface="Times New Roman" panose="02020603050405020304" pitchFamily="18" charset="0"/>
                <a:cs typeface="Times New Roman" panose="02020603050405020304" pitchFamily="18" charset="0"/>
              </a:rPr>
              <a:t>Art. 3</a:t>
            </a:r>
            <a:r>
              <a:rPr lang="it-IT" altLang="it-IT" dirty="0">
                <a:solidFill>
                  <a:srgbClr val="0070C0"/>
                </a:solidFill>
                <a:latin typeface="Times New Roman" panose="02020603050405020304" pitchFamily="18" charset="0"/>
                <a:cs typeface="Times New Roman" panose="02020603050405020304" pitchFamily="18" charset="0"/>
              </a:rPr>
              <a:t> – Il principio di ogni sovranità risiede essenzialmente nella Nazione…</a:t>
            </a:r>
          </a:p>
          <a:p>
            <a:r>
              <a:rPr lang="it-IT" altLang="it-IT" b="1" dirty="0">
                <a:solidFill>
                  <a:srgbClr val="0070C0"/>
                </a:solidFill>
                <a:latin typeface="Times New Roman" panose="02020603050405020304" pitchFamily="18" charset="0"/>
                <a:cs typeface="Times New Roman" panose="02020603050405020304" pitchFamily="18" charset="0"/>
              </a:rPr>
              <a:t>Art. 4</a:t>
            </a:r>
            <a:r>
              <a:rPr lang="it-IT" altLang="it-IT" dirty="0">
                <a:solidFill>
                  <a:srgbClr val="0070C0"/>
                </a:solidFill>
                <a:latin typeface="Times New Roman" panose="02020603050405020304" pitchFamily="18" charset="0"/>
                <a:cs typeface="Times New Roman" panose="02020603050405020304" pitchFamily="18" charset="0"/>
              </a:rPr>
              <a:t> – La libertà consiste nel poter fare tutto ciò che non nuoce ad altri: così, l’esercizio dei diritti naturali di ciascun uomo ha come limiti solo quelli che assicurano agli altri membri della società il godimento di questi stessi diritti. Tali limiti possono essere determinati solo dalla Legge.</a:t>
            </a:r>
          </a:p>
          <a:p>
            <a:r>
              <a:rPr lang="it-IT" altLang="it-IT" b="1" dirty="0">
                <a:solidFill>
                  <a:srgbClr val="0070C0"/>
                </a:solidFill>
                <a:latin typeface="Times New Roman" panose="02020603050405020304" pitchFamily="18" charset="0"/>
                <a:cs typeface="Times New Roman" panose="02020603050405020304" pitchFamily="18" charset="0"/>
              </a:rPr>
              <a:t>Art. 5</a:t>
            </a:r>
            <a:r>
              <a:rPr lang="it-IT" altLang="it-IT" dirty="0">
                <a:solidFill>
                  <a:srgbClr val="0070C0"/>
                </a:solidFill>
                <a:latin typeface="Times New Roman" panose="02020603050405020304" pitchFamily="18" charset="0"/>
                <a:cs typeface="Times New Roman" panose="02020603050405020304" pitchFamily="18" charset="0"/>
              </a:rPr>
              <a:t> – La Legge ha il diritto di vietare solo le azioni nocive alla società. Tutto ciò che non è vietato dalla Legge non può essere impedito…</a:t>
            </a:r>
          </a:p>
          <a:p>
            <a:endParaRPr lang="it-IT" altLang="it-IT" dirty="0">
              <a:latin typeface="Times New Roman" panose="02020603050405020304" pitchFamily="18" charset="0"/>
              <a:cs typeface="Times New Roman" panose="02020603050405020304" pitchFamily="18" charset="0"/>
            </a:endParaRPr>
          </a:p>
        </p:txBody>
      </p:sp>
      <p:sp>
        <p:nvSpPr>
          <p:cNvPr id="4" name="Rettangolo 3">
            <a:extLst>
              <a:ext uri="{FF2B5EF4-FFF2-40B4-BE49-F238E27FC236}">
                <a16:creationId xmlns:a16="http://schemas.microsoft.com/office/drawing/2014/main" id="{6DC03890-4603-1C49-8E0A-BAA9CB7FF1BB}"/>
              </a:ext>
            </a:extLst>
          </p:cNvPr>
          <p:cNvSpPr/>
          <p:nvPr/>
        </p:nvSpPr>
        <p:spPr>
          <a:xfrm>
            <a:off x="1331392" y="384398"/>
            <a:ext cx="638175" cy="461962"/>
          </a:xfrm>
          <a:prstGeom prst="rect">
            <a:avLst/>
          </a:prstGeom>
        </p:spPr>
        <p:txBody>
          <a:bodyPr wrap="none">
            <a:spAutoFit/>
          </a:bodyPr>
          <a:lstStyle/>
          <a:p>
            <a:pPr eaLnBrk="1" hangingPunct="1">
              <a:defRPr/>
            </a:pPr>
            <a:r>
              <a:rPr lang="it-IT" altLang="it-IT" kern="0" dirty="0">
                <a:solidFill>
                  <a:srgbClr val="0070C0"/>
                </a:solidFill>
                <a:cs typeface="Times New Roman" panose="02020603050405020304" pitchFamily="18" charset="0"/>
              </a:rPr>
              <a:t>D.4</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 calcmode="lin" valueType="num">
                                      <p:cBhvr>
                                        <p:cTn id="7" dur="1000" fill="hold"/>
                                        <p:tgtEl>
                                          <p:spTgt spid="21505">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1505">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1505">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21505">
                                            <p:txEl>
                                              <p:pRg st="1" end="1"/>
                                            </p:txEl>
                                          </p:spTgt>
                                        </p:tgtEl>
                                        <p:attrNameLst>
                                          <p:attrName>style.visibility</p:attrName>
                                        </p:attrNameLst>
                                      </p:cBhvr>
                                      <p:to>
                                        <p:strVal val="visible"/>
                                      </p:to>
                                    </p:set>
                                    <p:anim calcmode="lin" valueType="num">
                                      <p:cBhvr>
                                        <p:cTn id="13" dur="1000" fill="hold"/>
                                        <p:tgtEl>
                                          <p:spTgt spid="21505">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21505">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21505">
                                            <p:txEl>
                                              <p:pRg st="1" end="1"/>
                                            </p:txEl>
                                          </p:spTgt>
                                        </p:tgtEl>
                                      </p:cBhvr>
                                    </p:animEffect>
                                  </p:childTnLst>
                                </p:cTn>
                              </p:par>
                            </p:childTnLst>
                          </p:cTn>
                        </p:par>
                        <p:par>
                          <p:cTn id="16" fill="hold">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21505">
                                            <p:txEl>
                                              <p:pRg st="2" end="2"/>
                                            </p:txEl>
                                          </p:spTgt>
                                        </p:tgtEl>
                                        <p:attrNameLst>
                                          <p:attrName>style.visibility</p:attrName>
                                        </p:attrNameLst>
                                      </p:cBhvr>
                                      <p:to>
                                        <p:strVal val="visible"/>
                                      </p:to>
                                    </p:set>
                                    <p:anim calcmode="lin" valueType="num">
                                      <p:cBhvr>
                                        <p:cTn id="19" dur="1000" fill="hold"/>
                                        <p:tgtEl>
                                          <p:spTgt spid="21505">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21505">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2150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Segnaposto contenuto 2">
            <a:extLst>
              <a:ext uri="{FF2B5EF4-FFF2-40B4-BE49-F238E27FC236}">
                <a16:creationId xmlns:a16="http://schemas.microsoft.com/office/drawing/2014/main" id="{2AC7B90D-D6EC-A543-8BB0-A2894DA168FD}"/>
              </a:ext>
            </a:extLst>
          </p:cNvPr>
          <p:cNvSpPr>
            <a:spLocks noGrp="1" noChangeArrowheads="1"/>
          </p:cNvSpPr>
          <p:nvPr>
            <p:ph idx="1"/>
          </p:nvPr>
        </p:nvSpPr>
        <p:spPr>
          <a:xfrm>
            <a:off x="900113" y="514350"/>
            <a:ext cx="8001000" cy="6119813"/>
          </a:xfrm>
        </p:spPr>
        <p:txBody>
          <a:bodyPr/>
          <a:lstStyle/>
          <a:p>
            <a:r>
              <a:rPr lang="it-IT" altLang="it-IT" b="1" dirty="0">
                <a:solidFill>
                  <a:srgbClr val="0070C0"/>
                </a:solidFill>
                <a:latin typeface="Times New Roman" panose="02020603050405020304" pitchFamily="18" charset="0"/>
                <a:cs typeface="Times New Roman" panose="02020603050405020304" pitchFamily="18" charset="0"/>
              </a:rPr>
              <a:t>Art. 6</a:t>
            </a:r>
            <a:r>
              <a:rPr lang="it-IT" altLang="it-IT" dirty="0">
                <a:solidFill>
                  <a:srgbClr val="0070C0"/>
                </a:solidFill>
                <a:latin typeface="Times New Roman" panose="02020603050405020304" pitchFamily="18" charset="0"/>
                <a:cs typeface="Times New Roman" panose="02020603050405020304" pitchFamily="18" charset="0"/>
              </a:rPr>
              <a:t> – La Legge è l’espressione della volontà generale. Tutti i cittadini hanno diritto di concorrere, personalmente o mediante i loro rappresentanti, alla sua formazione. Essa deve essere uguale per tutti, sia che protegga, sia che punisca. Tutti i cittadini, essendo uguali ai suoi occhi, sono ugualmente ammissibili a tutte le dignità, posti ed impieghi pubblici secondo la loro capacità, e senza altra distinzione che quella delle loro virtù e dei loro talenti.</a:t>
            </a:r>
          </a:p>
          <a:p>
            <a:r>
              <a:rPr lang="it-IT" altLang="it-IT" b="1" dirty="0">
                <a:solidFill>
                  <a:srgbClr val="0070C0"/>
                </a:solidFill>
                <a:latin typeface="Times New Roman" panose="02020603050405020304" pitchFamily="18" charset="0"/>
                <a:cs typeface="Times New Roman" panose="02020603050405020304" pitchFamily="18" charset="0"/>
              </a:rPr>
              <a:t>Art. 7</a:t>
            </a:r>
            <a:r>
              <a:rPr lang="it-IT" altLang="it-IT" dirty="0">
                <a:solidFill>
                  <a:srgbClr val="0070C0"/>
                </a:solidFill>
                <a:latin typeface="Times New Roman" panose="02020603050405020304" pitchFamily="18" charset="0"/>
                <a:cs typeface="Times New Roman" panose="02020603050405020304" pitchFamily="18" charset="0"/>
              </a:rPr>
              <a:t> – Nessun uomo può essere accusato, arrestato o detenuto se non nei casi determinati dalla Legge…</a:t>
            </a:r>
          </a:p>
          <a:p>
            <a:endParaRPr lang="it-IT" altLang="it-IT" dirty="0">
              <a:solidFill>
                <a:srgbClr val="0070C0"/>
              </a:solidFill>
              <a:latin typeface="Times New Roman" panose="02020603050405020304" pitchFamily="18" charset="0"/>
              <a:cs typeface="Times New Roman" panose="02020603050405020304" pitchFamily="18" charset="0"/>
            </a:endParaRPr>
          </a:p>
        </p:txBody>
      </p:sp>
      <p:sp>
        <p:nvSpPr>
          <p:cNvPr id="4" name="Rettangolo 3">
            <a:extLst>
              <a:ext uri="{FF2B5EF4-FFF2-40B4-BE49-F238E27FC236}">
                <a16:creationId xmlns:a16="http://schemas.microsoft.com/office/drawing/2014/main" id="{DB941993-7D9F-8D44-970E-420B3052B9A4}"/>
              </a:ext>
            </a:extLst>
          </p:cNvPr>
          <p:cNvSpPr/>
          <p:nvPr/>
        </p:nvSpPr>
        <p:spPr>
          <a:xfrm>
            <a:off x="1403350" y="26988"/>
            <a:ext cx="638175" cy="461962"/>
          </a:xfrm>
          <a:prstGeom prst="rect">
            <a:avLst/>
          </a:prstGeom>
        </p:spPr>
        <p:txBody>
          <a:bodyPr wrap="none">
            <a:spAutoFit/>
          </a:bodyPr>
          <a:lstStyle/>
          <a:p>
            <a:pPr eaLnBrk="1" hangingPunct="1">
              <a:defRPr/>
            </a:pPr>
            <a:r>
              <a:rPr lang="it-IT" altLang="it-IT" kern="0" dirty="0">
                <a:solidFill>
                  <a:srgbClr val="0070C0"/>
                </a:solidFill>
                <a:cs typeface="Times New Roman" panose="02020603050405020304" pitchFamily="18" charset="0"/>
              </a:rPr>
              <a:t>D.5</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2529">
                                            <p:txEl>
                                              <p:pRg st="0" end="0"/>
                                            </p:txEl>
                                          </p:spTgt>
                                        </p:tgtEl>
                                        <p:attrNameLst>
                                          <p:attrName>style.visibility</p:attrName>
                                        </p:attrNameLst>
                                      </p:cBhvr>
                                      <p:to>
                                        <p:strVal val="visible"/>
                                      </p:to>
                                    </p:set>
                                    <p:anim calcmode="lin" valueType="num">
                                      <p:cBhvr>
                                        <p:cTn id="7" dur="1000" fill="hold"/>
                                        <p:tgtEl>
                                          <p:spTgt spid="22529">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2529">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2529">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22529">
                                            <p:txEl>
                                              <p:pRg st="1" end="1"/>
                                            </p:txEl>
                                          </p:spTgt>
                                        </p:tgtEl>
                                        <p:attrNameLst>
                                          <p:attrName>style.visibility</p:attrName>
                                        </p:attrNameLst>
                                      </p:cBhvr>
                                      <p:to>
                                        <p:strVal val="visible"/>
                                      </p:to>
                                    </p:set>
                                    <p:anim calcmode="lin" valueType="num">
                                      <p:cBhvr>
                                        <p:cTn id="13" dur="1000" fill="hold"/>
                                        <p:tgtEl>
                                          <p:spTgt spid="22529">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22529">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2252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egnaposto contenuto 2">
            <a:extLst>
              <a:ext uri="{FF2B5EF4-FFF2-40B4-BE49-F238E27FC236}">
                <a16:creationId xmlns:a16="http://schemas.microsoft.com/office/drawing/2014/main" id="{F2E0694E-DF72-2B48-A1D4-6110CB12F13B}"/>
              </a:ext>
            </a:extLst>
          </p:cNvPr>
          <p:cNvSpPr>
            <a:spLocks noGrp="1" noChangeArrowheads="1"/>
          </p:cNvSpPr>
          <p:nvPr>
            <p:ph idx="1"/>
          </p:nvPr>
        </p:nvSpPr>
        <p:spPr>
          <a:xfrm>
            <a:off x="899592" y="461963"/>
            <a:ext cx="8001000" cy="6191250"/>
          </a:xfrm>
        </p:spPr>
        <p:txBody>
          <a:bodyPr/>
          <a:lstStyle/>
          <a:p>
            <a:r>
              <a:rPr lang="it-IT" altLang="it-IT" b="1" dirty="0">
                <a:solidFill>
                  <a:srgbClr val="0070C0"/>
                </a:solidFill>
                <a:latin typeface="Times New Roman" panose="02020603050405020304" pitchFamily="18" charset="0"/>
                <a:cs typeface="Times New Roman" panose="02020603050405020304" pitchFamily="18" charset="0"/>
              </a:rPr>
              <a:t>Art. 10</a:t>
            </a:r>
            <a:r>
              <a:rPr lang="it-IT" altLang="it-IT" dirty="0">
                <a:solidFill>
                  <a:srgbClr val="0070C0"/>
                </a:solidFill>
                <a:latin typeface="Times New Roman" panose="02020603050405020304" pitchFamily="18" charset="0"/>
                <a:cs typeface="Times New Roman" panose="02020603050405020304" pitchFamily="18" charset="0"/>
              </a:rPr>
              <a:t> – Nessuno deve essere molestato per le sue opinioni, anche religiose, purché la manifestazione di esse non turbi l’ordine pubblico stabilito dalla Legge.</a:t>
            </a:r>
          </a:p>
          <a:p>
            <a:r>
              <a:rPr lang="it-IT" altLang="it-IT" b="1" dirty="0">
                <a:solidFill>
                  <a:srgbClr val="0070C0"/>
                </a:solidFill>
                <a:latin typeface="Times New Roman" panose="02020603050405020304" pitchFamily="18" charset="0"/>
                <a:cs typeface="Times New Roman" panose="02020603050405020304" pitchFamily="18" charset="0"/>
              </a:rPr>
              <a:t>Art. 11</a:t>
            </a:r>
            <a:r>
              <a:rPr lang="it-IT" altLang="it-IT" dirty="0">
                <a:solidFill>
                  <a:srgbClr val="0070C0"/>
                </a:solidFill>
                <a:latin typeface="Times New Roman" panose="02020603050405020304" pitchFamily="18" charset="0"/>
                <a:cs typeface="Times New Roman" panose="02020603050405020304" pitchFamily="18" charset="0"/>
              </a:rPr>
              <a:t> – La libera manifestazione dei pensieri e delle opinioni è uno dei diritti più preziosi dell’uomo…</a:t>
            </a:r>
          </a:p>
          <a:p>
            <a:r>
              <a:rPr lang="it-IT" altLang="it-IT" b="1" dirty="0">
                <a:solidFill>
                  <a:srgbClr val="0070C0"/>
                </a:solidFill>
                <a:latin typeface="Times New Roman" panose="02020603050405020304" pitchFamily="18" charset="0"/>
                <a:cs typeface="Times New Roman" panose="02020603050405020304" pitchFamily="18" charset="0"/>
              </a:rPr>
              <a:t>Art. 15</a:t>
            </a:r>
            <a:r>
              <a:rPr lang="it-IT" altLang="it-IT" dirty="0">
                <a:solidFill>
                  <a:srgbClr val="0070C0"/>
                </a:solidFill>
                <a:latin typeface="Times New Roman" panose="02020603050405020304" pitchFamily="18" charset="0"/>
                <a:cs typeface="Times New Roman" panose="02020603050405020304" pitchFamily="18" charset="0"/>
              </a:rPr>
              <a:t> – La società ha il diritto di chiedere conto della sua amministrazione ad ogni pubblico funzionario.</a:t>
            </a:r>
          </a:p>
          <a:p>
            <a:r>
              <a:rPr lang="it-IT" altLang="it-IT" b="1" dirty="0">
                <a:solidFill>
                  <a:srgbClr val="0070C0"/>
                </a:solidFill>
                <a:latin typeface="Times New Roman" panose="02020603050405020304" pitchFamily="18" charset="0"/>
                <a:cs typeface="Times New Roman" panose="02020603050405020304" pitchFamily="18" charset="0"/>
              </a:rPr>
              <a:t>Art. 17 –</a:t>
            </a:r>
            <a:r>
              <a:rPr lang="it-IT" altLang="it-IT" dirty="0">
                <a:solidFill>
                  <a:srgbClr val="0070C0"/>
                </a:solidFill>
                <a:latin typeface="Times New Roman" panose="02020603050405020304" pitchFamily="18" charset="0"/>
                <a:cs typeface="Times New Roman" panose="02020603050405020304" pitchFamily="18" charset="0"/>
              </a:rPr>
              <a:t> La proprietà essendo un diritto inviolabile e sacro, nessuno può esserne privato, salvo quando la necessità pubblica… lo esiga… e previo un giusto … indennizzo.</a:t>
            </a:r>
          </a:p>
          <a:p>
            <a:endParaRPr lang="it-IT" altLang="it-IT" dirty="0">
              <a:solidFill>
                <a:srgbClr val="0070C0"/>
              </a:solidFill>
              <a:latin typeface="Times New Roman" panose="02020603050405020304" pitchFamily="18" charset="0"/>
              <a:cs typeface="Times New Roman" panose="02020603050405020304" pitchFamily="18" charset="0"/>
            </a:endParaRPr>
          </a:p>
        </p:txBody>
      </p:sp>
      <p:sp>
        <p:nvSpPr>
          <p:cNvPr id="4" name="Rettangolo 3">
            <a:extLst>
              <a:ext uri="{FF2B5EF4-FFF2-40B4-BE49-F238E27FC236}">
                <a16:creationId xmlns:a16="http://schemas.microsoft.com/office/drawing/2014/main" id="{0FFE51DA-0C34-9C40-B76E-73EC73B24358}"/>
              </a:ext>
            </a:extLst>
          </p:cNvPr>
          <p:cNvSpPr/>
          <p:nvPr/>
        </p:nvSpPr>
        <p:spPr>
          <a:xfrm>
            <a:off x="1258888" y="0"/>
            <a:ext cx="639762" cy="461963"/>
          </a:xfrm>
          <a:prstGeom prst="rect">
            <a:avLst/>
          </a:prstGeom>
        </p:spPr>
        <p:txBody>
          <a:bodyPr wrap="none">
            <a:spAutoFit/>
          </a:bodyPr>
          <a:lstStyle/>
          <a:p>
            <a:pPr eaLnBrk="1" hangingPunct="1">
              <a:defRPr/>
            </a:pPr>
            <a:r>
              <a:rPr lang="it-IT" altLang="it-IT" kern="0" dirty="0">
                <a:solidFill>
                  <a:srgbClr val="0070C0"/>
                </a:solidFill>
                <a:cs typeface="Times New Roman" panose="02020603050405020304" pitchFamily="18" charset="0"/>
              </a:rPr>
              <a:t>D.6</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 calcmode="lin" valueType="num">
                                      <p:cBhvr>
                                        <p:cTn id="7" dur="1000" fill="hold"/>
                                        <p:tgtEl>
                                          <p:spTgt spid="2355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2355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23553">
                                            <p:txEl>
                                              <p:pRg st="0" end="0"/>
                                            </p:txEl>
                                          </p:spTgt>
                                        </p:tgtEl>
                                      </p:cBhvr>
                                    </p:animEffect>
                                  </p:childTnLst>
                                </p:cTn>
                              </p:par>
                            </p:childTnLst>
                          </p:cTn>
                        </p:par>
                        <p:par>
                          <p:cTn id="10" fill="hold">
                            <p:stCondLst>
                              <p:cond delay="1000"/>
                            </p:stCondLst>
                            <p:childTnLst>
                              <p:par>
                                <p:cTn id="11" presetID="55" presetClass="entr" presetSubtype="0" fill="hold" grpId="0" nodeType="afterEffect">
                                  <p:stCondLst>
                                    <p:cond delay="0"/>
                                  </p:stCondLst>
                                  <p:childTnLst>
                                    <p:set>
                                      <p:cBhvr>
                                        <p:cTn id="12" dur="1" fill="hold">
                                          <p:stCondLst>
                                            <p:cond delay="0"/>
                                          </p:stCondLst>
                                        </p:cTn>
                                        <p:tgtEl>
                                          <p:spTgt spid="23553">
                                            <p:txEl>
                                              <p:pRg st="1" end="1"/>
                                            </p:txEl>
                                          </p:spTgt>
                                        </p:tgtEl>
                                        <p:attrNameLst>
                                          <p:attrName>style.visibility</p:attrName>
                                        </p:attrNameLst>
                                      </p:cBhvr>
                                      <p:to>
                                        <p:strVal val="visible"/>
                                      </p:to>
                                    </p:set>
                                    <p:anim calcmode="lin" valueType="num">
                                      <p:cBhvr>
                                        <p:cTn id="13" dur="1000" fill="hold"/>
                                        <p:tgtEl>
                                          <p:spTgt spid="23553">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23553">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23553">
                                            <p:txEl>
                                              <p:pRg st="1" end="1"/>
                                            </p:txEl>
                                          </p:spTgt>
                                        </p:tgtEl>
                                      </p:cBhvr>
                                    </p:animEffect>
                                  </p:childTnLst>
                                </p:cTn>
                              </p:par>
                            </p:childTnLst>
                          </p:cTn>
                        </p:par>
                        <p:par>
                          <p:cTn id="16" fill="hold">
                            <p:stCondLst>
                              <p:cond delay="2000"/>
                            </p:stCondLst>
                            <p:childTnLst>
                              <p:par>
                                <p:cTn id="17" presetID="55" presetClass="entr" presetSubtype="0" fill="hold" grpId="0" nodeType="afterEffect">
                                  <p:stCondLst>
                                    <p:cond delay="0"/>
                                  </p:stCondLst>
                                  <p:childTnLst>
                                    <p:set>
                                      <p:cBhvr>
                                        <p:cTn id="18" dur="1" fill="hold">
                                          <p:stCondLst>
                                            <p:cond delay="0"/>
                                          </p:stCondLst>
                                        </p:cTn>
                                        <p:tgtEl>
                                          <p:spTgt spid="23553">
                                            <p:txEl>
                                              <p:pRg st="2" end="2"/>
                                            </p:txEl>
                                          </p:spTgt>
                                        </p:tgtEl>
                                        <p:attrNameLst>
                                          <p:attrName>style.visibility</p:attrName>
                                        </p:attrNameLst>
                                      </p:cBhvr>
                                      <p:to>
                                        <p:strVal val="visible"/>
                                      </p:to>
                                    </p:set>
                                    <p:anim calcmode="lin" valueType="num">
                                      <p:cBhvr>
                                        <p:cTn id="19" dur="1000" fill="hold"/>
                                        <p:tgtEl>
                                          <p:spTgt spid="2355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2355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23553">
                                            <p:txEl>
                                              <p:pRg st="2" end="2"/>
                                            </p:txEl>
                                          </p:spTgt>
                                        </p:tgtEl>
                                      </p:cBhvr>
                                    </p:animEffect>
                                  </p:childTnLst>
                                </p:cTn>
                              </p:par>
                            </p:childTnLst>
                          </p:cTn>
                        </p:par>
                        <p:par>
                          <p:cTn id="22" fill="hold">
                            <p:stCondLst>
                              <p:cond delay="3000"/>
                            </p:stCondLst>
                            <p:childTnLst>
                              <p:par>
                                <p:cTn id="23" presetID="55" presetClass="entr" presetSubtype="0" fill="hold" grpId="0" nodeType="afterEffect">
                                  <p:stCondLst>
                                    <p:cond delay="0"/>
                                  </p:stCondLst>
                                  <p:childTnLst>
                                    <p:set>
                                      <p:cBhvr>
                                        <p:cTn id="24" dur="1" fill="hold">
                                          <p:stCondLst>
                                            <p:cond delay="0"/>
                                          </p:stCondLst>
                                        </p:cTn>
                                        <p:tgtEl>
                                          <p:spTgt spid="23553">
                                            <p:txEl>
                                              <p:pRg st="3" end="3"/>
                                            </p:txEl>
                                          </p:spTgt>
                                        </p:tgtEl>
                                        <p:attrNameLst>
                                          <p:attrName>style.visibility</p:attrName>
                                        </p:attrNameLst>
                                      </p:cBhvr>
                                      <p:to>
                                        <p:strVal val="visible"/>
                                      </p:to>
                                    </p:set>
                                    <p:anim calcmode="lin" valueType="num">
                                      <p:cBhvr>
                                        <p:cTn id="25" dur="1000" fill="hold"/>
                                        <p:tgtEl>
                                          <p:spTgt spid="23553">
                                            <p:txEl>
                                              <p:pRg st="3" end="3"/>
                                            </p:txEl>
                                          </p:spTgt>
                                        </p:tgtEl>
                                        <p:attrNameLst>
                                          <p:attrName>ppt_w</p:attrName>
                                        </p:attrNameLst>
                                      </p:cBhvr>
                                      <p:tavLst>
                                        <p:tav tm="0">
                                          <p:val>
                                            <p:strVal val="#ppt_w*0.70"/>
                                          </p:val>
                                        </p:tav>
                                        <p:tav tm="100000">
                                          <p:val>
                                            <p:strVal val="#ppt_w"/>
                                          </p:val>
                                        </p:tav>
                                      </p:tavLst>
                                    </p:anim>
                                    <p:anim calcmode="lin" valueType="num">
                                      <p:cBhvr>
                                        <p:cTn id="26" dur="1000" fill="hold"/>
                                        <p:tgtEl>
                                          <p:spTgt spid="23553">
                                            <p:txEl>
                                              <p:pRg st="3" end="3"/>
                                            </p:txEl>
                                          </p:spTgt>
                                        </p:tgtEl>
                                        <p:attrNameLst>
                                          <p:attrName>ppt_h</p:attrName>
                                        </p:attrNameLst>
                                      </p:cBhvr>
                                      <p:tavLst>
                                        <p:tav tm="0">
                                          <p:val>
                                            <p:strVal val="#ppt_h"/>
                                          </p:val>
                                        </p:tav>
                                        <p:tav tm="100000">
                                          <p:val>
                                            <p:strVal val="#ppt_h"/>
                                          </p:val>
                                        </p:tav>
                                      </p:tavLst>
                                    </p:anim>
                                    <p:animEffect transition="in" filter="fade">
                                      <p:cBhvr>
                                        <p:cTn id="27" dur="1000"/>
                                        <p:tgtEl>
                                          <p:spTgt spid="235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 Box 2">
            <a:extLst>
              <a:ext uri="{FF2B5EF4-FFF2-40B4-BE49-F238E27FC236}">
                <a16:creationId xmlns:a16="http://schemas.microsoft.com/office/drawing/2014/main" id="{FAE59869-1DCD-3B46-A789-DF29502B0211}"/>
              </a:ext>
            </a:extLst>
          </p:cNvPr>
          <p:cNvSpPr txBox="1">
            <a:spLocks noChangeArrowheads="1"/>
          </p:cNvSpPr>
          <p:nvPr/>
        </p:nvSpPr>
        <p:spPr bwMode="auto">
          <a:xfrm>
            <a:off x="611560" y="2881313"/>
            <a:ext cx="8136904"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squar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sz="2600" dirty="0">
                <a:solidFill>
                  <a:srgbClr val="0070C0"/>
                </a:solidFill>
                <a:latin typeface="Times New Roman" panose="02020603050405020304" pitchFamily="18" charset="0"/>
                <a:cs typeface="Times New Roman" panose="02020603050405020304" pitchFamily="18" charset="0"/>
              </a:rPr>
              <a:t>Le madri, le figlie, le sorelle, rappresentanti della nazione, chiedono di potersi costituire in Assemblea nazionale. Considerando che l’ignoranza, l’oblio o il disprezzo dei diritti della donna sono le cause delle disgrazie pubbliche e della corruzione dei governi, hanno deciso di esporre, in una Dichiarazione solenne, </a:t>
            </a:r>
            <a:r>
              <a:rPr lang="it-IT" altLang="it-IT" sz="2600" dirty="0">
                <a:solidFill>
                  <a:srgbClr val="FF0000"/>
                </a:solidFill>
                <a:latin typeface="Times New Roman" panose="02020603050405020304" pitchFamily="18" charset="0"/>
                <a:cs typeface="Times New Roman" panose="02020603050405020304" pitchFamily="18" charset="0"/>
              </a:rPr>
              <a:t>i diritti naturali, inalienabili e sacri della donna,</a:t>
            </a:r>
            <a:r>
              <a:rPr lang="it-IT" altLang="it-IT" sz="2600" dirty="0">
                <a:solidFill>
                  <a:srgbClr val="0070C0"/>
                </a:solidFill>
                <a:latin typeface="Times New Roman" panose="02020603050405020304" pitchFamily="18" charset="0"/>
                <a:cs typeface="Times New Roman" panose="02020603050405020304" pitchFamily="18" charset="0"/>
              </a:rPr>
              <a:t> affinché questa dichiarazione, costantemente presente a tutti i membri del corpo sociale, ricordi loro senza sosta i loro diritti e i loro doveri…</a:t>
            </a:r>
          </a:p>
        </p:txBody>
      </p:sp>
      <p:grpSp>
        <p:nvGrpSpPr>
          <p:cNvPr id="19458" name="Group 3">
            <a:extLst>
              <a:ext uri="{FF2B5EF4-FFF2-40B4-BE49-F238E27FC236}">
                <a16:creationId xmlns:a16="http://schemas.microsoft.com/office/drawing/2014/main" id="{F0D62BD5-A1FE-8246-96CC-EAE26C12A162}"/>
              </a:ext>
            </a:extLst>
          </p:cNvPr>
          <p:cNvGrpSpPr>
            <a:grpSpLocks/>
          </p:cNvGrpSpPr>
          <p:nvPr/>
        </p:nvGrpSpPr>
        <p:grpSpPr bwMode="auto">
          <a:xfrm>
            <a:off x="1566912" y="496888"/>
            <a:ext cx="6607175" cy="1927225"/>
            <a:chOff x="1056" y="27"/>
            <a:chExt cx="4162" cy="1214"/>
          </a:xfrm>
          <a:solidFill>
            <a:srgbClr val="FFFF00"/>
          </a:solidFill>
        </p:grpSpPr>
        <p:sp>
          <p:nvSpPr>
            <p:cNvPr id="19461" name="AutoShape 4">
              <a:extLst>
                <a:ext uri="{FF2B5EF4-FFF2-40B4-BE49-F238E27FC236}">
                  <a16:creationId xmlns:a16="http://schemas.microsoft.com/office/drawing/2014/main" id="{B29F28BD-4E91-D849-81DC-564632C1C494}"/>
                </a:ext>
              </a:extLst>
            </p:cNvPr>
            <p:cNvSpPr>
              <a:spLocks noChangeArrowheads="1"/>
            </p:cNvSpPr>
            <p:nvPr/>
          </p:nvSpPr>
          <p:spPr bwMode="auto">
            <a:xfrm>
              <a:off x="1056" y="27"/>
              <a:ext cx="4162" cy="1214"/>
            </a:xfrm>
            <a:prstGeom prst="horizontalScroll">
              <a:avLst>
                <a:gd name="adj" fmla="val 12500"/>
              </a:avLst>
            </a:prstGeom>
            <a:solidFill>
              <a:srgbClr val="FF0000"/>
            </a:solidFill>
            <a:ln w="28575">
              <a:solidFill>
                <a:srgbClr val="FF0000"/>
              </a:solidFill>
              <a:round/>
              <a:headEnd/>
              <a:tailEnd/>
            </a:ln>
          </p:spPr>
          <p:txBody>
            <a:bodyPr wrap="square" anchor="ct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defRPr/>
              </a:pPr>
              <a:endParaRPr lang="it-IT" altLang="it-IT" sz="2400">
                <a:solidFill>
                  <a:srgbClr val="0070C0"/>
                </a:solidFill>
                <a:latin typeface="Times New Roman" panose="02020603050405020304" pitchFamily="18" charset="0"/>
                <a:cs typeface="Times New Roman" panose="02020603050405020304" pitchFamily="18" charset="0"/>
              </a:endParaRPr>
            </a:p>
          </p:txBody>
        </p:sp>
        <p:sp>
          <p:nvSpPr>
            <p:cNvPr id="19462" name="Text Box 5">
              <a:extLst>
                <a:ext uri="{FF2B5EF4-FFF2-40B4-BE49-F238E27FC236}">
                  <a16:creationId xmlns:a16="http://schemas.microsoft.com/office/drawing/2014/main" id="{B8B8DB2D-EA66-C543-B9DE-3B197D377D14}"/>
                </a:ext>
              </a:extLst>
            </p:cNvPr>
            <p:cNvSpPr txBox="1">
              <a:spLocks noChangeArrowheads="1"/>
            </p:cNvSpPr>
            <p:nvPr/>
          </p:nvSpPr>
          <p:spPr bwMode="auto">
            <a:xfrm>
              <a:off x="1217" y="265"/>
              <a:ext cx="3840" cy="756"/>
            </a:xfrm>
            <a:prstGeom prst="rect">
              <a:avLst/>
            </a:prstGeom>
            <a:grpFill/>
            <a:ln w="28575">
              <a:solidFill>
                <a:srgbClr val="FF0000"/>
              </a:solidFill>
              <a:miter lim="800000"/>
              <a:headEnd/>
              <a:tailEnd/>
            </a:ln>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spcBef>
                  <a:spcPct val="0"/>
                </a:spcBef>
                <a:buClrTx/>
                <a:buSzTx/>
                <a:buFontTx/>
                <a:buNone/>
                <a:defRPr/>
              </a:pPr>
              <a:r>
                <a:rPr lang="it-IT" altLang="it-IT" sz="2400" dirty="0">
                  <a:solidFill>
                    <a:srgbClr val="FF0000"/>
                  </a:solidFill>
                  <a:latin typeface="Times New Roman" panose="02020603050405020304" pitchFamily="18" charset="0"/>
                  <a:cs typeface="Times New Roman" panose="02020603050405020304" pitchFamily="18" charset="0"/>
                </a:rPr>
                <a:t>DICHIARAZIONE DEI DIRITTI DELLE DONNE E DELLE CITTADINE</a:t>
              </a:r>
            </a:p>
            <a:p>
              <a:pPr algn="ctr" eaLnBrk="1" hangingPunct="1">
                <a:spcBef>
                  <a:spcPct val="0"/>
                </a:spcBef>
                <a:buClrTx/>
                <a:buSzTx/>
                <a:buFontTx/>
                <a:buNone/>
                <a:defRPr/>
              </a:pPr>
              <a:r>
                <a:rPr lang="it-IT" altLang="it-IT" sz="2400" dirty="0">
                  <a:solidFill>
                    <a:srgbClr val="FF0000"/>
                  </a:solidFill>
                  <a:latin typeface="Times New Roman" panose="02020603050405020304" pitchFamily="18" charset="0"/>
                  <a:cs typeface="Times New Roman" panose="02020603050405020304" pitchFamily="18" charset="0"/>
                </a:rPr>
                <a:t>1791</a:t>
              </a:r>
            </a:p>
          </p:txBody>
        </p:sp>
      </p:grpSp>
      <p:sp>
        <p:nvSpPr>
          <p:cNvPr id="24579" name="Rectangle 6">
            <a:extLst>
              <a:ext uri="{FF2B5EF4-FFF2-40B4-BE49-F238E27FC236}">
                <a16:creationId xmlns:a16="http://schemas.microsoft.com/office/drawing/2014/main" id="{F7A6B38B-DF02-BC40-94D8-F11C6E7946F0}"/>
              </a:ext>
            </a:extLst>
          </p:cNvPr>
          <p:cNvSpPr>
            <a:spLocks noGrp="1" noChangeArrowheads="1"/>
          </p:cNvSpPr>
          <p:nvPr>
            <p:ph type="title" idx="4294967295"/>
          </p:nvPr>
        </p:nvSpPr>
        <p:spPr>
          <a:xfrm>
            <a:off x="971550" y="39688"/>
            <a:ext cx="647700" cy="457200"/>
          </a:xfrm>
        </p:spPr>
        <p:txBody>
          <a:bodyPr/>
          <a:lstStyle/>
          <a:p>
            <a:pPr eaLnBrk="1" hangingPunct="1"/>
            <a:r>
              <a:rPr lang="it-IT" altLang="it-IT" sz="2000">
                <a:solidFill>
                  <a:srgbClr val="0070C0"/>
                </a:solidFill>
                <a:latin typeface="Times New Roman" panose="02020603050405020304" pitchFamily="18" charset="0"/>
                <a:cs typeface="Times New Roman" panose="02020603050405020304" pitchFamily="18" charset="0"/>
              </a:rPr>
              <a:t>D.7</a:t>
            </a:r>
          </a:p>
        </p:txBody>
      </p:sp>
      <p:sp>
        <p:nvSpPr>
          <p:cNvPr id="24580" name="Text Box 7">
            <a:extLst>
              <a:ext uri="{FF2B5EF4-FFF2-40B4-BE49-F238E27FC236}">
                <a16:creationId xmlns:a16="http://schemas.microsoft.com/office/drawing/2014/main" id="{9F15A8AC-EBEC-474D-B059-881C3B484F6D}"/>
              </a:ext>
            </a:extLst>
          </p:cNvPr>
          <p:cNvSpPr txBox="1">
            <a:spLocks noChangeArrowheads="1"/>
          </p:cNvSpPr>
          <p:nvPr/>
        </p:nvSpPr>
        <p:spPr bwMode="auto">
          <a:xfrm>
            <a:off x="3239838" y="2348880"/>
            <a:ext cx="2841625" cy="420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sz="2400" dirty="0">
                <a:solidFill>
                  <a:srgbClr val="0070C0"/>
                </a:solidFill>
                <a:latin typeface="Times New Roman" panose="02020603050405020304" pitchFamily="18" charset="0"/>
                <a:cs typeface="Times New Roman" panose="02020603050405020304" pitchFamily="18" charset="0"/>
              </a:rPr>
              <a:t>(</a:t>
            </a:r>
            <a:r>
              <a:rPr lang="it-IT" altLang="it-IT" sz="2400" dirty="0" err="1">
                <a:solidFill>
                  <a:srgbClr val="0070C0"/>
                </a:solidFill>
                <a:latin typeface="Times New Roman" panose="02020603050405020304" pitchFamily="18" charset="0"/>
                <a:cs typeface="Times New Roman" panose="02020603050405020304" pitchFamily="18" charset="0"/>
              </a:rPr>
              <a:t>Olympe</a:t>
            </a:r>
            <a:r>
              <a:rPr lang="it-IT" altLang="it-IT" sz="2400" dirty="0">
                <a:solidFill>
                  <a:srgbClr val="0070C0"/>
                </a:solidFill>
                <a:latin typeface="Times New Roman" panose="02020603050405020304" pitchFamily="18" charset="0"/>
                <a:cs typeface="Times New Roman" panose="02020603050405020304" pitchFamily="18" charset="0"/>
              </a:rPr>
              <a:t> de </a:t>
            </a:r>
            <a:r>
              <a:rPr lang="it-IT" altLang="it-IT" sz="2400" dirty="0" err="1">
                <a:solidFill>
                  <a:srgbClr val="0070C0"/>
                </a:solidFill>
                <a:latin typeface="Times New Roman" panose="02020603050405020304" pitchFamily="18" charset="0"/>
                <a:cs typeface="Times New Roman" panose="02020603050405020304" pitchFamily="18" charset="0"/>
              </a:rPr>
              <a:t>Gouges</a:t>
            </a:r>
            <a:r>
              <a:rPr lang="it-IT" altLang="it-IT" sz="2400" dirty="0">
                <a:solidFill>
                  <a:srgbClr val="0070C0"/>
                </a:solidFill>
                <a:latin typeface="Times New Roman" panose="02020603050405020304" pitchFamily="18" charset="0"/>
                <a:cs typeface="Times New Roman" panose="02020603050405020304" pitchFamily="18" charset="0"/>
              </a:rPr>
              <a:t>)</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dissolve">
                                      <p:cBhvr>
                                        <p:cTn id="7" dur="500"/>
                                        <p:tgtEl>
                                          <p:spTgt spid="19458"/>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4580"/>
                                        </p:tgtEl>
                                        <p:attrNameLst>
                                          <p:attrName>style.visibility</p:attrName>
                                        </p:attrNameLst>
                                      </p:cBhvr>
                                      <p:to>
                                        <p:strVal val="visible"/>
                                      </p:to>
                                    </p:set>
                                    <p:animEffect transition="in" filter="dissolve">
                                      <p:cBhvr>
                                        <p:cTn id="11" dur="500"/>
                                        <p:tgtEl>
                                          <p:spTgt spid="24580"/>
                                        </p:tgtEl>
                                      </p:cBhvr>
                                    </p:animEffect>
                                  </p:childTnLst>
                                </p:cTn>
                              </p:par>
                            </p:childTnLst>
                          </p:cTn>
                        </p:par>
                        <p:par>
                          <p:cTn id="12" fill="hold">
                            <p:stCondLst>
                              <p:cond delay="1000"/>
                            </p:stCondLst>
                            <p:childTnLst>
                              <p:par>
                                <p:cTn id="13" presetID="55" presetClass="entr" presetSubtype="0" fill="hold" grpId="0" nodeType="afterEffect">
                                  <p:stCondLst>
                                    <p:cond delay="0"/>
                                  </p:stCondLst>
                                  <p:childTnLst>
                                    <p:set>
                                      <p:cBhvr>
                                        <p:cTn id="14" dur="1" fill="hold">
                                          <p:stCondLst>
                                            <p:cond delay="0"/>
                                          </p:stCondLst>
                                        </p:cTn>
                                        <p:tgtEl>
                                          <p:spTgt spid="24577"/>
                                        </p:tgtEl>
                                        <p:attrNameLst>
                                          <p:attrName>style.visibility</p:attrName>
                                        </p:attrNameLst>
                                      </p:cBhvr>
                                      <p:to>
                                        <p:strVal val="visible"/>
                                      </p:to>
                                    </p:set>
                                    <p:anim calcmode="lin" valueType="num">
                                      <p:cBhvr>
                                        <p:cTn id="15" dur="1000" fill="hold"/>
                                        <p:tgtEl>
                                          <p:spTgt spid="24577"/>
                                        </p:tgtEl>
                                        <p:attrNameLst>
                                          <p:attrName>ppt_w</p:attrName>
                                        </p:attrNameLst>
                                      </p:cBhvr>
                                      <p:tavLst>
                                        <p:tav tm="0">
                                          <p:val>
                                            <p:strVal val="#ppt_w*0.70"/>
                                          </p:val>
                                        </p:tav>
                                        <p:tav tm="100000">
                                          <p:val>
                                            <p:strVal val="#ppt_w"/>
                                          </p:val>
                                        </p:tav>
                                      </p:tavLst>
                                    </p:anim>
                                    <p:anim calcmode="lin" valueType="num">
                                      <p:cBhvr>
                                        <p:cTn id="16" dur="1000" fill="hold"/>
                                        <p:tgtEl>
                                          <p:spTgt spid="24577"/>
                                        </p:tgtEl>
                                        <p:attrNameLst>
                                          <p:attrName>ppt_h</p:attrName>
                                        </p:attrNameLst>
                                      </p:cBhvr>
                                      <p:tavLst>
                                        <p:tav tm="0">
                                          <p:val>
                                            <p:strVal val="#ppt_h"/>
                                          </p:val>
                                        </p:tav>
                                        <p:tav tm="100000">
                                          <p:val>
                                            <p:strVal val="#ppt_h"/>
                                          </p:val>
                                        </p:tav>
                                      </p:tavLst>
                                    </p:anim>
                                    <p:animEffect transition="in" filter="fade">
                                      <p:cBhvr>
                                        <p:cTn id="17" dur="1000"/>
                                        <p:tgtEl>
                                          <p:spTgt spid="24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p:bldP spid="2458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02" name="AutoShape 2">
            <a:extLst>
              <a:ext uri="{FF2B5EF4-FFF2-40B4-BE49-F238E27FC236}">
                <a16:creationId xmlns:a16="http://schemas.microsoft.com/office/drawing/2014/main" id="{D0DBE6E1-BE42-9F45-8FE8-4C31D5C70A2A}"/>
              </a:ext>
            </a:extLst>
          </p:cNvPr>
          <p:cNvSpPr>
            <a:spLocks noChangeArrowheads="1"/>
          </p:cNvSpPr>
          <p:nvPr/>
        </p:nvSpPr>
        <p:spPr bwMode="auto">
          <a:xfrm>
            <a:off x="3563888" y="5331854"/>
            <a:ext cx="1600200" cy="716947"/>
          </a:xfrm>
          <a:prstGeom prst="downArrowCallout">
            <a:avLst>
              <a:gd name="adj1" fmla="val 75000"/>
              <a:gd name="adj2" fmla="val 75000"/>
              <a:gd name="adj3" fmla="val 16667"/>
              <a:gd name="adj4" fmla="val 66667"/>
            </a:avLst>
          </a:prstGeom>
          <a:solidFill>
            <a:srgbClr val="FFFF00"/>
          </a:solidFill>
          <a:ln w="28575">
            <a:solidFill>
              <a:srgbClr val="FF0000"/>
            </a:solidFill>
            <a:miter lim="800000"/>
            <a:headEnd/>
            <a:tailEnd/>
          </a:ln>
        </p:spPr>
        <p:txBody>
          <a:bodyPr anchor="ct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endParaRPr lang="it-IT" altLang="it-IT">
              <a:solidFill>
                <a:srgbClr val="0070C0"/>
              </a:solidFill>
              <a:latin typeface="Times New Roman" panose="02020603050405020304" pitchFamily="18" charset="0"/>
              <a:cs typeface="Times New Roman" panose="02020603050405020304" pitchFamily="18" charset="0"/>
            </a:endParaRPr>
          </a:p>
        </p:txBody>
      </p:sp>
      <p:sp>
        <p:nvSpPr>
          <p:cNvPr id="870406" name="Text Box 6">
            <a:extLst>
              <a:ext uri="{FF2B5EF4-FFF2-40B4-BE49-F238E27FC236}">
                <a16:creationId xmlns:a16="http://schemas.microsoft.com/office/drawing/2014/main" id="{3AF6AD97-C13A-BD42-BB59-C9AA148BCEF2}"/>
              </a:ext>
            </a:extLst>
          </p:cNvPr>
          <p:cNvSpPr txBox="1">
            <a:spLocks noChangeArrowheads="1"/>
          </p:cNvSpPr>
          <p:nvPr/>
        </p:nvSpPr>
        <p:spPr bwMode="auto">
          <a:xfrm>
            <a:off x="1333500" y="402206"/>
            <a:ext cx="6477000" cy="1255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dirty="0">
                <a:solidFill>
                  <a:srgbClr val="0070C0"/>
                </a:solidFill>
                <a:latin typeface="Times New Roman" panose="02020603050405020304" pitchFamily="18" charset="0"/>
                <a:cs typeface="Times New Roman" panose="02020603050405020304" pitchFamily="18" charset="0"/>
              </a:rPr>
              <a:t>In Assemblea legislativa e poi Convenzione = anticipati futuri schieramenti politici europei </a:t>
            </a:r>
          </a:p>
        </p:txBody>
      </p:sp>
      <p:sp>
        <p:nvSpPr>
          <p:cNvPr id="25603" name="Rectangle 7">
            <a:extLst>
              <a:ext uri="{FF2B5EF4-FFF2-40B4-BE49-F238E27FC236}">
                <a16:creationId xmlns:a16="http://schemas.microsoft.com/office/drawing/2014/main" id="{95189FD8-247A-5541-992E-ED8ADF4F4D4E}"/>
              </a:ext>
            </a:extLst>
          </p:cNvPr>
          <p:cNvSpPr>
            <a:spLocks noGrp="1" noChangeArrowheads="1"/>
          </p:cNvSpPr>
          <p:nvPr>
            <p:ph type="title" idx="4294967295"/>
          </p:nvPr>
        </p:nvSpPr>
        <p:spPr>
          <a:xfrm>
            <a:off x="1187450" y="0"/>
            <a:ext cx="723900" cy="457200"/>
          </a:xfrm>
        </p:spPr>
        <p:txBody>
          <a:bodyPr/>
          <a:lstStyle/>
          <a:p>
            <a:pPr eaLnBrk="1" hangingPunct="1"/>
            <a:r>
              <a:rPr lang="it-IT" altLang="it-IT" sz="2000" dirty="0">
                <a:solidFill>
                  <a:srgbClr val="0070C0"/>
                </a:solidFill>
                <a:latin typeface="Times New Roman" panose="02020603050405020304" pitchFamily="18" charset="0"/>
                <a:cs typeface="Times New Roman" panose="02020603050405020304" pitchFamily="18" charset="0"/>
              </a:rPr>
              <a:t>D.8</a:t>
            </a:r>
          </a:p>
        </p:txBody>
      </p:sp>
      <p:sp>
        <p:nvSpPr>
          <p:cNvPr id="870408" name="AutoShape 8">
            <a:extLst>
              <a:ext uri="{FF2B5EF4-FFF2-40B4-BE49-F238E27FC236}">
                <a16:creationId xmlns:a16="http://schemas.microsoft.com/office/drawing/2014/main" id="{3EF56A5C-D46B-C148-B92D-DF7E03BD2149}"/>
              </a:ext>
            </a:extLst>
          </p:cNvPr>
          <p:cNvSpPr>
            <a:spLocks noChangeArrowheads="1"/>
          </p:cNvSpPr>
          <p:nvPr/>
        </p:nvSpPr>
        <p:spPr bwMode="auto">
          <a:xfrm>
            <a:off x="1908175" y="1871098"/>
            <a:ext cx="609600" cy="1039356"/>
          </a:xfrm>
          <a:custGeom>
            <a:avLst/>
            <a:gdLst>
              <a:gd name="T0" fmla="*/ 2147483646 w 21600"/>
              <a:gd name="T1" fmla="*/ 0 h 21600"/>
              <a:gd name="T2" fmla="*/ 0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00"/>
          </a:solidFill>
          <a:ln w="28575">
            <a:solidFill>
              <a:srgbClr val="FF0000"/>
            </a:solidFill>
            <a:miter lim="800000"/>
            <a:headEnd/>
            <a:tailEnd/>
          </a:ln>
        </p:spPr>
        <p:txBody>
          <a:bodyPr anchor="ctr">
            <a:spAutoFit/>
          </a:bodyPr>
          <a:lstStyle/>
          <a:p>
            <a:endParaRPr lang="it-IT" sz="2800">
              <a:solidFill>
                <a:srgbClr val="0070C0"/>
              </a:solidFill>
              <a:cs typeface="Times New Roman" panose="02020603050405020304" pitchFamily="18" charset="0"/>
            </a:endParaRPr>
          </a:p>
        </p:txBody>
      </p:sp>
      <p:sp>
        <p:nvSpPr>
          <p:cNvPr id="870409" name="Text Box 9">
            <a:extLst>
              <a:ext uri="{FF2B5EF4-FFF2-40B4-BE49-F238E27FC236}">
                <a16:creationId xmlns:a16="http://schemas.microsoft.com/office/drawing/2014/main" id="{76A26733-F3E7-604D-97DB-7EAB4D331759}"/>
              </a:ext>
            </a:extLst>
          </p:cNvPr>
          <p:cNvSpPr txBox="1">
            <a:spLocks noChangeArrowheads="1"/>
          </p:cNvSpPr>
          <p:nvPr/>
        </p:nvSpPr>
        <p:spPr bwMode="auto">
          <a:xfrm>
            <a:off x="2223541" y="6149759"/>
            <a:ext cx="4104778"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dirty="0">
                <a:solidFill>
                  <a:srgbClr val="0070C0"/>
                </a:solidFill>
                <a:latin typeface="Times New Roman" panose="02020603050405020304" pitchFamily="18" charset="0"/>
                <a:cs typeface="Times New Roman" panose="02020603050405020304" pitchFamily="18" charset="0"/>
              </a:rPr>
              <a:t>nascono i primi </a:t>
            </a:r>
            <a:r>
              <a:rPr lang="it-IT" altLang="it-IT" dirty="0">
                <a:solidFill>
                  <a:srgbClr val="FF0000"/>
                </a:solidFill>
                <a:latin typeface="Times New Roman" panose="02020603050405020304" pitchFamily="18" charset="0"/>
                <a:cs typeface="Times New Roman" panose="02020603050405020304" pitchFamily="18" charset="0"/>
              </a:rPr>
              <a:t>PARTITI</a:t>
            </a:r>
          </a:p>
        </p:txBody>
      </p:sp>
      <p:sp>
        <p:nvSpPr>
          <p:cNvPr id="870410" name="AutoShape 10">
            <a:extLst>
              <a:ext uri="{FF2B5EF4-FFF2-40B4-BE49-F238E27FC236}">
                <a16:creationId xmlns:a16="http://schemas.microsoft.com/office/drawing/2014/main" id="{3080B95A-7161-324B-B0BE-7F2258AF1A09}"/>
              </a:ext>
            </a:extLst>
          </p:cNvPr>
          <p:cNvSpPr>
            <a:spLocks noChangeArrowheads="1"/>
          </p:cNvSpPr>
          <p:nvPr/>
        </p:nvSpPr>
        <p:spPr bwMode="auto">
          <a:xfrm>
            <a:off x="1908175" y="3046871"/>
            <a:ext cx="609600" cy="1039356"/>
          </a:xfrm>
          <a:custGeom>
            <a:avLst/>
            <a:gdLst>
              <a:gd name="T0" fmla="*/ 2147483646 w 21600"/>
              <a:gd name="T1" fmla="*/ 0 h 21600"/>
              <a:gd name="T2" fmla="*/ 0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00"/>
          </a:solidFill>
          <a:ln w="28575">
            <a:solidFill>
              <a:srgbClr val="FF0000"/>
            </a:solidFill>
            <a:miter lim="800000"/>
            <a:headEnd/>
            <a:tailEnd/>
          </a:ln>
        </p:spPr>
        <p:txBody>
          <a:bodyPr anchor="ctr">
            <a:spAutoFit/>
          </a:bodyPr>
          <a:lstStyle/>
          <a:p>
            <a:endParaRPr lang="it-IT" sz="2800">
              <a:solidFill>
                <a:srgbClr val="0070C0"/>
              </a:solidFill>
              <a:cs typeface="Times New Roman" panose="02020603050405020304" pitchFamily="18" charset="0"/>
            </a:endParaRPr>
          </a:p>
        </p:txBody>
      </p:sp>
      <p:sp>
        <p:nvSpPr>
          <p:cNvPr id="870411" name="Text Box 11">
            <a:extLst>
              <a:ext uri="{FF2B5EF4-FFF2-40B4-BE49-F238E27FC236}">
                <a16:creationId xmlns:a16="http://schemas.microsoft.com/office/drawing/2014/main" id="{F3DDC66D-5920-334A-9CCE-CC8A451D21CF}"/>
              </a:ext>
            </a:extLst>
          </p:cNvPr>
          <p:cNvSpPr txBox="1">
            <a:spLocks noChangeArrowheads="1"/>
          </p:cNvSpPr>
          <p:nvPr/>
        </p:nvSpPr>
        <p:spPr bwMode="auto">
          <a:xfrm>
            <a:off x="2564155" y="1956811"/>
            <a:ext cx="2865437" cy="8679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dirty="0">
                <a:solidFill>
                  <a:srgbClr val="FF0000"/>
                </a:solidFill>
                <a:latin typeface="Times New Roman" panose="02020603050405020304" pitchFamily="18" charset="0"/>
                <a:cs typeface="Times New Roman" panose="02020603050405020304" pitchFamily="18" charset="0"/>
              </a:rPr>
              <a:t>Destra conservatrice</a:t>
            </a:r>
          </a:p>
        </p:txBody>
      </p:sp>
      <p:sp>
        <p:nvSpPr>
          <p:cNvPr id="870412" name="Text Box 12">
            <a:extLst>
              <a:ext uri="{FF2B5EF4-FFF2-40B4-BE49-F238E27FC236}">
                <a16:creationId xmlns:a16="http://schemas.microsoft.com/office/drawing/2014/main" id="{1698A95E-66F9-CB42-827B-01616DB4ABB0}"/>
              </a:ext>
            </a:extLst>
          </p:cNvPr>
          <p:cNvSpPr txBox="1">
            <a:spLocks noChangeArrowheads="1"/>
          </p:cNvSpPr>
          <p:nvPr/>
        </p:nvSpPr>
        <p:spPr bwMode="auto">
          <a:xfrm>
            <a:off x="2801808" y="3361043"/>
            <a:ext cx="2948244"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dirty="0">
                <a:solidFill>
                  <a:srgbClr val="FF0000"/>
                </a:solidFill>
                <a:latin typeface="Times New Roman" panose="02020603050405020304" pitchFamily="18" charset="0"/>
                <a:cs typeface="Times New Roman" panose="02020603050405020304" pitchFamily="18" charset="0"/>
              </a:rPr>
              <a:t>Sinistra moderata</a:t>
            </a:r>
          </a:p>
        </p:txBody>
      </p:sp>
      <p:sp>
        <p:nvSpPr>
          <p:cNvPr id="870413" name="AutoShape 13">
            <a:extLst>
              <a:ext uri="{FF2B5EF4-FFF2-40B4-BE49-F238E27FC236}">
                <a16:creationId xmlns:a16="http://schemas.microsoft.com/office/drawing/2014/main" id="{1F3AC955-C8FE-E546-A037-461B3A413DE1}"/>
              </a:ext>
            </a:extLst>
          </p:cNvPr>
          <p:cNvSpPr>
            <a:spLocks noChangeArrowheads="1"/>
          </p:cNvSpPr>
          <p:nvPr/>
        </p:nvSpPr>
        <p:spPr bwMode="auto">
          <a:xfrm>
            <a:off x="1911003" y="4222644"/>
            <a:ext cx="609600" cy="1039356"/>
          </a:xfrm>
          <a:custGeom>
            <a:avLst/>
            <a:gdLst>
              <a:gd name="T0" fmla="*/ 2147483646 w 21600"/>
              <a:gd name="T1" fmla="*/ 0 h 21600"/>
              <a:gd name="T2" fmla="*/ 0 w 21600"/>
              <a:gd name="T3" fmla="*/ 2147483646 h 21600"/>
              <a:gd name="T4" fmla="*/ 2147483646 w 21600"/>
              <a:gd name="T5" fmla="*/ 2147483646 h 21600"/>
              <a:gd name="T6" fmla="*/ 2147483646 w 21600"/>
              <a:gd name="T7" fmla="*/ 2147483646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FF00"/>
          </a:solidFill>
          <a:ln w="28575">
            <a:solidFill>
              <a:srgbClr val="FF0000"/>
            </a:solidFill>
            <a:miter lim="800000"/>
            <a:headEnd/>
            <a:tailEnd/>
          </a:ln>
        </p:spPr>
        <p:txBody>
          <a:bodyPr anchor="ctr">
            <a:spAutoFit/>
          </a:bodyPr>
          <a:lstStyle/>
          <a:p>
            <a:endParaRPr lang="it-IT" sz="2800">
              <a:solidFill>
                <a:srgbClr val="0070C0"/>
              </a:solidFill>
              <a:cs typeface="Times New Roman" panose="02020603050405020304" pitchFamily="18" charset="0"/>
            </a:endParaRPr>
          </a:p>
        </p:txBody>
      </p:sp>
      <p:sp>
        <p:nvSpPr>
          <p:cNvPr id="870414" name="Text Box 14">
            <a:extLst>
              <a:ext uri="{FF2B5EF4-FFF2-40B4-BE49-F238E27FC236}">
                <a16:creationId xmlns:a16="http://schemas.microsoft.com/office/drawing/2014/main" id="{E80852B6-1C07-8746-BBDD-FC44B5639BC1}"/>
              </a:ext>
            </a:extLst>
          </p:cNvPr>
          <p:cNvSpPr txBox="1">
            <a:spLocks noChangeArrowheads="1"/>
          </p:cNvSpPr>
          <p:nvPr/>
        </p:nvSpPr>
        <p:spPr bwMode="auto">
          <a:xfrm>
            <a:off x="2820442" y="4485604"/>
            <a:ext cx="2706190" cy="480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spAutoFit/>
          </a:bodyPr>
          <a:lstStyle>
            <a:lvl1pPr>
              <a:spcBef>
                <a:spcPct val="20000"/>
              </a:spcBef>
              <a:buClr>
                <a:schemeClr val="tx1"/>
              </a:buClr>
              <a:buSzPct val="75000"/>
              <a:buFont typeface="Wingdings"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a:solidFill>
                  <a:schemeClr val="tx1"/>
                </a:solidFill>
                <a:latin typeface="Arial" panose="020B0604020202020204" pitchFamily="34" charset="0"/>
              </a:defRPr>
            </a:lvl4pPr>
            <a:lvl5pPr marL="2057400" indent="-228600">
              <a:spcBef>
                <a:spcPct val="20000"/>
              </a:spcBef>
              <a:buClr>
                <a:schemeClr val="tx1"/>
              </a:buClr>
              <a:buSzPct val="65000"/>
              <a:buFont typeface="Wingdings" pitchFamily="2" charset="2"/>
              <a:buChar char="l"/>
              <a:defRPr>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itchFamily="2" charset="2"/>
              <a:buChar char="l"/>
              <a:defRPr>
                <a:solidFill>
                  <a:schemeClr val="tx1"/>
                </a:solidFill>
                <a:latin typeface="Arial" panose="020B0604020202020204" pitchFamily="34" charset="0"/>
              </a:defRPr>
            </a:lvl9pPr>
          </a:lstStyle>
          <a:p>
            <a:pPr algn="ctr" eaLnBrk="1" hangingPunct="1">
              <a:lnSpc>
                <a:spcPct val="90000"/>
              </a:lnSpc>
              <a:spcBef>
                <a:spcPts val="438"/>
              </a:spcBef>
              <a:buSzPct val="64000"/>
              <a:buFont typeface="Wingdings" pitchFamily="2" charset="2"/>
              <a:buNone/>
            </a:pPr>
            <a:r>
              <a:rPr lang="it-IT" altLang="it-IT" dirty="0">
                <a:solidFill>
                  <a:srgbClr val="FF0000"/>
                </a:solidFill>
                <a:latin typeface="Times New Roman" panose="02020603050405020304" pitchFamily="18" charset="0"/>
                <a:cs typeface="Times New Roman" panose="02020603050405020304" pitchFamily="18" charset="0"/>
              </a:rPr>
              <a:t>Sinistra radicale</a:t>
            </a:r>
          </a:p>
        </p:txBody>
      </p:sp>
    </p:spTree>
  </p:cSld>
  <p:clrMapOvr>
    <a:masterClrMapping/>
  </p:clrMapOvr>
  <p:transition spd="med">
    <p:pull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0"/>
                                  </p:stCondLst>
                                  <p:childTnLst>
                                    <p:set>
                                      <p:cBhvr>
                                        <p:cTn id="6" dur="1" fill="hold">
                                          <p:stCondLst>
                                            <p:cond delay="0"/>
                                          </p:stCondLst>
                                        </p:cTn>
                                        <p:tgtEl>
                                          <p:spTgt spid="870406"/>
                                        </p:tgtEl>
                                        <p:attrNameLst>
                                          <p:attrName>style.visibility</p:attrName>
                                        </p:attrNameLst>
                                      </p:cBhvr>
                                      <p:to>
                                        <p:strVal val="visible"/>
                                      </p:to>
                                    </p:set>
                                    <p:anim calcmode="lin" valueType="num">
                                      <p:cBhvr additive="base">
                                        <p:cTn id="7" dur="500" fill="hold"/>
                                        <p:tgtEl>
                                          <p:spTgt spid="870406"/>
                                        </p:tgtEl>
                                        <p:attrNameLst>
                                          <p:attrName>ppt_x</p:attrName>
                                        </p:attrNameLst>
                                      </p:cBhvr>
                                      <p:tavLst>
                                        <p:tav tm="0">
                                          <p:val>
                                            <p:strVal val="0-#ppt_w/2"/>
                                          </p:val>
                                        </p:tav>
                                        <p:tav tm="100000">
                                          <p:val>
                                            <p:strVal val="#ppt_x"/>
                                          </p:val>
                                        </p:tav>
                                      </p:tavLst>
                                    </p:anim>
                                    <p:anim calcmode="lin" valueType="num">
                                      <p:cBhvr additive="base">
                                        <p:cTn id="8" dur="500" fill="hold"/>
                                        <p:tgtEl>
                                          <p:spTgt spid="870406"/>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nodeType="afterEffect">
                                  <p:stCondLst>
                                    <p:cond delay="0"/>
                                  </p:stCondLst>
                                  <p:childTnLst>
                                    <p:set>
                                      <p:cBhvr>
                                        <p:cTn id="11" dur="1" fill="hold">
                                          <p:stCondLst>
                                            <p:cond delay="0"/>
                                          </p:stCondLst>
                                        </p:cTn>
                                        <p:tgtEl>
                                          <p:spTgt spid="870408"/>
                                        </p:tgtEl>
                                        <p:attrNameLst>
                                          <p:attrName>style.visibility</p:attrName>
                                        </p:attrNameLst>
                                      </p:cBhvr>
                                      <p:to>
                                        <p:strVal val="visible"/>
                                      </p:to>
                                    </p:set>
                                    <p:anim calcmode="lin" valueType="num">
                                      <p:cBhvr additive="base">
                                        <p:cTn id="12" dur="500" fill="hold"/>
                                        <p:tgtEl>
                                          <p:spTgt spid="870408"/>
                                        </p:tgtEl>
                                        <p:attrNameLst>
                                          <p:attrName>ppt_x</p:attrName>
                                        </p:attrNameLst>
                                      </p:cBhvr>
                                      <p:tavLst>
                                        <p:tav tm="0">
                                          <p:val>
                                            <p:strVal val="0-#ppt_w/2"/>
                                          </p:val>
                                        </p:tav>
                                        <p:tav tm="100000">
                                          <p:val>
                                            <p:strVal val="#ppt_x"/>
                                          </p:val>
                                        </p:tav>
                                      </p:tavLst>
                                    </p:anim>
                                    <p:anim calcmode="lin" valueType="num">
                                      <p:cBhvr additive="base">
                                        <p:cTn id="13" dur="500" fill="hold"/>
                                        <p:tgtEl>
                                          <p:spTgt spid="870408"/>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1000"/>
                            </p:stCondLst>
                            <p:childTnLst>
                              <p:par>
                                <p:cTn id="15" presetID="2" presetClass="entr" presetSubtype="8" fill="hold" nodeType="afterEffect">
                                  <p:stCondLst>
                                    <p:cond delay="0"/>
                                  </p:stCondLst>
                                  <p:childTnLst>
                                    <p:set>
                                      <p:cBhvr>
                                        <p:cTn id="16" dur="1" fill="hold">
                                          <p:stCondLst>
                                            <p:cond delay="0"/>
                                          </p:stCondLst>
                                        </p:cTn>
                                        <p:tgtEl>
                                          <p:spTgt spid="870410"/>
                                        </p:tgtEl>
                                        <p:attrNameLst>
                                          <p:attrName>style.visibility</p:attrName>
                                        </p:attrNameLst>
                                      </p:cBhvr>
                                      <p:to>
                                        <p:strVal val="visible"/>
                                      </p:to>
                                    </p:set>
                                    <p:anim calcmode="lin" valueType="num">
                                      <p:cBhvr additive="base">
                                        <p:cTn id="17" dur="500" fill="hold"/>
                                        <p:tgtEl>
                                          <p:spTgt spid="870410"/>
                                        </p:tgtEl>
                                        <p:attrNameLst>
                                          <p:attrName>ppt_x</p:attrName>
                                        </p:attrNameLst>
                                      </p:cBhvr>
                                      <p:tavLst>
                                        <p:tav tm="0">
                                          <p:val>
                                            <p:strVal val="0-#ppt_w/2"/>
                                          </p:val>
                                        </p:tav>
                                        <p:tav tm="100000">
                                          <p:val>
                                            <p:strVal val="#ppt_x"/>
                                          </p:val>
                                        </p:tav>
                                      </p:tavLst>
                                    </p:anim>
                                    <p:anim calcmode="lin" valueType="num">
                                      <p:cBhvr additive="base">
                                        <p:cTn id="18" dur="500" fill="hold"/>
                                        <p:tgtEl>
                                          <p:spTgt spid="870410"/>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870413"/>
                                        </p:tgtEl>
                                        <p:attrNameLst>
                                          <p:attrName>style.visibility</p:attrName>
                                        </p:attrNameLst>
                                      </p:cBhvr>
                                      <p:to>
                                        <p:strVal val="visible"/>
                                      </p:to>
                                    </p:set>
                                    <p:anim calcmode="lin" valueType="num">
                                      <p:cBhvr additive="base">
                                        <p:cTn id="22" dur="500" fill="hold"/>
                                        <p:tgtEl>
                                          <p:spTgt spid="870413"/>
                                        </p:tgtEl>
                                        <p:attrNameLst>
                                          <p:attrName>ppt_x</p:attrName>
                                        </p:attrNameLst>
                                      </p:cBhvr>
                                      <p:tavLst>
                                        <p:tav tm="0">
                                          <p:val>
                                            <p:strVal val="0-#ppt_w/2"/>
                                          </p:val>
                                        </p:tav>
                                        <p:tav tm="100000">
                                          <p:val>
                                            <p:strVal val="#ppt_x"/>
                                          </p:val>
                                        </p:tav>
                                      </p:tavLst>
                                    </p:anim>
                                    <p:anim calcmode="lin" valueType="num">
                                      <p:cBhvr additive="base">
                                        <p:cTn id="23" dur="500" fill="hold"/>
                                        <p:tgtEl>
                                          <p:spTgt spid="870413"/>
                                        </p:tgtEl>
                                        <p:attrNameLst>
                                          <p:attrName>ppt_y</p:attrName>
                                        </p:attrNameLst>
                                      </p:cBhvr>
                                      <p:tavLst>
                                        <p:tav tm="0">
                                          <p:val>
                                            <p:strVal val="#ppt_y"/>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8" fill="hold" grpId="0" nodeType="clickEffect">
                                  <p:stCondLst>
                                    <p:cond delay="0"/>
                                  </p:stCondLst>
                                  <p:childTnLst>
                                    <p:set>
                                      <p:cBhvr>
                                        <p:cTn id="27" dur="1" fill="hold">
                                          <p:stCondLst>
                                            <p:cond delay="0"/>
                                          </p:stCondLst>
                                        </p:cTn>
                                        <p:tgtEl>
                                          <p:spTgt spid="870411"/>
                                        </p:tgtEl>
                                        <p:attrNameLst>
                                          <p:attrName>style.visibility</p:attrName>
                                        </p:attrNameLst>
                                      </p:cBhvr>
                                      <p:to>
                                        <p:strVal val="visible"/>
                                      </p:to>
                                    </p:set>
                                    <p:anim calcmode="lin" valueType="num">
                                      <p:cBhvr additive="base">
                                        <p:cTn id="28" dur="500" fill="hold"/>
                                        <p:tgtEl>
                                          <p:spTgt spid="870411"/>
                                        </p:tgtEl>
                                        <p:attrNameLst>
                                          <p:attrName>ppt_x</p:attrName>
                                        </p:attrNameLst>
                                      </p:cBhvr>
                                      <p:tavLst>
                                        <p:tav tm="0">
                                          <p:val>
                                            <p:strVal val="0-#ppt_w/2"/>
                                          </p:val>
                                        </p:tav>
                                        <p:tav tm="100000">
                                          <p:val>
                                            <p:strVal val="#ppt_x"/>
                                          </p:val>
                                        </p:tav>
                                      </p:tavLst>
                                    </p:anim>
                                    <p:anim calcmode="lin" valueType="num">
                                      <p:cBhvr additive="base">
                                        <p:cTn id="29" dur="500" fill="hold"/>
                                        <p:tgtEl>
                                          <p:spTgt spid="870411"/>
                                        </p:tgtEl>
                                        <p:attrNameLst>
                                          <p:attrName>ppt_y</p:attrName>
                                        </p:attrNameLst>
                                      </p:cBhvr>
                                      <p:tavLst>
                                        <p:tav tm="0">
                                          <p:val>
                                            <p:strVal val="#ppt_y"/>
                                          </p:val>
                                        </p:tav>
                                        <p:tav tm="100000">
                                          <p:val>
                                            <p:strVal val="#ppt_y"/>
                                          </p:val>
                                        </p:tav>
                                      </p:tavLst>
                                    </p:anim>
                                  </p:childTnLst>
                                </p:cTn>
                              </p:par>
                            </p:childTnLst>
                          </p:cTn>
                        </p:par>
                      </p:childTnLst>
                    </p:cTn>
                  </p:par>
                  <p:par>
                    <p:cTn id="30" fill="hold">
                      <p:stCondLst>
                        <p:cond delay="indefinite"/>
                      </p:stCondLst>
                      <p:childTnLst>
                        <p:par>
                          <p:cTn id="31" fill="hold" nodeType="afterGroup">
                            <p:stCondLst>
                              <p:cond delay="0"/>
                            </p:stCondLst>
                            <p:childTnLst>
                              <p:par>
                                <p:cTn id="32" presetID="2" presetClass="entr" presetSubtype="8" fill="hold" grpId="0" nodeType="clickEffect">
                                  <p:stCondLst>
                                    <p:cond delay="0"/>
                                  </p:stCondLst>
                                  <p:childTnLst>
                                    <p:set>
                                      <p:cBhvr>
                                        <p:cTn id="33" dur="1" fill="hold">
                                          <p:stCondLst>
                                            <p:cond delay="0"/>
                                          </p:stCondLst>
                                        </p:cTn>
                                        <p:tgtEl>
                                          <p:spTgt spid="870412"/>
                                        </p:tgtEl>
                                        <p:attrNameLst>
                                          <p:attrName>style.visibility</p:attrName>
                                        </p:attrNameLst>
                                      </p:cBhvr>
                                      <p:to>
                                        <p:strVal val="visible"/>
                                      </p:to>
                                    </p:set>
                                    <p:anim calcmode="lin" valueType="num">
                                      <p:cBhvr additive="base">
                                        <p:cTn id="34" dur="500" fill="hold"/>
                                        <p:tgtEl>
                                          <p:spTgt spid="870412"/>
                                        </p:tgtEl>
                                        <p:attrNameLst>
                                          <p:attrName>ppt_x</p:attrName>
                                        </p:attrNameLst>
                                      </p:cBhvr>
                                      <p:tavLst>
                                        <p:tav tm="0">
                                          <p:val>
                                            <p:strVal val="0-#ppt_w/2"/>
                                          </p:val>
                                        </p:tav>
                                        <p:tav tm="100000">
                                          <p:val>
                                            <p:strVal val="#ppt_x"/>
                                          </p:val>
                                        </p:tav>
                                      </p:tavLst>
                                    </p:anim>
                                    <p:anim calcmode="lin" valueType="num">
                                      <p:cBhvr additive="base">
                                        <p:cTn id="35" dur="500" fill="hold"/>
                                        <p:tgtEl>
                                          <p:spTgt spid="870412"/>
                                        </p:tgtEl>
                                        <p:attrNameLst>
                                          <p:attrName>ppt_y</p:attrName>
                                        </p:attrNameLst>
                                      </p:cBhvr>
                                      <p:tavLst>
                                        <p:tav tm="0">
                                          <p:val>
                                            <p:strVal val="#ppt_y"/>
                                          </p:val>
                                        </p:tav>
                                        <p:tav tm="100000">
                                          <p:val>
                                            <p:strVal val="#ppt_y"/>
                                          </p:val>
                                        </p:tav>
                                      </p:tavLst>
                                    </p:anim>
                                  </p:childTnLst>
                                </p:cTn>
                              </p:par>
                            </p:childTnLst>
                          </p:cTn>
                        </p:par>
                      </p:childTnLst>
                    </p:cTn>
                  </p:par>
                  <p:par>
                    <p:cTn id="36" fill="hold">
                      <p:stCondLst>
                        <p:cond delay="indefinite"/>
                      </p:stCondLst>
                      <p:childTnLst>
                        <p:par>
                          <p:cTn id="37" fill="hold" nodeType="afterGroup">
                            <p:stCondLst>
                              <p:cond delay="0"/>
                            </p:stCondLst>
                            <p:childTnLst>
                              <p:par>
                                <p:cTn id="38" presetID="2" presetClass="entr" presetSubtype="8" fill="hold" grpId="0" nodeType="clickEffect">
                                  <p:stCondLst>
                                    <p:cond delay="0"/>
                                  </p:stCondLst>
                                  <p:childTnLst>
                                    <p:set>
                                      <p:cBhvr>
                                        <p:cTn id="39" dur="1" fill="hold">
                                          <p:stCondLst>
                                            <p:cond delay="0"/>
                                          </p:stCondLst>
                                        </p:cTn>
                                        <p:tgtEl>
                                          <p:spTgt spid="870414"/>
                                        </p:tgtEl>
                                        <p:attrNameLst>
                                          <p:attrName>style.visibility</p:attrName>
                                        </p:attrNameLst>
                                      </p:cBhvr>
                                      <p:to>
                                        <p:strVal val="visible"/>
                                      </p:to>
                                    </p:set>
                                    <p:anim calcmode="lin" valueType="num">
                                      <p:cBhvr additive="base">
                                        <p:cTn id="40" dur="500" fill="hold"/>
                                        <p:tgtEl>
                                          <p:spTgt spid="870414"/>
                                        </p:tgtEl>
                                        <p:attrNameLst>
                                          <p:attrName>ppt_x</p:attrName>
                                        </p:attrNameLst>
                                      </p:cBhvr>
                                      <p:tavLst>
                                        <p:tav tm="0">
                                          <p:val>
                                            <p:strVal val="0-#ppt_w/2"/>
                                          </p:val>
                                        </p:tav>
                                        <p:tav tm="100000">
                                          <p:val>
                                            <p:strVal val="#ppt_x"/>
                                          </p:val>
                                        </p:tav>
                                      </p:tavLst>
                                    </p:anim>
                                    <p:anim calcmode="lin" valueType="num">
                                      <p:cBhvr additive="base">
                                        <p:cTn id="41" dur="500" fill="hold"/>
                                        <p:tgtEl>
                                          <p:spTgt spid="870414"/>
                                        </p:tgtEl>
                                        <p:attrNameLst>
                                          <p:attrName>ppt_y</p:attrName>
                                        </p:attrNameLst>
                                      </p:cBhvr>
                                      <p:tavLst>
                                        <p:tav tm="0">
                                          <p:val>
                                            <p:strVal val="#ppt_y"/>
                                          </p:val>
                                        </p:tav>
                                        <p:tav tm="100000">
                                          <p:val>
                                            <p:strVal val="#ppt_y"/>
                                          </p:val>
                                        </p:tav>
                                      </p:tavLst>
                                    </p:anim>
                                  </p:childTnLst>
                                </p:cTn>
                              </p:par>
                            </p:childTnLst>
                          </p:cTn>
                        </p:par>
                        <p:par>
                          <p:cTn id="42" fill="hold" nodeType="withGroup">
                            <p:stCondLst>
                              <p:cond delay="500"/>
                            </p:stCondLst>
                            <p:childTnLst>
                              <p:par>
                                <p:cTn id="43" presetID="2" presetClass="entr" presetSubtype="8" fill="hold" grpId="0" nodeType="afterEffect">
                                  <p:stCondLst>
                                    <p:cond delay="0"/>
                                  </p:stCondLst>
                                  <p:childTnLst>
                                    <p:set>
                                      <p:cBhvr>
                                        <p:cTn id="44" dur="1" fill="hold">
                                          <p:stCondLst>
                                            <p:cond delay="0"/>
                                          </p:stCondLst>
                                        </p:cTn>
                                        <p:tgtEl>
                                          <p:spTgt spid="870402"/>
                                        </p:tgtEl>
                                        <p:attrNameLst>
                                          <p:attrName>style.visibility</p:attrName>
                                        </p:attrNameLst>
                                      </p:cBhvr>
                                      <p:to>
                                        <p:strVal val="visible"/>
                                      </p:to>
                                    </p:set>
                                    <p:anim calcmode="lin" valueType="num">
                                      <p:cBhvr additive="base">
                                        <p:cTn id="45" dur="500" fill="hold"/>
                                        <p:tgtEl>
                                          <p:spTgt spid="870402"/>
                                        </p:tgtEl>
                                        <p:attrNameLst>
                                          <p:attrName>ppt_x</p:attrName>
                                        </p:attrNameLst>
                                      </p:cBhvr>
                                      <p:tavLst>
                                        <p:tav tm="0">
                                          <p:val>
                                            <p:strVal val="0-#ppt_w/2"/>
                                          </p:val>
                                        </p:tav>
                                        <p:tav tm="100000">
                                          <p:val>
                                            <p:strVal val="#ppt_x"/>
                                          </p:val>
                                        </p:tav>
                                      </p:tavLst>
                                    </p:anim>
                                    <p:anim calcmode="lin" valueType="num">
                                      <p:cBhvr additive="base">
                                        <p:cTn id="46" dur="500" fill="hold"/>
                                        <p:tgtEl>
                                          <p:spTgt spid="870402"/>
                                        </p:tgtEl>
                                        <p:attrNameLst>
                                          <p:attrName>ppt_y</p:attrName>
                                        </p:attrNameLst>
                                      </p:cBhvr>
                                      <p:tavLst>
                                        <p:tav tm="0">
                                          <p:val>
                                            <p:strVal val="#ppt_y"/>
                                          </p:val>
                                        </p:tav>
                                        <p:tav tm="100000">
                                          <p:val>
                                            <p:strVal val="#ppt_y"/>
                                          </p:val>
                                        </p:tav>
                                      </p:tavLst>
                                    </p:anim>
                                  </p:childTnLst>
                                </p:cTn>
                              </p:par>
                            </p:childTnLst>
                          </p:cTn>
                        </p:par>
                        <p:par>
                          <p:cTn id="47" fill="hold" nodeType="afterGroup">
                            <p:stCondLst>
                              <p:cond delay="1000"/>
                            </p:stCondLst>
                            <p:childTnLst>
                              <p:par>
                                <p:cTn id="48" presetID="2" presetClass="entr" presetSubtype="8" fill="hold" grpId="0" nodeType="afterEffect">
                                  <p:stCondLst>
                                    <p:cond delay="0"/>
                                  </p:stCondLst>
                                  <p:childTnLst>
                                    <p:set>
                                      <p:cBhvr>
                                        <p:cTn id="49" dur="1" fill="hold">
                                          <p:stCondLst>
                                            <p:cond delay="0"/>
                                          </p:stCondLst>
                                        </p:cTn>
                                        <p:tgtEl>
                                          <p:spTgt spid="870409"/>
                                        </p:tgtEl>
                                        <p:attrNameLst>
                                          <p:attrName>style.visibility</p:attrName>
                                        </p:attrNameLst>
                                      </p:cBhvr>
                                      <p:to>
                                        <p:strVal val="visible"/>
                                      </p:to>
                                    </p:set>
                                    <p:anim calcmode="lin" valueType="num">
                                      <p:cBhvr additive="base">
                                        <p:cTn id="50" dur="500" fill="hold"/>
                                        <p:tgtEl>
                                          <p:spTgt spid="870409"/>
                                        </p:tgtEl>
                                        <p:attrNameLst>
                                          <p:attrName>ppt_x</p:attrName>
                                        </p:attrNameLst>
                                      </p:cBhvr>
                                      <p:tavLst>
                                        <p:tav tm="0">
                                          <p:val>
                                            <p:strVal val="0-#ppt_w/2"/>
                                          </p:val>
                                        </p:tav>
                                        <p:tav tm="100000">
                                          <p:val>
                                            <p:strVal val="#ppt_x"/>
                                          </p:val>
                                        </p:tav>
                                      </p:tavLst>
                                    </p:anim>
                                    <p:anim calcmode="lin" valueType="num">
                                      <p:cBhvr additive="base">
                                        <p:cTn id="51" dur="500" fill="hold"/>
                                        <p:tgtEl>
                                          <p:spTgt spid="8704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402" grpId="0" animBg="1"/>
      <p:bldP spid="870406" grpId="0" autoUpdateAnimBg="0"/>
      <p:bldP spid="870409" grpId="0" autoUpdateAnimBg="0"/>
      <p:bldP spid="870411" grpId="0" autoUpdateAnimBg="0"/>
      <p:bldP spid="870412" grpId="0" autoUpdateAnimBg="0"/>
      <p:bldP spid="870414" grpId="0" autoUpdateAnimBg="0"/>
    </p:bldLst>
  </p:timing>
</p:sld>
</file>

<file path=ppt/theme/theme1.xml><?xml version="1.0" encoding="utf-8"?>
<a:theme xmlns:a="http://schemas.openxmlformats.org/drawingml/2006/main" name="Capsule">
  <a:themeElements>
    <a:clrScheme name="Capsule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fontScheme name="Capsu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8575" cap="flat" cmpd="sng" algn="ctr">
          <a:solidFill>
            <a:schemeClr val="tx2"/>
          </a:solidFill>
          <a:prstDash val="solid"/>
          <a:round/>
          <a:headEnd type="none" w="med" len="med"/>
          <a:tailEnd type="triangle" w="med" len="med"/>
        </a:ln>
        <a:effectLst/>
      </a:spPr>
      <a:bodyPr vert="horz" wrap="none" lIns="91440" tIns="45720" rIns="91440" bIns="45720" numCol="1" anchor="t" anchorCtr="0" compatLnSpc="1">
        <a:prstTxWarp prst="textNoShape">
          <a:avLst/>
        </a:prstTxWarp>
        <a:spAutoFit/>
      </a:bodyPr>
      <a:lstStyle>
        <a:defPPr marL="341313" marR="0" indent="-341313" algn="ctr" defTabSz="449263" rtl="0" eaLnBrk="1" fontAlgn="base" latinLnBrk="0" hangingPunct="1">
          <a:lnSpc>
            <a:spcPct val="90000"/>
          </a:lnSpc>
          <a:spcBef>
            <a:spcPts val="438"/>
          </a:spcBef>
          <a:spcAft>
            <a:spcPct val="0"/>
          </a:spcAft>
          <a:buClr>
            <a:schemeClr val="tx1"/>
          </a:buClr>
          <a:buSzPct val="64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kumimoji="0" lang="en-US" sz="2400" b="1"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28575" cap="flat" cmpd="sng" algn="ctr">
          <a:solidFill>
            <a:schemeClr val="tx2"/>
          </a:solidFill>
          <a:prstDash val="solid"/>
          <a:round/>
          <a:headEnd type="none" w="med" len="med"/>
          <a:tailEnd type="triangle" w="med" len="med"/>
        </a:ln>
        <a:effectLst/>
      </a:spPr>
      <a:bodyPr vert="horz" wrap="none" lIns="91440" tIns="45720" rIns="91440" bIns="45720" numCol="1" anchor="t" anchorCtr="0" compatLnSpc="1">
        <a:prstTxWarp prst="textNoShape">
          <a:avLst/>
        </a:prstTxWarp>
        <a:spAutoFit/>
      </a:bodyPr>
      <a:lstStyle>
        <a:defPPr marL="341313" marR="0" indent="-341313" algn="ctr" defTabSz="449263" rtl="0" eaLnBrk="1" fontAlgn="base" latinLnBrk="0" hangingPunct="1">
          <a:lnSpc>
            <a:spcPct val="90000"/>
          </a:lnSpc>
          <a:spcBef>
            <a:spcPts val="438"/>
          </a:spcBef>
          <a:spcAft>
            <a:spcPct val="0"/>
          </a:spcAft>
          <a:buClr>
            <a:schemeClr val="tx1"/>
          </a:buClr>
          <a:buSzPct val="64000"/>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defRPr kumimoji="0" lang="en-US" sz="2400" b="1" i="0" u="none" strike="noStrike" cap="none" normalizeH="0" baseline="0" smtClean="0">
            <a:ln>
              <a:noFill/>
            </a:ln>
            <a:solidFill>
              <a:schemeClr val="tx1"/>
            </a:solidFill>
            <a:effectLst/>
            <a:latin typeface="Times New Roman" charset="0"/>
          </a:defRPr>
        </a:defPPr>
      </a:lstStyle>
    </a:lnDef>
  </a:objectDefaults>
  <a:extraClrSchemeLst>
    <a:extraClrScheme>
      <a:clrScheme name="Capsule 1">
        <a:dk1>
          <a:srgbClr val="000066"/>
        </a:dk1>
        <a:lt1>
          <a:srgbClr val="FFFFEB"/>
        </a:lt1>
        <a:dk2>
          <a:srgbClr val="336699"/>
        </a:dk2>
        <a:lt2>
          <a:srgbClr val="FFFFEB"/>
        </a:lt2>
        <a:accent1>
          <a:srgbClr val="666699"/>
        </a:accent1>
        <a:accent2>
          <a:srgbClr val="99CCFF"/>
        </a:accent2>
        <a:accent3>
          <a:srgbClr val="ADB8CA"/>
        </a:accent3>
        <a:accent4>
          <a:srgbClr val="DADAC9"/>
        </a:accent4>
        <a:accent5>
          <a:srgbClr val="B8B8CA"/>
        </a:accent5>
        <a:accent6>
          <a:srgbClr val="8AB9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 2">
        <a:dk1>
          <a:srgbClr val="003366"/>
        </a:dk1>
        <a:lt1>
          <a:srgbClr val="FFFFFF"/>
        </a:lt1>
        <a:dk2>
          <a:srgbClr val="006666"/>
        </a:dk2>
        <a:lt2>
          <a:srgbClr val="003366"/>
        </a:lt2>
        <a:accent1>
          <a:srgbClr val="99CC99"/>
        </a:accent1>
        <a:accent2>
          <a:srgbClr val="33CCCC"/>
        </a:accent2>
        <a:accent3>
          <a:srgbClr val="FFFFFF"/>
        </a:accent3>
        <a:accent4>
          <a:srgbClr val="002A56"/>
        </a:accent4>
        <a:accent5>
          <a:srgbClr val="CAE2CA"/>
        </a:accent5>
        <a:accent6>
          <a:srgbClr val="2DB9B9"/>
        </a:accent6>
        <a:hlink>
          <a:srgbClr val="666699"/>
        </a:hlink>
        <a:folHlink>
          <a:srgbClr val="CC99FF"/>
        </a:folHlink>
      </a:clrScheme>
      <a:clrMap bg1="lt1" tx1="dk1" bg2="lt2" tx2="dk2" accent1="accent1" accent2="accent2" accent3="accent3" accent4="accent4" accent5="accent5" accent6="accent6" hlink="hlink" folHlink="folHlink"/>
    </a:extraClrScheme>
    <a:extraClrScheme>
      <a:clrScheme name="Capsule 3">
        <a:dk1>
          <a:srgbClr val="000000"/>
        </a:dk1>
        <a:lt1>
          <a:srgbClr val="FFFFFF"/>
        </a:lt1>
        <a:dk2>
          <a:srgbClr val="000000"/>
        </a:dk2>
        <a:lt2>
          <a:srgbClr val="5F5F5F"/>
        </a:lt2>
        <a:accent1>
          <a:srgbClr val="C0C0C0"/>
        </a:accent1>
        <a:accent2>
          <a:srgbClr val="808080"/>
        </a:accent2>
        <a:accent3>
          <a:srgbClr val="FFFFFF"/>
        </a:accent3>
        <a:accent4>
          <a:srgbClr val="000000"/>
        </a:accent4>
        <a:accent5>
          <a:srgbClr val="DCDCDC"/>
        </a:accent5>
        <a:accent6>
          <a:srgbClr val="737373"/>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Capsule 4">
        <a:dk1>
          <a:srgbClr val="000000"/>
        </a:dk1>
        <a:lt1>
          <a:srgbClr val="FFFFFF"/>
        </a:lt1>
        <a:dk2>
          <a:srgbClr val="9900CC"/>
        </a:dk2>
        <a:lt2>
          <a:srgbClr val="0033CC"/>
        </a:lt2>
        <a:accent1>
          <a:srgbClr val="FFCC66"/>
        </a:accent1>
        <a:accent2>
          <a:srgbClr val="33CC33"/>
        </a:accent2>
        <a:accent3>
          <a:srgbClr val="FFFFFF"/>
        </a:accent3>
        <a:accent4>
          <a:srgbClr val="000000"/>
        </a:accent4>
        <a:accent5>
          <a:srgbClr val="FFE2B8"/>
        </a:accent5>
        <a:accent6>
          <a:srgbClr val="2DB92D"/>
        </a:accent6>
        <a:hlink>
          <a:srgbClr val="9900CC"/>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Designs\Capsule.pot</Template>
  <TotalTime>2895</TotalTime>
  <Words>1097</Words>
  <Application>Microsoft Macintosh PowerPoint</Application>
  <PresentationFormat>Presentazione su schermo (4:3)</PresentationFormat>
  <Paragraphs>110</Paragraphs>
  <Slides>15</Slides>
  <Notes>2</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Times New Roman</vt:lpstr>
      <vt:lpstr>Wingdings</vt:lpstr>
      <vt:lpstr>Capsule</vt:lpstr>
      <vt:lpstr>CORSO DI STORIA CONTEMPORANEA Prof. Ventrone</vt:lpstr>
      <vt:lpstr>D.1</vt:lpstr>
      <vt:lpstr>Presentazione standard di PowerPoint</vt:lpstr>
      <vt:lpstr>Presentazione standard di PowerPoint</vt:lpstr>
      <vt:lpstr>Presentazione standard di PowerPoint</vt:lpstr>
      <vt:lpstr>Presentazione standard di PowerPoint</vt:lpstr>
      <vt:lpstr>Presentazione standard di PowerPoint</vt:lpstr>
      <vt:lpstr>D.7</vt:lpstr>
      <vt:lpstr>D.8</vt:lpstr>
      <vt:lpstr>D.9</vt:lpstr>
      <vt:lpstr>D.10</vt:lpstr>
      <vt:lpstr>D.11</vt:lpstr>
      <vt:lpstr>D.12</vt:lpstr>
      <vt:lpstr>D.13</vt:lpstr>
      <vt:lpstr>D.14</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CORSO DI STORIA CONT. Docente Prof. VENTRONE</dc:title>
  <dc:creator>A. Ventrone</dc:creator>
  <cp:lastModifiedBy>angelo.ventrone@unimc.it</cp:lastModifiedBy>
  <cp:revision>198</cp:revision>
  <cp:lastPrinted>1601-01-01T00:00:00Z</cp:lastPrinted>
  <dcterms:created xsi:type="dcterms:W3CDTF">2002-10-10T14:26:06Z</dcterms:created>
  <dcterms:modified xsi:type="dcterms:W3CDTF">2023-02-20T12:48:51Z</dcterms:modified>
</cp:coreProperties>
</file>