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compatMode="1" saveSubsetFonts="1">
  <p:sldMasterIdLst>
    <p:sldMasterId id="2147483653" r:id="rId1"/>
  </p:sldMasterIdLst>
  <p:notesMasterIdLst>
    <p:notesMasterId r:id="rId12"/>
  </p:notesMasterIdLst>
  <p:handoutMasterIdLst>
    <p:handoutMasterId r:id="rId13"/>
  </p:handoutMasterIdLst>
  <p:sldIdLst>
    <p:sldId id="590" r:id="rId2"/>
    <p:sldId id="265" r:id="rId3"/>
    <p:sldId id="267" r:id="rId4"/>
    <p:sldId id="266" r:id="rId5"/>
    <p:sldId id="268" r:id="rId6"/>
    <p:sldId id="272" r:id="rId7"/>
    <p:sldId id="273" r:id="rId8"/>
    <p:sldId id="271" r:id="rId9"/>
    <p:sldId id="269" r:id="rId10"/>
    <p:sldId id="270" r:id="rId11"/>
  </p:sldIdLst>
  <p:sldSz cx="9144000" cy="6858000" type="screen4x3"/>
  <p:notesSz cx="6667500" cy="9801225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2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2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2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2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2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2400" b="1" kern="1200">
        <a:solidFill>
          <a:schemeClr val="tx2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2400" b="1" kern="1200">
        <a:solidFill>
          <a:schemeClr val="tx2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2400" b="1" kern="1200">
        <a:solidFill>
          <a:schemeClr val="tx2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2400" b="1" kern="1200">
        <a:solidFill>
          <a:schemeClr val="tx2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84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87">
          <p15:clr>
            <a:srgbClr val="A4A3A4"/>
          </p15:clr>
        </p15:guide>
        <p15:guide id="2" pos="210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9122" autoAdjust="0"/>
    <p:restoredTop sz="86293" autoAdjust="0"/>
  </p:normalViewPr>
  <p:slideViewPr>
    <p:cSldViewPr>
      <p:cViewPr varScale="1">
        <p:scale>
          <a:sx n="105" d="100"/>
          <a:sy n="105" d="100"/>
        </p:scale>
        <p:origin x="1000" y="176"/>
      </p:cViewPr>
      <p:guideLst>
        <p:guide orient="horz" pos="384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notesViewPr>
    <p:cSldViewPr>
      <p:cViewPr varScale="1">
        <p:scale>
          <a:sx n="58" d="100"/>
          <a:sy n="58" d="100"/>
        </p:scale>
        <p:origin x="-1812" y="-72"/>
      </p:cViewPr>
      <p:guideLst>
        <p:guide orient="horz" pos="3087"/>
        <p:guide pos="210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>
            <a:extLst>
              <a:ext uri="{FF2B5EF4-FFF2-40B4-BE49-F238E27FC236}">
                <a16:creationId xmlns:a16="http://schemas.microsoft.com/office/drawing/2014/main" id="{F2A61EAE-03C3-2A41-9FBA-D4BFB9F956C2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889250" cy="49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200" b="0">
                <a:solidFill>
                  <a:schemeClr val="tx1"/>
                </a:solidFill>
                <a:latin typeface="Times New Roman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5059" name="Rectangle 3">
            <a:extLst>
              <a:ext uri="{FF2B5EF4-FFF2-40B4-BE49-F238E27FC236}">
                <a16:creationId xmlns:a16="http://schemas.microsoft.com/office/drawing/2014/main" id="{E90A7521-8C86-6E45-BA63-C07D03081A2D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778250" y="0"/>
            <a:ext cx="2889250" cy="49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200" b="0">
                <a:solidFill>
                  <a:schemeClr val="tx1"/>
                </a:solidFill>
                <a:latin typeface="Times New Roman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5060" name="Rectangle 4">
            <a:extLst>
              <a:ext uri="{FF2B5EF4-FFF2-40B4-BE49-F238E27FC236}">
                <a16:creationId xmlns:a16="http://schemas.microsoft.com/office/drawing/2014/main" id="{73B33442-2312-124A-BFBE-1EAD7AD20C97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310688"/>
            <a:ext cx="2889250" cy="490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200" b="0">
                <a:solidFill>
                  <a:schemeClr val="tx1"/>
                </a:solidFill>
                <a:latin typeface="Times New Roman" charset="0"/>
              </a:defRPr>
            </a:lvl1pPr>
          </a:lstStyle>
          <a:p>
            <a:pPr>
              <a:defRPr/>
            </a:pPr>
            <a:r>
              <a:rPr lang="it-IT"/>
              <a:t>2002 - Facoltà di Scienze Politiche</a:t>
            </a:r>
          </a:p>
        </p:txBody>
      </p:sp>
      <p:sp>
        <p:nvSpPr>
          <p:cNvPr id="45061" name="Rectangle 5">
            <a:extLst>
              <a:ext uri="{FF2B5EF4-FFF2-40B4-BE49-F238E27FC236}">
                <a16:creationId xmlns:a16="http://schemas.microsoft.com/office/drawing/2014/main" id="{75428ED8-8A4A-954E-8C34-17BA54DE016C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778250" y="9310688"/>
            <a:ext cx="2889250" cy="490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200" b="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ACE1135B-0366-C349-8CF1-AE977CF4EA3A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>
            <a:extLst>
              <a:ext uri="{FF2B5EF4-FFF2-40B4-BE49-F238E27FC236}">
                <a16:creationId xmlns:a16="http://schemas.microsoft.com/office/drawing/2014/main" id="{C0BA5326-E859-F34C-9028-86033300535A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889250" cy="49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200" b="0">
                <a:solidFill>
                  <a:schemeClr val="tx1"/>
                </a:solidFill>
                <a:latin typeface="Times New Roman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3011" name="Rectangle 3">
            <a:extLst>
              <a:ext uri="{FF2B5EF4-FFF2-40B4-BE49-F238E27FC236}">
                <a16:creationId xmlns:a16="http://schemas.microsoft.com/office/drawing/2014/main" id="{0E409E12-FB5B-944F-9E7B-5C964E96A4A2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778250" y="0"/>
            <a:ext cx="2889250" cy="49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200" b="0">
                <a:solidFill>
                  <a:schemeClr val="tx1"/>
                </a:solidFill>
                <a:latin typeface="Times New Roman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3316" name="Rectangle 4">
            <a:extLst>
              <a:ext uri="{FF2B5EF4-FFF2-40B4-BE49-F238E27FC236}">
                <a16:creationId xmlns:a16="http://schemas.microsoft.com/office/drawing/2014/main" id="{9B9D3C6A-55DE-6E4F-8FF7-6C4FAD1CD017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84238" y="735013"/>
            <a:ext cx="4899025" cy="367506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3013" name="Rectangle 5">
            <a:extLst>
              <a:ext uri="{FF2B5EF4-FFF2-40B4-BE49-F238E27FC236}">
                <a16:creationId xmlns:a16="http://schemas.microsoft.com/office/drawing/2014/main" id="{1AF5C582-1FD9-014F-91EB-F42B0D4B980A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889000" y="4656138"/>
            <a:ext cx="4889500" cy="441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noProof="0"/>
              <a:t>Fare clic per modificare gli stili del testo dello schema</a:t>
            </a:r>
          </a:p>
          <a:p>
            <a:pPr lvl="1"/>
            <a:r>
              <a:rPr lang="it-IT" noProof="0"/>
              <a:t>Secondo livello</a:t>
            </a:r>
          </a:p>
          <a:p>
            <a:pPr lvl="2"/>
            <a:r>
              <a:rPr lang="it-IT" noProof="0"/>
              <a:t>Terzo livello</a:t>
            </a:r>
          </a:p>
          <a:p>
            <a:pPr lvl="3"/>
            <a:r>
              <a:rPr lang="it-IT" noProof="0"/>
              <a:t>Quarto livello</a:t>
            </a:r>
          </a:p>
          <a:p>
            <a:pPr lvl="4"/>
            <a:r>
              <a:rPr lang="it-IT" noProof="0"/>
              <a:t>Quinto livello</a:t>
            </a:r>
          </a:p>
        </p:txBody>
      </p:sp>
      <p:sp>
        <p:nvSpPr>
          <p:cNvPr id="43014" name="Rectangle 6">
            <a:extLst>
              <a:ext uri="{FF2B5EF4-FFF2-40B4-BE49-F238E27FC236}">
                <a16:creationId xmlns:a16="http://schemas.microsoft.com/office/drawing/2014/main" id="{3AEC5E5C-3ACF-7649-882D-AACDDB3F0387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10688"/>
            <a:ext cx="2889250" cy="490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200" b="0">
                <a:solidFill>
                  <a:schemeClr val="tx1"/>
                </a:solidFill>
                <a:latin typeface="Times New Roman" charset="0"/>
              </a:defRPr>
            </a:lvl1pPr>
          </a:lstStyle>
          <a:p>
            <a:pPr>
              <a:defRPr/>
            </a:pPr>
            <a:r>
              <a:rPr lang="it-IT"/>
              <a:t>2002 - Facoltà di Scienze Politiche</a:t>
            </a:r>
          </a:p>
        </p:txBody>
      </p:sp>
      <p:sp>
        <p:nvSpPr>
          <p:cNvPr id="43015" name="Rectangle 7">
            <a:extLst>
              <a:ext uri="{FF2B5EF4-FFF2-40B4-BE49-F238E27FC236}">
                <a16:creationId xmlns:a16="http://schemas.microsoft.com/office/drawing/2014/main" id="{06980209-AEF1-0B4B-BA90-1575D1CE255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778250" y="9310688"/>
            <a:ext cx="2889250" cy="490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200" b="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9C491D29-D91E-C444-9A76-558E39ABEA68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dt="0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6">
            <a:extLst>
              <a:ext uri="{FF2B5EF4-FFF2-40B4-BE49-F238E27FC236}">
                <a16:creationId xmlns:a16="http://schemas.microsoft.com/office/drawing/2014/main" id="{EFA3DB0A-0540-C348-9B2A-F57293D9CB40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kumimoji="0" lang="it-IT" altLang="it-IT">
                <a:latin typeface="Times New Roman" panose="02020603050405020304" pitchFamily="18" charset="0"/>
              </a:rPr>
              <a:t>2002 - Facoltà di Scienze Politiche</a:t>
            </a:r>
          </a:p>
        </p:txBody>
      </p:sp>
      <p:sp>
        <p:nvSpPr>
          <p:cNvPr id="16386" name="Rectangle 7">
            <a:extLst>
              <a:ext uri="{FF2B5EF4-FFF2-40B4-BE49-F238E27FC236}">
                <a16:creationId xmlns:a16="http://schemas.microsoft.com/office/drawing/2014/main" id="{BB23CBDA-8283-D345-9135-ABEEF95FE7F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27F25C48-5108-E941-A259-8D90EAAC1E22}" type="slidenum">
              <a:rPr kumimoji="0" lang="it-IT" altLang="it-IT" smtClean="0">
                <a:latin typeface="Times New Roman" panose="02020603050405020304" pitchFamily="18" charset="0"/>
              </a:rPr>
              <a:pPr>
                <a:spcBef>
                  <a:spcPct val="0"/>
                </a:spcBef>
              </a:pPr>
              <a:t>1</a:t>
            </a:fld>
            <a:endParaRPr kumimoji="0" lang="it-IT" altLang="it-IT">
              <a:latin typeface="Times New Roman" panose="02020603050405020304" pitchFamily="18" charset="0"/>
            </a:endParaRPr>
          </a:p>
        </p:txBody>
      </p:sp>
      <p:sp>
        <p:nvSpPr>
          <p:cNvPr id="16387" name="Rectangle 2050">
            <a:extLst>
              <a:ext uri="{FF2B5EF4-FFF2-40B4-BE49-F238E27FC236}">
                <a16:creationId xmlns:a16="http://schemas.microsoft.com/office/drawing/2014/main" id="{2211B788-BE63-A745-98E8-3F84C518DEB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6388" name="Rectangle 2051">
            <a:extLst>
              <a:ext uri="{FF2B5EF4-FFF2-40B4-BE49-F238E27FC236}">
                <a16:creationId xmlns:a16="http://schemas.microsoft.com/office/drawing/2014/main" id="{18687FDC-ABF3-CC4C-BDCD-A38C01E5218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it-IT" altLang="it-IT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CD0F605F-8B84-5B49-88FB-89D4F80AC8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4572000" cy="6858000"/>
          </a:xfrm>
          <a:prstGeom prst="rect">
            <a:avLst/>
          </a:prstGeom>
          <a:solidFill>
            <a:schemeClr val="tx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 b="1">
                <a:solidFill>
                  <a:schemeClr val="tx2"/>
                </a:solidFill>
                <a:latin typeface="Arial" charset="0"/>
              </a:defRPr>
            </a:lvl1pPr>
            <a:lvl2pPr marL="742950" indent="-285750" eaLnBrk="0" hangingPunct="0">
              <a:defRPr sz="2400" b="1">
                <a:solidFill>
                  <a:schemeClr val="tx2"/>
                </a:solidFill>
                <a:latin typeface="Arial" charset="0"/>
              </a:defRPr>
            </a:lvl2pPr>
            <a:lvl3pPr marL="1143000" indent="-228600" eaLnBrk="0" hangingPunct="0">
              <a:defRPr sz="2400" b="1">
                <a:solidFill>
                  <a:schemeClr val="tx2"/>
                </a:solidFill>
                <a:latin typeface="Arial" charset="0"/>
              </a:defRPr>
            </a:lvl3pPr>
            <a:lvl4pPr marL="1600200" indent="-228600" eaLnBrk="0" hangingPunct="0">
              <a:defRPr sz="2400" b="1">
                <a:solidFill>
                  <a:schemeClr val="tx2"/>
                </a:solidFill>
                <a:latin typeface="Arial" charset="0"/>
              </a:defRPr>
            </a:lvl4pPr>
            <a:lvl5pPr marL="2057400" indent="-228600" eaLnBrk="0" hangingPunct="0">
              <a:defRPr sz="2400" b="1">
                <a:solidFill>
                  <a:schemeClr val="tx2"/>
                </a:solidFill>
                <a:latin typeface="Arial" charset="0"/>
              </a:defRPr>
            </a:lvl5pPr>
            <a:lvl6pPr marL="25146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2"/>
                </a:solidFill>
                <a:latin typeface="Arial" charset="0"/>
              </a:defRPr>
            </a:lvl6pPr>
            <a:lvl7pPr marL="29718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2"/>
                </a:solidFill>
                <a:latin typeface="Arial" charset="0"/>
              </a:defRPr>
            </a:lvl7pPr>
            <a:lvl8pPr marL="34290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2"/>
                </a:solidFill>
                <a:latin typeface="Arial" charset="0"/>
              </a:defRPr>
            </a:lvl8pPr>
            <a:lvl9pPr marL="38862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2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endParaRPr kumimoji="1" lang="it-IT" altLang="it-IT" b="0">
              <a:solidFill>
                <a:schemeClr val="tx1"/>
              </a:solidFill>
              <a:latin typeface="Times New Roman" charset="0"/>
            </a:endParaRPr>
          </a:p>
        </p:txBody>
      </p:sp>
      <p:sp>
        <p:nvSpPr>
          <p:cNvPr id="5" name="AutoShape 3">
            <a:extLst>
              <a:ext uri="{FF2B5EF4-FFF2-40B4-BE49-F238E27FC236}">
                <a16:creationId xmlns:a16="http://schemas.microsoft.com/office/drawing/2014/main" id="{30765506-91E9-994D-8664-B2D59B5AAC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" y="990600"/>
            <a:ext cx="5181600" cy="1905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 b="1">
                <a:solidFill>
                  <a:schemeClr val="tx2"/>
                </a:solidFill>
                <a:latin typeface="Arial" charset="0"/>
              </a:defRPr>
            </a:lvl1pPr>
            <a:lvl2pPr marL="742950" indent="-285750" eaLnBrk="0" hangingPunct="0">
              <a:defRPr sz="2400" b="1">
                <a:solidFill>
                  <a:schemeClr val="tx2"/>
                </a:solidFill>
                <a:latin typeface="Arial" charset="0"/>
              </a:defRPr>
            </a:lvl2pPr>
            <a:lvl3pPr marL="1143000" indent="-228600" eaLnBrk="0" hangingPunct="0">
              <a:defRPr sz="2400" b="1">
                <a:solidFill>
                  <a:schemeClr val="tx2"/>
                </a:solidFill>
                <a:latin typeface="Arial" charset="0"/>
              </a:defRPr>
            </a:lvl3pPr>
            <a:lvl4pPr marL="1600200" indent="-228600" eaLnBrk="0" hangingPunct="0">
              <a:defRPr sz="2400" b="1">
                <a:solidFill>
                  <a:schemeClr val="tx2"/>
                </a:solidFill>
                <a:latin typeface="Arial" charset="0"/>
              </a:defRPr>
            </a:lvl4pPr>
            <a:lvl5pPr marL="2057400" indent="-228600" eaLnBrk="0" hangingPunct="0">
              <a:defRPr sz="2400" b="1">
                <a:solidFill>
                  <a:schemeClr val="tx2"/>
                </a:solidFill>
                <a:latin typeface="Arial" charset="0"/>
              </a:defRPr>
            </a:lvl5pPr>
            <a:lvl6pPr marL="25146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2"/>
                </a:solidFill>
                <a:latin typeface="Arial" charset="0"/>
              </a:defRPr>
            </a:lvl6pPr>
            <a:lvl7pPr marL="29718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2"/>
                </a:solidFill>
                <a:latin typeface="Arial" charset="0"/>
              </a:defRPr>
            </a:lvl7pPr>
            <a:lvl8pPr marL="34290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2"/>
                </a:solidFill>
                <a:latin typeface="Arial" charset="0"/>
              </a:defRPr>
            </a:lvl8pPr>
            <a:lvl9pPr marL="38862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2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endParaRPr kumimoji="1" lang="it-IT" altLang="it-IT" b="0">
              <a:solidFill>
                <a:schemeClr val="tx1"/>
              </a:solidFill>
              <a:latin typeface="Times New Roman" charset="0"/>
            </a:endParaRPr>
          </a:p>
        </p:txBody>
      </p:sp>
      <p:grpSp>
        <p:nvGrpSpPr>
          <p:cNvPr id="6" name="Group 18">
            <a:extLst>
              <a:ext uri="{FF2B5EF4-FFF2-40B4-BE49-F238E27FC236}">
                <a16:creationId xmlns:a16="http://schemas.microsoft.com/office/drawing/2014/main" id="{450F71AA-FE89-794C-899A-75FE1B49CF86}"/>
              </a:ext>
            </a:extLst>
          </p:cNvPr>
          <p:cNvGrpSpPr>
            <a:grpSpLocks/>
          </p:cNvGrpSpPr>
          <p:nvPr/>
        </p:nvGrpSpPr>
        <p:grpSpPr bwMode="auto">
          <a:xfrm>
            <a:off x="3632200" y="4889500"/>
            <a:ext cx="4876800" cy="319088"/>
            <a:chOff x="2288" y="3080"/>
            <a:chExt cx="3072" cy="201"/>
          </a:xfrm>
        </p:grpSpPr>
        <p:sp>
          <p:nvSpPr>
            <p:cNvPr id="7" name="AutoShape 12">
              <a:extLst>
                <a:ext uri="{FF2B5EF4-FFF2-40B4-BE49-F238E27FC236}">
                  <a16:creationId xmlns:a16="http://schemas.microsoft.com/office/drawing/2014/main" id="{A3DB426E-30A0-5E4D-B621-57938A876254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2288" y="3080"/>
              <a:ext cx="2914" cy="200"/>
            </a:xfrm>
            <a:prstGeom prst="roundRect">
              <a:avLst>
                <a:gd name="adj" fmla="val 0"/>
              </a:avLst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2400" b="1">
                  <a:solidFill>
                    <a:schemeClr val="tx2"/>
                  </a:solidFill>
                  <a:latin typeface="Arial" charset="0"/>
                </a:defRPr>
              </a:lvl1pPr>
              <a:lvl2pPr marL="742950" indent="-285750" eaLnBrk="0" hangingPunct="0">
                <a:defRPr sz="2400" b="1">
                  <a:solidFill>
                    <a:schemeClr val="tx2"/>
                  </a:solidFill>
                  <a:latin typeface="Arial" charset="0"/>
                </a:defRPr>
              </a:lvl2pPr>
              <a:lvl3pPr marL="1143000" indent="-228600" eaLnBrk="0" hangingPunct="0">
                <a:defRPr sz="2400" b="1">
                  <a:solidFill>
                    <a:schemeClr val="tx2"/>
                  </a:solidFill>
                  <a:latin typeface="Arial" charset="0"/>
                </a:defRPr>
              </a:lvl3pPr>
              <a:lvl4pPr marL="1600200" indent="-228600" eaLnBrk="0" hangingPunct="0">
                <a:defRPr sz="2400" b="1">
                  <a:solidFill>
                    <a:schemeClr val="tx2"/>
                  </a:solidFill>
                  <a:latin typeface="Arial" charset="0"/>
                </a:defRPr>
              </a:lvl4pPr>
              <a:lvl5pPr marL="2057400" indent="-228600" eaLnBrk="0" hangingPunct="0">
                <a:defRPr sz="2400" b="1">
                  <a:solidFill>
                    <a:schemeClr val="tx2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lnSpc>
                  <a:spcPct val="90000"/>
                </a:lnSpc>
                <a:spcBef>
                  <a:spcPts val="438"/>
                </a:spcBef>
                <a:spcAft>
                  <a:spcPct val="0"/>
                </a:spcAft>
                <a:buClr>
                  <a:schemeClr val="tx1"/>
                </a:buClr>
                <a:buSzPct val="64000"/>
                <a:buFont typeface="Wingdings" pitchFamily="2" charset="2"/>
                <a:defRPr sz="2400" b="1">
                  <a:solidFill>
                    <a:schemeClr val="tx2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lnSpc>
                  <a:spcPct val="90000"/>
                </a:lnSpc>
                <a:spcBef>
                  <a:spcPts val="438"/>
                </a:spcBef>
                <a:spcAft>
                  <a:spcPct val="0"/>
                </a:spcAft>
                <a:buClr>
                  <a:schemeClr val="tx1"/>
                </a:buClr>
                <a:buSzPct val="64000"/>
                <a:buFont typeface="Wingdings" pitchFamily="2" charset="2"/>
                <a:defRPr sz="2400" b="1">
                  <a:solidFill>
                    <a:schemeClr val="tx2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lnSpc>
                  <a:spcPct val="90000"/>
                </a:lnSpc>
                <a:spcBef>
                  <a:spcPts val="438"/>
                </a:spcBef>
                <a:spcAft>
                  <a:spcPct val="0"/>
                </a:spcAft>
                <a:buClr>
                  <a:schemeClr val="tx1"/>
                </a:buClr>
                <a:buSzPct val="64000"/>
                <a:buFont typeface="Wingdings" pitchFamily="2" charset="2"/>
                <a:defRPr sz="2400" b="1">
                  <a:solidFill>
                    <a:schemeClr val="tx2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lnSpc>
                  <a:spcPct val="90000"/>
                </a:lnSpc>
                <a:spcBef>
                  <a:spcPts val="438"/>
                </a:spcBef>
                <a:spcAft>
                  <a:spcPct val="0"/>
                </a:spcAft>
                <a:buClr>
                  <a:schemeClr val="tx1"/>
                </a:buClr>
                <a:buSzPct val="64000"/>
                <a:buFont typeface="Wingdings" pitchFamily="2" charset="2"/>
                <a:defRPr sz="2400" b="1">
                  <a:solidFill>
                    <a:schemeClr val="tx2"/>
                  </a:solidFill>
                  <a:latin typeface="Arial" charset="0"/>
                </a:defRPr>
              </a:lvl9pPr>
            </a:lstStyle>
            <a:p>
              <a:pPr algn="ctr" eaLnBrk="1" hangingPunct="1">
                <a:lnSpc>
                  <a:spcPct val="90000"/>
                </a:lnSpc>
                <a:spcBef>
                  <a:spcPts val="438"/>
                </a:spcBef>
                <a:buClr>
                  <a:schemeClr val="tx1"/>
                </a:buClr>
                <a:buSzPct val="64000"/>
                <a:buFont typeface="Wingdings" panose="05000000000000000000" pitchFamily="2" charset="2"/>
                <a:buNone/>
                <a:defRPr/>
              </a:pPr>
              <a:endParaRPr lang="it-IT" altLang="it-IT"/>
            </a:p>
          </p:txBody>
        </p:sp>
        <p:sp>
          <p:nvSpPr>
            <p:cNvPr id="8" name="AutoShape 13">
              <a:extLst>
                <a:ext uri="{FF2B5EF4-FFF2-40B4-BE49-F238E27FC236}">
                  <a16:creationId xmlns:a16="http://schemas.microsoft.com/office/drawing/2014/main" id="{3741D423-0200-F246-ADFE-6E5ED348D77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96" y="3080"/>
              <a:ext cx="164" cy="201"/>
            </a:xfrm>
            <a:prstGeom prst="flowChartDelay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2400" b="1">
                  <a:solidFill>
                    <a:schemeClr val="tx2"/>
                  </a:solidFill>
                  <a:latin typeface="Arial" charset="0"/>
                </a:defRPr>
              </a:lvl1pPr>
              <a:lvl2pPr marL="742950" indent="-285750" eaLnBrk="0" hangingPunct="0">
                <a:defRPr sz="2400" b="1">
                  <a:solidFill>
                    <a:schemeClr val="tx2"/>
                  </a:solidFill>
                  <a:latin typeface="Arial" charset="0"/>
                </a:defRPr>
              </a:lvl2pPr>
              <a:lvl3pPr marL="1143000" indent="-228600" eaLnBrk="0" hangingPunct="0">
                <a:defRPr sz="2400" b="1">
                  <a:solidFill>
                    <a:schemeClr val="tx2"/>
                  </a:solidFill>
                  <a:latin typeface="Arial" charset="0"/>
                </a:defRPr>
              </a:lvl3pPr>
              <a:lvl4pPr marL="1600200" indent="-228600" eaLnBrk="0" hangingPunct="0">
                <a:defRPr sz="2400" b="1">
                  <a:solidFill>
                    <a:schemeClr val="tx2"/>
                  </a:solidFill>
                  <a:latin typeface="Arial" charset="0"/>
                </a:defRPr>
              </a:lvl4pPr>
              <a:lvl5pPr marL="2057400" indent="-228600" eaLnBrk="0" hangingPunct="0">
                <a:defRPr sz="2400" b="1">
                  <a:solidFill>
                    <a:schemeClr val="tx2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lnSpc>
                  <a:spcPct val="90000"/>
                </a:lnSpc>
                <a:spcBef>
                  <a:spcPts val="438"/>
                </a:spcBef>
                <a:spcAft>
                  <a:spcPct val="0"/>
                </a:spcAft>
                <a:buClr>
                  <a:schemeClr val="tx1"/>
                </a:buClr>
                <a:buSzPct val="64000"/>
                <a:buFont typeface="Wingdings" pitchFamily="2" charset="2"/>
                <a:defRPr sz="2400" b="1">
                  <a:solidFill>
                    <a:schemeClr val="tx2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lnSpc>
                  <a:spcPct val="90000"/>
                </a:lnSpc>
                <a:spcBef>
                  <a:spcPts val="438"/>
                </a:spcBef>
                <a:spcAft>
                  <a:spcPct val="0"/>
                </a:spcAft>
                <a:buClr>
                  <a:schemeClr val="tx1"/>
                </a:buClr>
                <a:buSzPct val="64000"/>
                <a:buFont typeface="Wingdings" pitchFamily="2" charset="2"/>
                <a:defRPr sz="2400" b="1">
                  <a:solidFill>
                    <a:schemeClr val="tx2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lnSpc>
                  <a:spcPct val="90000"/>
                </a:lnSpc>
                <a:spcBef>
                  <a:spcPts val="438"/>
                </a:spcBef>
                <a:spcAft>
                  <a:spcPct val="0"/>
                </a:spcAft>
                <a:buClr>
                  <a:schemeClr val="tx1"/>
                </a:buClr>
                <a:buSzPct val="64000"/>
                <a:buFont typeface="Wingdings" pitchFamily="2" charset="2"/>
                <a:defRPr sz="2400" b="1">
                  <a:solidFill>
                    <a:schemeClr val="tx2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lnSpc>
                  <a:spcPct val="90000"/>
                </a:lnSpc>
                <a:spcBef>
                  <a:spcPts val="438"/>
                </a:spcBef>
                <a:spcAft>
                  <a:spcPct val="0"/>
                </a:spcAft>
                <a:buClr>
                  <a:schemeClr val="tx1"/>
                </a:buClr>
                <a:buSzPct val="64000"/>
                <a:buFont typeface="Wingdings" pitchFamily="2" charset="2"/>
                <a:defRPr sz="2400" b="1">
                  <a:solidFill>
                    <a:schemeClr val="tx2"/>
                  </a:solidFill>
                  <a:latin typeface="Arial" charset="0"/>
                </a:defRPr>
              </a:lvl9pPr>
            </a:lstStyle>
            <a:p>
              <a:pPr algn="ctr" eaLnBrk="1" hangingPunct="1">
                <a:lnSpc>
                  <a:spcPct val="90000"/>
                </a:lnSpc>
                <a:spcBef>
                  <a:spcPts val="438"/>
                </a:spcBef>
                <a:buClr>
                  <a:schemeClr val="tx1"/>
                </a:buClr>
                <a:buSzPct val="64000"/>
                <a:buFont typeface="Wingdings" panose="05000000000000000000" pitchFamily="2" charset="2"/>
                <a:buNone/>
                <a:defRPr/>
              </a:pPr>
              <a:endParaRPr lang="it-IT" altLang="it-IT"/>
            </a:p>
          </p:txBody>
        </p:sp>
      </p:grpSp>
      <p:pic>
        <p:nvPicPr>
          <p:cNvPr id="9" name="Picture 26" descr="logoscipoli">
            <a:extLst>
              <a:ext uri="{FF2B5EF4-FFF2-40B4-BE49-F238E27FC236}">
                <a16:creationId xmlns:a16="http://schemas.microsoft.com/office/drawing/2014/main" id="{0870B747-C043-7045-BDE2-D97D24195128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7425" y="5686425"/>
            <a:ext cx="3076575" cy="1171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4673600" y="2927350"/>
            <a:ext cx="3657600" cy="1822450"/>
          </a:xfrm>
        </p:spPr>
        <p:txBody>
          <a:bodyPr anchor="b"/>
          <a:lstStyle>
            <a:lvl1pPr marL="0" indent="0">
              <a:buFont typeface="Wingdings" pitchFamily="2" charset="2"/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8211" name="Rectangle 19"/>
          <p:cNvSpPr>
            <a:spLocks noGrp="1" noChangeArrowheads="1"/>
          </p:cNvSpPr>
          <p:nvPr>
            <p:ph type="ctrTitle" sz="quarter"/>
          </p:nvPr>
        </p:nvSpPr>
        <p:spPr>
          <a:xfrm>
            <a:off x="936625" y="1425575"/>
            <a:ext cx="7772400" cy="1143000"/>
          </a:xfrm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10" name="Rectangle 14">
            <a:extLst>
              <a:ext uri="{FF2B5EF4-FFF2-40B4-BE49-F238E27FC236}">
                <a16:creationId xmlns:a16="http://schemas.microsoft.com/office/drawing/2014/main" id="{B9F318E0-8F34-8048-931A-935AC1712072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>
          <a:xfrm>
            <a:off x="2667000" y="6553200"/>
            <a:ext cx="1905000" cy="3048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1" name="Rectangle 17">
            <a:extLst>
              <a:ext uri="{FF2B5EF4-FFF2-40B4-BE49-F238E27FC236}">
                <a16:creationId xmlns:a16="http://schemas.microsoft.com/office/drawing/2014/main" id="{351F8908-19CB-A94F-991F-D598EAF360B9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 bwMode="auto">
          <a:xfrm>
            <a:off x="9525" y="5962650"/>
            <a:ext cx="587375" cy="885825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spAutoFit/>
          </a:bodyPr>
          <a:lstStyle>
            <a:lvl1pPr algn="l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260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7E39B214-96F5-ED48-B803-087BD8229581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610457525"/>
      </p:ext>
    </p:extLst>
  </p:cSld>
  <p:clrMapOvr>
    <a:masterClrMapping/>
  </p:clrMapOvr>
  <p:transition spd="med">
    <p:pull dir="l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13">
            <a:extLst>
              <a:ext uri="{FF2B5EF4-FFF2-40B4-BE49-F238E27FC236}">
                <a16:creationId xmlns:a16="http://schemas.microsoft.com/office/drawing/2014/main" id="{DEAD2A73-4C65-EE4F-9290-C4AD6464822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6788528"/>
      </p:ext>
    </p:extLst>
  </p:cSld>
  <p:clrMapOvr>
    <a:masterClrMapping/>
  </p:clrMapOvr>
  <p:transition spd="med">
    <p:pull dir="l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829425" y="914400"/>
            <a:ext cx="2085975" cy="5181600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571500" y="914400"/>
            <a:ext cx="6105525" cy="5181600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13">
            <a:extLst>
              <a:ext uri="{FF2B5EF4-FFF2-40B4-BE49-F238E27FC236}">
                <a16:creationId xmlns:a16="http://schemas.microsoft.com/office/drawing/2014/main" id="{12E2EAE4-7D29-F845-ABFA-2874AAFC96C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84845225"/>
      </p:ext>
    </p:extLst>
  </p:cSld>
  <p:clrMapOvr>
    <a:masterClrMapping/>
  </p:clrMapOvr>
  <p:transition spd="med">
    <p:pull dir="l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13">
            <a:extLst>
              <a:ext uri="{FF2B5EF4-FFF2-40B4-BE49-F238E27FC236}">
                <a16:creationId xmlns:a16="http://schemas.microsoft.com/office/drawing/2014/main" id="{F87D26C6-A8D8-7D4A-B1CE-16A98C8803C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40046235"/>
      </p:ext>
    </p:extLst>
  </p:cSld>
  <p:clrMapOvr>
    <a:masterClrMapping/>
  </p:clrMapOvr>
  <p:transition spd="med">
    <p:pull dir="l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Rectangle 13">
            <a:extLst>
              <a:ext uri="{FF2B5EF4-FFF2-40B4-BE49-F238E27FC236}">
                <a16:creationId xmlns:a16="http://schemas.microsoft.com/office/drawing/2014/main" id="{8D6E1D52-488A-B04C-899A-2F3F5979A7D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09794960"/>
      </p:ext>
    </p:extLst>
  </p:cSld>
  <p:clrMapOvr>
    <a:masterClrMapping/>
  </p:clrMapOvr>
  <p:transition spd="med">
    <p:pull dir="l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914400" y="2362200"/>
            <a:ext cx="3924300" cy="3733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991100" y="2362200"/>
            <a:ext cx="3924300" cy="3733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Rectangle 13">
            <a:extLst>
              <a:ext uri="{FF2B5EF4-FFF2-40B4-BE49-F238E27FC236}">
                <a16:creationId xmlns:a16="http://schemas.microsoft.com/office/drawing/2014/main" id="{5A4C0D52-FCF8-D247-98B8-28185570D94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73120538"/>
      </p:ext>
    </p:extLst>
  </p:cSld>
  <p:clrMapOvr>
    <a:masterClrMapping/>
  </p:clrMapOvr>
  <p:transition spd="med">
    <p:pull dir="l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Rectangle 13">
            <a:extLst>
              <a:ext uri="{FF2B5EF4-FFF2-40B4-BE49-F238E27FC236}">
                <a16:creationId xmlns:a16="http://schemas.microsoft.com/office/drawing/2014/main" id="{C16C0B8D-F63A-2841-9B9B-F03DDB5D494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09136584"/>
      </p:ext>
    </p:extLst>
  </p:cSld>
  <p:clrMapOvr>
    <a:masterClrMapping/>
  </p:clrMapOvr>
  <p:transition spd="med">
    <p:pull dir="l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Rectangle 13">
            <a:extLst>
              <a:ext uri="{FF2B5EF4-FFF2-40B4-BE49-F238E27FC236}">
                <a16:creationId xmlns:a16="http://schemas.microsoft.com/office/drawing/2014/main" id="{1E336B6D-FC2B-A94C-96F7-901DFB5974C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27103073"/>
      </p:ext>
    </p:extLst>
  </p:cSld>
  <p:clrMapOvr>
    <a:masterClrMapping/>
  </p:clrMapOvr>
  <p:transition spd="med">
    <p:pull dir="l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3">
            <a:extLst>
              <a:ext uri="{FF2B5EF4-FFF2-40B4-BE49-F238E27FC236}">
                <a16:creationId xmlns:a16="http://schemas.microsoft.com/office/drawing/2014/main" id="{27E6C523-3F40-E041-85C1-ED24C12006A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12981695"/>
      </p:ext>
    </p:extLst>
  </p:cSld>
  <p:clrMapOvr>
    <a:masterClrMapping/>
  </p:clrMapOvr>
  <p:transition spd="med">
    <p:pull dir="l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Rectangle 13">
            <a:extLst>
              <a:ext uri="{FF2B5EF4-FFF2-40B4-BE49-F238E27FC236}">
                <a16:creationId xmlns:a16="http://schemas.microsoft.com/office/drawing/2014/main" id="{983935CA-9876-9241-8B0A-F09527BFC6D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36432214"/>
      </p:ext>
    </p:extLst>
  </p:cSld>
  <p:clrMapOvr>
    <a:masterClrMapping/>
  </p:clrMapOvr>
  <p:transition spd="med">
    <p:pull dir="l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Rectangle 13">
            <a:extLst>
              <a:ext uri="{FF2B5EF4-FFF2-40B4-BE49-F238E27FC236}">
                <a16:creationId xmlns:a16="http://schemas.microsoft.com/office/drawing/2014/main" id="{219193DE-85A4-104F-9179-26AD53F04F6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28193090"/>
      </p:ext>
    </p:extLst>
  </p:cSld>
  <p:clrMapOvr>
    <a:masterClrMapping/>
  </p:clrMapOvr>
  <p:transition spd="med">
    <p:pull dir="l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3">
            <a:extLst>
              <a:ext uri="{FF2B5EF4-FFF2-40B4-BE49-F238E27FC236}">
                <a16:creationId xmlns:a16="http://schemas.microsoft.com/office/drawing/2014/main" id="{07049897-5FB8-6B4F-8A14-68768DBC13FF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0"/>
            <a:ext cx="457200" cy="6858000"/>
          </a:xfrm>
          <a:prstGeom prst="rect">
            <a:avLst/>
          </a:prstGeom>
          <a:solidFill>
            <a:schemeClr val="tx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 b="1">
                <a:solidFill>
                  <a:schemeClr val="tx2"/>
                </a:solidFill>
                <a:latin typeface="Arial" charset="0"/>
              </a:defRPr>
            </a:lvl1pPr>
            <a:lvl2pPr marL="742950" indent="-285750" eaLnBrk="0" hangingPunct="0">
              <a:defRPr sz="2400" b="1">
                <a:solidFill>
                  <a:schemeClr val="tx2"/>
                </a:solidFill>
                <a:latin typeface="Arial" charset="0"/>
              </a:defRPr>
            </a:lvl2pPr>
            <a:lvl3pPr marL="1143000" indent="-228600" eaLnBrk="0" hangingPunct="0">
              <a:defRPr sz="2400" b="1">
                <a:solidFill>
                  <a:schemeClr val="tx2"/>
                </a:solidFill>
                <a:latin typeface="Arial" charset="0"/>
              </a:defRPr>
            </a:lvl3pPr>
            <a:lvl4pPr marL="1600200" indent="-228600" eaLnBrk="0" hangingPunct="0">
              <a:defRPr sz="2400" b="1">
                <a:solidFill>
                  <a:schemeClr val="tx2"/>
                </a:solidFill>
                <a:latin typeface="Arial" charset="0"/>
              </a:defRPr>
            </a:lvl4pPr>
            <a:lvl5pPr marL="2057400" indent="-228600" eaLnBrk="0" hangingPunct="0">
              <a:defRPr sz="2400" b="1">
                <a:solidFill>
                  <a:schemeClr val="tx2"/>
                </a:solidFill>
                <a:latin typeface="Arial" charset="0"/>
              </a:defRPr>
            </a:lvl5pPr>
            <a:lvl6pPr marL="25146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2"/>
                </a:solidFill>
                <a:latin typeface="Arial" charset="0"/>
              </a:defRPr>
            </a:lvl6pPr>
            <a:lvl7pPr marL="29718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2"/>
                </a:solidFill>
                <a:latin typeface="Arial" charset="0"/>
              </a:defRPr>
            </a:lvl7pPr>
            <a:lvl8pPr marL="34290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2"/>
                </a:solidFill>
                <a:latin typeface="Arial" charset="0"/>
              </a:defRPr>
            </a:lvl8pPr>
            <a:lvl9pPr marL="38862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2"/>
                </a:solidFill>
                <a:latin typeface="Arial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anose="05000000000000000000" pitchFamily="2" charset="2"/>
              <a:buNone/>
              <a:defRPr/>
            </a:pPr>
            <a:endParaRPr lang="it-IT" altLang="it-IT"/>
          </a:p>
        </p:txBody>
      </p:sp>
      <p:sp>
        <p:nvSpPr>
          <p:cNvPr id="1027" name="Rectangle 4">
            <a:extLst>
              <a:ext uri="{FF2B5EF4-FFF2-40B4-BE49-F238E27FC236}">
                <a16:creationId xmlns:a16="http://schemas.microsoft.com/office/drawing/2014/main" id="{54FF7CA5-AD5F-C446-87D4-37AAA857188E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0"/>
            <a:ext cx="1173163" cy="1066800"/>
          </a:xfrm>
          <a:prstGeom prst="rect">
            <a:avLst/>
          </a:prstGeom>
          <a:solidFill>
            <a:schemeClr val="tx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 b="1">
                <a:solidFill>
                  <a:schemeClr val="tx2"/>
                </a:solidFill>
                <a:latin typeface="Arial" charset="0"/>
              </a:defRPr>
            </a:lvl1pPr>
            <a:lvl2pPr marL="742950" indent="-285750" eaLnBrk="0" hangingPunct="0">
              <a:defRPr sz="2400" b="1">
                <a:solidFill>
                  <a:schemeClr val="tx2"/>
                </a:solidFill>
                <a:latin typeface="Arial" charset="0"/>
              </a:defRPr>
            </a:lvl2pPr>
            <a:lvl3pPr marL="1143000" indent="-228600" eaLnBrk="0" hangingPunct="0">
              <a:defRPr sz="2400" b="1">
                <a:solidFill>
                  <a:schemeClr val="tx2"/>
                </a:solidFill>
                <a:latin typeface="Arial" charset="0"/>
              </a:defRPr>
            </a:lvl3pPr>
            <a:lvl4pPr marL="1600200" indent="-228600" eaLnBrk="0" hangingPunct="0">
              <a:defRPr sz="2400" b="1">
                <a:solidFill>
                  <a:schemeClr val="tx2"/>
                </a:solidFill>
                <a:latin typeface="Arial" charset="0"/>
              </a:defRPr>
            </a:lvl4pPr>
            <a:lvl5pPr marL="2057400" indent="-228600" eaLnBrk="0" hangingPunct="0">
              <a:defRPr sz="2400" b="1">
                <a:solidFill>
                  <a:schemeClr val="tx2"/>
                </a:solidFill>
                <a:latin typeface="Arial" charset="0"/>
              </a:defRPr>
            </a:lvl5pPr>
            <a:lvl6pPr marL="25146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2"/>
                </a:solidFill>
                <a:latin typeface="Arial" charset="0"/>
              </a:defRPr>
            </a:lvl6pPr>
            <a:lvl7pPr marL="29718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2"/>
                </a:solidFill>
                <a:latin typeface="Arial" charset="0"/>
              </a:defRPr>
            </a:lvl7pPr>
            <a:lvl8pPr marL="34290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2"/>
                </a:solidFill>
                <a:latin typeface="Arial" charset="0"/>
              </a:defRPr>
            </a:lvl8pPr>
            <a:lvl9pPr marL="38862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2"/>
                </a:solidFill>
                <a:latin typeface="Arial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anose="05000000000000000000" pitchFamily="2" charset="2"/>
              <a:buNone/>
              <a:defRPr/>
            </a:pPr>
            <a:endParaRPr lang="it-IT" altLang="it-IT"/>
          </a:p>
        </p:txBody>
      </p:sp>
      <p:sp>
        <p:nvSpPr>
          <p:cNvPr id="1028" name="AutoShape 5">
            <a:extLst>
              <a:ext uri="{FF2B5EF4-FFF2-40B4-BE49-F238E27FC236}">
                <a16:creationId xmlns:a16="http://schemas.microsoft.com/office/drawing/2014/main" id="{2BD90032-2875-3047-B918-B47703D68E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762000"/>
            <a:ext cx="5410200" cy="609600"/>
          </a:xfrm>
          <a:prstGeom prst="roundRect">
            <a:avLst>
              <a:gd name="adj" fmla="val 43231"/>
            </a:avLst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 b="1">
                <a:solidFill>
                  <a:schemeClr val="tx2"/>
                </a:solidFill>
                <a:latin typeface="Arial" charset="0"/>
              </a:defRPr>
            </a:lvl1pPr>
            <a:lvl2pPr marL="742950" indent="-285750" eaLnBrk="0" hangingPunct="0">
              <a:defRPr sz="2400" b="1">
                <a:solidFill>
                  <a:schemeClr val="tx2"/>
                </a:solidFill>
                <a:latin typeface="Arial" charset="0"/>
              </a:defRPr>
            </a:lvl2pPr>
            <a:lvl3pPr marL="1143000" indent="-228600" eaLnBrk="0" hangingPunct="0">
              <a:defRPr sz="2400" b="1">
                <a:solidFill>
                  <a:schemeClr val="tx2"/>
                </a:solidFill>
                <a:latin typeface="Arial" charset="0"/>
              </a:defRPr>
            </a:lvl3pPr>
            <a:lvl4pPr marL="1600200" indent="-228600" eaLnBrk="0" hangingPunct="0">
              <a:defRPr sz="2400" b="1">
                <a:solidFill>
                  <a:schemeClr val="tx2"/>
                </a:solidFill>
                <a:latin typeface="Arial" charset="0"/>
              </a:defRPr>
            </a:lvl4pPr>
            <a:lvl5pPr marL="2057400" indent="-228600" eaLnBrk="0" hangingPunct="0">
              <a:defRPr sz="2400" b="1">
                <a:solidFill>
                  <a:schemeClr val="tx2"/>
                </a:solidFill>
                <a:latin typeface="Arial" charset="0"/>
              </a:defRPr>
            </a:lvl5pPr>
            <a:lvl6pPr marL="25146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2"/>
                </a:solidFill>
                <a:latin typeface="Arial" charset="0"/>
              </a:defRPr>
            </a:lvl6pPr>
            <a:lvl7pPr marL="29718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2"/>
                </a:solidFill>
                <a:latin typeface="Arial" charset="0"/>
              </a:defRPr>
            </a:lvl7pPr>
            <a:lvl8pPr marL="34290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2"/>
                </a:solidFill>
                <a:latin typeface="Arial" charset="0"/>
              </a:defRPr>
            </a:lvl8pPr>
            <a:lvl9pPr marL="38862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2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endParaRPr kumimoji="1" lang="it-IT" altLang="it-IT" b="0">
              <a:solidFill>
                <a:schemeClr val="tx1"/>
              </a:solidFill>
              <a:latin typeface="Times New Roman" charset="0"/>
            </a:endParaRPr>
          </a:p>
        </p:txBody>
      </p:sp>
      <p:sp>
        <p:nvSpPr>
          <p:cNvPr id="1029" name="Rectangle 7">
            <a:extLst>
              <a:ext uri="{FF2B5EF4-FFF2-40B4-BE49-F238E27FC236}">
                <a16:creationId xmlns:a16="http://schemas.microsoft.com/office/drawing/2014/main" id="{726D8658-2E9B-DC4A-98E3-1FF0FDA5616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571500" y="914400"/>
            <a:ext cx="8001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/>
              <a:t>Fare clic per modificare lo stile del titolo dello schema</a:t>
            </a:r>
          </a:p>
        </p:txBody>
      </p:sp>
      <p:sp>
        <p:nvSpPr>
          <p:cNvPr id="1030" name="Rectangle 8">
            <a:extLst>
              <a:ext uri="{FF2B5EF4-FFF2-40B4-BE49-F238E27FC236}">
                <a16:creationId xmlns:a16="http://schemas.microsoft.com/office/drawing/2014/main" id="{35894DB7-0E15-7746-B9F9-CEEEB7215E4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2362200"/>
            <a:ext cx="8001000" cy="373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/>
              <a:t>Fare clic per modificare gli stili del testo dello schema</a:t>
            </a:r>
          </a:p>
          <a:p>
            <a:pPr lvl="1"/>
            <a:r>
              <a:rPr lang="it-IT" altLang="it-IT"/>
              <a:t>Secondo livello</a:t>
            </a:r>
          </a:p>
          <a:p>
            <a:pPr lvl="2"/>
            <a:r>
              <a:rPr lang="it-IT" altLang="it-IT"/>
              <a:t>Terzo livello</a:t>
            </a:r>
          </a:p>
          <a:p>
            <a:pPr lvl="3"/>
            <a:r>
              <a:rPr lang="it-IT" altLang="it-IT"/>
              <a:t>Quarto livello</a:t>
            </a:r>
          </a:p>
          <a:p>
            <a:pPr lvl="4"/>
            <a:r>
              <a:rPr lang="it-IT" altLang="it-IT"/>
              <a:t>Quinto livello</a:t>
            </a:r>
          </a:p>
        </p:txBody>
      </p:sp>
      <p:sp>
        <p:nvSpPr>
          <p:cNvPr id="1037" name="Rectangle 13">
            <a:extLst>
              <a:ext uri="{FF2B5EF4-FFF2-40B4-BE49-F238E27FC236}">
                <a16:creationId xmlns:a16="http://schemas.microsoft.com/office/drawing/2014/main" id="{1B31674A-59C7-0C44-A5CF-46B7220A7E61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010400" y="6553200"/>
            <a:ext cx="1905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spAutoFit/>
          </a:bodyPr>
          <a:lstStyle>
            <a:lvl1pPr algn="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4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032" name="Text Box 29">
            <a:extLst>
              <a:ext uri="{FF2B5EF4-FFF2-40B4-BE49-F238E27FC236}">
                <a16:creationId xmlns:a16="http://schemas.microsoft.com/office/drawing/2014/main" id="{EA40DF7C-6F12-EB46-9928-71E1BF9BA7D0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62000" y="6613525"/>
            <a:ext cx="563880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chemeClr val="tx2"/>
                </a:solidFill>
                <a:latin typeface="Arial" charset="0"/>
              </a:defRPr>
            </a:lvl1pPr>
            <a:lvl2pPr marL="742950" indent="-285750" eaLnBrk="0" hangingPunct="0">
              <a:defRPr sz="2400" b="1">
                <a:solidFill>
                  <a:schemeClr val="tx2"/>
                </a:solidFill>
                <a:latin typeface="Arial" charset="0"/>
              </a:defRPr>
            </a:lvl2pPr>
            <a:lvl3pPr marL="1143000" indent="-228600" eaLnBrk="0" hangingPunct="0">
              <a:defRPr sz="2400" b="1">
                <a:solidFill>
                  <a:schemeClr val="tx2"/>
                </a:solidFill>
                <a:latin typeface="Arial" charset="0"/>
              </a:defRPr>
            </a:lvl3pPr>
            <a:lvl4pPr marL="1600200" indent="-228600" eaLnBrk="0" hangingPunct="0">
              <a:defRPr sz="2400" b="1">
                <a:solidFill>
                  <a:schemeClr val="tx2"/>
                </a:solidFill>
                <a:latin typeface="Arial" charset="0"/>
              </a:defRPr>
            </a:lvl4pPr>
            <a:lvl5pPr marL="2057400" indent="-228600" eaLnBrk="0" hangingPunct="0">
              <a:defRPr sz="2400" b="1">
                <a:solidFill>
                  <a:schemeClr val="tx2"/>
                </a:solidFill>
                <a:latin typeface="Arial" charset="0"/>
              </a:defRPr>
            </a:lvl5pPr>
            <a:lvl6pPr marL="25146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2"/>
                </a:solidFill>
                <a:latin typeface="Arial" charset="0"/>
              </a:defRPr>
            </a:lvl6pPr>
            <a:lvl7pPr marL="29718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2"/>
                </a:solidFill>
                <a:latin typeface="Arial" charset="0"/>
              </a:defRPr>
            </a:lvl7pPr>
            <a:lvl8pPr marL="34290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2"/>
                </a:solidFill>
                <a:latin typeface="Arial" charset="0"/>
              </a:defRPr>
            </a:lvl8pPr>
            <a:lvl9pPr marL="38862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it-IT" altLang="it-IT" sz="1000">
                <a:solidFill>
                  <a:schemeClr val="tx1"/>
                </a:solidFill>
                <a:latin typeface="Times New Roman" charset="0"/>
              </a:rPr>
              <a:t>CORSO DI STORIA CONTEMPORANEA  </a:t>
            </a:r>
            <a:r>
              <a:rPr lang="it-IT" altLang="it-IT" sz="1000" b="0" i="1">
                <a:solidFill>
                  <a:schemeClr val="tx1"/>
                </a:solidFill>
                <a:latin typeface="Times New Roman" charset="0"/>
              </a:rPr>
              <a:t>Docente Prof. Ventrone</a:t>
            </a:r>
          </a:p>
        </p:txBody>
      </p:sp>
      <p:pic>
        <p:nvPicPr>
          <p:cNvPr id="1033" name="Picture 31" descr="logoscipoli">
            <a:extLst>
              <a:ext uri="{FF2B5EF4-FFF2-40B4-BE49-F238E27FC236}">
                <a16:creationId xmlns:a16="http://schemas.microsoft.com/office/drawing/2014/main" id="{8B3E2E19-1989-7E4C-90FB-1726A03797C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750" y="0"/>
            <a:ext cx="1619250" cy="617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96" r:id="rId1"/>
    <p:sldLayoutId id="2147483786" r:id="rId2"/>
    <p:sldLayoutId id="2147483787" r:id="rId3"/>
    <p:sldLayoutId id="2147483788" r:id="rId4"/>
    <p:sldLayoutId id="2147483789" r:id="rId5"/>
    <p:sldLayoutId id="2147483790" r:id="rId6"/>
    <p:sldLayoutId id="2147483791" r:id="rId7"/>
    <p:sldLayoutId id="2147483792" r:id="rId8"/>
    <p:sldLayoutId id="2147483793" r:id="rId9"/>
    <p:sldLayoutId id="2147483794" r:id="rId10"/>
    <p:sldLayoutId id="2147483795" r:id="rId11"/>
  </p:sldLayoutIdLst>
  <p:transition spd="med">
    <p:pull dir="ld"/>
  </p:transition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80000"/>
        <a:buChar char="–"/>
        <a:defRPr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2">
            <a:extLst>
              <a:ext uri="{FF2B5EF4-FFF2-40B4-BE49-F238E27FC236}">
                <a16:creationId xmlns:a16="http://schemas.microsoft.com/office/drawing/2014/main" id="{D032BAB0-C8B0-B04E-B4B9-8B6F7B2576E0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762000" y="1447800"/>
            <a:ext cx="7772400" cy="762000"/>
          </a:xfrm>
        </p:spPr>
        <p:txBody>
          <a:bodyPr/>
          <a:lstStyle/>
          <a:p>
            <a:pPr eaLnBrk="1" hangingPunct="1"/>
            <a:r>
              <a:rPr lang="it-IT" altLang="it-IT"/>
              <a:t>CORSO DI STORIA CONTEMPORANEA</a:t>
            </a:r>
            <a:br>
              <a:rPr lang="it-IT" altLang="it-IT"/>
            </a:br>
            <a:r>
              <a:rPr lang="it-IT" altLang="it-IT" sz="2000" b="0" i="1">
                <a:latin typeface="Times New Roman" panose="02020603050405020304" pitchFamily="18" charset="0"/>
              </a:rPr>
              <a:t>Docente Prof. Ventrone</a:t>
            </a:r>
          </a:p>
        </p:txBody>
      </p:sp>
      <p:sp>
        <p:nvSpPr>
          <p:cNvPr id="15362" name="Rectangle 3">
            <a:extLst>
              <a:ext uri="{FF2B5EF4-FFF2-40B4-BE49-F238E27FC236}">
                <a16:creationId xmlns:a16="http://schemas.microsoft.com/office/drawing/2014/main" id="{BFFD8E4D-165E-EC45-B233-D98780BDCD49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4648200" y="2781300"/>
            <a:ext cx="4359275" cy="1822450"/>
          </a:xfrm>
        </p:spPr>
        <p:txBody>
          <a:bodyPr/>
          <a:lstStyle/>
          <a:p>
            <a:pPr eaLnBrk="1" hangingPunct="1"/>
            <a:endParaRPr lang="it-IT" altLang="it-IT" sz="3200" dirty="0">
              <a:latin typeface="Times New Roman" panose="02020603050405020304" pitchFamily="18" charset="0"/>
            </a:endParaRPr>
          </a:p>
          <a:p>
            <a:pPr eaLnBrk="1" hangingPunct="1"/>
            <a:endParaRPr lang="it-IT" altLang="it-IT" sz="3200" dirty="0">
              <a:latin typeface="Times New Roman" panose="02020603050405020304" pitchFamily="18" charset="0"/>
            </a:endParaRPr>
          </a:p>
          <a:p>
            <a:pPr eaLnBrk="1" hangingPunct="1"/>
            <a:r>
              <a:rPr lang="it-IT" altLang="it-IT" sz="3200" dirty="0">
                <a:latin typeface="Times New Roman" panose="02020603050405020304" pitchFamily="18" charset="0"/>
              </a:rPr>
              <a:t>Conseguenze SGM</a:t>
            </a:r>
          </a:p>
          <a:p>
            <a:pPr eaLnBrk="1" hangingPunct="1"/>
            <a:r>
              <a:rPr lang="it-IT" altLang="it-IT" sz="3200" dirty="0">
                <a:latin typeface="Times New Roman" panose="02020603050405020304" pitchFamily="18" charset="0"/>
              </a:rPr>
              <a:t>(</a:t>
            </a:r>
            <a:r>
              <a:rPr lang="it-IT" altLang="it-IT" sz="2400" dirty="0" err="1">
                <a:latin typeface="Times New Roman" panose="02020603050405020304" pitchFamily="18" charset="0"/>
              </a:rPr>
              <a:t>lez</a:t>
            </a:r>
            <a:r>
              <a:rPr lang="it-IT" altLang="it-IT" sz="2400" dirty="0">
                <a:latin typeface="Times New Roman" panose="02020603050405020304" pitchFamily="18" charset="0"/>
              </a:rPr>
              <a:t>. 24)</a:t>
            </a:r>
          </a:p>
          <a:p>
            <a:pPr eaLnBrk="1" hangingPunct="1"/>
            <a:r>
              <a:rPr lang="it-IT" altLang="it-IT" sz="2400" dirty="0">
                <a:latin typeface="Times New Roman" panose="02020603050405020304" pitchFamily="18" charset="0"/>
              </a:rPr>
              <a:t>A.A. </a:t>
            </a:r>
            <a:r>
              <a:rPr lang="it-IT" altLang="it-IT" sz="2400">
                <a:latin typeface="Times New Roman" panose="02020603050405020304" pitchFamily="18" charset="0"/>
              </a:rPr>
              <a:t>2024-2025</a:t>
            </a:r>
            <a:endParaRPr lang="it-IT" altLang="it-IT" sz="2400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9795" name="Text Box 3">
            <a:extLst>
              <a:ext uri="{FF2B5EF4-FFF2-40B4-BE49-F238E27FC236}">
                <a16:creationId xmlns:a16="http://schemas.microsoft.com/office/drawing/2014/main" id="{DD23B0B2-2E36-914F-AF54-696C8F3D20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3568" y="1007872"/>
            <a:ext cx="8306505" cy="590931"/>
          </a:xfrm>
          <a:prstGeom prst="rect">
            <a:avLst/>
          </a:prstGeom>
          <a:solidFill>
            <a:srgbClr val="FFFF00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</a:pPr>
            <a:r>
              <a:rPr lang="it-IT" altLang="it-IT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PRINCIPALI GUERRE PERIFERICHE</a:t>
            </a:r>
          </a:p>
        </p:txBody>
      </p:sp>
      <p:sp>
        <p:nvSpPr>
          <p:cNvPr id="929796" name="Text Box 4">
            <a:extLst>
              <a:ext uri="{FF2B5EF4-FFF2-40B4-BE49-F238E27FC236}">
                <a16:creationId xmlns:a16="http://schemas.microsoft.com/office/drawing/2014/main" id="{20274B95-E6D4-E74B-B0FD-553463FC8F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4600" y="1981200"/>
            <a:ext cx="2884488" cy="47942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Char char="l"/>
              <a:defRPr/>
            </a:pP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Corea (1950-53)</a:t>
            </a:r>
          </a:p>
        </p:txBody>
      </p:sp>
      <p:sp>
        <p:nvSpPr>
          <p:cNvPr id="929797" name="Text Box 5">
            <a:extLst>
              <a:ext uri="{FF2B5EF4-FFF2-40B4-BE49-F238E27FC236}">
                <a16:creationId xmlns:a16="http://schemas.microsoft.com/office/drawing/2014/main" id="{A23BD5C0-9F72-F84C-A471-324AF7B635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4600" y="2743200"/>
            <a:ext cx="3311525" cy="47942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Char char="l"/>
              <a:defRPr/>
            </a:pP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Indocina (1946-54)</a:t>
            </a:r>
          </a:p>
        </p:txBody>
      </p:sp>
      <p:sp>
        <p:nvSpPr>
          <p:cNvPr id="929798" name="Text Box 6">
            <a:extLst>
              <a:ext uri="{FF2B5EF4-FFF2-40B4-BE49-F238E27FC236}">
                <a16:creationId xmlns:a16="http://schemas.microsoft.com/office/drawing/2014/main" id="{D14F53A3-E315-A546-8337-F79443333C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4600" y="3581400"/>
            <a:ext cx="3259138" cy="47942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Char char="l"/>
              <a:defRPr/>
            </a:pP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Vietnam (1965-75)</a:t>
            </a:r>
          </a:p>
        </p:txBody>
      </p:sp>
      <p:sp>
        <p:nvSpPr>
          <p:cNvPr id="929799" name="Text Box 7">
            <a:extLst>
              <a:ext uri="{FF2B5EF4-FFF2-40B4-BE49-F238E27FC236}">
                <a16:creationId xmlns:a16="http://schemas.microsoft.com/office/drawing/2014/main" id="{DF86E41E-966E-3647-A42B-332C337532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4600" y="4343400"/>
            <a:ext cx="3833813" cy="47942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Char char="l"/>
              <a:defRPr/>
            </a:pPr>
            <a:r>
              <a:rPr lang="it-IT" altLang="it-IT" sz="26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Afghanistan (1979-89)</a:t>
            </a:r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C48CD8E1-5F35-0149-8802-4D93DB1895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285750"/>
            <a:ext cx="8763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eaLnBrk="1" hangingPunct="1">
              <a:lnSpc>
                <a:spcPct val="90000"/>
              </a:lnSpc>
              <a:defRPr/>
            </a:pPr>
            <a:r>
              <a:rPr lang="it-IT" altLang="it-IT" kern="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24.9</a:t>
            </a:r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9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297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9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297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9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297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9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297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97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297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9795" grpId="0" animBg="1"/>
      <p:bldP spid="929796" grpId="0"/>
      <p:bldP spid="929797" grpId="0"/>
      <p:bldP spid="929798" grpId="0"/>
      <p:bldP spid="92979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2">
            <a:extLst>
              <a:ext uri="{FF2B5EF4-FFF2-40B4-BE49-F238E27FC236}">
                <a16:creationId xmlns:a16="http://schemas.microsoft.com/office/drawing/2014/main" id="{2B277532-0FD4-5C45-A4DC-5E6DE3C49D24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181100" y="0"/>
            <a:ext cx="876300" cy="457200"/>
          </a:xfrm>
        </p:spPr>
        <p:txBody>
          <a:bodyPr/>
          <a:lstStyle/>
          <a:p>
            <a:pPr eaLnBrk="1" hangingPunct="1">
              <a:defRPr/>
            </a:pPr>
            <a:r>
              <a:rPr lang="it-IT" altLang="it-IT" sz="20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24.1</a:t>
            </a:r>
          </a:p>
        </p:txBody>
      </p:sp>
      <p:sp>
        <p:nvSpPr>
          <p:cNvPr id="927747" name="Text Box 3">
            <a:extLst>
              <a:ext uri="{FF2B5EF4-FFF2-40B4-BE49-F238E27FC236}">
                <a16:creationId xmlns:a16="http://schemas.microsoft.com/office/drawing/2014/main" id="{BA9ECA92-6B64-B244-96D9-4C3A90D87F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35238" y="458788"/>
            <a:ext cx="4629150" cy="534987"/>
          </a:xfrm>
          <a:prstGeom prst="rect">
            <a:avLst/>
          </a:prstGeom>
          <a:solidFill>
            <a:srgbClr val="FFFF00"/>
          </a:solidFill>
          <a:ln w="57150">
            <a:solidFill>
              <a:srgbClr val="FF0000"/>
            </a:solidFill>
            <a:miter lim="800000"/>
            <a:headEnd/>
            <a:tailEnd/>
          </a:ln>
        </p:spPr>
        <p:txBody>
          <a:bodyPr anchor="ctr"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r>
              <a:rPr lang="it-IT" altLang="it-IT" sz="32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CONSEGUENZE SGM</a:t>
            </a:r>
          </a:p>
        </p:txBody>
      </p:sp>
      <p:sp>
        <p:nvSpPr>
          <p:cNvPr id="927748" name="Text Box 4">
            <a:extLst>
              <a:ext uri="{FF2B5EF4-FFF2-40B4-BE49-F238E27FC236}">
                <a16:creationId xmlns:a16="http://schemas.microsoft.com/office/drawing/2014/main" id="{9633BAE5-5D2E-5049-842F-A7E3F54819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0725" y="1878013"/>
            <a:ext cx="7167563" cy="47942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marL="457200" indent="-457200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Arial" panose="020B0604020202020204" pitchFamily="34" charset="0"/>
              <a:buChar char="•"/>
              <a:defRPr/>
            </a:pP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Rovine materiali + malessere morale</a:t>
            </a:r>
          </a:p>
        </p:txBody>
      </p:sp>
      <p:sp>
        <p:nvSpPr>
          <p:cNvPr id="927749" name="Text Box 5">
            <a:extLst>
              <a:ext uri="{FF2B5EF4-FFF2-40B4-BE49-F238E27FC236}">
                <a16:creationId xmlns:a16="http://schemas.microsoft.com/office/drawing/2014/main" id="{A469B253-37F0-3A46-B230-9DF4092742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0725" y="2370138"/>
            <a:ext cx="8077200" cy="481012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marL="457200" indent="-457200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Arial" panose="020B0604020202020204" pitchFamily="34" charset="0"/>
              <a:buChar char="•"/>
              <a:defRPr/>
            </a:pP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Disorganizzazione sociale</a:t>
            </a:r>
          </a:p>
        </p:txBody>
      </p:sp>
      <p:sp>
        <p:nvSpPr>
          <p:cNvPr id="927753" name="Rectangle 9">
            <a:extLst>
              <a:ext uri="{FF2B5EF4-FFF2-40B4-BE49-F238E27FC236}">
                <a16:creationId xmlns:a16="http://schemas.microsoft.com/office/drawing/2014/main" id="{A09E5292-B4FD-634A-A97E-90BCFF9075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4375" y="1285875"/>
            <a:ext cx="8429625" cy="47942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marL="457200" indent="-457200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Arial" panose="020B0604020202020204" pitchFamily="34" charset="0"/>
              <a:buChar char="•"/>
              <a:defRPr/>
            </a:pP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Perdite umane enormi (50-60 mln)</a:t>
            </a:r>
          </a:p>
        </p:txBody>
      </p:sp>
      <p:sp>
        <p:nvSpPr>
          <p:cNvPr id="65" name="Text Box 6">
            <a:extLst>
              <a:ext uri="{FF2B5EF4-FFF2-40B4-BE49-F238E27FC236}">
                <a16:creationId xmlns:a16="http://schemas.microsoft.com/office/drawing/2014/main" id="{8A4561D2-EC39-3C44-9136-FCCA443404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0725" y="2886075"/>
            <a:ext cx="8382000" cy="8667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marL="457200" indent="-457200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Arial" panose="020B0604020202020204" pitchFamily="34" charset="0"/>
              <a:buChar char="•"/>
              <a:defRPr/>
            </a:pP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Trasformazioni territoriali = 3 grandi conferenze (con USA, GB e URSS)</a:t>
            </a:r>
          </a:p>
        </p:txBody>
      </p:sp>
      <p:sp>
        <p:nvSpPr>
          <p:cNvPr id="66" name="Text Box 11">
            <a:extLst>
              <a:ext uri="{FF2B5EF4-FFF2-40B4-BE49-F238E27FC236}">
                <a16:creationId xmlns:a16="http://schemas.microsoft.com/office/drawing/2014/main" id="{A9F31AB2-89D9-1349-9FB6-3AD1EEC872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7" y="4278312"/>
            <a:ext cx="1446213" cy="479425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  <a:defRPr/>
            </a:pP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Teheran</a:t>
            </a:r>
          </a:p>
        </p:txBody>
      </p:sp>
      <p:sp>
        <p:nvSpPr>
          <p:cNvPr id="67" name="Text Box 12">
            <a:extLst>
              <a:ext uri="{FF2B5EF4-FFF2-40B4-BE49-F238E27FC236}">
                <a16:creationId xmlns:a16="http://schemas.microsoft.com/office/drawing/2014/main" id="{3F24D580-5C0B-D44A-BA9C-8124AAB41B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08300" y="4289425"/>
            <a:ext cx="982663" cy="479425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  <a:defRPr/>
            </a:pP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Yalta</a:t>
            </a:r>
          </a:p>
        </p:txBody>
      </p:sp>
      <p:sp>
        <p:nvSpPr>
          <p:cNvPr id="68" name="Text Box 13">
            <a:extLst>
              <a:ext uri="{FF2B5EF4-FFF2-40B4-BE49-F238E27FC236}">
                <a16:creationId xmlns:a16="http://schemas.microsoft.com/office/drawing/2014/main" id="{3A72D0C2-4721-6148-9731-795D7D0D5D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51363" y="4289425"/>
            <a:ext cx="1522412" cy="479425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  <a:defRPr/>
            </a:pP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Potsdam</a:t>
            </a:r>
          </a:p>
        </p:txBody>
      </p:sp>
      <p:cxnSp>
        <p:nvCxnSpPr>
          <p:cNvPr id="69" name="AutoShape 14">
            <a:extLst>
              <a:ext uri="{FF2B5EF4-FFF2-40B4-BE49-F238E27FC236}">
                <a16:creationId xmlns:a16="http://schemas.microsoft.com/office/drawing/2014/main" id="{DDF061ED-4ADE-CF48-B009-7203C6EF60ED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1420813" y="3744911"/>
            <a:ext cx="2228850" cy="514350"/>
          </a:xfrm>
          <a:prstGeom prst="straightConnector1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0" name="AutoShape 15">
            <a:extLst>
              <a:ext uri="{FF2B5EF4-FFF2-40B4-BE49-F238E27FC236}">
                <a16:creationId xmlns:a16="http://schemas.microsoft.com/office/drawing/2014/main" id="{C8467474-455D-144C-A28A-517508761BDF}"/>
              </a:ext>
            </a:extLst>
          </p:cNvPr>
          <p:cNvCxnSpPr>
            <a:cxnSpLocks noChangeShapeType="1"/>
            <a:endCxn id="67" idx="0"/>
          </p:cNvCxnSpPr>
          <p:nvPr/>
        </p:nvCxnSpPr>
        <p:spPr bwMode="auto">
          <a:xfrm flipH="1">
            <a:off x="3398838" y="3752850"/>
            <a:ext cx="163512" cy="536575"/>
          </a:xfrm>
          <a:prstGeom prst="straightConnector1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1" name="AutoShape 16">
            <a:extLst>
              <a:ext uri="{FF2B5EF4-FFF2-40B4-BE49-F238E27FC236}">
                <a16:creationId xmlns:a16="http://schemas.microsoft.com/office/drawing/2014/main" id="{7B7D46EE-5D06-C040-9DC4-B02B8CC4F9C9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3621881" y="3752850"/>
            <a:ext cx="1690688" cy="371475"/>
          </a:xfrm>
          <a:prstGeom prst="straightConnector1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74" name="Text Box 19">
            <a:extLst>
              <a:ext uri="{FF2B5EF4-FFF2-40B4-BE49-F238E27FC236}">
                <a16:creationId xmlns:a16="http://schemas.microsoft.com/office/drawing/2014/main" id="{B608D68A-1AA8-CB41-86E2-0BD1E0E819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2325" y="5303838"/>
            <a:ext cx="8053388" cy="868362"/>
          </a:xfrm>
          <a:prstGeom prst="rect">
            <a:avLst/>
          </a:prstGeom>
          <a:solidFill>
            <a:srgbClr val="FFFF00"/>
          </a:solidFill>
          <a:ln w="57150">
            <a:solidFill>
              <a:srgbClr val="FF0000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  <a:defRPr/>
            </a:pP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TRIONFO DELLA REPUBBLICA E DEMOCRAZIA</a:t>
            </a:r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7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277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77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277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7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277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7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277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500"/>
                            </p:stCondLst>
                            <p:childTnLst>
                              <p:par>
                                <p:cTn id="3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000"/>
                            </p:stCondLst>
                            <p:childTnLst>
                              <p:par>
                                <p:cTn id="4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withGroup">
                            <p:stCondLst>
                              <p:cond delay="500"/>
                            </p:stCondLst>
                            <p:childTnLst>
                              <p:par>
                                <p:cTn id="5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7747" grpId="0" animBg="1"/>
      <p:bldP spid="927748" grpId="0"/>
      <p:bldP spid="927749" grpId="0"/>
      <p:bldP spid="927753" grpId="0"/>
      <p:bldP spid="65" grpId="0"/>
      <p:bldP spid="66" grpId="0" animBg="1"/>
      <p:bldP spid="67" grpId="0" animBg="1"/>
      <p:bldP spid="68" grpId="0" animBg="1"/>
      <p:bldP spid="7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8F5A57AA-C866-DB4C-BF6A-5EE877252ACE}"/>
              </a:ext>
            </a:extLst>
          </p:cNvPr>
          <p:cNvSpPr txBox="1"/>
          <p:nvPr/>
        </p:nvSpPr>
        <p:spPr>
          <a:xfrm>
            <a:off x="974725" y="714375"/>
            <a:ext cx="7537450" cy="9540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Semplificazione/impoverimento etnico-culturale Europa orientale </a:t>
            </a:r>
          </a:p>
        </p:txBody>
      </p:sp>
      <p:cxnSp>
        <p:nvCxnSpPr>
          <p:cNvPr id="28" name="AutoShape 14">
            <a:extLst>
              <a:ext uri="{FF2B5EF4-FFF2-40B4-BE49-F238E27FC236}">
                <a16:creationId xmlns:a16="http://schemas.microsoft.com/office/drawing/2014/main" id="{23E709DB-4E8E-CD42-9A02-49330611443E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2484438" y="1350963"/>
            <a:ext cx="1933575" cy="1006475"/>
          </a:xfrm>
          <a:prstGeom prst="straightConnector1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9" name="AutoShape 16">
            <a:extLst>
              <a:ext uri="{FF2B5EF4-FFF2-40B4-BE49-F238E27FC236}">
                <a16:creationId xmlns:a16="http://schemas.microsoft.com/office/drawing/2014/main" id="{41C8873C-CAFD-D542-9C6C-FA75112A023D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4418013" y="1350963"/>
            <a:ext cx="1689100" cy="371475"/>
          </a:xfrm>
          <a:prstGeom prst="straightConnector1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3" name="CasellaDiTesto 32">
            <a:extLst>
              <a:ext uri="{FF2B5EF4-FFF2-40B4-BE49-F238E27FC236}">
                <a16:creationId xmlns:a16="http://schemas.microsoft.com/office/drawing/2014/main" id="{897B8E01-23F6-B34E-BF74-608D23614C00}"/>
              </a:ext>
            </a:extLst>
          </p:cNvPr>
          <p:cNvSpPr txBox="1"/>
          <p:nvPr/>
        </p:nvSpPr>
        <p:spPr>
          <a:xfrm>
            <a:off x="700088" y="2286000"/>
            <a:ext cx="3286125" cy="18161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Scomparsa popolazioni ebraiche in aree occupate da nazisti</a:t>
            </a:r>
          </a:p>
        </p:txBody>
      </p:sp>
      <p:sp>
        <p:nvSpPr>
          <p:cNvPr id="34" name="CasellaDiTesto 33">
            <a:extLst>
              <a:ext uri="{FF2B5EF4-FFF2-40B4-BE49-F238E27FC236}">
                <a16:creationId xmlns:a16="http://schemas.microsoft.com/office/drawing/2014/main" id="{059B5ED2-3966-FB41-A4DD-D06B92D96CD8}"/>
              </a:ext>
            </a:extLst>
          </p:cNvPr>
          <p:cNvSpPr txBox="1"/>
          <p:nvPr/>
        </p:nvSpPr>
        <p:spPr>
          <a:xfrm>
            <a:off x="5651500" y="1758950"/>
            <a:ext cx="2857500" cy="18161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Espulsioni popolazioni tedesche dopo la guerra</a:t>
            </a:r>
          </a:p>
        </p:txBody>
      </p:sp>
      <p:sp>
        <p:nvSpPr>
          <p:cNvPr id="37" name="CasellaDiTesto 36">
            <a:extLst>
              <a:ext uri="{FF2B5EF4-FFF2-40B4-BE49-F238E27FC236}">
                <a16:creationId xmlns:a16="http://schemas.microsoft.com/office/drawing/2014/main" id="{EAA5462C-2786-844E-B127-1687E01BC9B6}"/>
              </a:ext>
            </a:extLst>
          </p:cNvPr>
          <p:cNvSpPr txBox="1"/>
          <p:nvPr/>
        </p:nvSpPr>
        <p:spPr>
          <a:xfrm>
            <a:off x="679450" y="4500563"/>
            <a:ext cx="8286750" cy="18161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it-IT" altLang="it-IT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itchFamily="18" charset="0"/>
              </a:rPr>
              <a:t>PROCESSI NORIMBERGA E TOKYO</a:t>
            </a:r>
            <a:endParaRPr lang="it-IT" altLang="it-IT" sz="2800" dirty="0">
              <a:solidFill>
                <a:schemeClr val="accent4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= modelli per successivi processi per crimini di guerra + volontà potenze vincitrici impedire rinascita mito “pugnalata alle spalle”</a:t>
            </a:r>
          </a:p>
        </p:txBody>
      </p:sp>
      <p:sp>
        <p:nvSpPr>
          <p:cNvPr id="38" name="Rectangle 2">
            <a:extLst>
              <a:ext uri="{FF2B5EF4-FFF2-40B4-BE49-F238E27FC236}">
                <a16:creationId xmlns:a16="http://schemas.microsoft.com/office/drawing/2014/main" id="{DCE48759-DA7C-B84A-9D22-411AE68D81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14438" y="285750"/>
            <a:ext cx="8763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eaLnBrk="1" hangingPunct="1">
              <a:lnSpc>
                <a:spcPct val="90000"/>
              </a:lnSpc>
              <a:defRPr/>
            </a:pPr>
            <a:r>
              <a:rPr lang="it-IT" altLang="it-IT" kern="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24.2</a:t>
            </a:r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33" grpId="0"/>
      <p:bldP spid="34" grpId="0"/>
      <p:bldP spid="3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2">
            <a:extLst>
              <a:ext uri="{FF2B5EF4-FFF2-40B4-BE49-F238E27FC236}">
                <a16:creationId xmlns:a16="http://schemas.microsoft.com/office/drawing/2014/main" id="{1F62447B-3E93-9144-BA55-EF0C2B900F8F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219200" y="304800"/>
            <a:ext cx="876300" cy="457200"/>
          </a:xfrm>
        </p:spPr>
        <p:txBody>
          <a:bodyPr/>
          <a:lstStyle/>
          <a:p>
            <a:pPr eaLnBrk="1" hangingPunct="1">
              <a:defRPr/>
            </a:pPr>
            <a:r>
              <a:rPr lang="it-IT" altLang="it-IT" sz="24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24.3</a:t>
            </a:r>
          </a:p>
        </p:txBody>
      </p:sp>
      <p:sp>
        <p:nvSpPr>
          <p:cNvPr id="928771" name="Text Box 3">
            <a:extLst>
              <a:ext uri="{FF2B5EF4-FFF2-40B4-BE49-F238E27FC236}">
                <a16:creationId xmlns:a16="http://schemas.microsoft.com/office/drawing/2014/main" id="{CA0A8B92-818A-F745-96D5-6CA44227F7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30156" y="2844447"/>
            <a:ext cx="6732933" cy="480131"/>
          </a:xfrm>
          <a:prstGeom prst="rect">
            <a:avLst/>
          </a:prstGeom>
          <a:solidFill>
            <a:srgbClr val="FFFF00"/>
          </a:solidFill>
          <a:ln w="5715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  <a:defRPr/>
            </a:pPr>
            <a:r>
              <a:rPr lang="it-IT" altLang="it-IT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itchFamily="18" charset="0"/>
              </a:rPr>
              <a:t>Conseguenze nelle Relazioni internazionali</a:t>
            </a:r>
          </a:p>
        </p:txBody>
      </p:sp>
      <p:sp>
        <p:nvSpPr>
          <p:cNvPr id="928772" name="Text Box 4">
            <a:extLst>
              <a:ext uri="{FF2B5EF4-FFF2-40B4-BE49-F238E27FC236}">
                <a16:creationId xmlns:a16="http://schemas.microsoft.com/office/drawing/2014/main" id="{DEEE800C-9BC5-6E40-87C2-1038043D94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6138" y="3717925"/>
            <a:ext cx="2379662" cy="47942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Arial" pitchFamily="34" charset="0"/>
              <a:buChar char="•"/>
              <a:defRPr/>
            </a:pP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 Nascita ONU</a:t>
            </a:r>
          </a:p>
        </p:txBody>
      </p:sp>
      <p:sp>
        <p:nvSpPr>
          <p:cNvPr id="928773" name="Text Box 5">
            <a:extLst>
              <a:ext uri="{FF2B5EF4-FFF2-40B4-BE49-F238E27FC236}">
                <a16:creationId xmlns:a16="http://schemas.microsoft.com/office/drawing/2014/main" id="{6A822C16-4506-CD45-8C0D-E32307A12E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1050" y="4303713"/>
            <a:ext cx="3916363" cy="481012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Arial" pitchFamily="34" charset="0"/>
              <a:buChar char="•"/>
              <a:defRPr/>
            </a:pP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 Crisi centralità Europa</a:t>
            </a:r>
          </a:p>
        </p:txBody>
      </p:sp>
      <p:sp>
        <p:nvSpPr>
          <p:cNvPr id="928774" name="Text Box 6">
            <a:extLst>
              <a:ext uri="{FF2B5EF4-FFF2-40B4-BE49-F238E27FC236}">
                <a16:creationId xmlns:a16="http://schemas.microsoft.com/office/drawing/2014/main" id="{B6896B13-4580-9A44-9525-D0556E9935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7238" y="5018088"/>
            <a:ext cx="2982912" cy="481012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Arial" pitchFamily="34" charset="0"/>
              <a:buChar char="•"/>
              <a:defRPr/>
            </a:pP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 Decolonizzazione</a:t>
            </a:r>
          </a:p>
        </p:txBody>
      </p:sp>
      <p:sp>
        <p:nvSpPr>
          <p:cNvPr id="928775" name="Text Box 7">
            <a:extLst>
              <a:ext uri="{FF2B5EF4-FFF2-40B4-BE49-F238E27FC236}">
                <a16:creationId xmlns:a16="http://schemas.microsoft.com/office/drawing/2014/main" id="{EED8B4AE-BE46-3140-9B4D-BA1EF9955E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6138" y="5732463"/>
            <a:ext cx="2228850" cy="481012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Arial" pitchFamily="34" charset="0"/>
              <a:buChar char="•"/>
              <a:defRPr/>
            </a:pP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 Bipolarismo</a:t>
            </a:r>
          </a:p>
        </p:txBody>
      </p:sp>
      <p:sp>
        <p:nvSpPr>
          <p:cNvPr id="928776" name="Text Box 8">
            <a:extLst>
              <a:ext uri="{FF2B5EF4-FFF2-40B4-BE49-F238E27FC236}">
                <a16:creationId xmlns:a16="http://schemas.microsoft.com/office/drawing/2014/main" id="{D2F07958-6B9F-F94C-9625-6D4B224BEF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4200" y="971550"/>
            <a:ext cx="3581400" cy="868363"/>
          </a:xfrm>
          <a:prstGeom prst="rect">
            <a:avLst/>
          </a:prstGeom>
          <a:solidFill>
            <a:schemeClr val="bg1"/>
          </a:solidFill>
          <a:ln w="57150">
            <a:solidFill>
              <a:srgbClr val="FF0000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  <a:defRPr/>
            </a:pP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In Europa dominano 3 forze politiche</a:t>
            </a:r>
          </a:p>
        </p:txBody>
      </p:sp>
      <p:sp>
        <p:nvSpPr>
          <p:cNvPr id="928777" name="Text Box 9">
            <a:extLst>
              <a:ext uri="{FF2B5EF4-FFF2-40B4-BE49-F238E27FC236}">
                <a16:creationId xmlns:a16="http://schemas.microsoft.com/office/drawing/2014/main" id="{C2B6C481-60F5-1E40-B16D-E69745D44F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02200" y="533400"/>
            <a:ext cx="3802063" cy="47942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defRPr/>
            </a:pP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Socialismo democratico</a:t>
            </a:r>
          </a:p>
        </p:txBody>
      </p:sp>
      <p:sp>
        <p:nvSpPr>
          <p:cNvPr id="928778" name="Text Box 10">
            <a:extLst>
              <a:ext uri="{FF2B5EF4-FFF2-40B4-BE49-F238E27FC236}">
                <a16:creationId xmlns:a16="http://schemas.microsoft.com/office/drawing/2014/main" id="{8344D257-2E1F-C14D-98A8-0588B1CD7B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89538" y="1143000"/>
            <a:ext cx="3505200" cy="47942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  <a:defRPr/>
            </a:pP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Cattolicesimo politico</a:t>
            </a:r>
          </a:p>
        </p:txBody>
      </p:sp>
      <p:sp>
        <p:nvSpPr>
          <p:cNvPr id="928779" name="Text Box 11">
            <a:extLst>
              <a:ext uri="{FF2B5EF4-FFF2-40B4-BE49-F238E27FC236}">
                <a16:creationId xmlns:a16="http://schemas.microsoft.com/office/drawing/2014/main" id="{516C4832-633A-554E-993A-372BA83AE2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86288" y="1752600"/>
            <a:ext cx="4065587" cy="47942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defRPr/>
            </a:pP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Comunismo filo-sovietico</a:t>
            </a:r>
          </a:p>
        </p:txBody>
      </p:sp>
      <p:cxnSp>
        <p:nvCxnSpPr>
          <p:cNvPr id="928780" name="AutoShape 12">
            <a:extLst>
              <a:ext uri="{FF2B5EF4-FFF2-40B4-BE49-F238E27FC236}">
                <a16:creationId xmlns:a16="http://schemas.microsoft.com/office/drawing/2014/main" id="{915F5B50-6778-2749-9388-F4ED24F23A36}"/>
              </a:ext>
            </a:extLst>
          </p:cNvPr>
          <p:cNvCxnSpPr>
            <a:cxnSpLocks noChangeShapeType="1"/>
            <a:stCxn id="928776" idx="3"/>
            <a:endCxn id="928777" idx="1"/>
          </p:cNvCxnSpPr>
          <p:nvPr/>
        </p:nvCxnSpPr>
        <p:spPr bwMode="auto">
          <a:xfrm flipV="1">
            <a:off x="4165600" y="773113"/>
            <a:ext cx="736600" cy="631825"/>
          </a:xfrm>
          <a:prstGeom prst="straightConnector1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28781" name="AutoShape 13">
            <a:extLst>
              <a:ext uri="{FF2B5EF4-FFF2-40B4-BE49-F238E27FC236}">
                <a16:creationId xmlns:a16="http://schemas.microsoft.com/office/drawing/2014/main" id="{969C4DC0-A3F2-264E-977A-B49D26803A09}"/>
              </a:ext>
            </a:extLst>
          </p:cNvPr>
          <p:cNvCxnSpPr>
            <a:cxnSpLocks noChangeShapeType="1"/>
            <a:stCxn id="928776" idx="3"/>
            <a:endCxn id="928778" idx="1"/>
          </p:cNvCxnSpPr>
          <p:nvPr/>
        </p:nvCxnSpPr>
        <p:spPr bwMode="auto">
          <a:xfrm flipV="1">
            <a:off x="4165600" y="1382713"/>
            <a:ext cx="1023938" cy="22225"/>
          </a:xfrm>
          <a:prstGeom prst="straightConnector1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28782" name="AutoShape 14">
            <a:extLst>
              <a:ext uri="{FF2B5EF4-FFF2-40B4-BE49-F238E27FC236}">
                <a16:creationId xmlns:a16="http://schemas.microsoft.com/office/drawing/2014/main" id="{E7D90FB0-7B23-8541-BE38-11683F9A8536}"/>
              </a:ext>
            </a:extLst>
          </p:cNvPr>
          <p:cNvCxnSpPr>
            <a:cxnSpLocks noChangeShapeType="1"/>
            <a:stCxn id="928776" idx="3"/>
            <a:endCxn id="928779" idx="1"/>
          </p:cNvCxnSpPr>
          <p:nvPr/>
        </p:nvCxnSpPr>
        <p:spPr bwMode="auto">
          <a:xfrm>
            <a:off x="4165600" y="1404938"/>
            <a:ext cx="420688" cy="587375"/>
          </a:xfrm>
          <a:prstGeom prst="straightConnector1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87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287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8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287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87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287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87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287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87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287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8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287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8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287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8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287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8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9287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8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9287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8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9287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withGroup">
                            <p:stCondLst>
                              <p:cond delay="50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8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9287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8771" grpId="0" animBg="1"/>
      <p:bldP spid="928772" grpId="0"/>
      <p:bldP spid="928773" grpId="0"/>
      <p:bldP spid="928774" grpId="0"/>
      <p:bldP spid="928775" grpId="0"/>
      <p:bldP spid="928776" grpId="0" animBg="1"/>
      <p:bldP spid="928777" grpId="0"/>
      <p:bldP spid="928778" grpId="0"/>
      <p:bldP spid="92877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2">
            <a:extLst>
              <a:ext uri="{FF2B5EF4-FFF2-40B4-BE49-F238E27FC236}">
                <a16:creationId xmlns:a16="http://schemas.microsoft.com/office/drawing/2014/main" id="{7837B5CB-044B-E94A-9B96-B21CF1B42EDB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143000" y="285750"/>
            <a:ext cx="876300" cy="457200"/>
          </a:xfrm>
        </p:spPr>
        <p:txBody>
          <a:bodyPr/>
          <a:lstStyle/>
          <a:p>
            <a:pPr eaLnBrk="1" hangingPunct="1">
              <a:defRPr/>
            </a:pPr>
            <a:r>
              <a:rPr lang="it-IT" altLang="it-IT" sz="24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24.4</a:t>
            </a:r>
          </a:p>
        </p:txBody>
      </p:sp>
      <p:sp>
        <p:nvSpPr>
          <p:cNvPr id="916496" name="Text Box 16">
            <a:extLst>
              <a:ext uri="{FF2B5EF4-FFF2-40B4-BE49-F238E27FC236}">
                <a16:creationId xmlns:a16="http://schemas.microsoft.com/office/drawing/2014/main" id="{87A58D64-98CD-4A47-B81A-38FDDFB1DE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86063" y="228600"/>
            <a:ext cx="4162425" cy="534988"/>
          </a:xfrm>
          <a:prstGeom prst="rect">
            <a:avLst/>
          </a:prstGeom>
          <a:solidFill>
            <a:srgbClr val="FFFF00"/>
          </a:solidFill>
          <a:ln w="57150">
            <a:solidFill>
              <a:srgbClr val="FF0000"/>
            </a:solidFill>
            <a:miter lim="800000"/>
            <a:headEnd/>
            <a:tailEnd/>
          </a:ln>
        </p:spPr>
        <p:txBody>
          <a:bodyPr anchor="ctr"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r>
              <a:rPr lang="it-IT" altLang="it-IT" sz="32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GUERRA FREDDA</a:t>
            </a:r>
          </a:p>
        </p:txBody>
      </p:sp>
      <p:sp>
        <p:nvSpPr>
          <p:cNvPr id="916530" name="Text Box 50">
            <a:extLst>
              <a:ext uri="{FF2B5EF4-FFF2-40B4-BE49-F238E27FC236}">
                <a16:creationId xmlns:a16="http://schemas.microsoft.com/office/drawing/2014/main" id="{18A30369-DB1F-A14B-9890-10ECBF199D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" y="1066800"/>
            <a:ext cx="3986213" cy="47942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defRPr/>
            </a:pP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Uniche “vere potenze”</a:t>
            </a:r>
          </a:p>
        </p:txBody>
      </p:sp>
      <p:sp>
        <p:nvSpPr>
          <p:cNvPr id="916531" name="Text Box 51">
            <a:extLst>
              <a:ext uri="{FF2B5EF4-FFF2-40B4-BE49-F238E27FC236}">
                <a16:creationId xmlns:a16="http://schemas.microsoft.com/office/drawing/2014/main" id="{42C7528E-7933-2E45-B37B-8372FF87FF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40525" y="838200"/>
            <a:ext cx="904875" cy="47942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  <a:defRPr/>
            </a:pP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USA</a:t>
            </a:r>
          </a:p>
        </p:txBody>
      </p:sp>
      <p:sp>
        <p:nvSpPr>
          <p:cNvPr id="916532" name="Text Box 52">
            <a:extLst>
              <a:ext uri="{FF2B5EF4-FFF2-40B4-BE49-F238E27FC236}">
                <a16:creationId xmlns:a16="http://schemas.microsoft.com/office/drawing/2014/main" id="{44CD10A5-23C7-9E47-A4BA-AACA997472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29413" y="1524000"/>
            <a:ext cx="1104900" cy="47942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defRPr/>
            </a:pP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URSS</a:t>
            </a:r>
          </a:p>
        </p:txBody>
      </p:sp>
      <p:cxnSp>
        <p:nvCxnSpPr>
          <p:cNvPr id="916533" name="AutoShape 53">
            <a:extLst>
              <a:ext uri="{FF2B5EF4-FFF2-40B4-BE49-F238E27FC236}">
                <a16:creationId xmlns:a16="http://schemas.microsoft.com/office/drawing/2014/main" id="{294BE9F5-A009-2847-9A1A-F8A73B6EDB93}"/>
              </a:ext>
            </a:extLst>
          </p:cNvPr>
          <p:cNvCxnSpPr>
            <a:cxnSpLocks noChangeShapeType="1"/>
            <a:stCxn id="916530" idx="3"/>
            <a:endCxn id="916531" idx="1"/>
          </p:cNvCxnSpPr>
          <p:nvPr/>
        </p:nvCxnSpPr>
        <p:spPr bwMode="auto">
          <a:xfrm flipV="1">
            <a:off x="4748213" y="1077913"/>
            <a:ext cx="1992312" cy="228600"/>
          </a:xfrm>
          <a:prstGeom prst="straightConnector1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16534" name="AutoShape 54">
            <a:extLst>
              <a:ext uri="{FF2B5EF4-FFF2-40B4-BE49-F238E27FC236}">
                <a16:creationId xmlns:a16="http://schemas.microsoft.com/office/drawing/2014/main" id="{FCD6E747-DA60-8A4E-B180-976616E1C725}"/>
              </a:ext>
            </a:extLst>
          </p:cNvPr>
          <p:cNvCxnSpPr>
            <a:cxnSpLocks noChangeShapeType="1"/>
            <a:stCxn id="916530" idx="3"/>
            <a:endCxn id="916532" idx="1"/>
          </p:cNvCxnSpPr>
          <p:nvPr/>
        </p:nvCxnSpPr>
        <p:spPr bwMode="auto">
          <a:xfrm>
            <a:off x="4748213" y="1306513"/>
            <a:ext cx="1981200" cy="457200"/>
          </a:xfrm>
          <a:prstGeom prst="straightConnector1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916535" name="Text Box 55">
            <a:extLst>
              <a:ext uri="{FF2B5EF4-FFF2-40B4-BE49-F238E27FC236}">
                <a16:creationId xmlns:a16="http://schemas.microsoft.com/office/drawing/2014/main" id="{C4387F47-659E-BA4B-976F-91BFF72560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2875" y="2286000"/>
            <a:ext cx="8458200" cy="47942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  <a:defRPr/>
            </a:pP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Si rischia nuova Guerra mondiale</a:t>
            </a:r>
          </a:p>
        </p:txBody>
      </p:sp>
      <p:sp>
        <p:nvSpPr>
          <p:cNvPr id="916536" name="AutoShape 56">
            <a:extLst>
              <a:ext uri="{FF2B5EF4-FFF2-40B4-BE49-F238E27FC236}">
                <a16:creationId xmlns:a16="http://schemas.microsoft.com/office/drawing/2014/main" id="{798C8193-4CAD-F846-8DD3-E7E30871FC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43375" y="1735138"/>
            <a:ext cx="533400" cy="482600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FF00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  <a:defRPr/>
            </a:pPr>
            <a:endParaRPr lang="it-IT" altLang="it-IT">
              <a:solidFill>
                <a:schemeClr val="accent4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AutoShape 56">
            <a:extLst>
              <a:ext uri="{FF2B5EF4-FFF2-40B4-BE49-F238E27FC236}">
                <a16:creationId xmlns:a16="http://schemas.microsoft.com/office/drawing/2014/main" id="{11485D5A-6574-4C4C-86ED-4EC3EDCEBA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43375" y="2878138"/>
            <a:ext cx="533400" cy="482600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FF00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  <a:defRPr/>
            </a:pPr>
            <a:endParaRPr lang="it-IT" altLang="it-IT">
              <a:solidFill>
                <a:schemeClr val="accent4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AutoShape 56">
            <a:extLst>
              <a:ext uri="{FF2B5EF4-FFF2-40B4-BE49-F238E27FC236}">
                <a16:creationId xmlns:a16="http://schemas.microsoft.com/office/drawing/2014/main" id="{4F085AFA-3AC8-2E44-B3B4-C17A959D9A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14813" y="4586288"/>
            <a:ext cx="533400" cy="481012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FF00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  <a:defRPr/>
            </a:pPr>
            <a:endParaRPr lang="it-IT" altLang="it-IT">
              <a:solidFill>
                <a:schemeClr val="accent4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CasellaDiTesto 20">
            <a:extLst>
              <a:ext uri="{FF2B5EF4-FFF2-40B4-BE49-F238E27FC236}">
                <a16:creationId xmlns:a16="http://schemas.microsoft.com/office/drawing/2014/main" id="{82432A05-A6B3-BE4F-8F79-0FA7140242BF}"/>
              </a:ext>
            </a:extLst>
          </p:cNvPr>
          <p:cNvSpPr txBox="1"/>
          <p:nvPr/>
        </p:nvSpPr>
        <p:spPr>
          <a:xfrm>
            <a:off x="762000" y="3505200"/>
            <a:ext cx="8382000" cy="919163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marL="457200" indent="-457200" algn="just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Arial" panose="020B0604020202020204" pitchFamily="34" charset="0"/>
              <a:buChar char="•"/>
              <a:defRPr/>
            </a:pP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Creazione di “cintura di sicurezza” da parte URSS</a:t>
            </a:r>
          </a:p>
          <a:p>
            <a:pPr marL="457200" indent="-457200" algn="just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Arial" panose="020B0604020202020204" pitchFamily="34" charset="0"/>
              <a:buChar char="•"/>
              <a:defRPr/>
            </a:pP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Teoria del “</a:t>
            </a:r>
            <a:r>
              <a:rPr lang="it-IT" altLang="it-IT" sz="2800" i="1" dirty="0" err="1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Containment</a:t>
            </a: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” da USA</a:t>
            </a:r>
          </a:p>
        </p:txBody>
      </p:sp>
      <p:sp>
        <p:nvSpPr>
          <p:cNvPr id="23" name="CasellaDiTesto 22">
            <a:extLst>
              <a:ext uri="{FF2B5EF4-FFF2-40B4-BE49-F238E27FC236}">
                <a16:creationId xmlns:a16="http://schemas.microsoft.com/office/drawing/2014/main" id="{506858BF-13C3-124E-902C-DCA62A316114}"/>
              </a:ext>
            </a:extLst>
          </p:cNvPr>
          <p:cNvSpPr txBox="1"/>
          <p:nvPr/>
        </p:nvSpPr>
        <p:spPr>
          <a:xfrm>
            <a:off x="846138" y="5229225"/>
            <a:ext cx="7858125" cy="9540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Discorso Winston Churchill su “Cortina di ferro” (3.1946)</a:t>
            </a:r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6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164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6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16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6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165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6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165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6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165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6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16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withGroup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6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9165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6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9165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16496" grpId="0" animBg="1"/>
      <p:bldP spid="916530" grpId="0"/>
      <p:bldP spid="916531" grpId="0"/>
      <p:bldP spid="916532" grpId="0"/>
      <p:bldP spid="916535" grpId="0"/>
      <p:bldP spid="916536" grpId="0" animBg="1"/>
      <p:bldP spid="19" grpId="0" animBg="1"/>
      <p:bldP spid="20" grpId="0" animBg="1"/>
      <p:bldP spid="21" grpId="0"/>
      <p:bldP spid="2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>
            <a:extLst>
              <a:ext uri="{FF2B5EF4-FFF2-40B4-BE49-F238E27FC236}">
                <a16:creationId xmlns:a16="http://schemas.microsoft.com/office/drawing/2014/main" id="{96B8408C-F8E0-5C47-AF8D-F58A8772FC12}"/>
              </a:ext>
            </a:extLst>
          </p:cNvPr>
          <p:cNvSpPr txBox="1"/>
          <p:nvPr/>
        </p:nvSpPr>
        <p:spPr>
          <a:xfrm>
            <a:off x="993775" y="963613"/>
            <a:ext cx="7858125" cy="584200"/>
          </a:xfrm>
          <a:prstGeom prst="rect">
            <a:avLst/>
          </a:prstGeom>
          <a:solidFill>
            <a:srgbClr val="FFFF00"/>
          </a:solidFill>
          <a:ln w="57150">
            <a:solidFill>
              <a:srgbClr val="FF0000"/>
            </a:solidFill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it-IT" sz="32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INIZIATIVE ANTICOMUNISTE USA </a:t>
            </a:r>
          </a:p>
        </p:txBody>
      </p:sp>
      <p:sp>
        <p:nvSpPr>
          <p:cNvPr id="28" name="CasellaDiTesto 27">
            <a:extLst>
              <a:ext uri="{FF2B5EF4-FFF2-40B4-BE49-F238E27FC236}">
                <a16:creationId xmlns:a16="http://schemas.microsoft.com/office/drawing/2014/main" id="{E2E584F6-2E38-E14A-AB14-7BC5741FB126}"/>
              </a:ext>
            </a:extLst>
          </p:cNvPr>
          <p:cNvSpPr txBox="1"/>
          <p:nvPr/>
        </p:nvSpPr>
        <p:spPr>
          <a:xfrm>
            <a:off x="2771775" y="2363788"/>
            <a:ext cx="6080125" cy="9540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Appoggio forze filo-occidentali in Grecia e Turchia</a:t>
            </a:r>
          </a:p>
        </p:txBody>
      </p:sp>
      <p:sp>
        <p:nvSpPr>
          <p:cNvPr id="30" name="CasellaDiTesto 29">
            <a:extLst>
              <a:ext uri="{FF2B5EF4-FFF2-40B4-BE49-F238E27FC236}">
                <a16:creationId xmlns:a16="http://schemas.microsoft.com/office/drawing/2014/main" id="{62AA8BF4-60AD-0245-91FB-99A0C2667DE8}"/>
              </a:ext>
            </a:extLst>
          </p:cNvPr>
          <p:cNvSpPr txBox="1"/>
          <p:nvPr/>
        </p:nvSpPr>
        <p:spPr>
          <a:xfrm>
            <a:off x="2643188" y="3967163"/>
            <a:ext cx="4808537" cy="9540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it-IT" altLang="it-IT" sz="2800" u="sng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Piano Marshall </a:t>
            </a: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+ Investimenti americani in Europa</a:t>
            </a:r>
          </a:p>
        </p:txBody>
      </p:sp>
      <p:sp>
        <p:nvSpPr>
          <p:cNvPr id="31" name="CasellaDiTesto 30">
            <a:extLst>
              <a:ext uri="{FF2B5EF4-FFF2-40B4-BE49-F238E27FC236}">
                <a16:creationId xmlns:a16="http://schemas.microsoft.com/office/drawing/2014/main" id="{0F166ADD-9506-654F-9189-FDBDB73D412E}"/>
              </a:ext>
            </a:extLst>
          </p:cNvPr>
          <p:cNvSpPr txBox="1"/>
          <p:nvPr/>
        </p:nvSpPr>
        <p:spPr>
          <a:xfrm>
            <a:off x="1928813" y="5357813"/>
            <a:ext cx="5857875" cy="4619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endParaRPr lang="it-IT" dirty="0">
              <a:solidFill>
                <a:schemeClr val="accent4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CasellaDiTesto 31">
            <a:extLst>
              <a:ext uri="{FF2B5EF4-FFF2-40B4-BE49-F238E27FC236}">
                <a16:creationId xmlns:a16="http://schemas.microsoft.com/office/drawing/2014/main" id="{996E2608-6C67-9F4F-BB1B-D6A3A8896E4E}"/>
              </a:ext>
            </a:extLst>
          </p:cNvPr>
          <p:cNvSpPr txBox="1"/>
          <p:nvPr/>
        </p:nvSpPr>
        <p:spPr>
          <a:xfrm>
            <a:off x="2643188" y="5842000"/>
            <a:ext cx="6321425" cy="523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it-IT" altLang="it-IT" sz="2800" u="sng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PATTO ATLANTICO </a:t>
            </a: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+ </a:t>
            </a:r>
            <a:r>
              <a:rPr lang="it-IT" altLang="it-IT" sz="2800" u="sng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NATO</a:t>
            </a: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 (1949)</a:t>
            </a:r>
          </a:p>
        </p:txBody>
      </p:sp>
      <p:cxnSp>
        <p:nvCxnSpPr>
          <p:cNvPr id="34" name="Connettore 4 33">
            <a:extLst>
              <a:ext uri="{FF2B5EF4-FFF2-40B4-BE49-F238E27FC236}">
                <a16:creationId xmlns:a16="http://schemas.microsoft.com/office/drawing/2014/main" id="{AE755124-081E-E34E-AEC0-F22B277A4B24}"/>
              </a:ext>
            </a:extLst>
          </p:cNvPr>
          <p:cNvCxnSpPr>
            <a:cxnSpLocks noChangeShapeType="1"/>
          </p:cNvCxnSpPr>
          <p:nvPr/>
        </p:nvCxnSpPr>
        <p:spPr bwMode="auto">
          <a:xfrm rot="10800000" flipH="1" flipV="1">
            <a:off x="1000125" y="1285875"/>
            <a:ext cx="1643063" cy="1636713"/>
          </a:xfrm>
          <a:prstGeom prst="bentConnector3">
            <a:avLst>
              <a:gd name="adj1" fmla="val -13912"/>
            </a:avLst>
          </a:prstGeom>
          <a:noFill/>
          <a:ln w="38100" algn="ctr">
            <a:solidFill>
              <a:srgbClr val="FF0000"/>
            </a:solidFill>
            <a:round/>
            <a:headEnd/>
            <a:tailEnd type="arrow" w="med" len="med"/>
          </a:ln>
        </p:spPr>
      </p:cxnSp>
      <p:cxnSp>
        <p:nvCxnSpPr>
          <p:cNvPr id="39" name="Connettore 4 38">
            <a:extLst>
              <a:ext uri="{FF2B5EF4-FFF2-40B4-BE49-F238E27FC236}">
                <a16:creationId xmlns:a16="http://schemas.microsoft.com/office/drawing/2014/main" id="{59C1EBA5-C5D7-9640-B060-91C55BF12BC9}"/>
              </a:ext>
            </a:extLst>
          </p:cNvPr>
          <p:cNvCxnSpPr>
            <a:cxnSpLocks noChangeShapeType="1"/>
          </p:cNvCxnSpPr>
          <p:nvPr/>
        </p:nvCxnSpPr>
        <p:spPr bwMode="auto">
          <a:xfrm rot="10800000" flipH="1" flipV="1">
            <a:off x="1000125" y="2928938"/>
            <a:ext cx="1643063" cy="1636712"/>
          </a:xfrm>
          <a:prstGeom prst="bentConnector3">
            <a:avLst>
              <a:gd name="adj1" fmla="val -13912"/>
            </a:avLst>
          </a:prstGeom>
          <a:noFill/>
          <a:ln w="38100" algn="ctr">
            <a:solidFill>
              <a:srgbClr val="FF0000"/>
            </a:solidFill>
            <a:round/>
            <a:headEnd/>
            <a:tailEnd type="arrow" w="med" len="med"/>
          </a:ln>
        </p:spPr>
      </p:cxnSp>
      <p:cxnSp>
        <p:nvCxnSpPr>
          <p:cNvPr id="40" name="Connettore 4 39">
            <a:extLst>
              <a:ext uri="{FF2B5EF4-FFF2-40B4-BE49-F238E27FC236}">
                <a16:creationId xmlns:a16="http://schemas.microsoft.com/office/drawing/2014/main" id="{67DFB99B-A024-C540-B496-C44BB3B1A8B7}"/>
              </a:ext>
            </a:extLst>
          </p:cNvPr>
          <p:cNvCxnSpPr>
            <a:cxnSpLocks noChangeShapeType="1"/>
          </p:cNvCxnSpPr>
          <p:nvPr/>
        </p:nvCxnSpPr>
        <p:spPr bwMode="auto">
          <a:xfrm rot="10800000" flipH="1" flipV="1">
            <a:off x="1000125" y="4572000"/>
            <a:ext cx="1643063" cy="1636713"/>
          </a:xfrm>
          <a:prstGeom prst="bentConnector3">
            <a:avLst>
              <a:gd name="adj1" fmla="val -13912"/>
            </a:avLst>
          </a:prstGeom>
          <a:noFill/>
          <a:ln w="38100" algn="ctr">
            <a:solidFill>
              <a:srgbClr val="FF0000"/>
            </a:solidFill>
            <a:round/>
            <a:headEnd/>
            <a:tailEnd type="arrow" w="med" len="med"/>
          </a:ln>
        </p:spPr>
      </p:cxnSp>
      <p:sp>
        <p:nvSpPr>
          <p:cNvPr id="41" name="Rectangle 2">
            <a:extLst>
              <a:ext uri="{FF2B5EF4-FFF2-40B4-BE49-F238E27FC236}">
                <a16:creationId xmlns:a16="http://schemas.microsoft.com/office/drawing/2014/main" id="{6C6C5EB9-2672-764A-B8DA-68E7E17221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14438" y="214313"/>
            <a:ext cx="8763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eaLnBrk="1" hangingPunct="1">
              <a:lnSpc>
                <a:spcPct val="90000"/>
              </a:lnSpc>
              <a:defRPr/>
            </a:pPr>
            <a:r>
              <a:rPr lang="it-IT" altLang="it-IT" kern="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24.5</a:t>
            </a:r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8" grpId="0"/>
      <p:bldP spid="30" grpId="0"/>
      <p:bldP spid="3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E02A30E8-DC89-4A44-A80E-4B7B66E09222}"/>
              </a:ext>
            </a:extLst>
          </p:cNvPr>
          <p:cNvSpPr txBox="1"/>
          <p:nvPr/>
        </p:nvSpPr>
        <p:spPr>
          <a:xfrm>
            <a:off x="998538" y="827088"/>
            <a:ext cx="7858125" cy="584200"/>
          </a:xfrm>
          <a:prstGeom prst="rect">
            <a:avLst/>
          </a:prstGeom>
          <a:solidFill>
            <a:srgbClr val="FFFF00"/>
          </a:solidFill>
          <a:ln w="57150">
            <a:solidFill>
              <a:srgbClr val="FF0000"/>
            </a:solidFill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it-IT" sz="32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INIZIATIVE ANTICOMUNISTE USA</a:t>
            </a:r>
          </a:p>
        </p:txBody>
      </p:sp>
      <p:cxnSp>
        <p:nvCxnSpPr>
          <p:cNvPr id="3" name="Connettore 4 2">
            <a:extLst>
              <a:ext uri="{FF2B5EF4-FFF2-40B4-BE49-F238E27FC236}">
                <a16:creationId xmlns:a16="http://schemas.microsoft.com/office/drawing/2014/main" id="{7348D495-70A2-B445-87B0-46967B64336E}"/>
              </a:ext>
            </a:extLst>
          </p:cNvPr>
          <p:cNvCxnSpPr>
            <a:cxnSpLocks noChangeShapeType="1"/>
          </p:cNvCxnSpPr>
          <p:nvPr/>
        </p:nvCxnSpPr>
        <p:spPr bwMode="auto">
          <a:xfrm rot="10800000" flipH="1" flipV="1">
            <a:off x="1000125" y="939800"/>
            <a:ext cx="1643063" cy="1636713"/>
          </a:xfrm>
          <a:prstGeom prst="bentConnector3">
            <a:avLst>
              <a:gd name="adj1" fmla="val -13912"/>
            </a:avLst>
          </a:prstGeom>
          <a:noFill/>
          <a:ln w="38100" algn="ctr">
            <a:solidFill>
              <a:srgbClr val="FF0000"/>
            </a:solidFill>
            <a:round/>
            <a:headEnd/>
            <a:tailEnd type="arrow" w="med" len="med"/>
          </a:ln>
        </p:spPr>
      </p:cxnSp>
      <p:cxnSp>
        <p:nvCxnSpPr>
          <p:cNvPr id="4" name="Connettore 4 3">
            <a:extLst>
              <a:ext uri="{FF2B5EF4-FFF2-40B4-BE49-F238E27FC236}">
                <a16:creationId xmlns:a16="http://schemas.microsoft.com/office/drawing/2014/main" id="{88B3B892-4342-ED4F-B28F-0B589C1EDDBF}"/>
              </a:ext>
            </a:extLst>
          </p:cNvPr>
          <p:cNvCxnSpPr>
            <a:cxnSpLocks noChangeShapeType="1"/>
          </p:cNvCxnSpPr>
          <p:nvPr/>
        </p:nvCxnSpPr>
        <p:spPr bwMode="auto">
          <a:xfrm rot="10800000" flipH="1" flipV="1">
            <a:off x="1000125" y="2560638"/>
            <a:ext cx="1643063" cy="1636712"/>
          </a:xfrm>
          <a:prstGeom prst="bentConnector3">
            <a:avLst>
              <a:gd name="adj1" fmla="val -13912"/>
            </a:avLst>
          </a:prstGeom>
          <a:noFill/>
          <a:ln w="38100" algn="ctr">
            <a:solidFill>
              <a:srgbClr val="FF0000"/>
            </a:solidFill>
            <a:round/>
            <a:headEnd/>
            <a:tailEnd type="arrow" w="med" len="med"/>
          </a:ln>
        </p:spPr>
      </p:cxnSp>
      <p:cxnSp>
        <p:nvCxnSpPr>
          <p:cNvPr id="5" name="Connettore 4 4">
            <a:extLst>
              <a:ext uri="{FF2B5EF4-FFF2-40B4-BE49-F238E27FC236}">
                <a16:creationId xmlns:a16="http://schemas.microsoft.com/office/drawing/2014/main" id="{40899BE9-146F-4D49-A7A7-3E84DB086BF5}"/>
              </a:ext>
            </a:extLst>
          </p:cNvPr>
          <p:cNvCxnSpPr>
            <a:cxnSpLocks noChangeShapeType="1"/>
          </p:cNvCxnSpPr>
          <p:nvPr/>
        </p:nvCxnSpPr>
        <p:spPr bwMode="auto">
          <a:xfrm rot="10800000" flipH="1" flipV="1">
            <a:off x="1000125" y="4197350"/>
            <a:ext cx="1643063" cy="1636713"/>
          </a:xfrm>
          <a:prstGeom prst="bentConnector3">
            <a:avLst>
              <a:gd name="adj1" fmla="val -13083"/>
            </a:avLst>
          </a:prstGeom>
          <a:noFill/>
          <a:ln w="38100" algn="ctr">
            <a:solidFill>
              <a:srgbClr val="FF0000"/>
            </a:solidFill>
            <a:round/>
            <a:headEnd/>
            <a:tailEnd type="arrow" w="med" len="med"/>
          </a:ln>
        </p:spPr>
      </p:cxn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67003EDA-B324-4347-94E9-0C1D3E6225B3}"/>
              </a:ext>
            </a:extLst>
          </p:cNvPr>
          <p:cNvSpPr txBox="1"/>
          <p:nvPr/>
        </p:nvSpPr>
        <p:spPr>
          <a:xfrm>
            <a:off x="2644775" y="1881188"/>
            <a:ext cx="6286500" cy="9540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da contenimento a </a:t>
            </a:r>
            <a:r>
              <a:rPr lang="it-IT" altLang="it-IT" sz="2800" i="1" dirty="0" err="1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Roll</a:t>
            </a:r>
            <a:r>
              <a:rPr lang="it-IT" altLang="it-IT" sz="2800" i="1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 back </a:t>
            </a: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(</a:t>
            </a:r>
            <a:r>
              <a:rPr lang="it-IT" altLang="it-IT" sz="2800" dirty="0" err="1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Dulles</a:t>
            </a: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-Eisenhower)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058771B4-9F79-DD44-AC7D-AB24487846C4}"/>
              </a:ext>
            </a:extLst>
          </p:cNvPr>
          <p:cNvSpPr txBox="1"/>
          <p:nvPr/>
        </p:nvSpPr>
        <p:spPr>
          <a:xfrm>
            <a:off x="2632075" y="3198813"/>
            <a:ext cx="6500813" cy="18161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1955: </a:t>
            </a:r>
            <a:r>
              <a:rPr lang="it-IT" altLang="it-IT" sz="2800" u="sng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PATTO DI BAGHDAD </a:t>
            </a: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(Iran, Iraq, Pakistan e Turchia, GB e SU) + </a:t>
            </a:r>
            <a:r>
              <a:rPr lang="it-IT" altLang="it-IT" sz="2800" u="sng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SEATO</a:t>
            </a: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 (USA, GB, Francia, Australia, Nuova Zelanda, Filippine, </a:t>
            </a:r>
            <a:r>
              <a:rPr lang="it-IT" altLang="it-IT" sz="2800" dirty="0" err="1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Thailandia</a:t>
            </a: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, Pakistan)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739006C1-9B6B-A640-9327-70FDA6BC3EC2}"/>
              </a:ext>
            </a:extLst>
          </p:cNvPr>
          <p:cNvSpPr txBox="1"/>
          <p:nvPr/>
        </p:nvSpPr>
        <p:spPr>
          <a:xfrm>
            <a:off x="2632075" y="5351463"/>
            <a:ext cx="6215063" cy="9540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it-IT" altLang="it-IT" sz="2800" i="1" dirty="0" err="1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Covert</a:t>
            </a:r>
            <a:r>
              <a:rPr lang="it-IT" altLang="it-IT" sz="2800" i="1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it-IT" altLang="it-IT" sz="2800" i="1" dirty="0" err="1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operations</a:t>
            </a:r>
            <a:r>
              <a:rPr lang="it-IT" altLang="it-IT" sz="2800" i="1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da</a:t>
            </a:r>
            <a:r>
              <a:rPr lang="it-IT" altLang="it-IT" sz="2800" i="1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CIA + interventi vs governi considerati ostili</a:t>
            </a:r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83167A16-FB9A-4E40-99F8-8F5D17B5FF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285750"/>
            <a:ext cx="8763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eaLnBrk="1" hangingPunct="1">
              <a:lnSpc>
                <a:spcPct val="90000"/>
              </a:lnSpc>
              <a:defRPr/>
            </a:pPr>
            <a:r>
              <a:rPr lang="it-IT" altLang="it-IT" kern="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24.6</a:t>
            </a:r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/>
      <p:bldP spid="7" grpId="0"/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57">
            <a:extLst>
              <a:ext uri="{FF2B5EF4-FFF2-40B4-BE49-F238E27FC236}">
                <a16:creationId xmlns:a16="http://schemas.microsoft.com/office/drawing/2014/main" id="{871E9ED3-BE27-1641-ACB7-AFCD066185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9625" y="858838"/>
            <a:ext cx="8139113" cy="1422400"/>
          </a:xfrm>
          <a:prstGeom prst="rect">
            <a:avLst/>
          </a:prstGeom>
          <a:noFill/>
          <a:ln w="57150">
            <a:solidFill>
              <a:srgbClr val="FF0000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defRPr/>
            </a:pPr>
            <a:r>
              <a:rPr lang="it-IT" altLang="it-IT" sz="32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RIARMO FAVORISCE LA PACE </a:t>
            </a:r>
            <a:r>
              <a:rPr lang="it-IT" altLang="it-IT" sz="32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  <a:sym typeface="Symbol" pitchFamily="18" charset="2"/>
              </a:rPr>
              <a:t></a:t>
            </a:r>
            <a:r>
              <a:rPr lang="it-IT" altLang="it-IT" sz="32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 possibile evitare guerra nucleare solo se ritenuta possibile</a:t>
            </a:r>
          </a:p>
        </p:txBody>
      </p:sp>
      <p:sp>
        <p:nvSpPr>
          <p:cNvPr id="10" name="Text Box 60">
            <a:extLst>
              <a:ext uri="{FF2B5EF4-FFF2-40B4-BE49-F238E27FC236}">
                <a16:creationId xmlns:a16="http://schemas.microsoft.com/office/drawing/2014/main" id="{E5158884-A9E9-C347-8F69-F6245736F1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1500" y="2786063"/>
            <a:ext cx="8328025" cy="979487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  <a:defRPr/>
            </a:pPr>
            <a:r>
              <a:rPr lang="it-IT" altLang="it-IT" sz="3200" u="sng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Centralità della DETERRENZA </a:t>
            </a:r>
            <a:r>
              <a:rPr lang="it-IT" altLang="it-IT" sz="32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(potenziale distruttivo infinito)</a:t>
            </a:r>
          </a:p>
        </p:txBody>
      </p:sp>
      <p:sp>
        <p:nvSpPr>
          <p:cNvPr id="11" name="Text Box 61">
            <a:extLst>
              <a:ext uri="{FF2B5EF4-FFF2-40B4-BE49-F238E27FC236}">
                <a16:creationId xmlns:a16="http://schemas.microsoft.com/office/drawing/2014/main" id="{0F1FFF66-ED1F-9F43-AE06-EF520AC3B0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1500" y="4357688"/>
            <a:ext cx="8286750" cy="979487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defRPr/>
            </a:pPr>
            <a:r>
              <a:rPr lang="it-IT" altLang="it-IT" sz="32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Nuova fase distensiva = da 1953, con morte Stalin</a:t>
            </a:r>
          </a:p>
        </p:txBody>
      </p:sp>
      <p:sp>
        <p:nvSpPr>
          <p:cNvPr id="12" name="Text Box 62">
            <a:extLst>
              <a:ext uri="{FF2B5EF4-FFF2-40B4-BE49-F238E27FC236}">
                <a16:creationId xmlns:a16="http://schemas.microsoft.com/office/drawing/2014/main" id="{52E005F6-59F5-3448-9090-E90AB4E881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08413" y="5876925"/>
            <a:ext cx="5162550" cy="536575"/>
          </a:xfrm>
          <a:prstGeom prst="rect">
            <a:avLst/>
          </a:prstGeom>
          <a:solidFill>
            <a:srgbClr val="FFFF00"/>
          </a:solidFill>
          <a:ln w="5715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  <a:defRPr/>
            </a:pPr>
            <a:r>
              <a:rPr lang="it-IT" altLang="it-IT" sz="32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COESISTENZA PACIFICA</a:t>
            </a:r>
          </a:p>
        </p:txBody>
      </p:sp>
      <p:cxnSp>
        <p:nvCxnSpPr>
          <p:cNvPr id="13" name="AutoShape 63">
            <a:extLst>
              <a:ext uri="{FF2B5EF4-FFF2-40B4-BE49-F238E27FC236}">
                <a16:creationId xmlns:a16="http://schemas.microsoft.com/office/drawing/2014/main" id="{6324A3AD-C858-4443-9B01-D0355F6565D7}"/>
              </a:ext>
            </a:extLst>
          </p:cNvPr>
          <p:cNvCxnSpPr>
            <a:cxnSpLocks noChangeShapeType="1"/>
            <a:endCxn id="12" idx="1"/>
          </p:cNvCxnSpPr>
          <p:nvPr/>
        </p:nvCxnSpPr>
        <p:spPr bwMode="auto">
          <a:xfrm rot="16200000" flipH="1">
            <a:off x="-38893" y="2297906"/>
            <a:ext cx="4457700" cy="3236913"/>
          </a:xfrm>
          <a:prstGeom prst="bentConnector2">
            <a:avLst/>
          </a:prstGeom>
          <a:noFill/>
          <a:ln w="38100">
            <a:solidFill>
              <a:srgbClr val="FF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4" name="AutoShape 66">
            <a:extLst>
              <a:ext uri="{FF2B5EF4-FFF2-40B4-BE49-F238E27FC236}">
                <a16:creationId xmlns:a16="http://schemas.microsoft.com/office/drawing/2014/main" id="{7AE9FD63-44D8-6F4E-8E92-8C177A3E8E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11675" y="2346325"/>
            <a:ext cx="368300" cy="469900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FF00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  <a:defRPr/>
            </a:pPr>
            <a:endParaRPr lang="it-IT" altLang="it-IT">
              <a:solidFill>
                <a:schemeClr val="accent4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AutoShape 67">
            <a:extLst>
              <a:ext uri="{FF2B5EF4-FFF2-40B4-BE49-F238E27FC236}">
                <a16:creationId xmlns:a16="http://schemas.microsoft.com/office/drawing/2014/main" id="{ED974664-1342-664D-AB75-06C7A3AFC9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11675" y="3846513"/>
            <a:ext cx="368300" cy="469900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FF00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  <a:defRPr/>
            </a:pPr>
            <a:endParaRPr lang="it-IT" altLang="it-IT">
              <a:solidFill>
                <a:schemeClr val="accent4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Rectangle 2">
            <a:extLst>
              <a:ext uri="{FF2B5EF4-FFF2-40B4-BE49-F238E27FC236}">
                <a16:creationId xmlns:a16="http://schemas.microsoft.com/office/drawing/2014/main" id="{0ED88A24-D74B-7F45-A132-EEF4798ED8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14438" y="285750"/>
            <a:ext cx="8763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eaLnBrk="1" hangingPunct="1">
              <a:lnSpc>
                <a:spcPct val="90000"/>
              </a:lnSpc>
              <a:defRPr/>
            </a:pPr>
            <a:r>
              <a:rPr lang="it-IT" altLang="it-IT" kern="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24.7</a:t>
            </a:r>
          </a:p>
        </p:txBody>
      </p:sp>
      <p:cxnSp>
        <p:nvCxnSpPr>
          <p:cNvPr id="25609" name="Connettore 1 5">
            <a:extLst>
              <a:ext uri="{FF2B5EF4-FFF2-40B4-BE49-F238E27FC236}">
                <a16:creationId xmlns:a16="http://schemas.microsoft.com/office/drawing/2014/main" id="{3A9A0AF1-2DBC-8E42-A054-3399C426868E}"/>
              </a:ext>
            </a:extLst>
          </p:cNvPr>
          <p:cNvCxnSpPr>
            <a:cxnSpLocks/>
          </p:cNvCxnSpPr>
          <p:nvPr/>
        </p:nvCxnSpPr>
        <p:spPr bwMode="auto">
          <a:xfrm>
            <a:off x="571500" y="1687513"/>
            <a:ext cx="238125" cy="0"/>
          </a:xfrm>
          <a:prstGeom prst="line">
            <a:avLst/>
          </a:prstGeom>
          <a:noFill/>
          <a:ln w="38100" algn="ctr">
            <a:solidFill>
              <a:srgbClr val="FF0000"/>
            </a:solidFill>
            <a:round/>
            <a:headEnd/>
            <a:tailEnd type="triangle" w="med" len="med"/>
          </a:ln>
        </p:spPr>
      </p:cxnSp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with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56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56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/>
      <p:bldP spid="11" grpId="0"/>
      <p:bldP spid="12" grpId="0" animBg="1"/>
      <p:bldP spid="14" grpId="0" animBg="1"/>
      <p:bldP spid="1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7762" name="Text Box 18">
            <a:extLst>
              <a:ext uri="{FF2B5EF4-FFF2-40B4-BE49-F238E27FC236}">
                <a16:creationId xmlns:a16="http://schemas.microsoft.com/office/drawing/2014/main" id="{83116F2D-13CB-3847-97FF-4052DB7594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576" y="812800"/>
            <a:ext cx="8210550" cy="536575"/>
          </a:xfrm>
          <a:prstGeom prst="rect">
            <a:avLst/>
          </a:prstGeom>
          <a:solidFill>
            <a:srgbClr val="FFFF00"/>
          </a:solidFill>
          <a:ln w="5715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>
            <a:lvl1pPr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</a:pPr>
            <a:r>
              <a:rPr lang="it-IT" altLang="it-IT" sz="32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SPIEGAZIONE MULTI-CAUSALE della GF</a:t>
            </a:r>
          </a:p>
        </p:txBody>
      </p:sp>
      <p:sp>
        <p:nvSpPr>
          <p:cNvPr id="927763" name="Text Box 19">
            <a:extLst>
              <a:ext uri="{FF2B5EF4-FFF2-40B4-BE49-F238E27FC236}">
                <a16:creationId xmlns:a16="http://schemas.microsoft.com/office/drawing/2014/main" id="{67DC8B69-9FC9-3547-8E59-9E35E0EF82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1484313"/>
            <a:ext cx="6629400" cy="47942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  <a:defRPr/>
            </a:pP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Ragioni ideologiche</a:t>
            </a:r>
          </a:p>
        </p:txBody>
      </p:sp>
      <p:sp>
        <p:nvSpPr>
          <p:cNvPr id="927764" name="Text Box 20">
            <a:extLst>
              <a:ext uri="{FF2B5EF4-FFF2-40B4-BE49-F238E27FC236}">
                <a16:creationId xmlns:a16="http://schemas.microsoft.com/office/drawing/2014/main" id="{5882A9B7-93DE-0740-91F8-F4F03DAD82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2170113"/>
            <a:ext cx="3017838" cy="47942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defRPr/>
            </a:pP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Politica di potenza</a:t>
            </a:r>
          </a:p>
        </p:txBody>
      </p:sp>
      <p:sp>
        <p:nvSpPr>
          <p:cNvPr id="927765" name="Text Box 21">
            <a:extLst>
              <a:ext uri="{FF2B5EF4-FFF2-40B4-BE49-F238E27FC236}">
                <a16:creationId xmlns:a16="http://schemas.microsoft.com/office/drawing/2014/main" id="{4256270C-88D6-E54A-B00A-0F30D3A170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2995613"/>
            <a:ext cx="7566025" cy="47942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  <a:defRPr/>
            </a:pP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Declino economico e militare Europa</a:t>
            </a:r>
          </a:p>
        </p:txBody>
      </p:sp>
      <p:sp>
        <p:nvSpPr>
          <p:cNvPr id="927766" name="Text Box 22">
            <a:extLst>
              <a:ext uri="{FF2B5EF4-FFF2-40B4-BE49-F238E27FC236}">
                <a16:creationId xmlns:a16="http://schemas.microsoft.com/office/drawing/2014/main" id="{E914F8D9-7A83-6348-805A-41D83A4977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3810000"/>
            <a:ext cx="4965700" cy="47942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defRPr/>
            </a:pP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Crescita potere e prestigio Urss</a:t>
            </a:r>
          </a:p>
        </p:txBody>
      </p:sp>
      <p:sp>
        <p:nvSpPr>
          <p:cNvPr id="927767" name="Text Box 23">
            <a:extLst>
              <a:ext uri="{FF2B5EF4-FFF2-40B4-BE49-F238E27FC236}">
                <a16:creationId xmlns:a16="http://schemas.microsoft.com/office/drawing/2014/main" id="{793D9D84-2A3E-DA4B-98D1-091687047C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4495800"/>
            <a:ext cx="4519613" cy="47942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  <a:defRPr/>
            </a:pP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Ritiro americano da Europa</a:t>
            </a:r>
          </a:p>
        </p:txBody>
      </p:sp>
      <p:sp>
        <p:nvSpPr>
          <p:cNvPr id="927768" name="Text Box 24">
            <a:extLst>
              <a:ext uri="{FF2B5EF4-FFF2-40B4-BE49-F238E27FC236}">
                <a16:creationId xmlns:a16="http://schemas.microsoft.com/office/drawing/2014/main" id="{D5499C0F-1ED4-484A-B069-33E0564C2D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5257800"/>
            <a:ext cx="5684838" cy="47942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defRPr/>
            </a:pP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Regimi comunisti in Europa dell’est</a:t>
            </a:r>
          </a:p>
        </p:txBody>
      </p:sp>
      <p:sp>
        <p:nvSpPr>
          <p:cNvPr id="927769" name="Text Box 25">
            <a:extLst>
              <a:ext uri="{FF2B5EF4-FFF2-40B4-BE49-F238E27FC236}">
                <a16:creationId xmlns:a16="http://schemas.microsoft.com/office/drawing/2014/main" id="{54CB910F-40AE-4941-82D3-7B648BF991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5943600"/>
            <a:ext cx="7345363" cy="47942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  <a:defRPr/>
            </a:pPr>
            <a:r>
              <a:rPr lang="it-IT" altLang="it-IT" sz="280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Praga 1948 (golpe dall’interno, come Nazismo)</a:t>
            </a:r>
          </a:p>
        </p:txBody>
      </p:sp>
      <p:cxnSp>
        <p:nvCxnSpPr>
          <p:cNvPr id="927774" name="AutoShape 30">
            <a:extLst>
              <a:ext uri="{FF2B5EF4-FFF2-40B4-BE49-F238E27FC236}">
                <a16:creationId xmlns:a16="http://schemas.microsoft.com/office/drawing/2014/main" id="{0EADE009-FAE3-5C47-921F-5E3278E72E5A}"/>
              </a:ext>
            </a:extLst>
          </p:cNvPr>
          <p:cNvCxnSpPr>
            <a:cxnSpLocks noChangeShapeType="1"/>
            <a:stCxn id="927762" idx="1"/>
            <a:endCxn id="927763" idx="1"/>
          </p:cNvCxnSpPr>
          <p:nvPr/>
        </p:nvCxnSpPr>
        <p:spPr bwMode="auto">
          <a:xfrm rot="10800000" flipH="1" flipV="1">
            <a:off x="755576" y="1081088"/>
            <a:ext cx="158824" cy="642938"/>
          </a:xfrm>
          <a:prstGeom prst="bentConnector3">
            <a:avLst>
              <a:gd name="adj1" fmla="val -143933"/>
            </a:avLst>
          </a:prstGeom>
          <a:noFill/>
          <a:ln w="38100">
            <a:solidFill>
              <a:srgbClr val="FF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27775" name="AutoShape 31">
            <a:extLst>
              <a:ext uri="{FF2B5EF4-FFF2-40B4-BE49-F238E27FC236}">
                <a16:creationId xmlns:a16="http://schemas.microsoft.com/office/drawing/2014/main" id="{0FB91B10-53F4-1645-A071-851A8765E0A2}"/>
              </a:ext>
            </a:extLst>
          </p:cNvPr>
          <p:cNvCxnSpPr>
            <a:cxnSpLocks noChangeShapeType="1"/>
            <a:stCxn id="927762" idx="1"/>
            <a:endCxn id="927764" idx="1"/>
          </p:cNvCxnSpPr>
          <p:nvPr/>
        </p:nvCxnSpPr>
        <p:spPr bwMode="auto">
          <a:xfrm rot="10800000" flipH="1" flipV="1">
            <a:off x="755576" y="1081088"/>
            <a:ext cx="158824" cy="1328738"/>
          </a:xfrm>
          <a:prstGeom prst="bentConnector3">
            <a:avLst>
              <a:gd name="adj1" fmla="val -143933"/>
            </a:avLst>
          </a:prstGeom>
          <a:noFill/>
          <a:ln w="38100">
            <a:solidFill>
              <a:srgbClr val="FF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27776" name="AutoShape 32">
            <a:extLst>
              <a:ext uri="{FF2B5EF4-FFF2-40B4-BE49-F238E27FC236}">
                <a16:creationId xmlns:a16="http://schemas.microsoft.com/office/drawing/2014/main" id="{9B8C9176-CEAB-984A-8945-A842CEF187A5}"/>
              </a:ext>
            </a:extLst>
          </p:cNvPr>
          <p:cNvCxnSpPr>
            <a:cxnSpLocks noChangeShapeType="1"/>
            <a:stCxn id="927762" idx="1"/>
            <a:endCxn id="927765" idx="1"/>
          </p:cNvCxnSpPr>
          <p:nvPr/>
        </p:nvCxnSpPr>
        <p:spPr bwMode="auto">
          <a:xfrm rot="10800000" flipH="1" flipV="1">
            <a:off x="755576" y="1081088"/>
            <a:ext cx="158824" cy="2154238"/>
          </a:xfrm>
          <a:prstGeom prst="bentConnector3">
            <a:avLst>
              <a:gd name="adj1" fmla="val -143933"/>
            </a:avLst>
          </a:prstGeom>
          <a:noFill/>
          <a:ln w="38100">
            <a:solidFill>
              <a:srgbClr val="FF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27777" name="AutoShape 33">
            <a:extLst>
              <a:ext uri="{FF2B5EF4-FFF2-40B4-BE49-F238E27FC236}">
                <a16:creationId xmlns:a16="http://schemas.microsoft.com/office/drawing/2014/main" id="{5B6CE982-6613-E845-A915-E0B1461EAB57}"/>
              </a:ext>
            </a:extLst>
          </p:cNvPr>
          <p:cNvCxnSpPr>
            <a:cxnSpLocks noChangeShapeType="1"/>
            <a:stCxn id="927762" idx="1"/>
            <a:endCxn id="927766" idx="1"/>
          </p:cNvCxnSpPr>
          <p:nvPr/>
        </p:nvCxnSpPr>
        <p:spPr bwMode="auto">
          <a:xfrm rot="10800000" flipH="1" flipV="1">
            <a:off x="755576" y="1081087"/>
            <a:ext cx="158824" cy="2968625"/>
          </a:xfrm>
          <a:prstGeom prst="bentConnector3">
            <a:avLst>
              <a:gd name="adj1" fmla="val -143933"/>
            </a:avLst>
          </a:prstGeom>
          <a:noFill/>
          <a:ln w="38100">
            <a:solidFill>
              <a:srgbClr val="FF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27778" name="AutoShape 34">
            <a:extLst>
              <a:ext uri="{FF2B5EF4-FFF2-40B4-BE49-F238E27FC236}">
                <a16:creationId xmlns:a16="http://schemas.microsoft.com/office/drawing/2014/main" id="{B3685317-E9E9-A04B-89D4-7D8A6817B6CF}"/>
              </a:ext>
            </a:extLst>
          </p:cNvPr>
          <p:cNvCxnSpPr>
            <a:cxnSpLocks noChangeShapeType="1"/>
            <a:stCxn id="927762" idx="1"/>
            <a:endCxn id="927767" idx="1"/>
          </p:cNvCxnSpPr>
          <p:nvPr/>
        </p:nvCxnSpPr>
        <p:spPr bwMode="auto">
          <a:xfrm rot="10800000" flipH="1" flipV="1">
            <a:off x="755576" y="1081087"/>
            <a:ext cx="158824" cy="3654425"/>
          </a:xfrm>
          <a:prstGeom prst="bentConnector3">
            <a:avLst>
              <a:gd name="adj1" fmla="val -143933"/>
            </a:avLst>
          </a:prstGeom>
          <a:noFill/>
          <a:ln w="38100">
            <a:solidFill>
              <a:srgbClr val="FF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27779" name="AutoShape 35">
            <a:extLst>
              <a:ext uri="{FF2B5EF4-FFF2-40B4-BE49-F238E27FC236}">
                <a16:creationId xmlns:a16="http://schemas.microsoft.com/office/drawing/2014/main" id="{B1CFC9E0-C584-A74B-9196-170756C51C54}"/>
              </a:ext>
            </a:extLst>
          </p:cNvPr>
          <p:cNvCxnSpPr>
            <a:cxnSpLocks noChangeShapeType="1"/>
            <a:stCxn id="927762" idx="1"/>
            <a:endCxn id="927768" idx="1"/>
          </p:cNvCxnSpPr>
          <p:nvPr/>
        </p:nvCxnSpPr>
        <p:spPr bwMode="auto">
          <a:xfrm rot="10800000" flipH="1" flipV="1">
            <a:off x="755576" y="1081087"/>
            <a:ext cx="158824" cy="4416425"/>
          </a:xfrm>
          <a:prstGeom prst="bentConnector3">
            <a:avLst>
              <a:gd name="adj1" fmla="val -143933"/>
            </a:avLst>
          </a:prstGeom>
          <a:noFill/>
          <a:ln w="38100">
            <a:solidFill>
              <a:srgbClr val="FF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27780" name="AutoShape 36">
            <a:extLst>
              <a:ext uri="{FF2B5EF4-FFF2-40B4-BE49-F238E27FC236}">
                <a16:creationId xmlns:a16="http://schemas.microsoft.com/office/drawing/2014/main" id="{D3AD0F7F-DCC4-1541-9FC8-5FCEDC408AB3}"/>
              </a:ext>
            </a:extLst>
          </p:cNvPr>
          <p:cNvCxnSpPr>
            <a:cxnSpLocks noChangeShapeType="1"/>
            <a:stCxn id="927762" idx="1"/>
            <a:endCxn id="927769" idx="1"/>
          </p:cNvCxnSpPr>
          <p:nvPr/>
        </p:nvCxnSpPr>
        <p:spPr bwMode="auto">
          <a:xfrm rot="10800000" flipH="1" flipV="1">
            <a:off x="755576" y="1081087"/>
            <a:ext cx="158824" cy="5102225"/>
          </a:xfrm>
          <a:prstGeom prst="bentConnector3">
            <a:avLst>
              <a:gd name="adj1" fmla="val -143933"/>
            </a:avLst>
          </a:prstGeom>
          <a:noFill/>
          <a:ln w="38100">
            <a:solidFill>
              <a:srgbClr val="FF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8" name="Rectangle 2">
            <a:extLst>
              <a:ext uri="{FF2B5EF4-FFF2-40B4-BE49-F238E27FC236}">
                <a16:creationId xmlns:a16="http://schemas.microsoft.com/office/drawing/2014/main" id="{E754D51B-72B7-3248-BEFC-8DB41CB29F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214313"/>
            <a:ext cx="8763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eaLnBrk="1" hangingPunct="1">
              <a:lnSpc>
                <a:spcPct val="90000"/>
              </a:lnSpc>
              <a:defRPr/>
            </a:pPr>
            <a:r>
              <a:rPr lang="it-IT" altLang="it-IT" kern="0" dirty="0">
                <a:solidFill>
                  <a:schemeClr val="accent4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24.8</a:t>
            </a:r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77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277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with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7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277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7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277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7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277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77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277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77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277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7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9277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7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9277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77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9277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77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9277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77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9277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77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9277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77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9277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77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9277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77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9277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7762" grpId="0" animBg="1"/>
      <p:bldP spid="927763" grpId="0"/>
      <p:bldP spid="927764" grpId="0"/>
      <p:bldP spid="927765" grpId="0"/>
      <p:bldP spid="927766" grpId="0"/>
      <p:bldP spid="927767" grpId="0"/>
      <p:bldP spid="927768" grpId="0"/>
      <p:bldP spid="927769" grpId="0"/>
    </p:bldLst>
  </p:timing>
</p:sld>
</file>

<file path=ppt/theme/theme1.xml><?xml version="1.0" encoding="utf-8"?>
<a:theme xmlns:a="http://schemas.openxmlformats.org/drawingml/2006/main" name="Capsule">
  <a:themeElements>
    <a:clrScheme name="Capsule 2">
      <a:dk1>
        <a:srgbClr val="003366"/>
      </a:dk1>
      <a:lt1>
        <a:srgbClr val="FFFFFF"/>
      </a:lt1>
      <a:dk2>
        <a:srgbClr val="006666"/>
      </a:dk2>
      <a:lt2>
        <a:srgbClr val="003366"/>
      </a:lt2>
      <a:accent1>
        <a:srgbClr val="99CC99"/>
      </a:accent1>
      <a:accent2>
        <a:srgbClr val="33CCCC"/>
      </a:accent2>
      <a:accent3>
        <a:srgbClr val="FFFFFF"/>
      </a:accent3>
      <a:accent4>
        <a:srgbClr val="002A56"/>
      </a:accent4>
      <a:accent5>
        <a:srgbClr val="CAE2CA"/>
      </a:accent5>
      <a:accent6>
        <a:srgbClr val="2DB9B9"/>
      </a:accent6>
      <a:hlink>
        <a:srgbClr val="666699"/>
      </a:hlink>
      <a:folHlink>
        <a:srgbClr val="CC99FF"/>
      </a:folHlink>
    </a:clrScheme>
    <a:fontScheme name="Capsul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38100" cap="flat" cmpd="sng" algn="ctr">
          <a:solidFill>
            <a:schemeClr val="tx2"/>
          </a:solidFill>
          <a:prstDash val="solid"/>
          <a:round/>
          <a:headEnd type="none" w="med" len="med"/>
          <a:tailEnd type="triangl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90000"/>
          </a:lnSpc>
          <a:spcBef>
            <a:spcPts val="438"/>
          </a:spcBef>
          <a:spcAft>
            <a:spcPct val="0"/>
          </a:spcAft>
          <a:buClr>
            <a:schemeClr val="tx1"/>
          </a:buClr>
          <a:buSzPct val="64000"/>
          <a:buFont typeface="Wingdings" pitchFamily="2" charset="2"/>
          <a:buNone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38100" cap="flat" cmpd="sng" algn="ctr">
          <a:solidFill>
            <a:schemeClr val="tx2"/>
          </a:solidFill>
          <a:prstDash val="solid"/>
          <a:round/>
          <a:headEnd type="none" w="med" len="med"/>
          <a:tailEnd type="triangl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90000"/>
          </a:lnSpc>
          <a:spcBef>
            <a:spcPts val="438"/>
          </a:spcBef>
          <a:spcAft>
            <a:spcPct val="0"/>
          </a:spcAft>
          <a:buClr>
            <a:schemeClr val="tx1"/>
          </a:buClr>
          <a:buSzPct val="64000"/>
          <a:buFont typeface="Wingdings" pitchFamily="2" charset="2"/>
          <a:buNone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Capsule 1">
        <a:dk1>
          <a:srgbClr val="000066"/>
        </a:dk1>
        <a:lt1>
          <a:srgbClr val="FFFFEB"/>
        </a:lt1>
        <a:dk2>
          <a:srgbClr val="336699"/>
        </a:dk2>
        <a:lt2>
          <a:srgbClr val="FFFFEB"/>
        </a:lt2>
        <a:accent1>
          <a:srgbClr val="666699"/>
        </a:accent1>
        <a:accent2>
          <a:srgbClr val="99CCFF"/>
        </a:accent2>
        <a:accent3>
          <a:srgbClr val="ADB8CA"/>
        </a:accent3>
        <a:accent4>
          <a:srgbClr val="DADAC9"/>
        </a:accent4>
        <a:accent5>
          <a:srgbClr val="B8B8CA"/>
        </a:accent5>
        <a:accent6>
          <a:srgbClr val="8AB9E7"/>
        </a:accent6>
        <a:hlink>
          <a:srgbClr val="CCCCFF"/>
        </a:hlink>
        <a:folHlink>
          <a:srgbClr val="C68D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psule 2">
        <a:dk1>
          <a:srgbClr val="003366"/>
        </a:dk1>
        <a:lt1>
          <a:srgbClr val="FFFFFF"/>
        </a:lt1>
        <a:dk2>
          <a:srgbClr val="006666"/>
        </a:dk2>
        <a:lt2>
          <a:srgbClr val="003366"/>
        </a:lt2>
        <a:accent1>
          <a:srgbClr val="99CC99"/>
        </a:accent1>
        <a:accent2>
          <a:srgbClr val="33CCCC"/>
        </a:accent2>
        <a:accent3>
          <a:srgbClr val="FFFFFF"/>
        </a:accent3>
        <a:accent4>
          <a:srgbClr val="002A56"/>
        </a:accent4>
        <a:accent5>
          <a:srgbClr val="CAE2CA"/>
        </a:accent5>
        <a:accent6>
          <a:srgbClr val="2DB9B9"/>
        </a:accent6>
        <a:hlink>
          <a:srgbClr val="666699"/>
        </a:hlink>
        <a:folHlink>
          <a:srgbClr val="CC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psule 3">
        <a:dk1>
          <a:srgbClr val="000000"/>
        </a:dk1>
        <a:lt1>
          <a:srgbClr val="FFFFFF"/>
        </a:lt1>
        <a:dk2>
          <a:srgbClr val="000000"/>
        </a:dk2>
        <a:lt2>
          <a:srgbClr val="5F5F5F"/>
        </a:lt2>
        <a:accent1>
          <a:srgbClr val="C0C0C0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737373"/>
        </a:accent6>
        <a:hlink>
          <a:srgbClr val="5F5F5F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psule 4">
        <a:dk1>
          <a:srgbClr val="000000"/>
        </a:dk1>
        <a:lt1>
          <a:srgbClr val="FFFFFF"/>
        </a:lt1>
        <a:dk2>
          <a:srgbClr val="9900CC"/>
        </a:dk2>
        <a:lt2>
          <a:srgbClr val="0033CC"/>
        </a:lt2>
        <a:accent1>
          <a:srgbClr val="FFCC66"/>
        </a:accent1>
        <a:accent2>
          <a:srgbClr val="33CC33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2DB92D"/>
        </a:accent6>
        <a:hlink>
          <a:srgbClr val="9900CC"/>
        </a:hlink>
        <a:folHlink>
          <a:srgbClr val="9900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C:\Programmi\Microsoft Office\Templates\Presentation Designs\Capsule.pot</Template>
  <TotalTime>4441</TotalTime>
  <Words>366</Words>
  <Application>Microsoft Macintosh PowerPoint</Application>
  <PresentationFormat>Presentazione su schermo (4:3)</PresentationFormat>
  <Paragraphs>73</Paragraphs>
  <Slides>10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10</vt:i4>
      </vt:variant>
    </vt:vector>
  </HeadingPairs>
  <TitlesOfParts>
    <vt:vector size="14" baseType="lpstr">
      <vt:lpstr>Arial</vt:lpstr>
      <vt:lpstr>Times New Roman</vt:lpstr>
      <vt:lpstr>Wingdings</vt:lpstr>
      <vt:lpstr>Capsule</vt:lpstr>
      <vt:lpstr>CORSO DI STORIA CONTEMPORANEA Docente Prof. Ventrone</vt:lpstr>
      <vt:lpstr>24.1</vt:lpstr>
      <vt:lpstr>Presentazione standard di PowerPoint</vt:lpstr>
      <vt:lpstr>24.3</vt:lpstr>
      <vt:lpstr>24.4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> 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CORSO DI STORIA MODERNA Docente Prof. Martucci</dc:title>
  <dc:creator> Andrea D.</dc:creator>
  <cp:lastModifiedBy>angelo.ventrone@unimc.it</cp:lastModifiedBy>
  <cp:revision>242</cp:revision>
  <cp:lastPrinted>1601-01-01T00:00:00Z</cp:lastPrinted>
  <dcterms:created xsi:type="dcterms:W3CDTF">2002-10-10T14:26:06Z</dcterms:created>
  <dcterms:modified xsi:type="dcterms:W3CDTF">2025-05-13T13:48:27Z</dcterms:modified>
</cp:coreProperties>
</file>